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7"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12192000"/>
  <p:notesSz cx="6858000" cy="9144000"/>
  <p:embeddedFontLst>
    <p:embeddedFont>
      <p:font typeface="Century Gothic"/>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enturyGothic-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enturyGothic-italic.fntdata"/><Relationship Id="rId6" Type="http://schemas.openxmlformats.org/officeDocument/2006/relationships/slide" Target="slides/slide1.xml"/><Relationship Id="rId18" Type="http://schemas.openxmlformats.org/officeDocument/2006/relationships/font" Target="fonts/CenturyGothic-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1200"/>
              </a:spcAft>
              <a:buClr>
                <a:schemeClr val="dk1"/>
              </a:buClr>
              <a:buSzPts val="1100"/>
              <a:buFont typeface="Arial"/>
              <a:buNone/>
            </a:pPr>
            <a:r>
              <a:rPr lang="en-US" sz="1100">
                <a:latin typeface="Arial"/>
                <a:ea typeface="Arial"/>
                <a:cs typeface="Arial"/>
                <a:sym typeface="Arial"/>
              </a:rPr>
              <a:t>IMPACT is an interdisciplinary team situated in NASA’s Earth Science Data System Program. IMPACT improves processes and develops best practices that maximize the effectiveness and efficiency of Earth science data management and stewardship. Our efforts broaden access to Earth science data, expanding its use by researchers both inside and outside of NASA. We rapidly prototype the latest technical and management concepts in order to optimize their application to Earth science data.</a:t>
            </a:r>
            <a:endParaRPr/>
          </a:p>
        </p:txBody>
      </p:sp>
      <p:sp>
        <p:nvSpPr>
          <p:cNvPr id="58" name="Google Shape;5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74ba53e1a8_3_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74ba53e1a8_3_2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g74ba53e1a8_3_2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56ab904b94_0_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g56ab904b94_0_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4ba53e1a8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6" name="Google Shape;66;g74ba53e1a8_0_2: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 name="Google Shape;67;g74ba53e1a8_0_2: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g74ba53e1a8_0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3" name="Google Shape;73;g74ba53e1a8_0_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74" name="Google Shape;74;g74ba53e1a8_0_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Google Shape;80;g74ba53e1a8_0_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1" name="Google Shape;81;g74ba53e1a8_0_1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2" name="Google Shape;82;g74ba53e1a8_0_1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74ba53e1a8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9" name="Google Shape;89;g74ba53e1a8_0_26: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0" name="Google Shape;90;g74ba53e1a8_0_26: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4ba53e1a8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7" name="Google Shape;97;g74ba53e1a8_0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8" name="Google Shape;98;g74ba53e1a8_0_3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74ba53e1a8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74ba53e1a8_0_4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6" name="Google Shape;106;g74ba53e1a8_0_4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74ba53e1a8_3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74ba53e1a8_3_4: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4" name="Google Shape;114;g74ba53e1a8_3_4: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74ba53e1a8_3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4ba53e1a8_3_3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2" name="Google Shape;122;g74ba53e1a8_3_3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1_Title Slide" type="title">
  <p:cSld name="TITLE">
    <p:bg>
      <p:bgPr>
        <a:blipFill>
          <a:blip r:embed="rId2">
            <a:alphaModFix/>
          </a:blip>
          <a:stretch>
            <a:fillRect/>
          </a:stretch>
        </a:blipFill>
      </p:bgPr>
    </p:bg>
    <p:spTree>
      <p:nvGrpSpPr>
        <p:cNvPr id="16" name="Shape 16"/>
        <p:cNvGrpSpPr/>
        <p:nvPr/>
      </p:nvGrpSpPr>
      <p:grpSpPr>
        <a:xfrm>
          <a:off x="0" y="0"/>
          <a:ext cx="0" cy="0"/>
          <a:chOff x="0" y="0"/>
          <a:chExt cx="0" cy="0"/>
        </a:xfrm>
      </p:grpSpPr>
      <p:sp>
        <p:nvSpPr>
          <p:cNvPr id="17" name="Google Shape;17;p2"/>
          <p:cNvSpPr/>
          <p:nvPr/>
        </p:nvSpPr>
        <p:spPr>
          <a:xfrm flipH="1">
            <a:off x="0" y="0"/>
            <a:ext cx="12192000" cy="6858000"/>
          </a:xfrm>
          <a:prstGeom prst="snip1Rect">
            <a:avLst>
              <a:gd fmla="val 50000" name="adj"/>
            </a:avLst>
          </a:prstGeom>
          <a:gradFill>
            <a:gsLst>
              <a:gs pos="0">
                <a:srgbClr val="0C4068">
                  <a:alpha val="80000"/>
                </a:srgbClr>
              </a:gs>
              <a:gs pos="50000">
                <a:srgbClr val="46B688">
                  <a:alpha val="69411"/>
                </a:srgbClr>
              </a:gs>
              <a:gs pos="100000">
                <a:srgbClr val="016AA3"/>
              </a:gs>
            </a:gsLst>
            <a:lin ang="2700000" scaled="0"/>
          </a:gradFill>
          <a:ln>
            <a:noFill/>
          </a:ln>
          <a:effectLst>
            <a:outerShdw blurRad="50800" rotWithShape="0" algn="ctr" dir="5400000" dist="50800">
              <a:srgbClr val="000000"/>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8" name="Google Shape;18;p2"/>
          <p:cNvSpPr txBox="1"/>
          <p:nvPr>
            <p:ph type="ctrTitle"/>
          </p:nvPr>
        </p:nvSpPr>
        <p:spPr>
          <a:xfrm>
            <a:off x="838200" y="2805424"/>
            <a:ext cx="10515600" cy="640200"/>
          </a:xfrm>
          <a:prstGeom prst="rect">
            <a:avLst/>
          </a:prstGeom>
          <a:no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ctr">
              <a:lnSpc>
                <a:spcPct val="90000"/>
              </a:lnSpc>
              <a:spcBef>
                <a:spcPts val="0"/>
              </a:spcBef>
              <a:spcAft>
                <a:spcPts val="0"/>
              </a:spcAft>
              <a:buClr>
                <a:schemeClr val="lt1"/>
              </a:buClr>
              <a:buSzPts val="4400"/>
              <a:buFont typeface="Century Gothic"/>
              <a:buNone/>
              <a:defRPr b="0" i="0" sz="44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9" name="Google Shape;19;p2"/>
          <p:cNvSpPr txBox="1"/>
          <p:nvPr>
            <p:ph idx="1" type="subTitle"/>
          </p:nvPr>
        </p:nvSpPr>
        <p:spPr>
          <a:xfrm>
            <a:off x="838200" y="3951759"/>
            <a:ext cx="10515600" cy="640200"/>
          </a:xfrm>
          <a:prstGeom prst="rect">
            <a:avLst/>
          </a:prstGeom>
          <a:noFill/>
          <a:ln>
            <a:noFill/>
          </a:ln>
          <a:effectLst>
            <a:outerShdw blurRad="50800" rotWithShape="0" algn="t" dir="5400000" dist="38100">
              <a:srgbClr val="000000">
                <a:alpha val="40000"/>
              </a:srgbClr>
            </a:outerShdw>
          </a:effectLst>
        </p:spPr>
        <p:txBody>
          <a:bodyPr anchorCtr="1" anchor="ctr" bIns="45700" lIns="91425" spcFirstLastPara="1" rIns="91425" wrap="square" tIns="45700">
            <a:noAutofit/>
          </a:bodyPr>
          <a:lstStyle>
            <a:lvl1pPr lvl="0" marR="0" algn="ctr">
              <a:lnSpc>
                <a:spcPct val="90000"/>
              </a:lnSpc>
              <a:spcBef>
                <a:spcPts val="0"/>
              </a:spcBef>
              <a:spcAft>
                <a:spcPts val="0"/>
              </a:spcAft>
              <a:buClr>
                <a:srgbClr val="F2F2F2"/>
              </a:buClr>
              <a:buSzPts val="2800"/>
              <a:buFont typeface="Arial"/>
              <a:buNone/>
              <a:defRPr b="0" i="0" sz="2800" u="none" cap="none" strike="noStrike">
                <a:solidFill>
                  <a:srgbClr val="F2F2F2"/>
                </a:solidFill>
                <a:latin typeface="Century Gothic"/>
                <a:ea typeface="Century Gothic"/>
                <a:cs typeface="Century Gothic"/>
                <a:sym typeface="Century Gothic"/>
              </a:defRPr>
            </a:lvl1pPr>
            <a:lvl2pPr lvl="1" marR="0" algn="ctr">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2pPr>
            <a:lvl3pPr lvl="2" marR="0" algn="ctr">
              <a:lnSpc>
                <a:spcPct val="90000"/>
              </a:lnSpc>
              <a:spcBef>
                <a:spcPts val="30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3pPr>
            <a:lvl4pPr lvl="3"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4pPr>
            <a:lvl5pPr lvl="4"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9pPr>
          </a:lstStyle>
          <a:p/>
        </p:txBody>
      </p:sp>
      <p:grpSp>
        <p:nvGrpSpPr>
          <p:cNvPr id="20" name="Google Shape;20;p2"/>
          <p:cNvGrpSpPr/>
          <p:nvPr/>
        </p:nvGrpSpPr>
        <p:grpSpPr>
          <a:xfrm>
            <a:off x="-671428" y="6747444"/>
            <a:ext cx="13534857" cy="110548"/>
            <a:chOff x="-170626" y="0"/>
            <a:chExt cx="13534857" cy="166915"/>
          </a:xfrm>
        </p:grpSpPr>
        <p:sp>
          <p:nvSpPr>
            <p:cNvPr id="21" name="Google Shape;21;p2"/>
            <p:cNvSpPr/>
            <p:nvPr/>
          </p:nvSpPr>
          <p:spPr>
            <a:xfrm>
              <a:off x="-170626" y="0"/>
              <a:ext cx="4511619" cy="166915"/>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22" name="Google Shape;22;p2"/>
            <p:cNvSpPr/>
            <p:nvPr/>
          </p:nvSpPr>
          <p:spPr>
            <a:xfrm>
              <a:off x="4340993" y="0"/>
              <a:ext cx="4511619" cy="166915"/>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23" name="Google Shape;23;p2"/>
            <p:cNvSpPr/>
            <p:nvPr/>
          </p:nvSpPr>
          <p:spPr>
            <a:xfrm>
              <a:off x="8852612" y="0"/>
              <a:ext cx="4511619" cy="166915"/>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grpSp>
      <p:cxnSp>
        <p:nvCxnSpPr>
          <p:cNvPr id="24" name="Google Shape;24;p2"/>
          <p:cNvCxnSpPr/>
          <p:nvPr/>
        </p:nvCxnSpPr>
        <p:spPr>
          <a:xfrm>
            <a:off x="2872154" y="3698631"/>
            <a:ext cx="6447600" cy="0"/>
          </a:xfrm>
          <a:prstGeom prst="straightConnector1">
            <a:avLst/>
          </a:prstGeom>
          <a:noFill/>
          <a:ln cap="flat" cmpd="sng" w="9525">
            <a:solidFill>
              <a:schemeClr val="lt1"/>
            </a:solidFill>
            <a:prstDash val="solid"/>
            <a:miter lim="800000"/>
            <a:headEnd len="sm" w="sm" type="none"/>
            <a:tailEnd len="sm" w="sm" type="none"/>
          </a:ln>
          <a:effectLst>
            <a:outerShdw blurRad="50800" rotWithShape="0" algn="t" dir="5400000" dist="25400">
              <a:srgbClr val="000000">
                <a:alpha val="40000"/>
              </a:srgbClr>
            </a:outerShdw>
          </a:effectLst>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3"/>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algn="l">
              <a:lnSpc>
                <a:spcPct val="90000"/>
              </a:lnSpc>
              <a:spcBef>
                <a:spcPts val="0"/>
              </a:spcBef>
              <a:spcAft>
                <a:spcPts val="0"/>
              </a:spcAft>
              <a:buSzPts val="36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algn="l">
              <a:lnSpc>
                <a:spcPct val="90000"/>
              </a:lnSpc>
              <a:spcBef>
                <a:spcPts val="0"/>
              </a:spcBef>
              <a:spcAft>
                <a:spcPts val="0"/>
              </a:spcAft>
              <a:buSzPts val="2800"/>
              <a:buChar char="•"/>
              <a:defRPr/>
            </a:lvl1pPr>
            <a:lvl2pPr indent="-381000" lvl="1" marL="914400" algn="l">
              <a:lnSpc>
                <a:spcPct val="90000"/>
              </a:lnSpc>
              <a:spcBef>
                <a:spcPts val="500"/>
              </a:spcBef>
              <a:spcAft>
                <a:spcPts val="0"/>
              </a:spcAft>
              <a:buSzPts val="2400"/>
              <a:buChar char="•"/>
              <a:defRPr/>
            </a:lvl2pPr>
            <a:lvl3pPr indent="-355600" lvl="2" marL="1371600" algn="l">
              <a:lnSpc>
                <a:spcPct val="90000"/>
              </a:lnSpc>
              <a:spcBef>
                <a:spcPts val="300"/>
              </a:spcBef>
              <a:spcAft>
                <a:spcPts val="0"/>
              </a:spcAft>
              <a:buSzPts val="2000"/>
              <a:buChar char="•"/>
              <a:defRPr/>
            </a:lvl3pPr>
            <a:lvl4pPr indent="-342900" lvl="3" marL="1828800" algn="l">
              <a:lnSpc>
                <a:spcPct val="90000"/>
              </a:lnSpc>
              <a:spcBef>
                <a:spcPts val="300"/>
              </a:spcBef>
              <a:spcAft>
                <a:spcPts val="0"/>
              </a:spcAft>
              <a:buSzPts val="1800"/>
              <a:buChar char="•"/>
              <a:defRPr/>
            </a:lvl4pPr>
            <a:lvl5pPr indent="-342900" lvl="4" marL="2286000" algn="l">
              <a:lnSpc>
                <a:spcPct val="90000"/>
              </a:lnSpc>
              <a:spcBef>
                <a:spcPts val="300"/>
              </a:spcBef>
              <a:spcAft>
                <a:spcPts val="0"/>
              </a:spcAft>
              <a:buSzPts val="1800"/>
              <a:buChar char="•"/>
              <a:defRPr/>
            </a:lvl5pPr>
            <a:lvl6pPr indent="-342900" lvl="5" marL="2743200" algn="l">
              <a:lnSpc>
                <a:spcPct val="90000"/>
              </a:lnSpc>
              <a:spcBef>
                <a:spcPts val="500"/>
              </a:spcBef>
              <a:spcAft>
                <a:spcPts val="0"/>
              </a:spcAft>
              <a:buSzPts val="1800"/>
              <a:buChar char="•"/>
              <a:defRPr/>
            </a:lvl6pPr>
            <a:lvl7pPr indent="-342900" lvl="6" marL="3200400" algn="l">
              <a:lnSpc>
                <a:spcPct val="90000"/>
              </a:lnSpc>
              <a:spcBef>
                <a:spcPts val="500"/>
              </a:spcBef>
              <a:spcAft>
                <a:spcPts val="0"/>
              </a:spcAft>
              <a:buSzPts val="1800"/>
              <a:buChar char="•"/>
              <a:defRPr/>
            </a:lvl7pPr>
            <a:lvl8pPr indent="-342900" lvl="7" marL="3657600" algn="l">
              <a:lnSpc>
                <a:spcPct val="90000"/>
              </a:lnSpc>
              <a:spcBef>
                <a:spcPts val="500"/>
              </a:spcBef>
              <a:spcAft>
                <a:spcPts val="0"/>
              </a:spcAft>
              <a:buSzPts val="1800"/>
              <a:buChar char="•"/>
              <a:defRPr/>
            </a:lvl8pPr>
            <a:lvl9pPr indent="-342900" lvl="8" marL="4114800" algn="l">
              <a:lnSpc>
                <a:spcPct val="90000"/>
              </a:lnSpc>
              <a:spcBef>
                <a:spcPts val="500"/>
              </a:spcBef>
              <a:spcAft>
                <a:spcPts val="0"/>
              </a:spcAft>
              <a:buSzPts val="1800"/>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p:cSld name="Title Slide">
    <p:spTree>
      <p:nvGrpSpPr>
        <p:cNvPr id="28" name="Shape 28"/>
        <p:cNvGrpSpPr/>
        <p:nvPr/>
      </p:nvGrpSpPr>
      <p:grpSpPr>
        <a:xfrm>
          <a:off x="0" y="0"/>
          <a:ext cx="0" cy="0"/>
          <a:chOff x="0" y="0"/>
          <a:chExt cx="0" cy="0"/>
        </a:xfrm>
      </p:grpSpPr>
      <p:sp>
        <p:nvSpPr>
          <p:cNvPr id="29" name="Google Shape;29;p4"/>
          <p:cNvSpPr txBox="1"/>
          <p:nvPr>
            <p:ph type="ctrTitle"/>
          </p:nvPr>
        </p:nvSpPr>
        <p:spPr>
          <a:xfrm>
            <a:off x="838200" y="324077"/>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ctr">
              <a:lnSpc>
                <a:spcPct val="90000"/>
              </a:lnSpc>
              <a:spcBef>
                <a:spcPts val="0"/>
              </a:spcBef>
              <a:spcAft>
                <a:spcPts val="0"/>
              </a:spcAft>
              <a:buClr>
                <a:schemeClr val="lt1"/>
              </a:buClr>
              <a:buSzPts val="4400"/>
              <a:buFont typeface="Century Gothic"/>
              <a:buNone/>
              <a:defRPr b="0" i="0" sz="44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0" name="Google Shape;30;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marR="0" algn="ctr">
              <a:lnSpc>
                <a:spcPct val="90000"/>
              </a:lnSpc>
              <a:spcBef>
                <a:spcPts val="0"/>
              </a:spcBef>
              <a:spcAft>
                <a:spcPts val="0"/>
              </a:spcAft>
              <a:buClr>
                <a:schemeClr val="dk1"/>
              </a:buClr>
              <a:buSzPts val="2800"/>
              <a:buFont typeface="Arial"/>
              <a:buNone/>
              <a:defRPr b="0" i="0" sz="2800" u="none" cap="none" strike="noStrike">
                <a:solidFill>
                  <a:schemeClr val="dk1"/>
                </a:solidFill>
                <a:latin typeface="Century Gothic"/>
                <a:ea typeface="Century Gothic"/>
                <a:cs typeface="Century Gothic"/>
                <a:sym typeface="Century Gothic"/>
              </a:defRPr>
            </a:lvl1pPr>
            <a:lvl2pPr lvl="1" marR="0" algn="ctr">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2pPr>
            <a:lvl3pPr lvl="2" marR="0" algn="ctr">
              <a:lnSpc>
                <a:spcPct val="90000"/>
              </a:lnSpc>
              <a:spcBef>
                <a:spcPts val="30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3pPr>
            <a:lvl4pPr lvl="3"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4pPr>
            <a:lvl5pPr lvl="4" marR="0" algn="ctr">
              <a:lnSpc>
                <a:spcPct val="90000"/>
              </a:lnSpc>
              <a:spcBef>
                <a:spcPts val="300"/>
              </a:spcBef>
              <a:spcAft>
                <a:spcPts val="0"/>
              </a:spcAft>
              <a:buClr>
                <a:schemeClr val="dk1"/>
              </a:buClr>
              <a:buSzPts val="1600"/>
              <a:buFont typeface="Arial"/>
              <a:buNone/>
              <a:defRPr b="0" i="0" sz="1600" u="none" cap="none" strike="noStrike">
                <a:solidFill>
                  <a:schemeClr val="dk1"/>
                </a:solidFill>
                <a:latin typeface="Avenir"/>
                <a:ea typeface="Avenir"/>
                <a:cs typeface="Avenir"/>
                <a:sym typeface="Avenir"/>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838200" y="355103"/>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3" name="Google Shape;33;p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34" name="Google Shape;34;p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35" name="Shape 35"/>
        <p:cNvGrpSpPr/>
        <p:nvPr/>
      </p:nvGrpSpPr>
      <p:grpSpPr>
        <a:xfrm>
          <a:off x="0" y="0"/>
          <a:ext cx="0" cy="0"/>
          <a:chOff x="0" y="0"/>
          <a:chExt cx="0" cy="0"/>
        </a:xfrm>
      </p:grpSpPr>
      <p:sp>
        <p:nvSpPr>
          <p:cNvPr id="36" name="Google Shape;36;p6"/>
          <p:cNvSpPr txBox="1"/>
          <p:nvPr>
            <p:ph type="title"/>
          </p:nvPr>
        </p:nvSpPr>
        <p:spPr>
          <a:xfrm>
            <a:off x="839788" y="365124"/>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7" name="Google Shape;37;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2800"/>
              <a:buNone/>
              <a:defRPr i="0" sz="2800" u="none" cap="none" strike="noStrike">
                <a:solidFill>
                  <a:schemeClr val="dk1"/>
                </a:solidFill>
              </a:defRPr>
            </a:lvl1pPr>
            <a:lvl2pPr indent="-228600" lvl="1" marL="914400" marR="0" algn="l">
              <a:lnSpc>
                <a:spcPct val="90000"/>
              </a:lnSpc>
              <a:spcBef>
                <a:spcPts val="300"/>
              </a:spcBef>
              <a:spcAft>
                <a:spcPts val="0"/>
              </a:spcAft>
              <a:buClr>
                <a:schemeClr val="dk1"/>
              </a:buClr>
              <a:buSzPts val="2000"/>
              <a:buNone/>
              <a:defRPr b="1" i="0" sz="2000" u="none" cap="none" strike="noStrike">
                <a:solidFill>
                  <a:schemeClr val="dk1"/>
                </a:solidFill>
              </a:defRPr>
            </a:lvl2pPr>
            <a:lvl3pPr indent="-228600" lvl="2" marL="1371600" marR="0" algn="l">
              <a:lnSpc>
                <a:spcPct val="90000"/>
              </a:lnSpc>
              <a:spcBef>
                <a:spcPts val="300"/>
              </a:spcBef>
              <a:spcAft>
                <a:spcPts val="0"/>
              </a:spcAft>
              <a:buClr>
                <a:schemeClr val="dk1"/>
              </a:buClr>
              <a:buSzPts val="1800"/>
              <a:buNone/>
              <a:defRPr b="1" i="0" sz="1800" u="none" cap="none" strike="noStrike">
                <a:solidFill>
                  <a:schemeClr val="dk1"/>
                </a:solidFill>
              </a:defRPr>
            </a:lvl3pPr>
            <a:lvl4pPr indent="-228600" lvl="3" marL="1828800" marR="0" algn="l">
              <a:lnSpc>
                <a:spcPct val="90000"/>
              </a:lnSpc>
              <a:spcBef>
                <a:spcPts val="300"/>
              </a:spcBef>
              <a:spcAft>
                <a:spcPts val="0"/>
              </a:spcAft>
              <a:buClr>
                <a:schemeClr val="dk1"/>
              </a:buClr>
              <a:buSzPts val="1600"/>
              <a:buNone/>
              <a:defRPr b="1" i="0" sz="1600" u="none" cap="none" strike="noStrike">
                <a:solidFill>
                  <a:schemeClr val="dk1"/>
                </a:solidFill>
              </a:defRPr>
            </a:lvl4pPr>
            <a:lvl5pPr indent="-228600" lvl="4" marL="2286000" marR="0" algn="l">
              <a:lnSpc>
                <a:spcPct val="90000"/>
              </a:lnSpc>
              <a:spcBef>
                <a:spcPts val="300"/>
              </a:spcBef>
              <a:spcAft>
                <a:spcPts val="0"/>
              </a:spcAft>
              <a:buClr>
                <a:schemeClr val="dk1"/>
              </a:buClr>
              <a:buSzPts val="1600"/>
              <a:buNone/>
              <a:defRPr b="1" i="0" sz="1600" u="none" cap="none" strike="noStrike">
                <a:solidFill>
                  <a:schemeClr val="dk1"/>
                </a:solidFill>
              </a:defRPr>
            </a:lvl5pPr>
            <a:lvl6pPr indent="-228600" lvl="5" marL="2743200" marR="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38" name="Google Shape;38;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30200" lvl="4" marL="2286000" marR="0" algn="l">
              <a:lnSpc>
                <a:spcPct val="90000"/>
              </a:lnSpc>
              <a:spcBef>
                <a:spcPts val="300"/>
              </a:spcBef>
              <a:spcAft>
                <a:spcPts val="0"/>
              </a:spcAft>
              <a:buClr>
                <a:schemeClr val="dk1"/>
              </a:buClr>
              <a:buSzPts val="1600"/>
              <a:buChar char="•"/>
              <a:defRPr i="0" sz="16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
        <p:nvSpPr>
          <p:cNvPr id="39" name="Google Shape;39;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2800"/>
              <a:buNone/>
              <a:defRPr i="0" sz="2800" u="none" cap="none" strike="noStrike">
                <a:solidFill>
                  <a:schemeClr val="dk1"/>
                </a:solidFill>
              </a:defRPr>
            </a:lvl1pPr>
            <a:lvl2pPr indent="-228600" lvl="1" marL="914400" marR="0" algn="l">
              <a:lnSpc>
                <a:spcPct val="90000"/>
              </a:lnSpc>
              <a:spcBef>
                <a:spcPts val="300"/>
              </a:spcBef>
              <a:spcAft>
                <a:spcPts val="0"/>
              </a:spcAft>
              <a:buClr>
                <a:schemeClr val="dk1"/>
              </a:buClr>
              <a:buSzPts val="2000"/>
              <a:buNone/>
              <a:defRPr b="1" i="0" sz="2000" u="none" cap="none" strike="noStrike">
                <a:solidFill>
                  <a:schemeClr val="dk1"/>
                </a:solidFill>
              </a:defRPr>
            </a:lvl2pPr>
            <a:lvl3pPr indent="-228600" lvl="2" marL="1371600" marR="0" algn="l">
              <a:lnSpc>
                <a:spcPct val="90000"/>
              </a:lnSpc>
              <a:spcBef>
                <a:spcPts val="300"/>
              </a:spcBef>
              <a:spcAft>
                <a:spcPts val="0"/>
              </a:spcAft>
              <a:buClr>
                <a:schemeClr val="dk1"/>
              </a:buClr>
              <a:buSzPts val="1800"/>
              <a:buNone/>
              <a:defRPr b="1" i="0" sz="1800" u="none" cap="none" strike="noStrike">
                <a:solidFill>
                  <a:schemeClr val="dk1"/>
                </a:solidFill>
              </a:defRPr>
            </a:lvl3pPr>
            <a:lvl4pPr indent="-228600" lvl="3" marL="1828800" marR="0" algn="l">
              <a:lnSpc>
                <a:spcPct val="90000"/>
              </a:lnSpc>
              <a:spcBef>
                <a:spcPts val="300"/>
              </a:spcBef>
              <a:spcAft>
                <a:spcPts val="0"/>
              </a:spcAft>
              <a:buClr>
                <a:schemeClr val="dk1"/>
              </a:buClr>
              <a:buSzPts val="1600"/>
              <a:buNone/>
              <a:defRPr b="1" i="0" sz="1600" u="none" cap="none" strike="noStrike">
                <a:solidFill>
                  <a:schemeClr val="dk1"/>
                </a:solidFill>
              </a:defRPr>
            </a:lvl4pPr>
            <a:lvl5pPr indent="-228600" lvl="4" marL="2286000" marR="0" algn="l">
              <a:lnSpc>
                <a:spcPct val="90000"/>
              </a:lnSpc>
              <a:spcBef>
                <a:spcPts val="300"/>
              </a:spcBef>
              <a:spcAft>
                <a:spcPts val="0"/>
              </a:spcAft>
              <a:buClr>
                <a:schemeClr val="dk1"/>
              </a:buClr>
              <a:buSzPts val="1600"/>
              <a:buNone/>
              <a:defRPr b="1" i="0" sz="1600" u="none" cap="none" strike="noStrike">
                <a:solidFill>
                  <a:schemeClr val="dk1"/>
                </a:solidFill>
              </a:defRPr>
            </a:lvl5pPr>
            <a:lvl6pPr indent="-228600" lvl="5" marL="2743200" marR="0" algn="l">
              <a:lnSpc>
                <a:spcPct val="90000"/>
              </a:lnSpc>
              <a:spcBef>
                <a:spcPts val="500"/>
              </a:spcBef>
              <a:spcAft>
                <a:spcPts val="0"/>
              </a:spcAft>
              <a:buClr>
                <a:schemeClr val="dk1"/>
              </a:buClr>
              <a:buSzPts val="1600"/>
              <a:buNone/>
              <a:defRPr b="1" i="0" sz="1600" u="none" cap="none" strike="noStrike">
                <a:solidFill>
                  <a:schemeClr val="dk1"/>
                </a:solidFill>
              </a:defRPr>
            </a:lvl6pPr>
            <a:lvl7pPr indent="-228600" lvl="6" marL="3200400" marR="0" algn="l">
              <a:lnSpc>
                <a:spcPct val="90000"/>
              </a:lnSpc>
              <a:spcBef>
                <a:spcPts val="500"/>
              </a:spcBef>
              <a:spcAft>
                <a:spcPts val="0"/>
              </a:spcAft>
              <a:buClr>
                <a:schemeClr val="dk1"/>
              </a:buClr>
              <a:buSzPts val="1600"/>
              <a:buNone/>
              <a:defRPr b="1" i="0" sz="1600" u="none" cap="none" strike="noStrike">
                <a:solidFill>
                  <a:schemeClr val="dk1"/>
                </a:solidFill>
              </a:defRPr>
            </a:lvl7pPr>
            <a:lvl8pPr indent="-228600" lvl="7" marL="3657600" marR="0" algn="l">
              <a:lnSpc>
                <a:spcPct val="90000"/>
              </a:lnSpc>
              <a:spcBef>
                <a:spcPts val="500"/>
              </a:spcBef>
              <a:spcAft>
                <a:spcPts val="0"/>
              </a:spcAft>
              <a:buClr>
                <a:schemeClr val="dk1"/>
              </a:buClr>
              <a:buSzPts val="1600"/>
              <a:buNone/>
              <a:defRPr b="1" i="0" sz="1600" u="none" cap="none" strike="noStrike">
                <a:solidFill>
                  <a:schemeClr val="dk1"/>
                </a:solidFill>
              </a:defRPr>
            </a:lvl8pPr>
            <a:lvl9pPr indent="-228600" lvl="8" marL="4114800" marR="0" algn="l">
              <a:lnSpc>
                <a:spcPct val="90000"/>
              </a:lnSpc>
              <a:spcBef>
                <a:spcPts val="500"/>
              </a:spcBef>
              <a:spcAft>
                <a:spcPts val="0"/>
              </a:spcAft>
              <a:buClr>
                <a:schemeClr val="dk1"/>
              </a:buClr>
              <a:buSzPts val="1600"/>
              <a:buNone/>
              <a:defRPr b="1" i="0" sz="1600" u="none" cap="none" strike="noStrike">
                <a:solidFill>
                  <a:schemeClr val="dk1"/>
                </a:solidFill>
              </a:defRPr>
            </a:lvl9pPr>
          </a:lstStyle>
          <a:p/>
        </p:txBody>
      </p:sp>
      <p:sp>
        <p:nvSpPr>
          <p:cNvPr id="40" name="Google Shape;40;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1" name="Shape 41"/>
        <p:cNvGrpSpPr/>
        <p:nvPr/>
      </p:nvGrpSpPr>
      <p:grpSpPr>
        <a:xfrm>
          <a:off x="0" y="0"/>
          <a:ext cx="0" cy="0"/>
          <a:chOff x="0" y="0"/>
          <a:chExt cx="0" cy="0"/>
        </a:xfrm>
      </p:grpSpPr>
      <p:sp>
        <p:nvSpPr>
          <p:cNvPr id="42" name="Google Shape;42;p7"/>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43" name="Shape 43"/>
        <p:cNvGrpSpPr/>
        <p:nvPr/>
      </p:nvGrpSpPr>
      <p:grpSpPr>
        <a:xfrm>
          <a:off x="0" y="0"/>
          <a:ext cx="0" cy="0"/>
          <a:chOff x="0" y="0"/>
          <a:chExt cx="0" cy="0"/>
        </a:xfrm>
      </p:grpSpPr>
      <p:sp>
        <p:nvSpPr>
          <p:cNvPr id="44" name="Google Shape;44;p8"/>
          <p:cNvSpPr txBox="1"/>
          <p:nvPr>
            <p:ph type="title"/>
          </p:nvPr>
        </p:nvSpPr>
        <p:spPr>
          <a:xfrm>
            <a:off x="839788" y="457200"/>
            <a:ext cx="3932237" cy="73152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200"/>
              <a:buFont typeface="Century Gothic"/>
              <a:buNone/>
              <a:defRPr b="0" i="0" sz="32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5" name="Google Shape;45;p8"/>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06400" lvl="0" marL="457200" marR="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30200" lvl="4" marL="2286000" marR="0" algn="l">
              <a:lnSpc>
                <a:spcPct val="90000"/>
              </a:lnSpc>
              <a:spcBef>
                <a:spcPts val="300"/>
              </a:spcBef>
              <a:spcAft>
                <a:spcPts val="0"/>
              </a:spcAft>
              <a:buClr>
                <a:schemeClr val="dk1"/>
              </a:buClr>
              <a:buSzPts val="1600"/>
              <a:buChar char="•"/>
              <a:defRPr i="0" sz="1600" u="none" cap="none" strike="noStrike">
                <a:solidFill>
                  <a:schemeClr val="dk1"/>
                </a:solidFill>
              </a:defRPr>
            </a:lvl5pPr>
            <a:lvl6pPr indent="-355600" lvl="5" marL="2743200" marR="0" algn="l">
              <a:lnSpc>
                <a:spcPct val="90000"/>
              </a:lnSpc>
              <a:spcBef>
                <a:spcPts val="500"/>
              </a:spcBef>
              <a:spcAft>
                <a:spcPts val="0"/>
              </a:spcAft>
              <a:buClr>
                <a:schemeClr val="dk1"/>
              </a:buClr>
              <a:buSzPts val="2000"/>
              <a:buChar char="•"/>
              <a:defRPr i="0" sz="2000" u="none" cap="none" strike="noStrike">
                <a:solidFill>
                  <a:schemeClr val="dk1"/>
                </a:solidFill>
              </a:defRPr>
            </a:lvl6pPr>
            <a:lvl7pPr indent="-355600" lvl="6" marL="3200400" marR="0" algn="l">
              <a:lnSpc>
                <a:spcPct val="90000"/>
              </a:lnSpc>
              <a:spcBef>
                <a:spcPts val="500"/>
              </a:spcBef>
              <a:spcAft>
                <a:spcPts val="0"/>
              </a:spcAft>
              <a:buClr>
                <a:schemeClr val="dk1"/>
              </a:buClr>
              <a:buSzPts val="2000"/>
              <a:buChar char="•"/>
              <a:defRPr i="0" sz="2000" u="none" cap="none" strike="noStrike">
                <a:solidFill>
                  <a:schemeClr val="dk1"/>
                </a:solidFill>
              </a:defRPr>
            </a:lvl7pPr>
            <a:lvl8pPr indent="-355600" lvl="7" marL="3657600" marR="0" algn="l">
              <a:lnSpc>
                <a:spcPct val="90000"/>
              </a:lnSpc>
              <a:spcBef>
                <a:spcPts val="500"/>
              </a:spcBef>
              <a:spcAft>
                <a:spcPts val="0"/>
              </a:spcAft>
              <a:buClr>
                <a:schemeClr val="dk1"/>
              </a:buClr>
              <a:buSzPts val="2000"/>
              <a:buChar char="•"/>
              <a:defRPr i="0" sz="2000" u="none" cap="none" strike="noStrike">
                <a:solidFill>
                  <a:schemeClr val="dk1"/>
                </a:solidFill>
              </a:defRPr>
            </a:lvl8pPr>
            <a:lvl9pPr indent="-355600" lvl="8" marL="4114800" marR="0" algn="l">
              <a:lnSpc>
                <a:spcPct val="90000"/>
              </a:lnSpc>
              <a:spcBef>
                <a:spcPts val="500"/>
              </a:spcBef>
              <a:spcAft>
                <a:spcPts val="0"/>
              </a:spcAft>
              <a:buClr>
                <a:schemeClr val="dk1"/>
              </a:buClr>
              <a:buSzPts val="2000"/>
              <a:buChar char="•"/>
              <a:defRPr i="0" sz="2000" u="none" cap="none" strike="noStrike">
                <a:solidFill>
                  <a:schemeClr val="dk1"/>
                </a:solidFill>
              </a:defRPr>
            </a:lvl9pPr>
          </a:lstStyle>
          <a:p/>
        </p:txBody>
      </p:sp>
      <p:sp>
        <p:nvSpPr>
          <p:cNvPr id="46" name="Google Shape;46;p8"/>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1600"/>
              <a:buNone/>
              <a:defRPr i="0" sz="1600" u="none" cap="none" strike="noStrike">
                <a:solidFill>
                  <a:schemeClr val="dk1"/>
                </a:solidFill>
              </a:defRPr>
            </a:lvl1pPr>
            <a:lvl2pPr indent="-228600" lvl="1" marL="914400" marR="0" algn="l">
              <a:lnSpc>
                <a:spcPct val="90000"/>
              </a:lnSpc>
              <a:spcBef>
                <a:spcPts val="300"/>
              </a:spcBef>
              <a:spcAft>
                <a:spcPts val="0"/>
              </a:spcAft>
              <a:buClr>
                <a:schemeClr val="dk1"/>
              </a:buClr>
              <a:buSzPts val="1400"/>
              <a:buNone/>
              <a:defRPr i="0" sz="1400" u="none" cap="none" strike="noStrike">
                <a:solidFill>
                  <a:schemeClr val="dk1"/>
                </a:solidFill>
              </a:defRPr>
            </a:lvl2pPr>
            <a:lvl3pPr indent="-228600" lvl="2" marL="1371600" marR="0" algn="l">
              <a:lnSpc>
                <a:spcPct val="90000"/>
              </a:lnSpc>
              <a:spcBef>
                <a:spcPts val="300"/>
              </a:spcBef>
              <a:spcAft>
                <a:spcPts val="0"/>
              </a:spcAft>
              <a:buClr>
                <a:schemeClr val="dk1"/>
              </a:buClr>
              <a:buSzPts val="1200"/>
              <a:buNone/>
              <a:defRPr i="0" sz="1200" u="none" cap="none" strike="noStrike">
                <a:solidFill>
                  <a:schemeClr val="dk1"/>
                </a:solidFill>
              </a:defRPr>
            </a:lvl3pPr>
            <a:lvl4pPr indent="-228600" lvl="3" marL="1828800" marR="0" algn="l">
              <a:lnSpc>
                <a:spcPct val="90000"/>
              </a:lnSpc>
              <a:spcBef>
                <a:spcPts val="300"/>
              </a:spcBef>
              <a:spcAft>
                <a:spcPts val="0"/>
              </a:spcAft>
              <a:buClr>
                <a:schemeClr val="dk1"/>
              </a:buClr>
              <a:buSzPts val="1000"/>
              <a:buNone/>
              <a:defRPr i="0" sz="1000" u="none" cap="none" strike="noStrike">
                <a:solidFill>
                  <a:schemeClr val="dk1"/>
                </a:solidFill>
              </a:defRPr>
            </a:lvl4pPr>
            <a:lvl5pPr indent="-228600" lvl="4" marL="2286000" marR="0" algn="l">
              <a:lnSpc>
                <a:spcPct val="90000"/>
              </a:lnSpc>
              <a:spcBef>
                <a:spcPts val="300"/>
              </a:spcBef>
              <a:spcAft>
                <a:spcPts val="0"/>
              </a:spcAft>
              <a:buClr>
                <a:schemeClr val="dk1"/>
              </a:buClr>
              <a:buSzPts val="1000"/>
              <a:buNone/>
              <a:defRPr i="0" sz="1000" u="none" cap="none" strike="noStrike">
                <a:solidFill>
                  <a:schemeClr val="dk1"/>
                </a:solidFill>
              </a:defRPr>
            </a:lvl5pPr>
            <a:lvl6pPr indent="-228600" lvl="5" marL="2743200" marR="0" algn="l">
              <a:lnSpc>
                <a:spcPct val="90000"/>
              </a:lnSpc>
              <a:spcBef>
                <a:spcPts val="500"/>
              </a:spcBef>
              <a:spcAft>
                <a:spcPts val="0"/>
              </a:spcAft>
              <a:buClr>
                <a:schemeClr val="dk1"/>
              </a:buClr>
              <a:buSzPts val="1000"/>
              <a:buNone/>
              <a:defRPr i="0" sz="1000" u="none" cap="none" strike="noStrike">
                <a:solidFill>
                  <a:schemeClr val="dk1"/>
                </a:solidFill>
              </a:defRPr>
            </a:lvl6pPr>
            <a:lvl7pPr indent="-228600" lvl="6" marL="3200400" marR="0" algn="l">
              <a:lnSpc>
                <a:spcPct val="90000"/>
              </a:lnSpc>
              <a:spcBef>
                <a:spcPts val="500"/>
              </a:spcBef>
              <a:spcAft>
                <a:spcPts val="0"/>
              </a:spcAft>
              <a:buClr>
                <a:schemeClr val="dk1"/>
              </a:buClr>
              <a:buSzPts val="1000"/>
              <a:buNone/>
              <a:defRPr i="0" sz="1000" u="none" cap="none" strike="noStrike">
                <a:solidFill>
                  <a:schemeClr val="dk1"/>
                </a:solidFill>
              </a:defRPr>
            </a:lvl7pPr>
            <a:lvl8pPr indent="-228600" lvl="7" marL="3657600" marR="0" algn="l">
              <a:lnSpc>
                <a:spcPct val="90000"/>
              </a:lnSpc>
              <a:spcBef>
                <a:spcPts val="500"/>
              </a:spcBef>
              <a:spcAft>
                <a:spcPts val="0"/>
              </a:spcAft>
              <a:buClr>
                <a:schemeClr val="dk1"/>
              </a:buClr>
              <a:buSzPts val="1000"/>
              <a:buNone/>
              <a:defRPr i="0" sz="1000" u="none" cap="none" strike="noStrike">
                <a:solidFill>
                  <a:schemeClr val="dk1"/>
                </a:solidFill>
              </a:defRPr>
            </a:lvl8pPr>
            <a:lvl9pPr indent="-228600" lvl="8" marL="4114800" marR="0" algn="l">
              <a:lnSpc>
                <a:spcPct val="90000"/>
              </a:lnSpc>
              <a:spcBef>
                <a:spcPts val="500"/>
              </a:spcBef>
              <a:spcAft>
                <a:spcPts val="0"/>
              </a:spcAft>
              <a:buClr>
                <a:schemeClr val="dk1"/>
              </a:buClr>
              <a:buSzPts val="1000"/>
              <a:buNone/>
              <a:defRPr i="0" sz="1000" u="none" cap="none" strike="noStrike">
                <a:solidFill>
                  <a:schemeClr val="dk1"/>
                </a:solidFil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47" name="Shape 47"/>
        <p:cNvGrpSpPr/>
        <p:nvPr/>
      </p:nvGrpSpPr>
      <p:grpSpPr>
        <a:xfrm>
          <a:off x="0" y="0"/>
          <a:ext cx="0" cy="0"/>
          <a:chOff x="0" y="0"/>
          <a:chExt cx="0" cy="0"/>
        </a:xfrm>
      </p:grpSpPr>
      <p:sp>
        <p:nvSpPr>
          <p:cNvPr id="48" name="Google Shape;48;p9"/>
          <p:cNvSpPr txBox="1"/>
          <p:nvPr>
            <p:ph type="title"/>
          </p:nvPr>
        </p:nvSpPr>
        <p:spPr>
          <a:xfrm>
            <a:off x="839788" y="457200"/>
            <a:ext cx="3932237" cy="73152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algn="l">
              <a:lnSpc>
                <a:spcPct val="90000"/>
              </a:lnSpc>
              <a:spcBef>
                <a:spcPts val="0"/>
              </a:spcBef>
              <a:spcAft>
                <a:spcPts val="0"/>
              </a:spcAft>
              <a:buClr>
                <a:schemeClr val="lt1"/>
              </a:buClr>
              <a:buSzPts val="3200"/>
              <a:buFont typeface="Century Gothic"/>
              <a:buNone/>
              <a:defRPr b="0" i="0" sz="3200" u="none" cap="none" strike="noStrike">
                <a:solidFill>
                  <a:schemeClr val="lt1"/>
                </a:solidFill>
                <a:latin typeface="Century Gothic"/>
                <a:ea typeface="Century Gothic"/>
                <a:cs typeface="Century Gothic"/>
                <a:sym typeface="Century Gothic"/>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9" name="Google Shape;49;p9"/>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chemeClr val="dk1"/>
              </a:buClr>
              <a:buSzPts val="3200"/>
              <a:buFont typeface="Arial"/>
              <a:buNone/>
              <a:defRPr b="0" i="0" sz="3200" u="none" cap="none" strike="noStrike">
                <a:solidFill>
                  <a:schemeClr val="dk1"/>
                </a:solidFill>
                <a:latin typeface="Avenir"/>
                <a:ea typeface="Avenir"/>
                <a:cs typeface="Avenir"/>
                <a:sym typeface="Avenir"/>
              </a:defRPr>
            </a:lvl1pPr>
            <a:lvl2pPr lvl="1" marR="0" rtl="0" algn="l">
              <a:lnSpc>
                <a:spcPct val="90000"/>
              </a:lnSpc>
              <a:spcBef>
                <a:spcPts val="300"/>
              </a:spcBef>
              <a:spcAft>
                <a:spcPts val="0"/>
              </a:spcAft>
              <a:buClr>
                <a:schemeClr val="dk1"/>
              </a:buClr>
              <a:buSzPts val="2800"/>
              <a:buFont typeface="Arial"/>
              <a:buNone/>
              <a:defRPr b="0" i="0" sz="2800" u="none" cap="none" strike="noStrike">
                <a:solidFill>
                  <a:schemeClr val="dk1"/>
                </a:solidFill>
                <a:latin typeface="Avenir"/>
                <a:ea typeface="Avenir"/>
                <a:cs typeface="Avenir"/>
                <a:sym typeface="Avenir"/>
              </a:defRPr>
            </a:lvl2pPr>
            <a:lvl3pPr lvl="2" marR="0" rtl="0" algn="l">
              <a:lnSpc>
                <a:spcPct val="90000"/>
              </a:lnSpc>
              <a:spcBef>
                <a:spcPts val="300"/>
              </a:spcBef>
              <a:spcAft>
                <a:spcPts val="0"/>
              </a:spcAft>
              <a:buClr>
                <a:schemeClr val="dk1"/>
              </a:buClr>
              <a:buSzPts val="2400"/>
              <a:buFont typeface="Arial"/>
              <a:buNone/>
              <a:defRPr b="0" i="0" sz="2400" u="none" cap="none" strike="noStrike">
                <a:solidFill>
                  <a:schemeClr val="dk1"/>
                </a:solidFill>
                <a:latin typeface="Avenir"/>
                <a:ea typeface="Avenir"/>
                <a:cs typeface="Avenir"/>
                <a:sym typeface="Avenir"/>
              </a:defRPr>
            </a:lvl3pPr>
            <a:lvl4pPr lvl="3" marR="0" rtl="0" algn="l">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4pPr>
            <a:lvl5pPr lvl="4" marR="0" rtl="0" algn="l">
              <a:lnSpc>
                <a:spcPct val="90000"/>
              </a:lnSpc>
              <a:spcBef>
                <a:spcPts val="300"/>
              </a:spcBef>
              <a:spcAft>
                <a:spcPts val="0"/>
              </a:spcAft>
              <a:buClr>
                <a:schemeClr val="dk1"/>
              </a:buClr>
              <a:buSzPts val="2000"/>
              <a:buFont typeface="Arial"/>
              <a:buNone/>
              <a:defRPr b="0" i="0" sz="2000" u="none" cap="none" strike="noStrike">
                <a:solidFill>
                  <a:schemeClr val="dk1"/>
                </a:solidFill>
                <a:latin typeface="Avenir"/>
                <a:ea typeface="Avenir"/>
                <a:cs typeface="Avenir"/>
                <a:sym typeface="Avenir"/>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entury Gothic"/>
                <a:ea typeface="Century Gothic"/>
                <a:cs typeface="Century Gothic"/>
                <a:sym typeface="Century Gothic"/>
              </a:defRPr>
            </a:lvl9pPr>
          </a:lstStyle>
          <a:p/>
        </p:txBody>
      </p:sp>
      <p:sp>
        <p:nvSpPr>
          <p:cNvPr id="50" name="Google Shape;50;p9"/>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marR="0" algn="l">
              <a:lnSpc>
                <a:spcPct val="90000"/>
              </a:lnSpc>
              <a:spcBef>
                <a:spcPts val="0"/>
              </a:spcBef>
              <a:spcAft>
                <a:spcPts val="0"/>
              </a:spcAft>
              <a:buClr>
                <a:schemeClr val="dk1"/>
              </a:buClr>
              <a:buSzPts val="1800"/>
              <a:buFont typeface="Arial"/>
              <a:buNone/>
              <a:defRPr b="0" i="0" sz="1800" u="none" cap="none" strike="noStrike">
                <a:solidFill>
                  <a:schemeClr val="dk1"/>
                </a:solidFill>
                <a:latin typeface="Avenir"/>
                <a:ea typeface="Avenir"/>
                <a:cs typeface="Avenir"/>
                <a:sym typeface="Avenir"/>
              </a:defRPr>
            </a:lvl1pPr>
            <a:lvl2pPr indent="-228600" lvl="1" marL="914400" marR="0" algn="l">
              <a:lnSpc>
                <a:spcPct val="90000"/>
              </a:lnSpc>
              <a:spcBef>
                <a:spcPts val="300"/>
              </a:spcBef>
              <a:spcAft>
                <a:spcPts val="0"/>
              </a:spcAft>
              <a:buClr>
                <a:schemeClr val="dk1"/>
              </a:buClr>
              <a:buSzPts val="1400"/>
              <a:buFont typeface="Arial"/>
              <a:buNone/>
              <a:defRPr b="0" i="0" sz="1400" u="none" cap="none" strike="noStrike">
                <a:solidFill>
                  <a:schemeClr val="dk1"/>
                </a:solidFill>
                <a:latin typeface="Avenir"/>
                <a:ea typeface="Avenir"/>
                <a:cs typeface="Avenir"/>
                <a:sym typeface="Avenir"/>
              </a:defRPr>
            </a:lvl2pPr>
            <a:lvl3pPr indent="-228600" lvl="2" marL="1371600" marR="0" algn="l">
              <a:lnSpc>
                <a:spcPct val="90000"/>
              </a:lnSpc>
              <a:spcBef>
                <a:spcPts val="300"/>
              </a:spcBef>
              <a:spcAft>
                <a:spcPts val="0"/>
              </a:spcAft>
              <a:buClr>
                <a:schemeClr val="dk1"/>
              </a:buClr>
              <a:buSzPts val="1200"/>
              <a:buFont typeface="Arial"/>
              <a:buNone/>
              <a:defRPr b="0" i="0" sz="1200" u="none" cap="none" strike="noStrike">
                <a:solidFill>
                  <a:schemeClr val="dk1"/>
                </a:solidFill>
                <a:latin typeface="Avenir"/>
                <a:ea typeface="Avenir"/>
                <a:cs typeface="Avenir"/>
                <a:sym typeface="Avenir"/>
              </a:defRPr>
            </a:lvl3pPr>
            <a:lvl4pPr indent="-228600" lvl="3" marL="1828800" marR="0" algn="l">
              <a:lnSpc>
                <a:spcPct val="90000"/>
              </a:lnSpc>
              <a:spcBef>
                <a:spcPts val="300"/>
              </a:spcBef>
              <a:spcAft>
                <a:spcPts val="0"/>
              </a:spcAft>
              <a:buClr>
                <a:schemeClr val="dk1"/>
              </a:buClr>
              <a:buSzPts val="1000"/>
              <a:buFont typeface="Arial"/>
              <a:buNone/>
              <a:defRPr b="0" i="0" sz="1000" u="none" cap="none" strike="noStrike">
                <a:solidFill>
                  <a:schemeClr val="dk1"/>
                </a:solidFill>
                <a:latin typeface="Avenir"/>
                <a:ea typeface="Avenir"/>
                <a:cs typeface="Avenir"/>
                <a:sym typeface="Avenir"/>
              </a:defRPr>
            </a:lvl4pPr>
            <a:lvl5pPr indent="-228600" lvl="4" marL="2286000" marR="0" algn="l">
              <a:lnSpc>
                <a:spcPct val="90000"/>
              </a:lnSpc>
              <a:spcBef>
                <a:spcPts val="300"/>
              </a:spcBef>
              <a:spcAft>
                <a:spcPts val="0"/>
              </a:spcAft>
              <a:buClr>
                <a:schemeClr val="dk1"/>
              </a:buClr>
              <a:buSzPts val="1000"/>
              <a:buFont typeface="Arial"/>
              <a:buNone/>
              <a:defRPr b="0" i="0" sz="1000" u="none" cap="none" strike="noStrike">
                <a:solidFill>
                  <a:schemeClr val="dk1"/>
                </a:solidFill>
                <a:latin typeface="Avenir"/>
                <a:ea typeface="Avenir"/>
                <a:cs typeface="Avenir"/>
                <a:sym typeface="Avenir"/>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entury Gothic"/>
                <a:ea typeface="Century Gothic"/>
                <a:cs typeface="Century Gothic"/>
                <a:sym typeface="Century Gothic"/>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howMasterSp="0" type="blank">
  <p:cSld name="BLANK">
    <p:bg>
      <p:bgPr>
        <a:solidFill>
          <a:schemeClr val="lt1"/>
        </a:solidFill>
      </p:bgPr>
    </p:bg>
    <p:spTree>
      <p:nvGrpSpPr>
        <p:cNvPr id="51" name="Shape 51"/>
        <p:cNvGrpSpPr/>
        <p:nvPr/>
      </p:nvGrpSpPr>
      <p:grpSpPr>
        <a:xfrm>
          <a:off x="0" y="0"/>
          <a:ext cx="0" cy="0"/>
          <a:chOff x="0" y="0"/>
          <a:chExt cx="0" cy="0"/>
        </a:xfrm>
      </p:grpSpPr>
      <p:grpSp>
        <p:nvGrpSpPr>
          <p:cNvPr id="52" name="Google Shape;52;p10"/>
          <p:cNvGrpSpPr/>
          <p:nvPr/>
        </p:nvGrpSpPr>
        <p:grpSpPr>
          <a:xfrm>
            <a:off x="-671427" y="6747444"/>
            <a:ext cx="13534857" cy="110556"/>
            <a:chOff x="-170626" y="0"/>
            <a:chExt cx="13534857" cy="166915"/>
          </a:xfrm>
        </p:grpSpPr>
        <p:sp>
          <p:nvSpPr>
            <p:cNvPr id="53" name="Google Shape;53;p10"/>
            <p:cNvSpPr/>
            <p:nvPr/>
          </p:nvSpPr>
          <p:spPr>
            <a:xfrm>
              <a:off x="-170626" y="0"/>
              <a:ext cx="4511619" cy="166915"/>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sp>
          <p:nvSpPr>
            <p:cNvPr id="54" name="Google Shape;54;p10"/>
            <p:cNvSpPr/>
            <p:nvPr/>
          </p:nvSpPr>
          <p:spPr>
            <a:xfrm>
              <a:off x="4340993" y="0"/>
              <a:ext cx="4511619" cy="166915"/>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sp>
          <p:nvSpPr>
            <p:cNvPr id="55" name="Google Shape;55;p10"/>
            <p:cNvSpPr/>
            <p:nvPr/>
          </p:nvSpPr>
          <p:spPr>
            <a:xfrm>
              <a:off x="8852612" y="0"/>
              <a:ext cx="4511619" cy="166915"/>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50"/>
                <a:buFont typeface="Arial"/>
                <a:buNone/>
              </a:pPr>
              <a:r>
                <a:t/>
              </a:r>
              <a:endParaRPr b="0" i="0" sz="1350" u="none" cap="none" strike="noStrike">
                <a:solidFill>
                  <a:schemeClr val="lt1"/>
                </a:solidFill>
                <a:latin typeface="Century Gothic"/>
                <a:ea typeface="Century Gothic"/>
                <a:cs typeface="Century Gothic"/>
                <a:sym typeface="Century Gothic"/>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55102"/>
            <a:ext cx="10515600" cy="64008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lvl1pPr lvl="0" marR="0" rtl="0" algn="l">
              <a:lnSpc>
                <a:spcPct val="90000"/>
              </a:lnSpc>
              <a:spcBef>
                <a:spcPts val="0"/>
              </a:spcBef>
              <a:spcAft>
                <a:spcPts val="0"/>
              </a:spcAft>
              <a:buClr>
                <a:schemeClr val="lt1"/>
              </a:buClr>
              <a:buSzPts val="3600"/>
              <a:buFont typeface="Century Gothic"/>
              <a:buNone/>
              <a:defRPr b="0" i="0" sz="3600" u="none" cap="none" strike="noStrike">
                <a:solidFill>
                  <a:schemeClr val="lt1"/>
                </a:solidFill>
                <a:latin typeface="Century Gothic"/>
                <a:ea typeface="Century Gothic"/>
                <a:cs typeface="Century Gothic"/>
                <a:sym typeface="Century Gothic"/>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0"/>
              </a:spcBef>
              <a:spcAft>
                <a:spcPts val="0"/>
              </a:spcAft>
              <a:buClr>
                <a:schemeClr val="dk1"/>
              </a:buClr>
              <a:buSzPts val="2800"/>
              <a:buChar char="•"/>
              <a:defRPr i="0" sz="2800" u="none" cap="none" strike="noStrike">
                <a:solidFill>
                  <a:schemeClr val="dk1"/>
                </a:solidFill>
              </a:defRPr>
            </a:lvl1pPr>
            <a:lvl2pPr indent="-381000" lvl="1" marL="914400" marR="0" rtl="0" algn="l">
              <a:lnSpc>
                <a:spcPct val="90000"/>
              </a:lnSpc>
              <a:spcBef>
                <a:spcPts val="300"/>
              </a:spcBef>
              <a:spcAft>
                <a:spcPts val="0"/>
              </a:spcAft>
              <a:buClr>
                <a:schemeClr val="dk1"/>
              </a:buClr>
              <a:buSzPts val="2400"/>
              <a:buChar char="•"/>
              <a:defRPr i="0" sz="2400" u="none" cap="none" strike="noStrike">
                <a:solidFill>
                  <a:schemeClr val="dk1"/>
                </a:solidFill>
              </a:defRPr>
            </a:lvl2pPr>
            <a:lvl3pPr indent="-355600" lvl="2" marL="1371600" marR="0" rtl="0" algn="l">
              <a:lnSpc>
                <a:spcPct val="90000"/>
              </a:lnSpc>
              <a:spcBef>
                <a:spcPts val="300"/>
              </a:spcBef>
              <a:spcAft>
                <a:spcPts val="0"/>
              </a:spcAft>
              <a:buClr>
                <a:schemeClr val="dk1"/>
              </a:buClr>
              <a:buSzPts val="2000"/>
              <a:buChar char="•"/>
              <a:defRPr i="0" sz="2000" u="none" cap="none" strike="noStrike">
                <a:solidFill>
                  <a:schemeClr val="dk1"/>
                </a:solidFill>
              </a:defRPr>
            </a:lvl3pPr>
            <a:lvl4pPr indent="-342900" lvl="3" marL="1828800" marR="0" rtl="0" algn="l">
              <a:lnSpc>
                <a:spcPct val="90000"/>
              </a:lnSpc>
              <a:spcBef>
                <a:spcPts val="300"/>
              </a:spcBef>
              <a:spcAft>
                <a:spcPts val="0"/>
              </a:spcAft>
              <a:buClr>
                <a:schemeClr val="dk1"/>
              </a:buClr>
              <a:buSzPts val="1800"/>
              <a:buChar char="•"/>
              <a:defRPr i="0" sz="1800" u="none" cap="none" strike="noStrike">
                <a:solidFill>
                  <a:schemeClr val="dk1"/>
                </a:solidFill>
              </a:defRPr>
            </a:lvl4pPr>
            <a:lvl5pPr indent="-342900" lvl="4" marL="2286000" marR="0" rtl="0" algn="l">
              <a:lnSpc>
                <a:spcPct val="90000"/>
              </a:lnSpc>
              <a:spcBef>
                <a:spcPts val="300"/>
              </a:spcBef>
              <a:spcAft>
                <a:spcPts val="0"/>
              </a:spcAft>
              <a:buClr>
                <a:schemeClr val="dk1"/>
              </a:buClr>
              <a:buSzPts val="1800"/>
              <a:buChar char="•"/>
              <a:defRPr i="0" sz="1800" u="none" cap="none" strike="noStrike">
                <a:solidFill>
                  <a:schemeClr val="dk1"/>
                </a:solidFill>
              </a:defRPr>
            </a:lvl5pPr>
            <a:lvl6pPr indent="-342900" lvl="5" marL="2743200" marR="0" rtl="0" algn="l">
              <a:lnSpc>
                <a:spcPct val="90000"/>
              </a:lnSpc>
              <a:spcBef>
                <a:spcPts val="500"/>
              </a:spcBef>
              <a:spcAft>
                <a:spcPts val="0"/>
              </a:spcAft>
              <a:buClr>
                <a:schemeClr val="dk1"/>
              </a:buClr>
              <a:buSzPts val="1800"/>
              <a:buChar char="•"/>
              <a:defRPr i="0" sz="1800" u="none" cap="none" strike="noStrike">
                <a:solidFill>
                  <a:schemeClr val="dk1"/>
                </a:solidFill>
              </a:defRPr>
            </a:lvl6pPr>
            <a:lvl7pPr indent="-342900" lvl="6" marL="3200400" marR="0" rtl="0" algn="l">
              <a:lnSpc>
                <a:spcPct val="90000"/>
              </a:lnSpc>
              <a:spcBef>
                <a:spcPts val="500"/>
              </a:spcBef>
              <a:spcAft>
                <a:spcPts val="0"/>
              </a:spcAft>
              <a:buClr>
                <a:schemeClr val="dk1"/>
              </a:buClr>
              <a:buSzPts val="1800"/>
              <a:buChar char="•"/>
              <a:defRPr i="0" sz="1800" u="none" cap="none" strike="noStrike">
                <a:solidFill>
                  <a:schemeClr val="dk1"/>
                </a:solidFill>
              </a:defRPr>
            </a:lvl7pPr>
            <a:lvl8pPr indent="-342900" lvl="7" marL="3657600" marR="0" rtl="0" algn="l">
              <a:lnSpc>
                <a:spcPct val="90000"/>
              </a:lnSpc>
              <a:spcBef>
                <a:spcPts val="500"/>
              </a:spcBef>
              <a:spcAft>
                <a:spcPts val="0"/>
              </a:spcAft>
              <a:buClr>
                <a:schemeClr val="dk1"/>
              </a:buClr>
              <a:buSzPts val="1800"/>
              <a:buChar char="•"/>
              <a:defRPr i="0" sz="1800" u="none" cap="none" strike="noStrike">
                <a:solidFill>
                  <a:schemeClr val="dk1"/>
                </a:solidFill>
              </a:defRPr>
            </a:lvl8pPr>
            <a:lvl9pPr indent="-342900" lvl="8" marL="4114800" marR="0" rtl="0" algn="l">
              <a:lnSpc>
                <a:spcPct val="90000"/>
              </a:lnSpc>
              <a:spcBef>
                <a:spcPts val="500"/>
              </a:spcBef>
              <a:spcAft>
                <a:spcPts val="0"/>
              </a:spcAft>
              <a:buClr>
                <a:schemeClr val="dk1"/>
              </a:buClr>
              <a:buSzPts val="1800"/>
              <a:buChar char="•"/>
              <a:defRPr i="0" sz="1800" u="none" cap="none" strike="noStrike">
                <a:solidFill>
                  <a:schemeClr val="dk1"/>
                </a:solidFill>
              </a:defRPr>
            </a:lvl9pPr>
          </a:lstStyle>
          <a:p/>
        </p:txBody>
      </p:sp>
      <p:grpSp>
        <p:nvGrpSpPr>
          <p:cNvPr id="12" name="Google Shape;12;p1"/>
          <p:cNvGrpSpPr/>
          <p:nvPr/>
        </p:nvGrpSpPr>
        <p:grpSpPr>
          <a:xfrm>
            <a:off x="-671428" y="6747444"/>
            <a:ext cx="13534938" cy="110472"/>
            <a:chOff x="-170626" y="0"/>
            <a:chExt cx="13534938" cy="166800"/>
          </a:xfrm>
        </p:grpSpPr>
        <p:sp>
          <p:nvSpPr>
            <p:cNvPr id="13" name="Google Shape;13;p1"/>
            <p:cNvSpPr/>
            <p:nvPr/>
          </p:nvSpPr>
          <p:spPr>
            <a:xfrm>
              <a:off x="-170626" y="0"/>
              <a:ext cx="4511700" cy="166800"/>
            </a:xfrm>
            <a:prstGeom prst="parallelogram">
              <a:avLst>
                <a:gd fmla="val 114362" name="adj"/>
              </a:avLst>
            </a:prstGeom>
            <a:solidFill>
              <a:srgbClr val="016AA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4" name="Google Shape;14;p1"/>
            <p:cNvSpPr/>
            <p:nvPr/>
          </p:nvSpPr>
          <p:spPr>
            <a:xfrm>
              <a:off x="4340993" y="0"/>
              <a:ext cx="4511700" cy="166800"/>
            </a:xfrm>
            <a:prstGeom prst="parallelogram">
              <a:avLst>
                <a:gd fmla="val 114362" name="adj"/>
              </a:avLst>
            </a:prstGeom>
            <a:solidFill>
              <a:srgbClr val="46B68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sp>
          <p:nvSpPr>
            <p:cNvPr id="15" name="Google Shape;15;p1"/>
            <p:cNvSpPr/>
            <p:nvPr/>
          </p:nvSpPr>
          <p:spPr>
            <a:xfrm>
              <a:off x="8852612" y="0"/>
              <a:ext cx="4511700" cy="166800"/>
            </a:xfrm>
            <a:prstGeom prst="parallelogram">
              <a:avLst>
                <a:gd fmla="val 114362" name="adj"/>
              </a:avLst>
            </a:prstGeom>
            <a:solidFill>
              <a:srgbClr val="FEA34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entury Gothic"/>
                <a:ea typeface="Century Gothic"/>
                <a:cs typeface="Century Gothic"/>
                <a:sym typeface="Century Gothic"/>
              </a:endParaRPr>
            </a:p>
          </p:txBody>
        </p:sp>
      </p:gr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 Id="rId5"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1"/>
          <p:cNvSpPr txBox="1"/>
          <p:nvPr>
            <p:ph type="ctrTitle"/>
          </p:nvPr>
        </p:nvSpPr>
        <p:spPr>
          <a:xfrm>
            <a:off x="1391100" y="1564850"/>
            <a:ext cx="9534000" cy="1750200"/>
          </a:xfrm>
          <a:prstGeom prst="rect">
            <a:avLst/>
          </a:prstGeom>
          <a:no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p>
            <a:pPr indent="0" lvl="0" marL="0" rtl="0" algn="ctr">
              <a:lnSpc>
                <a:spcPct val="90000"/>
              </a:lnSpc>
              <a:spcBef>
                <a:spcPts val="0"/>
              </a:spcBef>
              <a:spcAft>
                <a:spcPts val="0"/>
              </a:spcAft>
              <a:buClr>
                <a:schemeClr val="dk1"/>
              </a:buClr>
              <a:buSzPts val="1100"/>
              <a:buFont typeface="Arial"/>
              <a:buNone/>
            </a:pPr>
            <a:r>
              <a:rPr lang="en-US" sz="3200">
                <a:solidFill>
                  <a:srgbClr val="FFFFFF"/>
                </a:solidFill>
              </a:rPr>
              <a:t>Surveying the Machine Learning Landscape in Earth Sciences</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rPr lang="en-US" sz="1800">
                <a:solidFill>
                  <a:srgbClr val="FFFFFF"/>
                </a:solidFill>
              </a:rPr>
              <a:t> </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rPr lang="en-US" sz="1800">
                <a:solidFill>
                  <a:srgbClr val="FFFFFF"/>
                </a:solidFill>
              </a:rPr>
              <a:t>Katrina Virts, Ashlyn Shirey, George Priftis, Ankur Kumar, Muthukumaran Ramasubramanian, Hassan Muhammad, Ashish Acharya</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rPr lang="en-US" sz="1800">
                <a:solidFill>
                  <a:srgbClr val="FFFFFF"/>
                </a:solidFill>
              </a:rPr>
              <a:t>University of Alabama in Huntsville</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rPr lang="en-US" sz="1800">
                <a:solidFill>
                  <a:srgbClr val="FFFFFF"/>
                </a:solidFill>
              </a:rPr>
              <a:t>Rahul Ramachandran*, Manil Maskey</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rPr lang="en-US" sz="1800">
                <a:solidFill>
                  <a:srgbClr val="FFFFFF"/>
                </a:solidFill>
              </a:rPr>
              <a:t>NASA/MSFC</a:t>
            </a:r>
            <a:endParaRPr sz="1800">
              <a:solidFill>
                <a:srgbClr val="FFFFFF"/>
              </a:solidFill>
            </a:endParaRPr>
          </a:p>
          <a:p>
            <a:pPr indent="0" lvl="0" marL="0" rtl="0" algn="ctr">
              <a:lnSpc>
                <a:spcPct val="90000"/>
              </a:lnSpc>
              <a:spcBef>
                <a:spcPts val="0"/>
              </a:spcBef>
              <a:spcAft>
                <a:spcPts val="0"/>
              </a:spcAft>
              <a:buClr>
                <a:schemeClr val="dk1"/>
              </a:buClr>
              <a:buSzPts val="1100"/>
              <a:buFont typeface="Arial"/>
              <a:buNone/>
            </a:pPr>
            <a:r>
              <a:t/>
            </a:r>
            <a:endParaRPr sz="1800">
              <a:solidFill>
                <a:srgbClr val="FFFFFF"/>
              </a:solidFill>
            </a:endParaRPr>
          </a:p>
        </p:txBody>
      </p:sp>
      <p:sp>
        <p:nvSpPr>
          <p:cNvPr id="61" name="Google Shape;61;p11"/>
          <p:cNvSpPr txBox="1"/>
          <p:nvPr>
            <p:ph idx="1" type="subTitle"/>
          </p:nvPr>
        </p:nvSpPr>
        <p:spPr>
          <a:xfrm>
            <a:off x="838200" y="4180358"/>
            <a:ext cx="10639800" cy="1506600"/>
          </a:xfrm>
          <a:prstGeom prst="rect">
            <a:avLst/>
          </a:prstGeom>
          <a:noFill/>
          <a:ln>
            <a:noFill/>
          </a:ln>
          <a:effectLst>
            <a:outerShdw blurRad="50800" rotWithShape="0" algn="t" dir="5400000" dist="38100">
              <a:srgbClr val="000000">
                <a:alpha val="40000"/>
              </a:srgbClr>
            </a:outerShdw>
          </a:effectLst>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Clr>
                <a:schemeClr val="dk1"/>
              </a:buClr>
              <a:buSzPts val="1100"/>
              <a:buFont typeface="Arial"/>
              <a:buNone/>
            </a:pPr>
            <a:r>
              <a:rPr lang="en-US">
                <a:solidFill>
                  <a:srgbClr val="FFFFFF"/>
                </a:solidFill>
              </a:rPr>
              <a:t>EGU 2020</a:t>
            </a:r>
            <a:endParaRPr sz="900"/>
          </a:p>
          <a:p>
            <a:pPr indent="0" lvl="0" marL="0" marR="0" rtl="0" algn="ctr">
              <a:lnSpc>
                <a:spcPct val="90000"/>
              </a:lnSpc>
              <a:spcBef>
                <a:spcPts val="300"/>
              </a:spcBef>
              <a:spcAft>
                <a:spcPts val="0"/>
              </a:spcAft>
              <a:buClr>
                <a:srgbClr val="F2F2F2"/>
              </a:buClr>
              <a:buSzPts val="1800"/>
              <a:buFont typeface="Arial"/>
              <a:buNone/>
            </a:pPr>
            <a:r>
              <a:rPr lang="en-US"/>
              <a:t>May 8, 2020</a:t>
            </a:r>
            <a:endParaRPr sz="2400"/>
          </a:p>
          <a:p>
            <a:pPr indent="0" lvl="0" marL="0" marR="0" rtl="0" algn="ctr">
              <a:lnSpc>
                <a:spcPct val="90000"/>
              </a:lnSpc>
              <a:spcBef>
                <a:spcPts val="300"/>
              </a:spcBef>
              <a:spcAft>
                <a:spcPts val="0"/>
              </a:spcAft>
              <a:buClr>
                <a:srgbClr val="F2F2F2"/>
              </a:buClr>
              <a:buSzPts val="2800"/>
              <a:buFont typeface="Arial"/>
              <a:buNone/>
            </a:pPr>
            <a:r>
              <a:t/>
            </a:r>
            <a:endParaRPr b="0" i="0" sz="2800" u="none" cap="none" strike="noStrike">
              <a:solidFill>
                <a:srgbClr val="F2F2F2"/>
              </a:solidFill>
              <a:latin typeface="Century Gothic"/>
              <a:ea typeface="Century Gothic"/>
              <a:cs typeface="Century Gothic"/>
              <a:sym typeface="Century Gothic"/>
            </a:endParaRPr>
          </a:p>
        </p:txBody>
      </p:sp>
      <p:pic>
        <p:nvPicPr>
          <p:cNvPr id="62" name="Google Shape;62;p11"/>
          <p:cNvPicPr preferRelativeResize="0"/>
          <p:nvPr/>
        </p:nvPicPr>
        <p:blipFill rotWithShape="1">
          <a:blip r:embed="rId4">
            <a:alphaModFix/>
          </a:blip>
          <a:srcRect b="0" l="0" r="0" t="0"/>
          <a:stretch/>
        </p:blipFill>
        <p:spPr>
          <a:xfrm>
            <a:off x="362607" y="5297214"/>
            <a:ext cx="1325691" cy="1105775"/>
          </a:xfrm>
          <a:prstGeom prst="rect">
            <a:avLst/>
          </a:prstGeom>
          <a:noFill/>
          <a:ln>
            <a:noFill/>
          </a:ln>
          <a:effectLst>
            <a:outerShdw blurRad="50800" rotWithShape="0" algn="t" dir="5400000" dist="38100">
              <a:srgbClr val="000000">
                <a:alpha val="40000"/>
              </a:srgbClr>
            </a:outerShdw>
          </a:effectLst>
        </p:spPr>
      </p:pic>
      <p:pic>
        <p:nvPicPr>
          <p:cNvPr id="63" name="Google Shape;63;p11"/>
          <p:cNvPicPr preferRelativeResize="0"/>
          <p:nvPr/>
        </p:nvPicPr>
        <p:blipFill rotWithShape="1">
          <a:blip r:embed="rId5">
            <a:alphaModFix/>
          </a:blip>
          <a:srcRect b="0" l="0" r="0" t="0"/>
          <a:stretch/>
        </p:blipFill>
        <p:spPr>
          <a:xfrm>
            <a:off x="9334689" y="5189908"/>
            <a:ext cx="2619030" cy="138278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Google Shape;132;p20"/>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Two-Year Deep Dive</a:t>
            </a:r>
            <a:endParaRPr/>
          </a:p>
        </p:txBody>
      </p:sp>
      <p:sp>
        <p:nvSpPr>
          <p:cNvPr id="133" name="Google Shape;133;p20"/>
          <p:cNvSpPr txBox="1"/>
          <p:nvPr>
            <p:ph idx="1" type="body"/>
          </p:nvPr>
        </p:nvSpPr>
        <p:spPr>
          <a:xfrm>
            <a:off x="7903750" y="1305150"/>
            <a:ext cx="3498000" cy="49674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600">
                <a:latin typeface="Century Gothic"/>
                <a:ea typeface="Century Gothic"/>
                <a:cs typeface="Century Gothic"/>
                <a:sym typeface="Century Gothic"/>
              </a:rPr>
              <a:t>For most sub-domains, the majority of ML algorithms are trained using in situ data, with additional frequent use of model output and satellite data. Atmospheric science studies also frequently use reanalysis data, while ocean studies use satellite and in situ data approximately equally. The use of data derived from physical samples is more frequent in biogeoscience research than any other sub-domain, while solid Earth studies are the most likely of any sub-domain to use laboratory data.</a:t>
            </a:r>
            <a:endParaRPr sz="16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600">
              <a:latin typeface="Century Gothic"/>
              <a:ea typeface="Century Gothic"/>
              <a:cs typeface="Century Gothic"/>
              <a:sym typeface="Century Gothic"/>
            </a:endParaRPr>
          </a:p>
          <a:p>
            <a:pPr indent="0" lvl="0" marL="0" rtl="0" algn="l">
              <a:lnSpc>
                <a:spcPct val="100000"/>
              </a:lnSpc>
              <a:spcBef>
                <a:spcPts val="0"/>
              </a:spcBef>
              <a:spcAft>
                <a:spcPts val="0"/>
              </a:spcAft>
              <a:buNone/>
            </a:pPr>
            <a:r>
              <a:t/>
            </a:r>
            <a:endParaRPr sz="16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600">
              <a:latin typeface="Century Gothic"/>
              <a:ea typeface="Century Gothic"/>
              <a:cs typeface="Century Gothic"/>
              <a:sym typeface="Century Gothic"/>
            </a:endParaRPr>
          </a:p>
        </p:txBody>
      </p:sp>
      <p:pic>
        <p:nvPicPr>
          <p:cNvPr id="134" name="Google Shape;134;p20" title="Chart"/>
          <p:cNvPicPr preferRelativeResize="0"/>
          <p:nvPr/>
        </p:nvPicPr>
        <p:blipFill>
          <a:blip r:embed="rId3">
            <a:alphaModFix/>
          </a:blip>
          <a:stretch>
            <a:fillRect/>
          </a:stretch>
        </p:blipFill>
        <p:spPr>
          <a:xfrm>
            <a:off x="884525" y="1171674"/>
            <a:ext cx="6391776" cy="54252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838200" y="355102"/>
            <a:ext cx="10515600" cy="640200"/>
          </a:xfrm>
          <a:prstGeom prst="rect">
            <a:avLst/>
          </a:prstGeom>
          <a:solidFill>
            <a:srgbClr val="016AA3"/>
          </a:solidFill>
          <a:ln>
            <a:noFill/>
          </a:ln>
          <a:effectLst>
            <a:outerShdw blurRad="50800" rotWithShape="0" algn="t" dir="5400000" dist="25400">
              <a:srgbClr val="000000">
                <a:alpha val="40000"/>
              </a:srgbClr>
            </a:outerShdw>
          </a:effectLst>
        </p:spPr>
        <p:txBody>
          <a:bodyPr anchorCtr="1" anchor="ctr" bIns="91425" lIns="0" spcFirstLastPara="1" rIns="0" wrap="square" tIns="91425">
            <a:noAutofit/>
          </a:bodyPr>
          <a:lstStyle/>
          <a:p>
            <a:pPr indent="0" lvl="0" marL="0" rtl="0" algn="ctr">
              <a:spcBef>
                <a:spcPts val="0"/>
              </a:spcBef>
              <a:spcAft>
                <a:spcPts val="0"/>
              </a:spcAft>
              <a:buClr>
                <a:schemeClr val="dk1"/>
              </a:buClr>
              <a:buSzPts val="3600"/>
              <a:buFont typeface="Arial"/>
              <a:buNone/>
            </a:pPr>
            <a:r>
              <a:rPr lang="en-US" sz="3240"/>
              <a:t>Questions?</a:t>
            </a:r>
            <a:endParaRPr sz="3240"/>
          </a:p>
        </p:txBody>
      </p:sp>
      <p:sp>
        <p:nvSpPr>
          <p:cNvPr id="140" name="Google Shape;140;p21"/>
          <p:cNvSpPr txBox="1"/>
          <p:nvPr>
            <p:ph idx="1" type="body"/>
          </p:nvPr>
        </p:nvSpPr>
        <p:spPr>
          <a:xfrm>
            <a:off x="838200" y="1745675"/>
            <a:ext cx="10515600" cy="3356100"/>
          </a:xfrm>
          <a:prstGeom prst="rect">
            <a:avLst/>
          </a:prstGeom>
          <a:noFill/>
          <a:ln>
            <a:noFill/>
          </a:ln>
        </p:spPr>
        <p:txBody>
          <a:bodyPr anchorCtr="0" anchor="t" bIns="45700" lIns="91425" spcFirstLastPara="1" rIns="91425" wrap="square" tIns="45700">
            <a:noAutofit/>
          </a:bodyPr>
          <a:lstStyle/>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Please contact:</a:t>
            </a:r>
            <a:endParaRPr sz="3200">
              <a:latin typeface="Century Gothic"/>
              <a:ea typeface="Century Gothic"/>
              <a:cs typeface="Century Gothic"/>
              <a:sym typeface="Century Gothic"/>
            </a:endParaRPr>
          </a:p>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Rahul Ramachandran</a:t>
            </a:r>
            <a:endParaRPr sz="3200">
              <a:latin typeface="Century Gothic"/>
              <a:ea typeface="Century Gothic"/>
              <a:cs typeface="Century Gothic"/>
              <a:sym typeface="Century Gothic"/>
            </a:endParaRPr>
          </a:p>
          <a:p>
            <a:pPr indent="0" lvl="0" marL="0" rtl="0" algn="ctr">
              <a:lnSpc>
                <a:spcPct val="150000"/>
              </a:lnSpc>
              <a:spcBef>
                <a:spcPts val="300"/>
              </a:spcBef>
              <a:spcAft>
                <a:spcPts val="0"/>
              </a:spcAft>
              <a:buNone/>
            </a:pPr>
            <a:r>
              <a:rPr lang="en-US" sz="3200">
                <a:latin typeface="Century Gothic"/>
                <a:ea typeface="Century Gothic"/>
                <a:cs typeface="Century Gothic"/>
                <a:sym typeface="Century Gothic"/>
              </a:rPr>
              <a:t>rahul.ramachandran@nasa.gov</a:t>
            </a:r>
            <a:endParaRPr>
              <a:latin typeface="Century Gothic"/>
              <a:ea typeface="Century Gothic"/>
              <a:cs typeface="Century Gothic"/>
              <a:sym typeface="Century Gothic"/>
            </a:endParaRPr>
          </a:p>
          <a:p>
            <a:pPr indent="-92075" lvl="2" marL="688975" rtl="0" algn="l">
              <a:lnSpc>
                <a:spcPct val="90000"/>
              </a:lnSpc>
              <a:spcBef>
                <a:spcPts val="300"/>
              </a:spcBef>
              <a:spcAft>
                <a:spcPts val="0"/>
              </a:spcAft>
              <a:buSzPts val="2000"/>
              <a:buNone/>
            </a:pPr>
            <a:r>
              <a:t/>
            </a:r>
            <a:endParaRPr/>
          </a:p>
          <a:p>
            <a:pPr indent="-228600" lvl="2" marL="1371600" rtl="0" algn="l">
              <a:lnSpc>
                <a:spcPct val="90000"/>
              </a:lnSpc>
              <a:spcBef>
                <a:spcPts val="300"/>
              </a:spcBef>
              <a:spcAft>
                <a:spcPts val="0"/>
              </a:spcAft>
              <a:buSzPts val="200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12"/>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 Overview of the Study</a:t>
            </a:r>
            <a:endParaRPr/>
          </a:p>
        </p:txBody>
      </p:sp>
      <p:sp>
        <p:nvSpPr>
          <p:cNvPr id="70" name="Google Shape;70;p12"/>
          <p:cNvSpPr txBox="1"/>
          <p:nvPr>
            <p:ph idx="1" type="body"/>
          </p:nvPr>
        </p:nvSpPr>
        <p:spPr>
          <a:xfrm>
            <a:off x="778450" y="1526925"/>
            <a:ext cx="10515600" cy="43512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b="1" lang="en-US" sz="1800">
                <a:latin typeface="Century Gothic"/>
                <a:ea typeface="Century Gothic"/>
                <a:cs typeface="Century Gothic"/>
                <a:sym typeface="Century Gothic"/>
              </a:rPr>
              <a:t>Context</a:t>
            </a:r>
            <a:endParaRPr b="1"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rPr lang="en-US" sz="1800">
                <a:latin typeface="Century Gothic"/>
                <a:ea typeface="Century Gothic"/>
                <a:cs typeface="Century Gothic"/>
                <a:sym typeface="Century Gothic"/>
              </a:rPr>
              <a:t>Several recent papers have investigated different challenges in applying machine learning (ML) techniques to Earth science problems. The challenges listed range from interpretability of the results to computational demand to </a:t>
            </a:r>
            <a:r>
              <a:rPr b="1" i="1" lang="en-US" sz="1800">
                <a:latin typeface="Century Gothic"/>
                <a:ea typeface="Century Gothic"/>
                <a:cs typeface="Century Gothic"/>
                <a:sym typeface="Century Gothic"/>
              </a:rPr>
              <a:t>data issues</a:t>
            </a:r>
            <a:r>
              <a:rPr lang="en-US" sz="1800">
                <a:latin typeface="Century Gothic"/>
                <a:ea typeface="Century Gothic"/>
                <a:cs typeface="Century Gothic"/>
                <a:sym typeface="Century Gothic"/>
              </a:rPr>
              <a:t>. </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rPr b="1" lang="en-US" sz="1800">
                <a:latin typeface="Century Gothic"/>
                <a:ea typeface="Century Gothic"/>
                <a:cs typeface="Century Gothic"/>
                <a:sym typeface="Century Gothic"/>
              </a:rPr>
              <a:t>Goal</a:t>
            </a:r>
            <a:endParaRPr b="1"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rPr lang="en-US" sz="1800">
                <a:latin typeface="Century Gothic"/>
                <a:ea typeface="Century Gothic"/>
                <a:cs typeface="Century Gothic"/>
                <a:sym typeface="Century Gothic"/>
              </a:rPr>
              <a:t>In this paper, we focus on specific</a:t>
            </a:r>
            <a:r>
              <a:rPr b="1" i="1" lang="en-US" sz="1800">
                <a:latin typeface="Century Gothic"/>
                <a:ea typeface="Century Gothic"/>
                <a:cs typeface="Century Gothic"/>
                <a:sym typeface="Century Gothic"/>
              </a:rPr>
              <a:t> challenges listed in the review papers that are centered around training data</a:t>
            </a:r>
            <a:r>
              <a:rPr lang="en-US" sz="1800">
                <a:latin typeface="Century Gothic"/>
                <a:ea typeface="Century Gothic"/>
                <a:cs typeface="Century Gothic"/>
                <a:sym typeface="Century Gothic"/>
              </a:rPr>
              <a:t>, as the size of training data is important in applying deep learning (DL) techniques. </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800">
              <a:latin typeface="Century Gothic"/>
              <a:ea typeface="Century Gothic"/>
              <a:cs typeface="Century Gothic"/>
              <a:sym typeface="Century Gothic"/>
            </a:endParaRPr>
          </a:p>
          <a:p>
            <a:pPr indent="0" lvl="0" marL="0" rtl="0" algn="l">
              <a:lnSpc>
                <a:spcPct val="115000"/>
              </a:lnSpc>
              <a:spcBef>
                <a:spcPts val="0"/>
              </a:spcBef>
              <a:spcAft>
                <a:spcPts val="0"/>
              </a:spcAft>
              <a:buNone/>
            </a:pPr>
            <a:r>
              <a:rPr b="1" lang="en-US" sz="1800">
                <a:latin typeface="Century Gothic"/>
                <a:ea typeface="Century Gothic"/>
                <a:cs typeface="Century Gothic"/>
                <a:sym typeface="Century Gothic"/>
              </a:rPr>
              <a:t>Approach </a:t>
            </a:r>
            <a:endParaRPr b="1" sz="1800">
              <a:latin typeface="Century Gothic"/>
              <a:ea typeface="Century Gothic"/>
              <a:cs typeface="Century Gothic"/>
              <a:sym typeface="Century Gothic"/>
            </a:endParaRPr>
          </a:p>
          <a:p>
            <a:pPr indent="0" lvl="0" marL="0" rtl="0" algn="l">
              <a:lnSpc>
                <a:spcPct val="115000"/>
              </a:lnSpc>
              <a:spcBef>
                <a:spcPts val="0"/>
              </a:spcBef>
              <a:spcAft>
                <a:spcPts val="0"/>
              </a:spcAft>
              <a:buClr>
                <a:schemeClr val="dk1"/>
              </a:buClr>
              <a:buSzPts val="1100"/>
              <a:buFont typeface="Arial"/>
              <a:buNone/>
            </a:pPr>
            <a:r>
              <a:rPr lang="en-US" sz="1800">
                <a:latin typeface="Century Gothic"/>
                <a:ea typeface="Century Gothic"/>
                <a:cs typeface="Century Gothic"/>
                <a:sym typeface="Century Gothic"/>
              </a:rPr>
              <a:t>We are in the process of conducting a literature survey to better understand these challenges as well as to understand any trends. As part of this survey, our review has encompassed Earth science papers from AGU, AMS, IEEE and SPIE journals covering the last ten years and focused on papers that utilize supervised ML techniques.</a:t>
            </a:r>
            <a:endParaRPr sz="1800">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3"/>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Trend Analysis</a:t>
            </a:r>
            <a:endParaRPr/>
          </a:p>
        </p:txBody>
      </p:sp>
      <p:sp>
        <p:nvSpPr>
          <p:cNvPr id="77" name="Google Shape;77;p13"/>
          <p:cNvSpPr txBox="1"/>
          <p:nvPr>
            <p:ph idx="1" type="body"/>
          </p:nvPr>
        </p:nvSpPr>
        <p:spPr>
          <a:xfrm>
            <a:off x="7991800" y="1368550"/>
            <a:ext cx="3445500" cy="4758900"/>
          </a:xfrm>
          <a:prstGeom prst="rect">
            <a:avLst/>
          </a:prstGeom>
        </p:spPr>
        <p:txBody>
          <a:bodyPr anchorCtr="0" anchor="t" bIns="45700" lIns="91425" spcFirstLastPara="1" rIns="91425" wrap="square" tIns="45700">
            <a:noAutofit/>
          </a:bodyPr>
          <a:lstStyle/>
          <a:p>
            <a:pPr indent="0" lvl="0" marL="0" rtl="0" algn="l">
              <a:spcBef>
                <a:spcPts val="0"/>
              </a:spcBef>
              <a:spcAft>
                <a:spcPts val="500"/>
              </a:spcAft>
              <a:buNone/>
            </a:pPr>
            <a:r>
              <a:rPr lang="en-US" sz="1900">
                <a:latin typeface="Century Gothic"/>
                <a:ea typeface="Century Gothic"/>
                <a:cs typeface="Century Gothic"/>
                <a:sym typeface="Century Gothic"/>
              </a:rPr>
              <a:t>The use of supervised machine learning techniques in Earth science research has increased significantly in the last decade. The number of atmospheric science papers (i.e., from AMS journals) using ML approaches has increased by over 60%. Across all of Earth science even larger changes have occurred, including a &gt;90% increase in AGU papers and a &gt;10-fold increase in IEEE papers using ML.</a:t>
            </a:r>
            <a:endParaRPr sz="1900">
              <a:latin typeface="Century Gothic"/>
              <a:ea typeface="Century Gothic"/>
              <a:cs typeface="Century Gothic"/>
              <a:sym typeface="Century Gothic"/>
            </a:endParaRPr>
          </a:p>
        </p:txBody>
      </p:sp>
      <p:pic>
        <p:nvPicPr>
          <p:cNvPr id="78" name="Google Shape;78;p13" title="Chart"/>
          <p:cNvPicPr preferRelativeResize="0"/>
          <p:nvPr/>
        </p:nvPicPr>
        <p:blipFill>
          <a:blip r:embed="rId3">
            <a:alphaModFix/>
          </a:blip>
          <a:stretch>
            <a:fillRect/>
          </a:stretch>
        </p:blipFill>
        <p:spPr>
          <a:xfrm>
            <a:off x="386200" y="1256900"/>
            <a:ext cx="6680950" cy="4982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4"/>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Trend Analysis</a:t>
            </a:r>
            <a:endParaRPr/>
          </a:p>
        </p:txBody>
      </p:sp>
      <p:sp>
        <p:nvSpPr>
          <p:cNvPr id="85" name="Google Shape;85;p14"/>
          <p:cNvSpPr txBox="1"/>
          <p:nvPr>
            <p:ph idx="1" type="body"/>
          </p:nvPr>
        </p:nvSpPr>
        <p:spPr>
          <a:xfrm>
            <a:off x="7837725" y="1349175"/>
            <a:ext cx="3890400" cy="50451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700">
                <a:latin typeface="Century Gothic"/>
                <a:ea typeface="Century Gothic"/>
                <a:cs typeface="Century Gothic"/>
                <a:sym typeface="Century Gothic"/>
              </a:rPr>
              <a:t>Linear regression is the most established of the supervised ML techniques included in this review; it is used in ~75% of the surveyed papers. This figure shows the 10-year trend for ML algorithms other than linear regression. Initially, the number of AGU and AMS papers is similar, but the increasing separation between them indicates the more rapid adoption of newer ML methods by the broader Earth science community. This motivates us to look deeper at ML usage within various Earth science sectors.</a:t>
            </a:r>
            <a:endParaRPr sz="1700">
              <a:latin typeface="Century Gothic"/>
              <a:ea typeface="Century Gothic"/>
              <a:cs typeface="Century Gothic"/>
              <a:sym typeface="Century Gothic"/>
            </a:endParaRPr>
          </a:p>
        </p:txBody>
      </p:sp>
      <p:pic>
        <p:nvPicPr>
          <p:cNvPr id="86" name="Google Shape;86;p14" title="Chart"/>
          <p:cNvPicPr preferRelativeResize="0"/>
          <p:nvPr/>
        </p:nvPicPr>
        <p:blipFill>
          <a:blip r:embed="rId3">
            <a:alphaModFix/>
          </a:blip>
          <a:stretch>
            <a:fillRect/>
          </a:stretch>
        </p:blipFill>
        <p:spPr>
          <a:xfrm>
            <a:off x="488678" y="1201025"/>
            <a:ext cx="6765318" cy="504509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pic>
        <p:nvPicPr>
          <p:cNvPr id="92" name="Google Shape;92;p15" title="Chart"/>
          <p:cNvPicPr preferRelativeResize="0"/>
          <p:nvPr/>
        </p:nvPicPr>
        <p:blipFill>
          <a:blip r:embed="rId3">
            <a:alphaModFix/>
          </a:blip>
          <a:stretch>
            <a:fillRect/>
          </a:stretch>
        </p:blipFill>
        <p:spPr>
          <a:xfrm>
            <a:off x="2021200" y="1101950"/>
            <a:ext cx="7731900" cy="4780901"/>
          </a:xfrm>
          <a:prstGeom prst="rect">
            <a:avLst/>
          </a:prstGeom>
          <a:noFill/>
          <a:ln>
            <a:noFill/>
          </a:ln>
        </p:spPr>
      </p:pic>
      <p:sp>
        <p:nvSpPr>
          <p:cNvPr id="93" name="Google Shape;93;p15"/>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Trend Analysis</a:t>
            </a:r>
            <a:endParaRPr/>
          </a:p>
        </p:txBody>
      </p:sp>
      <p:sp>
        <p:nvSpPr>
          <p:cNvPr id="94" name="Google Shape;94;p15"/>
          <p:cNvSpPr txBox="1"/>
          <p:nvPr>
            <p:ph idx="1" type="body"/>
          </p:nvPr>
        </p:nvSpPr>
        <p:spPr>
          <a:xfrm>
            <a:off x="838200" y="5780400"/>
            <a:ext cx="10515600" cy="10776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500">
                <a:latin typeface="Century Gothic"/>
                <a:ea typeface="Century Gothic"/>
                <a:cs typeface="Century Gothic"/>
                <a:sym typeface="Century Gothic"/>
              </a:rPr>
              <a:t>This chart shows the number of papers from each journal that use supervised ML techniques. By this metric, atmospheric science, hydrology, and ocean science have most frequently used supervised ML. But this chart does not tell the whole story.</a:t>
            </a:r>
            <a:endParaRPr sz="1500">
              <a:latin typeface="Century Gothic"/>
              <a:ea typeface="Century Gothic"/>
              <a:cs typeface="Century Gothic"/>
              <a:sym typeface="Century Gothic"/>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6"/>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Trend Analysis</a:t>
            </a:r>
            <a:endParaRPr/>
          </a:p>
        </p:txBody>
      </p:sp>
      <p:sp>
        <p:nvSpPr>
          <p:cNvPr id="101" name="Google Shape;101;p16"/>
          <p:cNvSpPr txBox="1"/>
          <p:nvPr>
            <p:ph idx="1" type="body"/>
          </p:nvPr>
        </p:nvSpPr>
        <p:spPr>
          <a:xfrm>
            <a:off x="8832025" y="1265950"/>
            <a:ext cx="2991600" cy="14841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400">
                <a:latin typeface="Century Gothic"/>
                <a:ea typeface="Century Gothic"/>
                <a:cs typeface="Century Gothic"/>
                <a:sym typeface="Century Gothic"/>
              </a:rPr>
              <a:t>In this chart, the number of supervised ML papers from the previous chart is divided by the total number of papers published in each journal during the 10-year window covered by the literature survey. This gives a view of the prevalence of the use of supervised ML in each research domain. The biogeoscience and land surface research communities lead in this area: over 20% of papers published in </a:t>
            </a:r>
            <a:r>
              <a:rPr i="1" lang="en-US" sz="1400">
                <a:latin typeface="Century Gothic"/>
                <a:ea typeface="Century Gothic"/>
                <a:cs typeface="Century Gothic"/>
                <a:sym typeface="Century Gothic"/>
              </a:rPr>
              <a:t>Global Biogeochemical Cycles</a:t>
            </a:r>
            <a:r>
              <a:rPr lang="en-US" sz="1400">
                <a:latin typeface="Century Gothic"/>
                <a:ea typeface="Century Gothic"/>
                <a:cs typeface="Century Gothic"/>
                <a:sym typeface="Century Gothic"/>
              </a:rPr>
              <a:t>, </a:t>
            </a:r>
            <a:r>
              <a:rPr i="1" lang="en-US" sz="1400">
                <a:latin typeface="Century Gothic"/>
                <a:ea typeface="Century Gothic"/>
                <a:cs typeface="Century Gothic"/>
                <a:sym typeface="Century Gothic"/>
              </a:rPr>
              <a:t>JGR Biogeosciences</a:t>
            </a:r>
            <a:r>
              <a:rPr lang="en-US" sz="1400">
                <a:latin typeface="Century Gothic"/>
                <a:ea typeface="Century Gothic"/>
                <a:cs typeface="Century Gothic"/>
                <a:sym typeface="Century Gothic"/>
              </a:rPr>
              <a:t>, </a:t>
            </a:r>
            <a:r>
              <a:rPr i="1" lang="en-US" sz="1400">
                <a:latin typeface="Century Gothic"/>
                <a:ea typeface="Century Gothic"/>
                <a:cs typeface="Century Gothic"/>
                <a:sym typeface="Century Gothic"/>
              </a:rPr>
              <a:t>JGR Earth Surface</a:t>
            </a:r>
            <a:r>
              <a:rPr lang="en-US" sz="1400">
                <a:latin typeface="Century Gothic"/>
                <a:ea typeface="Century Gothic"/>
                <a:cs typeface="Century Gothic"/>
                <a:sym typeface="Century Gothic"/>
              </a:rPr>
              <a:t>, and </a:t>
            </a:r>
            <a:r>
              <a:rPr i="1" lang="en-US" sz="1400">
                <a:latin typeface="Century Gothic"/>
                <a:ea typeface="Century Gothic"/>
                <a:cs typeface="Century Gothic"/>
                <a:sym typeface="Century Gothic"/>
              </a:rPr>
              <a:t>Water Resources Research</a:t>
            </a:r>
            <a:r>
              <a:rPr lang="en-US" sz="1400">
                <a:latin typeface="Century Gothic"/>
                <a:ea typeface="Century Gothic"/>
                <a:cs typeface="Century Gothic"/>
                <a:sym typeface="Century Gothic"/>
              </a:rPr>
              <a:t> use supervised ML techniques, including over 35% of the papers in </a:t>
            </a:r>
            <a:r>
              <a:rPr i="1" lang="en-US" sz="1400">
                <a:latin typeface="Century Gothic"/>
                <a:ea typeface="Century Gothic"/>
                <a:cs typeface="Century Gothic"/>
                <a:sym typeface="Century Gothic"/>
              </a:rPr>
              <a:t>JGR Biogeosciences</a:t>
            </a:r>
            <a:r>
              <a:rPr lang="en-US" sz="1400">
                <a:latin typeface="Century Gothic"/>
                <a:ea typeface="Century Gothic"/>
                <a:cs typeface="Century Gothic"/>
                <a:sym typeface="Century Gothic"/>
              </a:rPr>
              <a:t>.</a:t>
            </a:r>
            <a:endParaRPr sz="1400">
              <a:latin typeface="Century Gothic"/>
              <a:ea typeface="Century Gothic"/>
              <a:cs typeface="Century Gothic"/>
              <a:sym typeface="Century Gothic"/>
            </a:endParaRPr>
          </a:p>
        </p:txBody>
      </p:sp>
      <p:pic>
        <p:nvPicPr>
          <p:cNvPr id="102" name="Google Shape;102;p16" title="Chart"/>
          <p:cNvPicPr preferRelativeResize="0"/>
          <p:nvPr/>
        </p:nvPicPr>
        <p:blipFill>
          <a:blip r:embed="rId3">
            <a:alphaModFix/>
          </a:blip>
          <a:stretch>
            <a:fillRect/>
          </a:stretch>
        </p:blipFill>
        <p:spPr>
          <a:xfrm>
            <a:off x="286404" y="1193674"/>
            <a:ext cx="8369499" cy="517514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7"/>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Two-Year Deep Dive</a:t>
            </a:r>
            <a:endParaRPr/>
          </a:p>
        </p:txBody>
      </p:sp>
      <p:sp>
        <p:nvSpPr>
          <p:cNvPr id="109" name="Google Shape;109;p17"/>
          <p:cNvSpPr txBox="1"/>
          <p:nvPr>
            <p:ph idx="1" type="body"/>
          </p:nvPr>
        </p:nvSpPr>
        <p:spPr>
          <a:xfrm>
            <a:off x="8795425" y="1217075"/>
            <a:ext cx="3269400" cy="5114700"/>
          </a:xfrm>
          <a:prstGeom prst="rect">
            <a:avLst/>
          </a:prstGeom>
        </p:spPr>
        <p:txBody>
          <a:bodyPr anchorCtr="0" anchor="t" bIns="45700" lIns="91425" spcFirstLastPara="1" rIns="91425" wrap="square" tIns="45700">
            <a:noAutofit/>
          </a:bodyPr>
          <a:lstStyle/>
          <a:p>
            <a:pPr indent="0" lvl="0" marL="0" rtl="0" algn="l">
              <a:lnSpc>
                <a:spcPct val="115000"/>
              </a:lnSpc>
              <a:spcBef>
                <a:spcPts val="0"/>
              </a:spcBef>
              <a:spcAft>
                <a:spcPts val="0"/>
              </a:spcAft>
              <a:buNone/>
            </a:pPr>
            <a:r>
              <a:rPr lang="en-US" sz="1400">
                <a:latin typeface="Century Gothic"/>
                <a:ea typeface="Century Gothic"/>
                <a:cs typeface="Century Gothic"/>
                <a:sym typeface="Century Gothic"/>
              </a:rPr>
              <a:t>The availability of labeled training data in Earth science is reflected in the number of training data used in supervised analysis. In addition to the 10-year analysis above, we have manually extracted from AGU papers from the years 2018-2019 other relevant information including the ML algorithm that was applied, the number of labeled training data, and the data type (model output, satellite, in situ, reanalysis, etc.).  In the papers we surveyed, most ML algorithms were trained using hundreds (the order 10</a:t>
            </a:r>
            <a:r>
              <a:rPr baseline="30000" lang="en-US" sz="1400">
                <a:latin typeface="Century Gothic"/>
                <a:ea typeface="Century Gothic"/>
                <a:cs typeface="Century Gothic"/>
                <a:sym typeface="Century Gothic"/>
              </a:rPr>
              <a:t>2</a:t>
            </a:r>
            <a:r>
              <a:rPr lang="en-US" sz="1400">
                <a:latin typeface="Century Gothic"/>
                <a:ea typeface="Century Gothic"/>
                <a:cs typeface="Century Gothic"/>
                <a:sym typeface="Century Gothic"/>
              </a:rPr>
              <a:t>, or 100-999) of labeled samples. However, for some applications using model output or large, established datasets, the number of training data ranged several orders of magnitude greater.</a:t>
            </a:r>
            <a:endParaRPr sz="14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400">
              <a:latin typeface="Century Gothic"/>
              <a:ea typeface="Century Gothic"/>
              <a:cs typeface="Century Gothic"/>
              <a:sym typeface="Century Gothic"/>
            </a:endParaRPr>
          </a:p>
        </p:txBody>
      </p:sp>
      <p:pic>
        <p:nvPicPr>
          <p:cNvPr id="110" name="Google Shape;110;p17" title="Chart"/>
          <p:cNvPicPr preferRelativeResize="0"/>
          <p:nvPr/>
        </p:nvPicPr>
        <p:blipFill rotWithShape="1">
          <a:blip r:embed="rId3">
            <a:alphaModFix/>
          </a:blip>
          <a:srcRect b="4470" l="0" r="4232" t="0"/>
          <a:stretch/>
        </p:blipFill>
        <p:spPr>
          <a:xfrm>
            <a:off x="205575" y="1157850"/>
            <a:ext cx="8292624" cy="511465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Two-Year Deep Dive</a:t>
            </a:r>
            <a:endParaRPr/>
          </a:p>
        </p:txBody>
      </p:sp>
      <p:sp>
        <p:nvSpPr>
          <p:cNvPr id="117" name="Google Shape;117;p18"/>
          <p:cNvSpPr txBox="1"/>
          <p:nvPr>
            <p:ph idx="1" type="body"/>
          </p:nvPr>
        </p:nvSpPr>
        <p:spPr>
          <a:xfrm>
            <a:off x="838188" y="5976475"/>
            <a:ext cx="10515600" cy="10776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US" sz="1400">
                <a:latin typeface="Century Gothic"/>
                <a:ea typeface="Century Gothic"/>
                <a:cs typeface="Century Gothic"/>
                <a:sym typeface="Century Gothic"/>
              </a:rPr>
              <a:t>The lack of training data is particularly acute in biogeoscience studies, where the log-mean sample size is equivalent to ~350. In contrast, training data sizes in atmospheric science and solid Earth studies are more than an order of magnitude larger.</a:t>
            </a:r>
            <a:endParaRPr sz="14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400">
              <a:latin typeface="Century Gothic"/>
              <a:ea typeface="Century Gothic"/>
              <a:cs typeface="Century Gothic"/>
              <a:sym typeface="Century Gothic"/>
            </a:endParaRPr>
          </a:p>
        </p:txBody>
      </p:sp>
      <p:pic>
        <p:nvPicPr>
          <p:cNvPr id="118" name="Google Shape;118;p18" title="Chart"/>
          <p:cNvPicPr preferRelativeResize="0"/>
          <p:nvPr/>
        </p:nvPicPr>
        <p:blipFill>
          <a:blip r:embed="rId3">
            <a:alphaModFix/>
          </a:blip>
          <a:stretch>
            <a:fillRect/>
          </a:stretch>
        </p:blipFill>
        <p:spPr>
          <a:xfrm>
            <a:off x="2926153" y="995299"/>
            <a:ext cx="6551726" cy="49541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9"/>
          <p:cNvSpPr txBox="1"/>
          <p:nvPr>
            <p:ph type="title"/>
          </p:nvPr>
        </p:nvSpPr>
        <p:spPr>
          <a:xfrm>
            <a:off x="838200" y="355102"/>
            <a:ext cx="10515600" cy="640200"/>
          </a:xfrm>
          <a:prstGeom prst="rect">
            <a:avLst/>
          </a:prstGeom>
        </p:spPr>
        <p:txBody>
          <a:bodyPr anchorCtr="1" anchor="ctr" bIns="91425" lIns="0" spcFirstLastPara="1" rIns="0" wrap="square" tIns="91425">
            <a:noAutofit/>
          </a:bodyPr>
          <a:lstStyle/>
          <a:p>
            <a:pPr indent="0" lvl="0" marL="0" rtl="0" algn="l">
              <a:spcBef>
                <a:spcPts val="0"/>
              </a:spcBef>
              <a:spcAft>
                <a:spcPts val="0"/>
              </a:spcAft>
              <a:buNone/>
            </a:pPr>
            <a:r>
              <a:rPr lang="en-US"/>
              <a:t>Two-Year Deep Dive</a:t>
            </a:r>
            <a:endParaRPr/>
          </a:p>
        </p:txBody>
      </p:sp>
      <p:sp>
        <p:nvSpPr>
          <p:cNvPr id="125" name="Google Shape;125;p19"/>
          <p:cNvSpPr txBox="1"/>
          <p:nvPr>
            <p:ph idx="1" type="body"/>
          </p:nvPr>
        </p:nvSpPr>
        <p:spPr>
          <a:xfrm>
            <a:off x="8432150" y="1320975"/>
            <a:ext cx="3434400" cy="4951500"/>
          </a:xfrm>
          <a:prstGeom prst="rect">
            <a:avLst/>
          </a:prstGeom>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lang="en-US" sz="1500">
                <a:latin typeface="Century Gothic"/>
                <a:ea typeface="Century Gothic"/>
                <a:cs typeface="Century Gothic"/>
                <a:sym typeface="Century Gothic"/>
              </a:rPr>
              <a:t>Closely related to the number of training data is the data type. Across Earth science, in situ data (e.g., meteorological station data, streamflow gauges, buoys, seismic waveforms, etc.) are most commonly used to train ML algorithms. </a:t>
            </a:r>
            <a:r>
              <a:rPr lang="en-US" sz="1500">
                <a:latin typeface="Century Gothic"/>
                <a:ea typeface="Century Gothic"/>
                <a:cs typeface="Century Gothic"/>
                <a:sym typeface="Century Gothic"/>
              </a:rPr>
              <a:t>Although large archives of satellite data are available, these data are used in ML applications less often than in situ data and model output. Reasons for this may include the lack of spatiotemporal continuity in low-Earth orbit satellite data and the amount of necessary preprocessing. </a:t>
            </a:r>
            <a:r>
              <a:rPr lang="en-US" sz="1500">
                <a:latin typeface="Century Gothic"/>
                <a:ea typeface="Century Gothic"/>
                <a:cs typeface="Century Gothic"/>
                <a:sym typeface="Century Gothic"/>
              </a:rPr>
              <a:t>The least-used data types in supervised ML analysis are airborne and laboratory data, suggesting that those airborne datasets large enough for ML purposes may be under-utilized. </a:t>
            </a:r>
            <a:endParaRPr sz="1500">
              <a:latin typeface="Century Gothic"/>
              <a:ea typeface="Century Gothic"/>
              <a:cs typeface="Century Gothic"/>
              <a:sym typeface="Century Gothic"/>
            </a:endParaRPr>
          </a:p>
          <a:p>
            <a:pPr indent="0" lvl="0" marL="0" rtl="0" algn="l">
              <a:lnSpc>
                <a:spcPct val="115000"/>
              </a:lnSpc>
              <a:spcBef>
                <a:spcPts val="0"/>
              </a:spcBef>
              <a:spcAft>
                <a:spcPts val="0"/>
              </a:spcAft>
              <a:buNone/>
            </a:pPr>
            <a:r>
              <a:t/>
            </a:r>
            <a:endParaRPr sz="1500">
              <a:latin typeface="Century Gothic"/>
              <a:ea typeface="Century Gothic"/>
              <a:cs typeface="Century Gothic"/>
              <a:sym typeface="Century Gothic"/>
            </a:endParaRPr>
          </a:p>
        </p:txBody>
      </p:sp>
      <p:pic>
        <p:nvPicPr>
          <p:cNvPr id="126" name="Google Shape;126;p19" title="Chart"/>
          <p:cNvPicPr preferRelativeResize="0"/>
          <p:nvPr/>
        </p:nvPicPr>
        <p:blipFill>
          <a:blip r:embed="rId3">
            <a:alphaModFix/>
          </a:blip>
          <a:stretch>
            <a:fillRect/>
          </a:stretch>
        </p:blipFill>
        <p:spPr>
          <a:xfrm>
            <a:off x="444250" y="1257899"/>
            <a:ext cx="8047651" cy="5187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