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5"/>
  </p:notesMasterIdLst>
  <p:sldIdLst>
    <p:sldId id="276" r:id="rId2"/>
    <p:sldId id="421" r:id="rId3"/>
    <p:sldId id="415" r:id="rId4"/>
    <p:sldId id="365" r:id="rId5"/>
    <p:sldId id="411" r:id="rId6"/>
    <p:sldId id="388" r:id="rId7"/>
    <p:sldId id="389" r:id="rId8"/>
    <p:sldId id="393" r:id="rId9"/>
    <p:sldId id="391" r:id="rId10"/>
    <p:sldId id="402" r:id="rId11"/>
    <p:sldId id="373" r:id="rId12"/>
    <p:sldId id="375" r:id="rId13"/>
    <p:sldId id="406" r:id="rId14"/>
    <p:sldId id="333" r:id="rId15"/>
    <p:sldId id="337" r:id="rId16"/>
    <p:sldId id="339" r:id="rId17"/>
    <p:sldId id="308" r:id="rId18"/>
    <p:sldId id="309" r:id="rId19"/>
    <p:sldId id="310" r:id="rId20"/>
    <p:sldId id="306" r:id="rId21"/>
    <p:sldId id="409" r:id="rId22"/>
    <p:sldId id="407" r:id="rId23"/>
    <p:sldId id="275" r:id="rId2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pitchFamily="18" charset="0"/>
        <a:ea typeface="+mn-ea"/>
        <a:cs typeface="+mn-cs"/>
      </a:defRPr>
    </a:lvl1pPr>
    <a:lvl2pPr marL="457200" algn="l" rtl="0" fontAlgn="base">
      <a:spcBef>
        <a:spcPct val="0"/>
      </a:spcBef>
      <a:spcAft>
        <a:spcPct val="0"/>
      </a:spcAft>
      <a:defRPr sz="2400" kern="1200">
        <a:solidFill>
          <a:schemeClr val="tx1"/>
        </a:solidFill>
        <a:latin typeface="Times" pitchFamily="18" charset="0"/>
        <a:ea typeface="+mn-ea"/>
        <a:cs typeface="+mn-cs"/>
      </a:defRPr>
    </a:lvl2pPr>
    <a:lvl3pPr marL="914400" algn="l" rtl="0" fontAlgn="base">
      <a:spcBef>
        <a:spcPct val="0"/>
      </a:spcBef>
      <a:spcAft>
        <a:spcPct val="0"/>
      </a:spcAft>
      <a:defRPr sz="2400" kern="1200">
        <a:solidFill>
          <a:schemeClr val="tx1"/>
        </a:solidFill>
        <a:latin typeface="Times" pitchFamily="18" charset="0"/>
        <a:ea typeface="+mn-ea"/>
        <a:cs typeface="+mn-cs"/>
      </a:defRPr>
    </a:lvl3pPr>
    <a:lvl4pPr marL="1371600" algn="l" rtl="0" fontAlgn="base">
      <a:spcBef>
        <a:spcPct val="0"/>
      </a:spcBef>
      <a:spcAft>
        <a:spcPct val="0"/>
      </a:spcAft>
      <a:defRPr sz="2400" kern="1200">
        <a:solidFill>
          <a:schemeClr val="tx1"/>
        </a:solidFill>
        <a:latin typeface="Times" pitchFamily="18" charset="0"/>
        <a:ea typeface="+mn-ea"/>
        <a:cs typeface="+mn-cs"/>
      </a:defRPr>
    </a:lvl4pPr>
    <a:lvl5pPr marL="1828800" algn="l" rtl="0" fontAlgn="base">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E6E6E6"/>
    <a:srgbClr val="CC0000"/>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34589" autoAdjust="0"/>
    <p:restoredTop sz="86364" autoAdjust="0"/>
  </p:normalViewPr>
  <p:slideViewPr>
    <p:cSldViewPr>
      <p:cViewPr>
        <p:scale>
          <a:sx n="57" d="100"/>
          <a:sy n="57" d="100"/>
        </p:scale>
        <p:origin x="-1560" y="-2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50" d="100"/>
          <a:sy n="50" d="100"/>
        </p:scale>
        <p:origin x="-2886"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0" hangingPunct="0">
              <a:defRPr sz="1200">
                <a:latin typeface="Times"/>
              </a:defRPr>
            </a:lvl1pPr>
          </a:lstStyle>
          <a:p>
            <a:pPr>
              <a:defRPr/>
            </a:pPr>
            <a:endParaRPr lang="en-US"/>
          </a:p>
        </p:txBody>
      </p:sp>
      <p:sp>
        <p:nvSpPr>
          <p:cNvPr id="3174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0" hangingPunct="0">
              <a:defRPr sz="1200">
                <a:latin typeface="Times"/>
              </a:defRPr>
            </a:lvl1pPr>
          </a:lstStyle>
          <a:p>
            <a:pPr>
              <a:defRPr/>
            </a:pPr>
            <a:endParaRPr lang="en-US"/>
          </a:p>
        </p:txBody>
      </p:sp>
      <p:sp>
        <p:nvSpPr>
          <p:cNvPr id="29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174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175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0" hangingPunct="0">
              <a:defRPr sz="1200">
                <a:latin typeface="Times"/>
              </a:defRPr>
            </a:lvl1pPr>
          </a:lstStyle>
          <a:p>
            <a:pPr>
              <a:defRPr/>
            </a:pPr>
            <a:endParaRPr lang="en-US"/>
          </a:p>
        </p:txBody>
      </p:sp>
      <p:sp>
        <p:nvSpPr>
          <p:cNvPr id="3175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0" hangingPunct="0">
              <a:defRPr sz="1200">
                <a:latin typeface="Times"/>
              </a:defRPr>
            </a:lvl1pPr>
          </a:lstStyle>
          <a:p>
            <a:pPr>
              <a:defRPr/>
            </a:pPr>
            <a:fld id="{35D7E7F6-4447-4648-8D8B-CEA1257DCEA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miter lim="800000"/>
            <a:headEnd/>
            <a:tailEnd/>
          </a:ln>
        </p:spPr>
        <p:txBody>
          <a:bodyPr/>
          <a:lstStyle/>
          <a:p>
            <a:fld id="{6BC96C26-84A3-4B65-986E-59F26DCD9932}" type="slidenum">
              <a:rPr lang="en-US" smtClean="0">
                <a:latin typeface="Times" pitchFamily="18" charset="0"/>
              </a:rPr>
              <a:pPr/>
              <a:t>1</a:t>
            </a:fld>
            <a:endParaRPr lang="en-US" smtClean="0">
              <a:latin typeface="Times" pitchFamily="18"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ru-RU" smtClean="0">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p:spPr>
        <p:txBody>
          <a:bodyPr/>
          <a:lstStyle/>
          <a:p>
            <a:r>
              <a:rPr lang="en-US" smtClean="0">
                <a:latin typeface="Times" pitchFamily="18" charset="0"/>
              </a:rPr>
              <a:t>Epithermal, porphyry and orogenic gold deposits in the geodynamic structures of Tien Shan. 1 - Northern Tien Shan, 2 - Middle Tien Shan, 3 - Southern Tien Shan. Deposits: 4 - orogenic gold, 5 - Hg-Sb, 6 - porphyry and epithermal gold. </a:t>
            </a:r>
            <a:r>
              <a:rPr lang="ru-RU" smtClean="0">
                <a:latin typeface="Times" pitchFamily="18" charset="0"/>
              </a:rPr>
              <a:t>(Yakubchuk et al, 2005).</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miter lim="800000"/>
            <a:headEnd/>
            <a:tailEnd/>
          </a:ln>
        </p:spPr>
        <p:txBody>
          <a:bodyPr/>
          <a:lstStyle/>
          <a:p>
            <a:fld id="{674D2690-AC82-40D4-AF5C-D2FB5BAA8FDC}" type="slidenum">
              <a:rPr lang="en-US" smtClean="0">
                <a:latin typeface="Times" pitchFamily="18" charset="0"/>
              </a:rPr>
              <a:pPr/>
              <a:t>22</a:t>
            </a:fld>
            <a:endParaRPr lang="en-US" smtClean="0">
              <a:latin typeface="Times" pitchFamily="18"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ru-RU" smtClean="0">
              <a:latin typeface="Times"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miter lim="800000"/>
            <a:headEnd/>
            <a:tailEnd/>
          </a:ln>
        </p:spPr>
        <p:txBody>
          <a:bodyPr/>
          <a:lstStyle/>
          <a:p>
            <a:fld id="{306910F6-5264-454D-A9DD-9C5C6BA06C1F}" type="slidenum">
              <a:rPr lang="en-US" smtClean="0">
                <a:latin typeface="Times" pitchFamily="18" charset="0"/>
              </a:rPr>
              <a:pPr/>
              <a:t>23</a:t>
            </a:fld>
            <a:endParaRPr lang="en-US" smtClean="0">
              <a:latin typeface="Times" pitchFamily="18"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ru-RU" smtClean="0">
              <a:latin typeface="Times"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0B273F-B994-4C6A-9527-90CBEF7EF11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603188-9CCE-4D74-B5B2-9420838F37D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C7F162-26B6-4609-9CEC-7AF73086937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9E407DB-EF01-4407-B314-73E71E34545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9A11CC-0320-4818-B8B1-F0676102E87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1AF8D0-9BC2-482F-9E05-2EB937D31D3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BBC63C-44FA-4CF8-B71A-8D555DF23FC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711ACF-9523-4812-B75C-281097A85D7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572FF9-D24C-4A40-906C-40C16B7727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2E8F079-64C5-46B8-B522-A0055DD84E3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2A03B1E-38A3-48D1-97CA-DEF79B15C12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D5AFD3-4DC5-483D-98DD-64EF7428AEB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93271D-9E66-4B3B-92BF-E3D50C3CEA9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0" hangingPunct="0">
              <a:defRPr sz="1400">
                <a:latin typeface="Time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0" hangingPunct="0">
              <a:defRPr sz="1400">
                <a:latin typeface="Time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0" hangingPunct="0">
              <a:defRPr sz="1400">
                <a:latin typeface="Times"/>
              </a:defRPr>
            </a:lvl1pPr>
          </a:lstStyle>
          <a:p>
            <a:pPr>
              <a:defRPr/>
            </a:pPr>
            <a:fld id="{47EB24EA-3CAB-43F9-91CB-46AE129A6EE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slideLayout" Target="../slideLayouts/slideLayout2.xml"/><Relationship Id="rId4" Type="http://schemas.openxmlformats.org/officeDocument/2006/relationships/image" Target="../media/image18.wmf"/></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slideLayout" Target="../slideLayouts/slideLayout2.xml"/><Relationship Id="rId4" Type="http://schemas.openxmlformats.org/officeDocument/2006/relationships/image" Target="../media/image25.wmf"/></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p:cNvPicPr>
            <a:picLocks noChangeAspect="1" noChangeArrowheads="1"/>
          </p:cNvPicPr>
          <p:nvPr/>
        </p:nvPicPr>
        <p:blipFill>
          <a:blip r:embed="rId3"/>
          <a:srcRect/>
          <a:stretch>
            <a:fillRect/>
          </a:stretch>
        </p:blipFill>
        <p:spPr bwMode="auto">
          <a:xfrm>
            <a:off x="0" y="-7938"/>
            <a:ext cx="10347325" cy="6865938"/>
          </a:xfrm>
          <a:prstGeom prst="rect">
            <a:avLst/>
          </a:prstGeom>
          <a:noFill/>
          <a:ln w="9525">
            <a:noFill/>
            <a:miter lim="800000"/>
            <a:headEnd/>
            <a:tailEnd/>
          </a:ln>
        </p:spPr>
      </p:pic>
      <p:sp>
        <p:nvSpPr>
          <p:cNvPr id="2051" name="Rectangle 5"/>
          <p:cNvSpPr>
            <a:spLocks noChangeArrowheads="1"/>
          </p:cNvSpPr>
          <p:nvPr/>
        </p:nvSpPr>
        <p:spPr bwMode="auto">
          <a:xfrm>
            <a:off x="228600" y="4800600"/>
            <a:ext cx="5943600" cy="1938992"/>
          </a:xfrm>
          <a:prstGeom prst="rect">
            <a:avLst/>
          </a:prstGeom>
          <a:solidFill>
            <a:srgbClr val="99CC00"/>
          </a:solidFill>
          <a:ln w="57150">
            <a:solidFill>
              <a:schemeClr val="tx1"/>
            </a:solidFill>
            <a:miter lim="800000"/>
            <a:headEnd/>
            <a:tailEnd/>
          </a:ln>
        </p:spPr>
        <p:txBody>
          <a:bodyPr>
            <a:spAutoFit/>
          </a:bodyPr>
          <a:lstStyle/>
          <a:p>
            <a:pPr eaLnBrk="0" hangingPunct="0"/>
            <a:r>
              <a:rPr lang="en-US" sz="2000" i="1" dirty="0">
                <a:solidFill>
                  <a:srgbClr val="CC0000"/>
                </a:solidFill>
              </a:rPr>
              <a:t>Irina </a:t>
            </a:r>
            <a:r>
              <a:rPr lang="en-US" sz="2000" i="1" dirty="0" err="1">
                <a:solidFill>
                  <a:srgbClr val="CC0000"/>
                </a:solidFill>
              </a:rPr>
              <a:t>Sidorova</a:t>
            </a:r>
            <a:r>
              <a:rPr lang="en-US" sz="2000" i="1" dirty="0">
                <a:solidFill>
                  <a:srgbClr val="CC0000"/>
                </a:solidFill>
              </a:rPr>
              <a:t> </a:t>
            </a:r>
          </a:p>
          <a:p>
            <a:pPr eaLnBrk="0" hangingPunct="0"/>
            <a:r>
              <a:rPr lang="en-US" sz="2000" i="1" dirty="0">
                <a:solidFill>
                  <a:srgbClr val="CC0000"/>
                </a:solidFill>
              </a:rPr>
              <a:t>Head, </a:t>
            </a:r>
            <a:r>
              <a:rPr lang="en-US" sz="2000" i="1" dirty="0" smtClean="0">
                <a:solidFill>
                  <a:srgbClr val="CC0000"/>
                </a:solidFill>
              </a:rPr>
              <a:t>Dept. </a:t>
            </a:r>
            <a:r>
              <a:rPr lang="ru-RU" sz="2000" i="1" dirty="0" smtClean="0">
                <a:solidFill>
                  <a:srgbClr val="CC0000"/>
                </a:solidFill>
              </a:rPr>
              <a:t>«</a:t>
            </a:r>
            <a:r>
              <a:rPr lang="en-US" sz="2000" i="1" dirty="0" smtClean="0">
                <a:solidFill>
                  <a:srgbClr val="CC0000"/>
                </a:solidFill>
              </a:rPr>
              <a:t>Structure of Lithosphere</a:t>
            </a:r>
            <a:r>
              <a:rPr lang="ru-RU" sz="2000" i="1" dirty="0" smtClean="0">
                <a:solidFill>
                  <a:srgbClr val="CC0000"/>
                </a:solidFill>
              </a:rPr>
              <a:t>»</a:t>
            </a:r>
            <a:r>
              <a:rPr lang="en-US" sz="2000" i="1" dirty="0" smtClean="0">
                <a:solidFill>
                  <a:srgbClr val="CC0000"/>
                </a:solidFill>
              </a:rPr>
              <a:t> </a:t>
            </a:r>
            <a:endParaRPr lang="en-US" sz="2000" i="1" dirty="0">
              <a:solidFill>
                <a:srgbClr val="CC0000"/>
              </a:solidFill>
            </a:endParaRPr>
          </a:p>
          <a:p>
            <a:pPr eaLnBrk="0" hangingPunct="0"/>
            <a:r>
              <a:rPr lang="en-US" sz="2000" i="1" dirty="0">
                <a:solidFill>
                  <a:srgbClr val="CC0000"/>
                </a:solidFill>
              </a:rPr>
              <a:t>Institute of </a:t>
            </a:r>
            <a:r>
              <a:rPr lang="en-US" sz="2000" i="1" dirty="0" err="1">
                <a:solidFill>
                  <a:srgbClr val="CC0000"/>
                </a:solidFill>
              </a:rPr>
              <a:t>Geology&amp;Geophysics</a:t>
            </a:r>
            <a:r>
              <a:rPr lang="en-US" sz="2000" i="1" dirty="0">
                <a:solidFill>
                  <a:srgbClr val="CC0000"/>
                </a:solidFill>
              </a:rPr>
              <a:t> of </a:t>
            </a:r>
            <a:r>
              <a:rPr lang="en-US" sz="2000" i="1" dirty="0" smtClean="0">
                <a:solidFill>
                  <a:srgbClr val="CC0000"/>
                </a:solidFill>
              </a:rPr>
              <a:t> State Committee of Uzbekistan on Geology and Mineral Resources</a:t>
            </a:r>
            <a:endParaRPr lang="en-US" sz="2000" i="1" dirty="0">
              <a:solidFill>
                <a:srgbClr val="CC0000"/>
              </a:solidFill>
            </a:endParaRPr>
          </a:p>
          <a:p>
            <a:pPr eaLnBrk="0" hangingPunct="0"/>
            <a:r>
              <a:rPr lang="en-US" sz="2000" i="1" dirty="0">
                <a:solidFill>
                  <a:srgbClr val="CC0000"/>
                </a:solidFill>
              </a:rPr>
              <a:t>sidoirina@yahoo.com</a:t>
            </a:r>
            <a:endParaRPr lang="ru-RU" sz="2000" i="1" dirty="0">
              <a:solidFill>
                <a:srgbClr val="CC0000"/>
              </a:solidFill>
            </a:endParaRPr>
          </a:p>
        </p:txBody>
      </p:sp>
      <p:sp>
        <p:nvSpPr>
          <p:cNvPr id="2052" name="Rectangle 4"/>
          <p:cNvSpPr>
            <a:spLocks noChangeArrowheads="1"/>
          </p:cNvSpPr>
          <p:nvPr/>
        </p:nvSpPr>
        <p:spPr bwMode="auto">
          <a:xfrm>
            <a:off x="533400" y="2209800"/>
            <a:ext cx="8001000" cy="1219200"/>
          </a:xfrm>
          <a:prstGeom prst="rect">
            <a:avLst/>
          </a:prstGeom>
          <a:noFill/>
          <a:ln w="9525">
            <a:noFill/>
            <a:miter lim="800000"/>
            <a:headEnd/>
            <a:tailEnd/>
          </a:ln>
        </p:spPr>
        <p:txBody>
          <a:bodyPr anchor="ctr"/>
          <a:lstStyle/>
          <a:p>
            <a:pPr algn="ctr"/>
            <a:r>
              <a:rPr lang="en-US" sz="4400" i="1" dirty="0" smtClean="0">
                <a:solidFill>
                  <a:srgbClr val="FFFF00"/>
                </a:solidFill>
              </a:rPr>
              <a:t>Integrated dynamic interactive models of ore-magmatic </a:t>
            </a:r>
            <a:r>
              <a:rPr lang="en-US" sz="4400" i="1" dirty="0" err="1" smtClean="0">
                <a:solidFill>
                  <a:srgbClr val="FFFF00"/>
                </a:solidFill>
              </a:rPr>
              <a:t>concentres</a:t>
            </a:r>
            <a:r>
              <a:rPr lang="en-US" sz="4400" i="1" dirty="0" smtClean="0">
                <a:solidFill>
                  <a:srgbClr val="FFFF00"/>
                </a:solidFill>
              </a:rPr>
              <a:t> in  </a:t>
            </a:r>
            <a:r>
              <a:rPr lang="en-US" sz="4400" i="1" dirty="0">
                <a:solidFill>
                  <a:srgbClr val="FFFF00"/>
                </a:solidFill>
              </a:rPr>
              <a:t>Uzbekistan </a:t>
            </a:r>
          </a:p>
        </p:txBody>
      </p:sp>
      <p:sp>
        <p:nvSpPr>
          <p:cNvPr id="2056" name="Rectangle 8"/>
          <p:cNvSpPr>
            <a:spLocks noChangeArrowheads="1"/>
          </p:cNvSpPr>
          <p:nvPr/>
        </p:nvSpPr>
        <p:spPr bwMode="auto">
          <a:xfrm>
            <a:off x="-3738563" y="3200400"/>
            <a:ext cx="352425" cy="457200"/>
          </a:xfrm>
          <a:prstGeom prst="rect">
            <a:avLst/>
          </a:prstGeom>
          <a:noFill/>
          <a:ln w="9525">
            <a:noFill/>
            <a:miter lim="800000"/>
            <a:headEnd/>
            <a:tailEnd/>
          </a:ln>
          <a:effectLst/>
        </p:spPr>
        <p:txBody>
          <a:bodyPr wrap="none">
            <a:spAutoFit/>
          </a:bodyPr>
          <a:lstStyle/>
          <a:p>
            <a:r>
              <a:rPr lang="ru-RU">
                <a:latin typeface="Arial" charset="0"/>
              </a:rPr>
              <a:t>, </a:t>
            </a:r>
            <a:endParaRPr lang="ru-RU" sz="1000">
              <a:latin typeface="Arial" charset="0"/>
            </a:endParaRPr>
          </a:p>
        </p:txBody>
      </p:sp>
      <p:sp>
        <p:nvSpPr>
          <p:cNvPr id="2059" name="Rectangle 11"/>
          <p:cNvSpPr>
            <a:spLocks noChangeArrowheads="1"/>
          </p:cNvSpPr>
          <p:nvPr/>
        </p:nvSpPr>
        <p:spPr bwMode="auto">
          <a:xfrm>
            <a:off x="7010400" y="533400"/>
            <a:ext cx="1828800" cy="830997"/>
          </a:xfrm>
          <a:prstGeom prst="rect">
            <a:avLst/>
          </a:prstGeom>
          <a:noFill/>
          <a:ln w="9525">
            <a:noFill/>
            <a:miter lim="800000"/>
            <a:headEnd/>
            <a:tailEnd/>
          </a:ln>
          <a:effectLst/>
        </p:spPr>
        <p:txBody>
          <a:bodyPr wrap="square">
            <a:spAutoFit/>
          </a:bodyPr>
          <a:lstStyle/>
          <a:p>
            <a:r>
              <a:rPr lang="en-US" b="1" dirty="0" smtClean="0">
                <a:solidFill>
                  <a:srgbClr val="FFFF00"/>
                </a:solidFill>
                <a:latin typeface="Arial" charset="0"/>
              </a:rPr>
              <a:t>EGU2020</a:t>
            </a:r>
          </a:p>
          <a:p>
            <a:r>
              <a:rPr lang="en-US" b="1" dirty="0" smtClean="0">
                <a:solidFill>
                  <a:srgbClr val="FFFF00"/>
                </a:solidFill>
                <a:latin typeface="Arial" charset="0"/>
              </a:rPr>
              <a:t>ERE 5.4</a:t>
            </a:r>
            <a:endParaRPr lang="ru-RU" b="1" dirty="0">
              <a:solidFill>
                <a:srgbClr val="FFFF00"/>
              </a:solidFill>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Прямоугольник 3"/>
          <p:cNvSpPr>
            <a:spLocks noChangeArrowheads="1"/>
          </p:cNvSpPr>
          <p:nvPr/>
        </p:nvSpPr>
        <p:spPr bwMode="auto">
          <a:xfrm>
            <a:off x="1371600" y="762000"/>
            <a:ext cx="5943600" cy="461963"/>
          </a:xfrm>
          <a:prstGeom prst="rect">
            <a:avLst/>
          </a:prstGeom>
          <a:noFill/>
          <a:ln w="9525">
            <a:noFill/>
            <a:miter lim="800000"/>
            <a:headEnd/>
            <a:tailEnd/>
          </a:ln>
        </p:spPr>
        <p:txBody>
          <a:bodyPr>
            <a:spAutoFit/>
          </a:bodyPr>
          <a:lstStyle/>
          <a:p>
            <a:pPr algn="ctr" eaLnBrk="0" hangingPunct="0"/>
            <a:r>
              <a:rPr lang="en-US" i="1"/>
              <a:t>Depth to Moho map (km)</a:t>
            </a:r>
            <a:endParaRPr lang="ru-RU" i="1"/>
          </a:p>
        </p:txBody>
      </p:sp>
      <p:sp>
        <p:nvSpPr>
          <p:cNvPr id="12292" name="Rectangle 5"/>
          <p:cNvSpPr>
            <a:spLocks noChangeArrowheads="1"/>
          </p:cNvSpPr>
          <p:nvPr/>
        </p:nvSpPr>
        <p:spPr bwMode="auto">
          <a:xfrm>
            <a:off x="8305800" y="2590800"/>
            <a:ext cx="1066800" cy="228600"/>
          </a:xfrm>
          <a:prstGeom prst="rect">
            <a:avLst/>
          </a:prstGeom>
          <a:solidFill>
            <a:schemeClr val="bg1"/>
          </a:solidFill>
          <a:ln w="9525" algn="ctr">
            <a:noFill/>
            <a:round/>
            <a:headEnd/>
            <a:tailEnd/>
          </a:ln>
        </p:spPr>
        <p:txBody>
          <a:bodyPr/>
          <a:lstStyle/>
          <a:p>
            <a:pPr eaLnBrk="0" hangingPunct="0"/>
            <a:endParaRPr lang="ru-RU"/>
          </a:p>
        </p:txBody>
      </p:sp>
      <p:pic>
        <p:nvPicPr>
          <p:cNvPr id="12293" name="Рисунок 8" descr="D:\work\print\Moho.jpg"/>
          <p:cNvPicPr>
            <a:picLocks noChangeAspect="1" noChangeArrowheads="1"/>
          </p:cNvPicPr>
          <p:nvPr/>
        </p:nvPicPr>
        <p:blipFill>
          <a:blip r:embed="rId2"/>
          <a:srcRect/>
          <a:stretch>
            <a:fillRect/>
          </a:stretch>
        </p:blipFill>
        <p:spPr bwMode="auto">
          <a:xfrm>
            <a:off x="0" y="1447800"/>
            <a:ext cx="9144000" cy="4926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Рисунок 4" descr="TPStructure.jpg"/>
          <p:cNvPicPr>
            <a:picLocks noChangeAspect="1" noChangeArrowheads="1"/>
          </p:cNvPicPr>
          <p:nvPr/>
        </p:nvPicPr>
        <p:blipFill>
          <a:blip r:embed="rId2" cstate="print"/>
          <a:srcRect/>
          <a:stretch>
            <a:fillRect/>
          </a:stretch>
        </p:blipFill>
        <p:spPr bwMode="auto">
          <a:xfrm>
            <a:off x="0" y="1143000"/>
            <a:ext cx="8910638" cy="5543550"/>
          </a:xfrm>
          <a:prstGeom prst="rect">
            <a:avLst/>
          </a:prstGeom>
          <a:noFill/>
          <a:ln w="9525">
            <a:noFill/>
            <a:miter lim="800000"/>
            <a:headEnd/>
            <a:tailEnd/>
          </a:ln>
        </p:spPr>
      </p:pic>
      <p:sp>
        <p:nvSpPr>
          <p:cNvPr id="13316" name="Прямоугольник 3"/>
          <p:cNvSpPr>
            <a:spLocks noChangeArrowheads="1"/>
          </p:cNvSpPr>
          <p:nvPr/>
        </p:nvSpPr>
        <p:spPr bwMode="auto">
          <a:xfrm>
            <a:off x="838200" y="762000"/>
            <a:ext cx="7467600" cy="461963"/>
          </a:xfrm>
          <a:prstGeom prst="rect">
            <a:avLst/>
          </a:prstGeom>
          <a:noFill/>
          <a:ln w="9525">
            <a:noFill/>
            <a:miter lim="800000"/>
            <a:headEnd/>
            <a:tailEnd/>
          </a:ln>
        </p:spPr>
        <p:txBody>
          <a:bodyPr>
            <a:spAutoFit/>
          </a:bodyPr>
          <a:lstStyle/>
          <a:p>
            <a:pPr algn="ctr" eaLnBrk="0" hangingPunct="0"/>
            <a:r>
              <a:rPr lang="en-US" i="1"/>
              <a:t>Depth to crystalline basement surface in Uzbekistan (km)</a:t>
            </a:r>
            <a:endParaRPr lang="ru-RU" i="1"/>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Рисунок 2" descr="Jurassic.jpg"/>
          <p:cNvPicPr>
            <a:picLocks noChangeAspect="1"/>
          </p:cNvPicPr>
          <p:nvPr/>
        </p:nvPicPr>
        <p:blipFill>
          <a:blip r:embed="rId2"/>
          <a:srcRect/>
          <a:stretch>
            <a:fillRect/>
          </a:stretch>
        </p:blipFill>
        <p:spPr bwMode="auto">
          <a:xfrm>
            <a:off x="0" y="1524000"/>
            <a:ext cx="9144000" cy="4810125"/>
          </a:xfrm>
          <a:prstGeom prst="rect">
            <a:avLst/>
          </a:prstGeom>
          <a:noFill/>
          <a:ln w="9525">
            <a:noFill/>
            <a:miter lim="800000"/>
            <a:headEnd/>
            <a:tailEnd/>
          </a:ln>
        </p:spPr>
      </p:pic>
      <p:sp>
        <p:nvSpPr>
          <p:cNvPr id="14340" name="Прямоугольник 3"/>
          <p:cNvSpPr>
            <a:spLocks noChangeArrowheads="1"/>
          </p:cNvSpPr>
          <p:nvPr/>
        </p:nvSpPr>
        <p:spPr bwMode="auto">
          <a:xfrm>
            <a:off x="1371600" y="762000"/>
            <a:ext cx="5943600" cy="461963"/>
          </a:xfrm>
          <a:prstGeom prst="rect">
            <a:avLst/>
          </a:prstGeom>
          <a:noFill/>
          <a:ln w="9525">
            <a:noFill/>
            <a:miter lim="800000"/>
            <a:headEnd/>
            <a:tailEnd/>
          </a:ln>
        </p:spPr>
        <p:txBody>
          <a:bodyPr>
            <a:spAutoFit/>
          </a:bodyPr>
          <a:lstStyle/>
          <a:p>
            <a:pPr algn="ctr" eaLnBrk="0" hangingPunct="0"/>
            <a:r>
              <a:rPr lang="en-US" i="1"/>
              <a:t>Jurassic isopach map (km thickness)</a:t>
            </a:r>
            <a:endParaRPr lang="ru-RU" i="1"/>
          </a:p>
        </p:txBody>
      </p:sp>
      <p:sp>
        <p:nvSpPr>
          <p:cNvPr id="14341" name="Rectangle 5"/>
          <p:cNvSpPr>
            <a:spLocks noChangeArrowheads="1"/>
          </p:cNvSpPr>
          <p:nvPr/>
        </p:nvSpPr>
        <p:spPr bwMode="auto">
          <a:xfrm>
            <a:off x="8305800" y="2590800"/>
            <a:ext cx="1066800" cy="228600"/>
          </a:xfrm>
          <a:prstGeom prst="rect">
            <a:avLst/>
          </a:prstGeom>
          <a:solidFill>
            <a:schemeClr val="bg1"/>
          </a:solidFill>
          <a:ln w="9525" algn="ctr">
            <a:noFill/>
            <a:round/>
            <a:headEnd/>
            <a:tailEnd/>
          </a:ln>
        </p:spPr>
        <p:txBody>
          <a:bodyPr/>
          <a:lstStyle/>
          <a:p>
            <a:pPr eaLnBrk="0" hangingPunct="0"/>
            <a:endParaRPr lang="ru-RU"/>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Рисунок 2" descr="сканирование0004_1"/>
          <p:cNvPicPr>
            <a:picLocks noChangeAspect="1" noChangeArrowheads="1"/>
          </p:cNvPicPr>
          <p:nvPr/>
        </p:nvPicPr>
        <p:blipFill>
          <a:blip r:embed="rId2"/>
          <a:srcRect b="6386"/>
          <a:stretch>
            <a:fillRect/>
          </a:stretch>
        </p:blipFill>
        <p:spPr bwMode="auto">
          <a:xfrm>
            <a:off x="0" y="1524000"/>
            <a:ext cx="9144000" cy="4953000"/>
          </a:xfrm>
          <a:prstGeom prst="rect">
            <a:avLst/>
          </a:prstGeom>
          <a:noFill/>
          <a:ln w="9525">
            <a:noFill/>
            <a:miter lim="800000"/>
            <a:headEnd/>
            <a:tailEnd/>
          </a:ln>
        </p:spPr>
      </p:pic>
      <p:sp>
        <p:nvSpPr>
          <p:cNvPr id="19460" name="Rectangle 4"/>
          <p:cNvSpPr>
            <a:spLocks noChangeArrowheads="1"/>
          </p:cNvSpPr>
          <p:nvPr/>
        </p:nvSpPr>
        <p:spPr bwMode="auto">
          <a:xfrm>
            <a:off x="3505200" y="3276600"/>
            <a:ext cx="1524000" cy="1143000"/>
          </a:xfrm>
          <a:prstGeom prst="rect">
            <a:avLst/>
          </a:prstGeom>
          <a:noFill/>
          <a:ln w="38100" algn="ctr">
            <a:solidFill>
              <a:schemeClr val="tx1"/>
            </a:solidFill>
            <a:round/>
            <a:headEnd/>
            <a:tailEnd/>
          </a:ln>
        </p:spPr>
        <p:txBody>
          <a:bodyPr/>
          <a:lstStyle/>
          <a:p>
            <a:pPr eaLnBrk="0" hangingPunct="0"/>
            <a:endParaRPr lang="ru-RU"/>
          </a:p>
        </p:txBody>
      </p:sp>
      <p:sp>
        <p:nvSpPr>
          <p:cNvPr id="5" name="Прямоугольник 4"/>
          <p:cNvSpPr/>
          <p:nvPr/>
        </p:nvSpPr>
        <p:spPr>
          <a:xfrm>
            <a:off x="685800" y="533400"/>
            <a:ext cx="7620000" cy="830997"/>
          </a:xfrm>
          <a:prstGeom prst="rect">
            <a:avLst/>
          </a:prstGeom>
        </p:spPr>
        <p:txBody>
          <a:bodyPr wrap="square">
            <a:spAutoFit/>
          </a:bodyPr>
          <a:lstStyle/>
          <a:p>
            <a:pPr algn="ctr"/>
            <a:r>
              <a:rPr lang="en-US" i="1" dirty="0" smtClean="0">
                <a:solidFill>
                  <a:srgbClr val="002060"/>
                </a:solidFill>
              </a:rPr>
              <a:t>The contour of Central </a:t>
            </a:r>
            <a:r>
              <a:rPr lang="en-US" i="1" dirty="0" err="1" smtClean="0">
                <a:solidFill>
                  <a:srgbClr val="002060"/>
                </a:solidFill>
              </a:rPr>
              <a:t>Kyzylkum</a:t>
            </a:r>
            <a:r>
              <a:rPr lang="en-US" i="1" dirty="0" smtClean="0">
                <a:solidFill>
                  <a:srgbClr val="002060"/>
                </a:solidFill>
              </a:rPr>
              <a:t> Ore Magmatic </a:t>
            </a:r>
            <a:r>
              <a:rPr lang="en-US" i="1" dirty="0" err="1" smtClean="0">
                <a:solidFill>
                  <a:srgbClr val="002060"/>
                </a:solidFill>
              </a:rPr>
              <a:t>concentre</a:t>
            </a:r>
            <a:r>
              <a:rPr lang="en-US" i="1" dirty="0" smtClean="0">
                <a:solidFill>
                  <a:srgbClr val="002060"/>
                </a:solidFill>
              </a:rPr>
              <a:t> (CKOMC) on g</a:t>
            </a:r>
            <a:r>
              <a:rPr lang="ru-RU" i="1" dirty="0" err="1" smtClean="0">
                <a:solidFill>
                  <a:srgbClr val="002060"/>
                </a:solidFill>
              </a:rPr>
              <a:t>eological</a:t>
            </a:r>
            <a:r>
              <a:rPr lang="ru-RU" i="1" dirty="0" smtClean="0">
                <a:solidFill>
                  <a:srgbClr val="002060"/>
                </a:solidFill>
              </a:rPr>
              <a:t> </a:t>
            </a:r>
            <a:r>
              <a:rPr lang="ru-RU" i="1" dirty="0" err="1" smtClean="0">
                <a:solidFill>
                  <a:srgbClr val="002060"/>
                </a:solidFill>
              </a:rPr>
              <a:t>map</a:t>
            </a:r>
            <a:r>
              <a:rPr lang="ru-RU" i="1" dirty="0" smtClean="0">
                <a:solidFill>
                  <a:srgbClr val="002060"/>
                </a:solidFill>
              </a:rPr>
              <a:t> </a:t>
            </a:r>
            <a:r>
              <a:rPr lang="ru-RU" i="1" dirty="0" err="1" smtClean="0">
                <a:solidFill>
                  <a:srgbClr val="002060"/>
                </a:solidFill>
              </a:rPr>
              <a:t>of</a:t>
            </a:r>
            <a:r>
              <a:rPr lang="ru-RU" i="1" dirty="0" smtClean="0">
                <a:solidFill>
                  <a:srgbClr val="002060"/>
                </a:solidFill>
              </a:rPr>
              <a:t>  </a:t>
            </a:r>
            <a:r>
              <a:rPr lang="ru-RU" i="1" dirty="0" err="1" smtClean="0">
                <a:solidFill>
                  <a:srgbClr val="002060"/>
                </a:solidFill>
              </a:rPr>
              <a:t>Uzbekistan</a:t>
            </a:r>
            <a:r>
              <a:rPr lang="ru-RU" i="1" dirty="0" smtClean="0">
                <a:solidFill>
                  <a:srgbClr val="002060"/>
                </a:solidFill>
              </a:rPr>
              <a:t> </a:t>
            </a:r>
            <a:endParaRPr lang="ru-RU" i="1" dirty="0">
              <a:solidFill>
                <a:srgbClr val="00206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457200"/>
            <a:ext cx="7772400" cy="1143000"/>
          </a:xfrm>
        </p:spPr>
        <p:txBody>
          <a:bodyPr/>
          <a:lstStyle/>
          <a:p>
            <a:pPr eaLnBrk="1" hangingPunct="1"/>
            <a:r>
              <a:rPr lang="en-US" sz="2400" i="1" dirty="0" smtClean="0">
                <a:solidFill>
                  <a:srgbClr val="0070C0"/>
                </a:solidFill>
              </a:rPr>
              <a:t>Perspective view of the  location of deep seismic profiles crossing </a:t>
            </a:r>
            <a:r>
              <a:rPr lang="en-US" sz="2400" i="1" dirty="0" err="1" smtClean="0">
                <a:solidFill>
                  <a:srgbClr val="0070C0"/>
                </a:solidFill>
              </a:rPr>
              <a:t>orogenic</a:t>
            </a:r>
            <a:r>
              <a:rPr lang="en-US" sz="2400" i="1" dirty="0" smtClean="0">
                <a:solidFill>
                  <a:srgbClr val="0070C0"/>
                </a:solidFill>
              </a:rPr>
              <a:t> structure in CKOMC</a:t>
            </a:r>
            <a:endParaRPr lang="ru-RU" sz="2400" i="1" dirty="0" smtClean="0">
              <a:solidFill>
                <a:srgbClr val="0070C0"/>
              </a:solidFill>
            </a:endParaRPr>
          </a:p>
        </p:txBody>
      </p:sp>
      <p:pic>
        <p:nvPicPr>
          <p:cNvPr id="20487" name="Picture 7" descr="Fig"/>
          <p:cNvPicPr>
            <a:picLocks noChangeAspect="1" noChangeArrowheads="1"/>
          </p:cNvPicPr>
          <p:nvPr/>
        </p:nvPicPr>
        <p:blipFill>
          <a:blip r:embed="rId2" cstate="print"/>
          <a:srcRect/>
          <a:stretch>
            <a:fillRect/>
          </a:stretch>
        </p:blipFill>
        <p:spPr bwMode="auto">
          <a:xfrm>
            <a:off x="965200" y="1520825"/>
            <a:ext cx="7188200" cy="4879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39750" y="0"/>
            <a:ext cx="8229600" cy="1143000"/>
          </a:xfrm>
        </p:spPr>
        <p:txBody>
          <a:bodyPr/>
          <a:lstStyle/>
          <a:p>
            <a:pPr eaLnBrk="1" hangingPunct="1"/>
            <a:r>
              <a:rPr lang="en-US" sz="2800" b="1" i="1" smtClean="0"/>
              <a:t>      Velocity section along the Muruntau profile</a:t>
            </a:r>
            <a:endParaRPr lang="ru-RU" sz="2800" b="1" i="1" smtClean="0"/>
          </a:p>
        </p:txBody>
      </p:sp>
      <p:pic>
        <p:nvPicPr>
          <p:cNvPr id="21507" name="Picture 3" descr="skrazrez2d"/>
          <p:cNvPicPr>
            <a:picLocks noChangeAspect="1" noChangeArrowheads="1"/>
          </p:cNvPicPr>
          <p:nvPr/>
        </p:nvPicPr>
        <p:blipFill>
          <a:blip r:embed="rId2"/>
          <a:srcRect/>
          <a:stretch>
            <a:fillRect/>
          </a:stretch>
        </p:blipFill>
        <p:spPr bwMode="auto">
          <a:xfrm>
            <a:off x="539750" y="1125538"/>
            <a:ext cx="5627688" cy="1714500"/>
          </a:xfrm>
          <a:prstGeom prst="rect">
            <a:avLst/>
          </a:prstGeom>
          <a:noFill/>
          <a:ln w="9525">
            <a:noFill/>
            <a:miter lim="800000"/>
            <a:headEnd/>
            <a:tailEnd/>
          </a:ln>
        </p:spPr>
      </p:pic>
      <p:pic>
        <p:nvPicPr>
          <p:cNvPr id="21508" name="Picture 4" descr="skrazrez2dr"/>
          <p:cNvPicPr>
            <a:picLocks noChangeAspect="1" noChangeArrowheads="1"/>
          </p:cNvPicPr>
          <p:nvPr/>
        </p:nvPicPr>
        <p:blipFill>
          <a:blip r:embed="rId3"/>
          <a:srcRect/>
          <a:stretch>
            <a:fillRect/>
          </a:stretch>
        </p:blipFill>
        <p:spPr bwMode="auto">
          <a:xfrm>
            <a:off x="1116013" y="2924175"/>
            <a:ext cx="5627687" cy="1714500"/>
          </a:xfrm>
          <a:prstGeom prst="rect">
            <a:avLst/>
          </a:prstGeom>
          <a:noFill/>
          <a:ln w="9525">
            <a:noFill/>
            <a:miter lim="800000"/>
            <a:headEnd/>
            <a:tailEnd/>
          </a:ln>
        </p:spPr>
      </p:pic>
      <p:pic>
        <p:nvPicPr>
          <p:cNvPr id="21509" name="Picture 5" descr="skrazrez2dsun"/>
          <p:cNvPicPr>
            <a:picLocks noChangeAspect="1" noChangeArrowheads="1"/>
          </p:cNvPicPr>
          <p:nvPr/>
        </p:nvPicPr>
        <p:blipFill>
          <a:blip r:embed="rId4"/>
          <a:srcRect/>
          <a:stretch>
            <a:fillRect/>
          </a:stretch>
        </p:blipFill>
        <p:spPr bwMode="auto">
          <a:xfrm>
            <a:off x="1692275" y="4724400"/>
            <a:ext cx="5627688" cy="1714500"/>
          </a:xfrm>
          <a:prstGeom prst="rect">
            <a:avLst/>
          </a:prstGeom>
          <a:noFill/>
          <a:ln w="9525">
            <a:noFill/>
            <a:miter lim="800000"/>
            <a:headEnd/>
            <a:tailEnd/>
          </a:ln>
        </p:spPr>
      </p:pic>
      <p:grpSp>
        <p:nvGrpSpPr>
          <p:cNvPr id="21510" name="Group 6"/>
          <p:cNvGrpSpPr>
            <a:grpSpLocks/>
          </p:cNvGrpSpPr>
          <p:nvPr/>
        </p:nvGrpSpPr>
        <p:grpSpPr bwMode="auto">
          <a:xfrm>
            <a:off x="6948488" y="981075"/>
            <a:ext cx="255587" cy="2147888"/>
            <a:chOff x="2728" y="2494"/>
            <a:chExt cx="161" cy="1353"/>
          </a:xfrm>
        </p:grpSpPr>
        <p:sp>
          <p:nvSpPr>
            <p:cNvPr id="21650" name="Rectangle 7"/>
            <p:cNvSpPr>
              <a:spLocks noChangeArrowheads="1"/>
            </p:cNvSpPr>
            <p:nvPr/>
          </p:nvSpPr>
          <p:spPr bwMode="auto">
            <a:xfrm>
              <a:off x="2728" y="3779"/>
              <a:ext cx="83" cy="35"/>
            </a:xfrm>
            <a:prstGeom prst="rect">
              <a:avLst/>
            </a:prstGeom>
            <a:solidFill>
              <a:srgbClr val="000000"/>
            </a:solidFill>
            <a:ln w="0">
              <a:solidFill>
                <a:srgbClr val="000000"/>
              </a:solidFill>
              <a:miter lim="800000"/>
              <a:headEnd/>
              <a:tailEnd/>
            </a:ln>
          </p:spPr>
          <p:txBody>
            <a:bodyPr/>
            <a:lstStyle/>
            <a:p>
              <a:pPr eaLnBrk="0" hangingPunct="0"/>
              <a:endParaRPr lang="ru-RU"/>
            </a:p>
          </p:txBody>
        </p:sp>
        <p:sp>
          <p:nvSpPr>
            <p:cNvPr id="21651" name="Rectangle 8"/>
            <p:cNvSpPr>
              <a:spLocks noChangeArrowheads="1"/>
            </p:cNvSpPr>
            <p:nvPr/>
          </p:nvSpPr>
          <p:spPr bwMode="auto">
            <a:xfrm>
              <a:off x="2728" y="3743"/>
              <a:ext cx="83" cy="36"/>
            </a:xfrm>
            <a:prstGeom prst="rect">
              <a:avLst/>
            </a:prstGeom>
            <a:solidFill>
              <a:srgbClr val="070707"/>
            </a:solidFill>
            <a:ln w="0">
              <a:solidFill>
                <a:srgbClr val="000000"/>
              </a:solidFill>
              <a:miter lim="800000"/>
              <a:headEnd/>
              <a:tailEnd/>
            </a:ln>
          </p:spPr>
          <p:txBody>
            <a:bodyPr/>
            <a:lstStyle/>
            <a:p>
              <a:pPr eaLnBrk="0" hangingPunct="0"/>
              <a:endParaRPr lang="ru-RU"/>
            </a:p>
          </p:txBody>
        </p:sp>
        <p:sp>
          <p:nvSpPr>
            <p:cNvPr id="21652" name="Rectangle 9"/>
            <p:cNvSpPr>
              <a:spLocks noChangeArrowheads="1"/>
            </p:cNvSpPr>
            <p:nvPr/>
          </p:nvSpPr>
          <p:spPr bwMode="auto">
            <a:xfrm>
              <a:off x="2728" y="3707"/>
              <a:ext cx="83" cy="36"/>
            </a:xfrm>
            <a:prstGeom prst="rect">
              <a:avLst/>
            </a:prstGeom>
            <a:solidFill>
              <a:srgbClr val="0E0E0E"/>
            </a:solidFill>
            <a:ln w="0">
              <a:solidFill>
                <a:srgbClr val="000000"/>
              </a:solidFill>
              <a:miter lim="800000"/>
              <a:headEnd/>
              <a:tailEnd/>
            </a:ln>
          </p:spPr>
          <p:txBody>
            <a:bodyPr/>
            <a:lstStyle/>
            <a:p>
              <a:pPr eaLnBrk="0" hangingPunct="0"/>
              <a:endParaRPr lang="ru-RU"/>
            </a:p>
          </p:txBody>
        </p:sp>
        <p:sp>
          <p:nvSpPr>
            <p:cNvPr id="21653" name="Rectangle 10"/>
            <p:cNvSpPr>
              <a:spLocks noChangeArrowheads="1"/>
            </p:cNvSpPr>
            <p:nvPr/>
          </p:nvSpPr>
          <p:spPr bwMode="auto">
            <a:xfrm>
              <a:off x="2728" y="3672"/>
              <a:ext cx="83" cy="35"/>
            </a:xfrm>
            <a:prstGeom prst="rect">
              <a:avLst/>
            </a:prstGeom>
            <a:solidFill>
              <a:srgbClr val="151515"/>
            </a:solidFill>
            <a:ln w="0">
              <a:solidFill>
                <a:srgbClr val="000000"/>
              </a:solidFill>
              <a:miter lim="800000"/>
              <a:headEnd/>
              <a:tailEnd/>
            </a:ln>
          </p:spPr>
          <p:txBody>
            <a:bodyPr/>
            <a:lstStyle/>
            <a:p>
              <a:pPr eaLnBrk="0" hangingPunct="0"/>
              <a:endParaRPr lang="ru-RU"/>
            </a:p>
          </p:txBody>
        </p:sp>
        <p:sp>
          <p:nvSpPr>
            <p:cNvPr id="21654" name="Rectangle 11"/>
            <p:cNvSpPr>
              <a:spLocks noChangeArrowheads="1"/>
            </p:cNvSpPr>
            <p:nvPr/>
          </p:nvSpPr>
          <p:spPr bwMode="auto">
            <a:xfrm>
              <a:off x="2728" y="3636"/>
              <a:ext cx="83" cy="36"/>
            </a:xfrm>
            <a:prstGeom prst="rect">
              <a:avLst/>
            </a:prstGeom>
            <a:solidFill>
              <a:srgbClr val="1C1C1C"/>
            </a:solidFill>
            <a:ln w="0">
              <a:solidFill>
                <a:srgbClr val="000000"/>
              </a:solidFill>
              <a:miter lim="800000"/>
              <a:headEnd/>
              <a:tailEnd/>
            </a:ln>
          </p:spPr>
          <p:txBody>
            <a:bodyPr/>
            <a:lstStyle/>
            <a:p>
              <a:pPr eaLnBrk="0" hangingPunct="0"/>
              <a:endParaRPr lang="ru-RU"/>
            </a:p>
          </p:txBody>
        </p:sp>
        <p:sp>
          <p:nvSpPr>
            <p:cNvPr id="21655" name="Rectangle 12"/>
            <p:cNvSpPr>
              <a:spLocks noChangeArrowheads="1"/>
            </p:cNvSpPr>
            <p:nvPr/>
          </p:nvSpPr>
          <p:spPr bwMode="auto">
            <a:xfrm>
              <a:off x="2728" y="3600"/>
              <a:ext cx="83" cy="36"/>
            </a:xfrm>
            <a:prstGeom prst="rect">
              <a:avLst/>
            </a:prstGeom>
            <a:solidFill>
              <a:srgbClr val="232323"/>
            </a:solidFill>
            <a:ln w="0">
              <a:solidFill>
                <a:srgbClr val="000000"/>
              </a:solidFill>
              <a:miter lim="800000"/>
              <a:headEnd/>
              <a:tailEnd/>
            </a:ln>
          </p:spPr>
          <p:txBody>
            <a:bodyPr/>
            <a:lstStyle/>
            <a:p>
              <a:pPr eaLnBrk="0" hangingPunct="0"/>
              <a:endParaRPr lang="ru-RU"/>
            </a:p>
          </p:txBody>
        </p:sp>
        <p:sp>
          <p:nvSpPr>
            <p:cNvPr id="21656" name="Rectangle 13"/>
            <p:cNvSpPr>
              <a:spLocks noChangeArrowheads="1"/>
            </p:cNvSpPr>
            <p:nvPr/>
          </p:nvSpPr>
          <p:spPr bwMode="auto">
            <a:xfrm>
              <a:off x="2728" y="3564"/>
              <a:ext cx="83" cy="36"/>
            </a:xfrm>
            <a:prstGeom prst="rect">
              <a:avLst/>
            </a:prstGeom>
            <a:solidFill>
              <a:srgbClr val="2A2A2A"/>
            </a:solidFill>
            <a:ln w="0">
              <a:solidFill>
                <a:srgbClr val="000000"/>
              </a:solidFill>
              <a:miter lim="800000"/>
              <a:headEnd/>
              <a:tailEnd/>
            </a:ln>
          </p:spPr>
          <p:txBody>
            <a:bodyPr/>
            <a:lstStyle/>
            <a:p>
              <a:pPr eaLnBrk="0" hangingPunct="0"/>
              <a:endParaRPr lang="ru-RU"/>
            </a:p>
          </p:txBody>
        </p:sp>
        <p:sp>
          <p:nvSpPr>
            <p:cNvPr id="21657" name="Rectangle 14"/>
            <p:cNvSpPr>
              <a:spLocks noChangeArrowheads="1"/>
            </p:cNvSpPr>
            <p:nvPr/>
          </p:nvSpPr>
          <p:spPr bwMode="auto">
            <a:xfrm>
              <a:off x="2728" y="3529"/>
              <a:ext cx="83" cy="35"/>
            </a:xfrm>
            <a:prstGeom prst="rect">
              <a:avLst/>
            </a:prstGeom>
            <a:solidFill>
              <a:srgbClr val="313131"/>
            </a:solidFill>
            <a:ln w="0">
              <a:solidFill>
                <a:srgbClr val="000000"/>
              </a:solidFill>
              <a:miter lim="800000"/>
              <a:headEnd/>
              <a:tailEnd/>
            </a:ln>
          </p:spPr>
          <p:txBody>
            <a:bodyPr/>
            <a:lstStyle/>
            <a:p>
              <a:pPr eaLnBrk="0" hangingPunct="0"/>
              <a:endParaRPr lang="ru-RU"/>
            </a:p>
          </p:txBody>
        </p:sp>
        <p:sp>
          <p:nvSpPr>
            <p:cNvPr id="21658" name="Rectangle 15"/>
            <p:cNvSpPr>
              <a:spLocks noChangeArrowheads="1"/>
            </p:cNvSpPr>
            <p:nvPr/>
          </p:nvSpPr>
          <p:spPr bwMode="auto">
            <a:xfrm>
              <a:off x="2728" y="3493"/>
              <a:ext cx="83" cy="36"/>
            </a:xfrm>
            <a:prstGeom prst="rect">
              <a:avLst/>
            </a:prstGeom>
            <a:solidFill>
              <a:srgbClr val="383838"/>
            </a:solidFill>
            <a:ln w="0">
              <a:solidFill>
                <a:srgbClr val="000000"/>
              </a:solidFill>
              <a:miter lim="800000"/>
              <a:headEnd/>
              <a:tailEnd/>
            </a:ln>
          </p:spPr>
          <p:txBody>
            <a:bodyPr/>
            <a:lstStyle/>
            <a:p>
              <a:pPr eaLnBrk="0" hangingPunct="0"/>
              <a:endParaRPr lang="ru-RU"/>
            </a:p>
          </p:txBody>
        </p:sp>
        <p:sp>
          <p:nvSpPr>
            <p:cNvPr id="21659" name="Rectangle 16"/>
            <p:cNvSpPr>
              <a:spLocks noChangeArrowheads="1"/>
            </p:cNvSpPr>
            <p:nvPr/>
          </p:nvSpPr>
          <p:spPr bwMode="auto">
            <a:xfrm>
              <a:off x="2728" y="3458"/>
              <a:ext cx="83" cy="35"/>
            </a:xfrm>
            <a:prstGeom prst="rect">
              <a:avLst/>
            </a:prstGeom>
            <a:solidFill>
              <a:srgbClr val="3F3F3F"/>
            </a:solidFill>
            <a:ln w="0">
              <a:solidFill>
                <a:srgbClr val="000000"/>
              </a:solidFill>
              <a:miter lim="800000"/>
              <a:headEnd/>
              <a:tailEnd/>
            </a:ln>
          </p:spPr>
          <p:txBody>
            <a:bodyPr/>
            <a:lstStyle/>
            <a:p>
              <a:pPr eaLnBrk="0" hangingPunct="0"/>
              <a:endParaRPr lang="ru-RU"/>
            </a:p>
          </p:txBody>
        </p:sp>
        <p:sp>
          <p:nvSpPr>
            <p:cNvPr id="21660" name="Rectangle 17"/>
            <p:cNvSpPr>
              <a:spLocks noChangeArrowheads="1"/>
            </p:cNvSpPr>
            <p:nvPr/>
          </p:nvSpPr>
          <p:spPr bwMode="auto">
            <a:xfrm>
              <a:off x="2728" y="3422"/>
              <a:ext cx="83" cy="36"/>
            </a:xfrm>
            <a:prstGeom prst="rect">
              <a:avLst/>
            </a:prstGeom>
            <a:solidFill>
              <a:srgbClr val="464646"/>
            </a:solidFill>
            <a:ln w="0">
              <a:solidFill>
                <a:srgbClr val="000000"/>
              </a:solidFill>
              <a:miter lim="800000"/>
              <a:headEnd/>
              <a:tailEnd/>
            </a:ln>
          </p:spPr>
          <p:txBody>
            <a:bodyPr/>
            <a:lstStyle/>
            <a:p>
              <a:pPr eaLnBrk="0" hangingPunct="0"/>
              <a:endParaRPr lang="ru-RU"/>
            </a:p>
          </p:txBody>
        </p:sp>
        <p:sp>
          <p:nvSpPr>
            <p:cNvPr id="21661" name="Rectangle 18"/>
            <p:cNvSpPr>
              <a:spLocks noChangeArrowheads="1"/>
            </p:cNvSpPr>
            <p:nvPr/>
          </p:nvSpPr>
          <p:spPr bwMode="auto">
            <a:xfrm>
              <a:off x="2728" y="3386"/>
              <a:ext cx="83" cy="36"/>
            </a:xfrm>
            <a:prstGeom prst="rect">
              <a:avLst/>
            </a:prstGeom>
            <a:solidFill>
              <a:srgbClr val="4D4D4D"/>
            </a:solidFill>
            <a:ln w="0">
              <a:solidFill>
                <a:srgbClr val="000000"/>
              </a:solidFill>
              <a:miter lim="800000"/>
              <a:headEnd/>
              <a:tailEnd/>
            </a:ln>
          </p:spPr>
          <p:txBody>
            <a:bodyPr/>
            <a:lstStyle/>
            <a:p>
              <a:pPr eaLnBrk="0" hangingPunct="0"/>
              <a:endParaRPr lang="ru-RU"/>
            </a:p>
          </p:txBody>
        </p:sp>
        <p:sp>
          <p:nvSpPr>
            <p:cNvPr id="21662" name="Rectangle 19"/>
            <p:cNvSpPr>
              <a:spLocks noChangeArrowheads="1"/>
            </p:cNvSpPr>
            <p:nvPr/>
          </p:nvSpPr>
          <p:spPr bwMode="auto">
            <a:xfrm>
              <a:off x="2728" y="3351"/>
              <a:ext cx="83" cy="35"/>
            </a:xfrm>
            <a:prstGeom prst="rect">
              <a:avLst/>
            </a:prstGeom>
            <a:solidFill>
              <a:srgbClr val="555555"/>
            </a:solidFill>
            <a:ln w="0">
              <a:solidFill>
                <a:srgbClr val="000000"/>
              </a:solidFill>
              <a:miter lim="800000"/>
              <a:headEnd/>
              <a:tailEnd/>
            </a:ln>
          </p:spPr>
          <p:txBody>
            <a:bodyPr/>
            <a:lstStyle/>
            <a:p>
              <a:pPr eaLnBrk="0" hangingPunct="0"/>
              <a:endParaRPr lang="ru-RU"/>
            </a:p>
          </p:txBody>
        </p:sp>
        <p:sp>
          <p:nvSpPr>
            <p:cNvPr id="21663" name="Rectangle 20"/>
            <p:cNvSpPr>
              <a:spLocks noChangeArrowheads="1"/>
            </p:cNvSpPr>
            <p:nvPr/>
          </p:nvSpPr>
          <p:spPr bwMode="auto">
            <a:xfrm>
              <a:off x="2728" y="3315"/>
              <a:ext cx="83" cy="36"/>
            </a:xfrm>
            <a:prstGeom prst="rect">
              <a:avLst/>
            </a:prstGeom>
            <a:solidFill>
              <a:srgbClr val="5C5C5C"/>
            </a:solidFill>
            <a:ln w="0">
              <a:solidFill>
                <a:srgbClr val="000000"/>
              </a:solidFill>
              <a:miter lim="800000"/>
              <a:headEnd/>
              <a:tailEnd/>
            </a:ln>
          </p:spPr>
          <p:txBody>
            <a:bodyPr/>
            <a:lstStyle/>
            <a:p>
              <a:pPr eaLnBrk="0" hangingPunct="0"/>
              <a:endParaRPr lang="ru-RU"/>
            </a:p>
          </p:txBody>
        </p:sp>
        <p:sp>
          <p:nvSpPr>
            <p:cNvPr id="21664" name="Rectangle 21"/>
            <p:cNvSpPr>
              <a:spLocks noChangeArrowheads="1"/>
            </p:cNvSpPr>
            <p:nvPr/>
          </p:nvSpPr>
          <p:spPr bwMode="auto">
            <a:xfrm>
              <a:off x="2728" y="3279"/>
              <a:ext cx="83" cy="36"/>
            </a:xfrm>
            <a:prstGeom prst="rect">
              <a:avLst/>
            </a:prstGeom>
            <a:solidFill>
              <a:srgbClr val="636363"/>
            </a:solidFill>
            <a:ln w="0">
              <a:solidFill>
                <a:srgbClr val="000000"/>
              </a:solidFill>
              <a:miter lim="800000"/>
              <a:headEnd/>
              <a:tailEnd/>
            </a:ln>
          </p:spPr>
          <p:txBody>
            <a:bodyPr/>
            <a:lstStyle/>
            <a:p>
              <a:pPr eaLnBrk="0" hangingPunct="0"/>
              <a:endParaRPr lang="ru-RU"/>
            </a:p>
          </p:txBody>
        </p:sp>
        <p:sp>
          <p:nvSpPr>
            <p:cNvPr id="21665" name="Rectangle 22"/>
            <p:cNvSpPr>
              <a:spLocks noChangeArrowheads="1"/>
            </p:cNvSpPr>
            <p:nvPr/>
          </p:nvSpPr>
          <p:spPr bwMode="auto">
            <a:xfrm>
              <a:off x="2728" y="3243"/>
              <a:ext cx="83" cy="36"/>
            </a:xfrm>
            <a:prstGeom prst="rect">
              <a:avLst/>
            </a:prstGeom>
            <a:solidFill>
              <a:srgbClr val="6A6A6A"/>
            </a:solidFill>
            <a:ln w="0">
              <a:solidFill>
                <a:srgbClr val="000000"/>
              </a:solidFill>
              <a:miter lim="800000"/>
              <a:headEnd/>
              <a:tailEnd/>
            </a:ln>
          </p:spPr>
          <p:txBody>
            <a:bodyPr/>
            <a:lstStyle/>
            <a:p>
              <a:pPr eaLnBrk="0" hangingPunct="0"/>
              <a:endParaRPr lang="ru-RU"/>
            </a:p>
          </p:txBody>
        </p:sp>
        <p:sp>
          <p:nvSpPr>
            <p:cNvPr id="21666" name="Rectangle 23"/>
            <p:cNvSpPr>
              <a:spLocks noChangeArrowheads="1"/>
            </p:cNvSpPr>
            <p:nvPr/>
          </p:nvSpPr>
          <p:spPr bwMode="auto">
            <a:xfrm>
              <a:off x="2728" y="3208"/>
              <a:ext cx="83" cy="35"/>
            </a:xfrm>
            <a:prstGeom prst="rect">
              <a:avLst/>
            </a:prstGeom>
            <a:solidFill>
              <a:srgbClr val="717171"/>
            </a:solidFill>
            <a:ln w="0">
              <a:solidFill>
                <a:srgbClr val="000000"/>
              </a:solidFill>
              <a:miter lim="800000"/>
              <a:headEnd/>
              <a:tailEnd/>
            </a:ln>
          </p:spPr>
          <p:txBody>
            <a:bodyPr/>
            <a:lstStyle/>
            <a:p>
              <a:pPr eaLnBrk="0" hangingPunct="0"/>
              <a:endParaRPr lang="ru-RU"/>
            </a:p>
          </p:txBody>
        </p:sp>
        <p:sp>
          <p:nvSpPr>
            <p:cNvPr id="21667" name="Rectangle 24"/>
            <p:cNvSpPr>
              <a:spLocks noChangeArrowheads="1"/>
            </p:cNvSpPr>
            <p:nvPr/>
          </p:nvSpPr>
          <p:spPr bwMode="auto">
            <a:xfrm>
              <a:off x="2728" y="3172"/>
              <a:ext cx="83" cy="36"/>
            </a:xfrm>
            <a:prstGeom prst="rect">
              <a:avLst/>
            </a:prstGeom>
            <a:solidFill>
              <a:srgbClr val="787878"/>
            </a:solidFill>
            <a:ln w="0">
              <a:solidFill>
                <a:srgbClr val="000000"/>
              </a:solidFill>
              <a:miter lim="800000"/>
              <a:headEnd/>
              <a:tailEnd/>
            </a:ln>
          </p:spPr>
          <p:txBody>
            <a:bodyPr/>
            <a:lstStyle/>
            <a:p>
              <a:pPr eaLnBrk="0" hangingPunct="0"/>
              <a:endParaRPr lang="ru-RU"/>
            </a:p>
          </p:txBody>
        </p:sp>
        <p:sp>
          <p:nvSpPr>
            <p:cNvPr id="21668" name="Rectangle 25"/>
            <p:cNvSpPr>
              <a:spLocks noChangeArrowheads="1"/>
            </p:cNvSpPr>
            <p:nvPr/>
          </p:nvSpPr>
          <p:spPr bwMode="auto">
            <a:xfrm>
              <a:off x="2728" y="3136"/>
              <a:ext cx="83" cy="36"/>
            </a:xfrm>
            <a:prstGeom prst="rect">
              <a:avLst/>
            </a:prstGeom>
            <a:solidFill>
              <a:srgbClr val="7F7F7F"/>
            </a:solidFill>
            <a:ln w="0">
              <a:solidFill>
                <a:srgbClr val="000000"/>
              </a:solidFill>
              <a:miter lim="800000"/>
              <a:headEnd/>
              <a:tailEnd/>
            </a:ln>
          </p:spPr>
          <p:txBody>
            <a:bodyPr/>
            <a:lstStyle/>
            <a:p>
              <a:pPr eaLnBrk="0" hangingPunct="0"/>
              <a:endParaRPr lang="ru-RU"/>
            </a:p>
          </p:txBody>
        </p:sp>
        <p:sp>
          <p:nvSpPr>
            <p:cNvPr id="21669" name="Rectangle 26"/>
            <p:cNvSpPr>
              <a:spLocks noChangeArrowheads="1"/>
            </p:cNvSpPr>
            <p:nvPr/>
          </p:nvSpPr>
          <p:spPr bwMode="auto">
            <a:xfrm>
              <a:off x="2728" y="3101"/>
              <a:ext cx="83" cy="35"/>
            </a:xfrm>
            <a:prstGeom prst="rect">
              <a:avLst/>
            </a:prstGeom>
            <a:solidFill>
              <a:srgbClr val="868686"/>
            </a:solidFill>
            <a:ln w="0">
              <a:solidFill>
                <a:srgbClr val="000000"/>
              </a:solidFill>
              <a:miter lim="800000"/>
              <a:headEnd/>
              <a:tailEnd/>
            </a:ln>
          </p:spPr>
          <p:txBody>
            <a:bodyPr/>
            <a:lstStyle/>
            <a:p>
              <a:pPr eaLnBrk="0" hangingPunct="0"/>
              <a:endParaRPr lang="ru-RU"/>
            </a:p>
          </p:txBody>
        </p:sp>
        <p:sp>
          <p:nvSpPr>
            <p:cNvPr id="21670" name="Rectangle 27"/>
            <p:cNvSpPr>
              <a:spLocks noChangeArrowheads="1"/>
            </p:cNvSpPr>
            <p:nvPr/>
          </p:nvSpPr>
          <p:spPr bwMode="auto">
            <a:xfrm>
              <a:off x="2728" y="3065"/>
              <a:ext cx="83" cy="36"/>
            </a:xfrm>
            <a:prstGeom prst="rect">
              <a:avLst/>
            </a:prstGeom>
            <a:solidFill>
              <a:srgbClr val="8D8D8D"/>
            </a:solidFill>
            <a:ln w="0">
              <a:solidFill>
                <a:srgbClr val="000000"/>
              </a:solidFill>
              <a:miter lim="800000"/>
              <a:headEnd/>
              <a:tailEnd/>
            </a:ln>
          </p:spPr>
          <p:txBody>
            <a:bodyPr/>
            <a:lstStyle/>
            <a:p>
              <a:pPr eaLnBrk="0" hangingPunct="0"/>
              <a:endParaRPr lang="ru-RU"/>
            </a:p>
          </p:txBody>
        </p:sp>
        <p:sp>
          <p:nvSpPr>
            <p:cNvPr id="21671" name="Rectangle 28"/>
            <p:cNvSpPr>
              <a:spLocks noChangeArrowheads="1"/>
            </p:cNvSpPr>
            <p:nvPr/>
          </p:nvSpPr>
          <p:spPr bwMode="auto">
            <a:xfrm>
              <a:off x="2728" y="3030"/>
              <a:ext cx="83" cy="35"/>
            </a:xfrm>
            <a:prstGeom prst="rect">
              <a:avLst/>
            </a:prstGeom>
            <a:solidFill>
              <a:srgbClr val="949494"/>
            </a:solidFill>
            <a:ln w="0">
              <a:solidFill>
                <a:srgbClr val="000000"/>
              </a:solidFill>
              <a:miter lim="800000"/>
              <a:headEnd/>
              <a:tailEnd/>
            </a:ln>
          </p:spPr>
          <p:txBody>
            <a:bodyPr/>
            <a:lstStyle/>
            <a:p>
              <a:pPr eaLnBrk="0" hangingPunct="0"/>
              <a:endParaRPr lang="ru-RU"/>
            </a:p>
          </p:txBody>
        </p:sp>
        <p:sp>
          <p:nvSpPr>
            <p:cNvPr id="21672" name="Rectangle 29"/>
            <p:cNvSpPr>
              <a:spLocks noChangeArrowheads="1"/>
            </p:cNvSpPr>
            <p:nvPr/>
          </p:nvSpPr>
          <p:spPr bwMode="auto">
            <a:xfrm>
              <a:off x="2728" y="2994"/>
              <a:ext cx="83" cy="36"/>
            </a:xfrm>
            <a:prstGeom prst="rect">
              <a:avLst/>
            </a:prstGeom>
            <a:solidFill>
              <a:srgbClr val="9B9B9B"/>
            </a:solidFill>
            <a:ln w="0">
              <a:solidFill>
                <a:srgbClr val="000000"/>
              </a:solidFill>
              <a:miter lim="800000"/>
              <a:headEnd/>
              <a:tailEnd/>
            </a:ln>
          </p:spPr>
          <p:txBody>
            <a:bodyPr/>
            <a:lstStyle/>
            <a:p>
              <a:pPr eaLnBrk="0" hangingPunct="0"/>
              <a:endParaRPr lang="ru-RU"/>
            </a:p>
          </p:txBody>
        </p:sp>
        <p:sp>
          <p:nvSpPr>
            <p:cNvPr id="21673" name="Rectangle 30"/>
            <p:cNvSpPr>
              <a:spLocks noChangeArrowheads="1"/>
            </p:cNvSpPr>
            <p:nvPr/>
          </p:nvSpPr>
          <p:spPr bwMode="auto">
            <a:xfrm>
              <a:off x="2728" y="2958"/>
              <a:ext cx="83" cy="36"/>
            </a:xfrm>
            <a:prstGeom prst="rect">
              <a:avLst/>
            </a:prstGeom>
            <a:solidFill>
              <a:srgbClr val="A2A2A2"/>
            </a:solidFill>
            <a:ln w="0">
              <a:solidFill>
                <a:srgbClr val="000000"/>
              </a:solidFill>
              <a:miter lim="800000"/>
              <a:headEnd/>
              <a:tailEnd/>
            </a:ln>
          </p:spPr>
          <p:txBody>
            <a:bodyPr/>
            <a:lstStyle/>
            <a:p>
              <a:pPr eaLnBrk="0" hangingPunct="0"/>
              <a:endParaRPr lang="ru-RU"/>
            </a:p>
          </p:txBody>
        </p:sp>
        <p:sp>
          <p:nvSpPr>
            <p:cNvPr id="21674" name="Rectangle 31"/>
            <p:cNvSpPr>
              <a:spLocks noChangeArrowheads="1"/>
            </p:cNvSpPr>
            <p:nvPr/>
          </p:nvSpPr>
          <p:spPr bwMode="auto">
            <a:xfrm>
              <a:off x="2728" y="2922"/>
              <a:ext cx="83" cy="36"/>
            </a:xfrm>
            <a:prstGeom prst="rect">
              <a:avLst/>
            </a:prstGeom>
            <a:solidFill>
              <a:srgbClr val="AAAAAA"/>
            </a:solidFill>
            <a:ln w="0">
              <a:solidFill>
                <a:srgbClr val="000000"/>
              </a:solidFill>
              <a:miter lim="800000"/>
              <a:headEnd/>
              <a:tailEnd/>
            </a:ln>
          </p:spPr>
          <p:txBody>
            <a:bodyPr/>
            <a:lstStyle/>
            <a:p>
              <a:pPr eaLnBrk="0" hangingPunct="0"/>
              <a:endParaRPr lang="ru-RU"/>
            </a:p>
          </p:txBody>
        </p:sp>
        <p:sp>
          <p:nvSpPr>
            <p:cNvPr id="21675" name="Rectangle 32"/>
            <p:cNvSpPr>
              <a:spLocks noChangeArrowheads="1"/>
            </p:cNvSpPr>
            <p:nvPr/>
          </p:nvSpPr>
          <p:spPr bwMode="auto">
            <a:xfrm>
              <a:off x="2728" y="2887"/>
              <a:ext cx="83" cy="35"/>
            </a:xfrm>
            <a:prstGeom prst="rect">
              <a:avLst/>
            </a:prstGeom>
            <a:solidFill>
              <a:srgbClr val="B1B1B1"/>
            </a:solidFill>
            <a:ln w="0">
              <a:solidFill>
                <a:srgbClr val="000000"/>
              </a:solidFill>
              <a:miter lim="800000"/>
              <a:headEnd/>
              <a:tailEnd/>
            </a:ln>
          </p:spPr>
          <p:txBody>
            <a:bodyPr/>
            <a:lstStyle/>
            <a:p>
              <a:pPr eaLnBrk="0" hangingPunct="0"/>
              <a:endParaRPr lang="ru-RU"/>
            </a:p>
          </p:txBody>
        </p:sp>
        <p:sp>
          <p:nvSpPr>
            <p:cNvPr id="21676" name="Rectangle 33"/>
            <p:cNvSpPr>
              <a:spLocks noChangeArrowheads="1"/>
            </p:cNvSpPr>
            <p:nvPr/>
          </p:nvSpPr>
          <p:spPr bwMode="auto">
            <a:xfrm>
              <a:off x="2728" y="2851"/>
              <a:ext cx="83" cy="36"/>
            </a:xfrm>
            <a:prstGeom prst="rect">
              <a:avLst/>
            </a:prstGeom>
            <a:solidFill>
              <a:srgbClr val="B8B8B8"/>
            </a:solidFill>
            <a:ln w="0">
              <a:solidFill>
                <a:srgbClr val="000000"/>
              </a:solidFill>
              <a:miter lim="800000"/>
              <a:headEnd/>
              <a:tailEnd/>
            </a:ln>
          </p:spPr>
          <p:txBody>
            <a:bodyPr/>
            <a:lstStyle/>
            <a:p>
              <a:pPr eaLnBrk="0" hangingPunct="0"/>
              <a:endParaRPr lang="ru-RU"/>
            </a:p>
          </p:txBody>
        </p:sp>
        <p:sp>
          <p:nvSpPr>
            <p:cNvPr id="21677" name="Rectangle 34"/>
            <p:cNvSpPr>
              <a:spLocks noChangeArrowheads="1"/>
            </p:cNvSpPr>
            <p:nvPr/>
          </p:nvSpPr>
          <p:spPr bwMode="auto">
            <a:xfrm>
              <a:off x="2728" y="2815"/>
              <a:ext cx="83" cy="36"/>
            </a:xfrm>
            <a:prstGeom prst="rect">
              <a:avLst/>
            </a:prstGeom>
            <a:solidFill>
              <a:srgbClr val="BFBFBF"/>
            </a:solidFill>
            <a:ln w="0">
              <a:solidFill>
                <a:srgbClr val="000000"/>
              </a:solidFill>
              <a:miter lim="800000"/>
              <a:headEnd/>
              <a:tailEnd/>
            </a:ln>
          </p:spPr>
          <p:txBody>
            <a:bodyPr/>
            <a:lstStyle/>
            <a:p>
              <a:pPr eaLnBrk="0" hangingPunct="0"/>
              <a:endParaRPr lang="ru-RU"/>
            </a:p>
          </p:txBody>
        </p:sp>
        <p:sp>
          <p:nvSpPr>
            <p:cNvPr id="21678" name="Rectangle 35"/>
            <p:cNvSpPr>
              <a:spLocks noChangeArrowheads="1"/>
            </p:cNvSpPr>
            <p:nvPr/>
          </p:nvSpPr>
          <p:spPr bwMode="auto">
            <a:xfrm>
              <a:off x="2728" y="2780"/>
              <a:ext cx="83" cy="35"/>
            </a:xfrm>
            <a:prstGeom prst="rect">
              <a:avLst/>
            </a:prstGeom>
            <a:solidFill>
              <a:srgbClr val="C6C6C6"/>
            </a:solidFill>
            <a:ln w="0">
              <a:solidFill>
                <a:srgbClr val="000000"/>
              </a:solidFill>
              <a:miter lim="800000"/>
              <a:headEnd/>
              <a:tailEnd/>
            </a:ln>
          </p:spPr>
          <p:txBody>
            <a:bodyPr/>
            <a:lstStyle/>
            <a:p>
              <a:pPr eaLnBrk="0" hangingPunct="0"/>
              <a:endParaRPr lang="ru-RU"/>
            </a:p>
          </p:txBody>
        </p:sp>
        <p:sp>
          <p:nvSpPr>
            <p:cNvPr id="21679" name="Rectangle 36"/>
            <p:cNvSpPr>
              <a:spLocks noChangeArrowheads="1"/>
            </p:cNvSpPr>
            <p:nvPr/>
          </p:nvSpPr>
          <p:spPr bwMode="auto">
            <a:xfrm>
              <a:off x="2728" y="2744"/>
              <a:ext cx="83" cy="36"/>
            </a:xfrm>
            <a:prstGeom prst="rect">
              <a:avLst/>
            </a:prstGeom>
            <a:solidFill>
              <a:srgbClr val="CDCDCD"/>
            </a:solidFill>
            <a:ln w="0">
              <a:solidFill>
                <a:srgbClr val="000000"/>
              </a:solidFill>
              <a:miter lim="800000"/>
              <a:headEnd/>
              <a:tailEnd/>
            </a:ln>
          </p:spPr>
          <p:txBody>
            <a:bodyPr/>
            <a:lstStyle/>
            <a:p>
              <a:pPr eaLnBrk="0" hangingPunct="0"/>
              <a:endParaRPr lang="ru-RU"/>
            </a:p>
          </p:txBody>
        </p:sp>
        <p:sp>
          <p:nvSpPr>
            <p:cNvPr id="21680" name="Rectangle 37"/>
            <p:cNvSpPr>
              <a:spLocks noChangeArrowheads="1"/>
            </p:cNvSpPr>
            <p:nvPr/>
          </p:nvSpPr>
          <p:spPr bwMode="auto">
            <a:xfrm>
              <a:off x="2728" y="2708"/>
              <a:ext cx="83" cy="36"/>
            </a:xfrm>
            <a:prstGeom prst="rect">
              <a:avLst/>
            </a:prstGeom>
            <a:solidFill>
              <a:srgbClr val="D4D4D4"/>
            </a:solidFill>
            <a:ln w="0">
              <a:solidFill>
                <a:srgbClr val="000000"/>
              </a:solidFill>
              <a:miter lim="800000"/>
              <a:headEnd/>
              <a:tailEnd/>
            </a:ln>
          </p:spPr>
          <p:txBody>
            <a:bodyPr/>
            <a:lstStyle/>
            <a:p>
              <a:pPr eaLnBrk="0" hangingPunct="0"/>
              <a:endParaRPr lang="ru-RU"/>
            </a:p>
          </p:txBody>
        </p:sp>
        <p:sp>
          <p:nvSpPr>
            <p:cNvPr id="21681" name="Rectangle 38"/>
            <p:cNvSpPr>
              <a:spLocks noChangeArrowheads="1"/>
            </p:cNvSpPr>
            <p:nvPr/>
          </p:nvSpPr>
          <p:spPr bwMode="auto">
            <a:xfrm>
              <a:off x="2728" y="2673"/>
              <a:ext cx="83" cy="35"/>
            </a:xfrm>
            <a:prstGeom prst="rect">
              <a:avLst/>
            </a:prstGeom>
            <a:solidFill>
              <a:srgbClr val="DBDBDB"/>
            </a:solidFill>
            <a:ln w="0">
              <a:solidFill>
                <a:srgbClr val="000000"/>
              </a:solidFill>
              <a:miter lim="800000"/>
              <a:headEnd/>
              <a:tailEnd/>
            </a:ln>
          </p:spPr>
          <p:txBody>
            <a:bodyPr/>
            <a:lstStyle/>
            <a:p>
              <a:pPr eaLnBrk="0" hangingPunct="0"/>
              <a:endParaRPr lang="ru-RU"/>
            </a:p>
          </p:txBody>
        </p:sp>
        <p:sp>
          <p:nvSpPr>
            <p:cNvPr id="21682" name="Rectangle 39"/>
            <p:cNvSpPr>
              <a:spLocks noChangeArrowheads="1"/>
            </p:cNvSpPr>
            <p:nvPr/>
          </p:nvSpPr>
          <p:spPr bwMode="auto">
            <a:xfrm>
              <a:off x="2728" y="2637"/>
              <a:ext cx="83" cy="36"/>
            </a:xfrm>
            <a:prstGeom prst="rect">
              <a:avLst/>
            </a:prstGeom>
            <a:solidFill>
              <a:srgbClr val="E2E2E2"/>
            </a:solidFill>
            <a:ln w="0">
              <a:solidFill>
                <a:srgbClr val="000000"/>
              </a:solidFill>
              <a:miter lim="800000"/>
              <a:headEnd/>
              <a:tailEnd/>
            </a:ln>
          </p:spPr>
          <p:txBody>
            <a:bodyPr/>
            <a:lstStyle/>
            <a:p>
              <a:pPr eaLnBrk="0" hangingPunct="0"/>
              <a:endParaRPr lang="ru-RU"/>
            </a:p>
          </p:txBody>
        </p:sp>
        <p:sp>
          <p:nvSpPr>
            <p:cNvPr id="21683" name="Rectangle 40"/>
            <p:cNvSpPr>
              <a:spLocks noChangeArrowheads="1"/>
            </p:cNvSpPr>
            <p:nvPr/>
          </p:nvSpPr>
          <p:spPr bwMode="auto">
            <a:xfrm>
              <a:off x="2728" y="2601"/>
              <a:ext cx="83" cy="36"/>
            </a:xfrm>
            <a:prstGeom prst="rect">
              <a:avLst/>
            </a:prstGeom>
            <a:solidFill>
              <a:srgbClr val="E9E9E9"/>
            </a:solidFill>
            <a:ln w="0">
              <a:solidFill>
                <a:srgbClr val="000000"/>
              </a:solidFill>
              <a:miter lim="800000"/>
              <a:headEnd/>
              <a:tailEnd/>
            </a:ln>
          </p:spPr>
          <p:txBody>
            <a:bodyPr/>
            <a:lstStyle/>
            <a:p>
              <a:pPr eaLnBrk="0" hangingPunct="0"/>
              <a:endParaRPr lang="ru-RU"/>
            </a:p>
          </p:txBody>
        </p:sp>
        <p:sp>
          <p:nvSpPr>
            <p:cNvPr id="21684" name="Rectangle 41"/>
            <p:cNvSpPr>
              <a:spLocks noChangeArrowheads="1"/>
            </p:cNvSpPr>
            <p:nvPr/>
          </p:nvSpPr>
          <p:spPr bwMode="auto">
            <a:xfrm>
              <a:off x="2728" y="2566"/>
              <a:ext cx="83" cy="35"/>
            </a:xfrm>
            <a:prstGeom prst="rect">
              <a:avLst/>
            </a:prstGeom>
            <a:solidFill>
              <a:srgbClr val="F0F0F0"/>
            </a:solidFill>
            <a:ln w="0">
              <a:solidFill>
                <a:srgbClr val="000000"/>
              </a:solidFill>
              <a:miter lim="800000"/>
              <a:headEnd/>
              <a:tailEnd/>
            </a:ln>
          </p:spPr>
          <p:txBody>
            <a:bodyPr/>
            <a:lstStyle/>
            <a:p>
              <a:pPr eaLnBrk="0" hangingPunct="0"/>
              <a:endParaRPr lang="ru-RU"/>
            </a:p>
          </p:txBody>
        </p:sp>
        <p:sp>
          <p:nvSpPr>
            <p:cNvPr id="21685" name="Rectangle 42"/>
            <p:cNvSpPr>
              <a:spLocks noChangeArrowheads="1"/>
            </p:cNvSpPr>
            <p:nvPr/>
          </p:nvSpPr>
          <p:spPr bwMode="auto">
            <a:xfrm>
              <a:off x="2728" y="2530"/>
              <a:ext cx="83" cy="36"/>
            </a:xfrm>
            <a:prstGeom prst="rect">
              <a:avLst/>
            </a:prstGeom>
            <a:solidFill>
              <a:srgbClr val="F7F7F7"/>
            </a:solidFill>
            <a:ln w="0">
              <a:solidFill>
                <a:srgbClr val="000000"/>
              </a:solidFill>
              <a:miter lim="800000"/>
              <a:headEnd/>
              <a:tailEnd/>
            </a:ln>
          </p:spPr>
          <p:txBody>
            <a:bodyPr/>
            <a:lstStyle/>
            <a:p>
              <a:pPr eaLnBrk="0" hangingPunct="0"/>
              <a:endParaRPr lang="ru-RU"/>
            </a:p>
          </p:txBody>
        </p:sp>
        <p:sp>
          <p:nvSpPr>
            <p:cNvPr id="21686" name="Rectangle 43"/>
            <p:cNvSpPr>
              <a:spLocks noChangeArrowheads="1"/>
            </p:cNvSpPr>
            <p:nvPr/>
          </p:nvSpPr>
          <p:spPr bwMode="auto">
            <a:xfrm>
              <a:off x="2728" y="2494"/>
              <a:ext cx="83" cy="36"/>
            </a:xfrm>
            <a:prstGeom prst="rect">
              <a:avLst/>
            </a:prstGeom>
            <a:solidFill>
              <a:srgbClr val="FFFFFF"/>
            </a:solidFill>
            <a:ln w="0">
              <a:solidFill>
                <a:srgbClr val="000000"/>
              </a:solidFill>
              <a:miter lim="800000"/>
              <a:headEnd/>
              <a:tailEnd/>
            </a:ln>
          </p:spPr>
          <p:txBody>
            <a:bodyPr/>
            <a:lstStyle/>
            <a:p>
              <a:pPr eaLnBrk="0" hangingPunct="0"/>
              <a:endParaRPr lang="ru-RU"/>
            </a:p>
          </p:txBody>
        </p:sp>
        <p:sp>
          <p:nvSpPr>
            <p:cNvPr id="21687" name="Rectangle 44"/>
            <p:cNvSpPr>
              <a:spLocks noChangeArrowheads="1"/>
            </p:cNvSpPr>
            <p:nvPr/>
          </p:nvSpPr>
          <p:spPr bwMode="auto">
            <a:xfrm>
              <a:off x="2822" y="3789"/>
              <a:ext cx="6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4.4</a:t>
              </a:r>
              <a:endParaRPr lang="ru-RU" sz="1800">
                <a:latin typeface="Arial" charset="0"/>
              </a:endParaRPr>
            </a:p>
          </p:txBody>
        </p:sp>
        <p:sp>
          <p:nvSpPr>
            <p:cNvPr id="21688" name="Rectangle 45"/>
            <p:cNvSpPr>
              <a:spLocks noChangeArrowheads="1"/>
            </p:cNvSpPr>
            <p:nvPr/>
          </p:nvSpPr>
          <p:spPr bwMode="auto">
            <a:xfrm>
              <a:off x="2822" y="3717"/>
              <a:ext cx="6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4.6</a:t>
              </a:r>
              <a:endParaRPr lang="ru-RU" sz="1800">
                <a:latin typeface="Arial" charset="0"/>
              </a:endParaRPr>
            </a:p>
          </p:txBody>
        </p:sp>
        <p:sp>
          <p:nvSpPr>
            <p:cNvPr id="21689" name="Rectangle 46"/>
            <p:cNvSpPr>
              <a:spLocks noChangeArrowheads="1"/>
            </p:cNvSpPr>
            <p:nvPr/>
          </p:nvSpPr>
          <p:spPr bwMode="auto">
            <a:xfrm>
              <a:off x="2822" y="3646"/>
              <a:ext cx="6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4.8</a:t>
              </a:r>
              <a:endParaRPr lang="ru-RU" sz="1800">
                <a:latin typeface="Arial" charset="0"/>
              </a:endParaRPr>
            </a:p>
          </p:txBody>
        </p:sp>
        <p:sp>
          <p:nvSpPr>
            <p:cNvPr id="21690" name="Rectangle 47"/>
            <p:cNvSpPr>
              <a:spLocks noChangeArrowheads="1"/>
            </p:cNvSpPr>
            <p:nvPr/>
          </p:nvSpPr>
          <p:spPr bwMode="auto">
            <a:xfrm>
              <a:off x="2822" y="3575"/>
              <a:ext cx="2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5</a:t>
              </a:r>
              <a:endParaRPr lang="ru-RU" sz="1800">
                <a:latin typeface="Arial" charset="0"/>
              </a:endParaRPr>
            </a:p>
          </p:txBody>
        </p:sp>
        <p:sp>
          <p:nvSpPr>
            <p:cNvPr id="21691" name="Rectangle 48"/>
            <p:cNvSpPr>
              <a:spLocks noChangeArrowheads="1"/>
            </p:cNvSpPr>
            <p:nvPr/>
          </p:nvSpPr>
          <p:spPr bwMode="auto">
            <a:xfrm>
              <a:off x="2822" y="3504"/>
              <a:ext cx="6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5.2</a:t>
              </a:r>
              <a:endParaRPr lang="ru-RU" sz="1800">
                <a:latin typeface="Arial" charset="0"/>
              </a:endParaRPr>
            </a:p>
          </p:txBody>
        </p:sp>
        <p:sp>
          <p:nvSpPr>
            <p:cNvPr id="21692" name="Rectangle 49"/>
            <p:cNvSpPr>
              <a:spLocks noChangeArrowheads="1"/>
            </p:cNvSpPr>
            <p:nvPr/>
          </p:nvSpPr>
          <p:spPr bwMode="auto">
            <a:xfrm>
              <a:off x="2822" y="3432"/>
              <a:ext cx="6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5.4</a:t>
              </a:r>
              <a:endParaRPr lang="ru-RU" sz="1800">
                <a:latin typeface="Arial" charset="0"/>
              </a:endParaRPr>
            </a:p>
          </p:txBody>
        </p:sp>
        <p:sp>
          <p:nvSpPr>
            <p:cNvPr id="21693" name="Rectangle 50"/>
            <p:cNvSpPr>
              <a:spLocks noChangeArrowheads="1"/>
            </p:cNvSpPr>
            <p:nvPr/>
          </p:nvSpPr>
          <p:spPr bwMode="auto">
            <a:xfrm>
              <a:off x="2822" y="3361"/>
              <a:ext cx="6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5.6</a:t>
              </a:r>
              <a:endParaRPr lang="ru-RU" sz="1800">
                <a:latin typeface="Arial" charset="0"/>
              </a:endParaRPr>
            </a:p>
          </p:txBody>
        </p:sp>
        <p:sp>
          <p:nvSpPr>
            <p:cNvPr id="21694" name="Rectangle 51"/>
            <p:cNvSpPr>
              <a:spLocks noChangeArrowheads="1"/>
            </p:cNvSpPr>
            <p:nvPr/>
          </p:nvSpPr>
          <p:spPr bwMode="auto">
            <a:xfrm>
              <a:off x="2822" y="3289"/>
              <a:ext cx="6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5.8</a:t>
              </a:r>
              <a:endParaRPr lang="ru-RU" sz="1800">
                <a:latin typeface="Arial" charset="0"/>
              </a:endParaRPr>
            </a:p>
          </p:txBody>
        </p:sp>
        <p:sp>
          <p:nvSpPr>
            <p:cNvPr id="21695" name="Rectangle 52"/>
            <p:cNvSpPr>
              <a:spLocks noChangeArrowheads="1"/>
            </p:cNvSpPr>
            <p:nvPr/>
          </p:nvSpPr>
          <p:spPr bwMode="auto">
            <a:xfrm>
              <a:off x="2822" y="3218"/>
              <a:ext cx="2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6</a:t>
              </a:r>
              <a:endParaRPr lang="ru-RU" sz="1800">
                <a:latin typeface="Arial" charset="0"/>
              </a:endParaRPr>
            </a:p>
          </p:txBody>
        </p:sp>
        <p:sp>
          <p:nvSpPr>
            <p:cNvPr id="21696" name="Rectangle 53"/>
            <p:cNvSpPr>
              <a:spLocks noChangeArrowheads="1"/>
            </p:cNvSpPr>
            <p:nvPr/>
          </p:nvSpPr>
          <p:spPr bwMode="auto">
            <a:xfrm>
              <a:off x="2822" y="3147"/>
              <a:ext cx="6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6.2</a:t>
              </a:r>
              <a:endParaRPr lang="ru-RU" sz="1800">
                <a:latin typeface="Arial" charset="0"/>
              </a:endParaRPr>
            </a:p>
          </p:txBody>
        </p:sp>
        <p:sp>
          <p:nvSpPr>
            <p:cNvPr id="21697" name="Rectangle 54"/>
            <p:cNvSpPr>
              <a:spLocks noChangeArrowheads="1"/>
            </p:cNvSpPr>
            <p:nvPr/>
          </p:nvSpPr>
          <p:spPr bwMode="auto">
            <a:xfrm>
              <a:off x="2822" y="3075"/>
              <a:ext cx="6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6.4</a:t>
              </a:r>
              <a:endParaRPr lang="ru-RU" sz="1800">
                <a:latin typeface="Arial" charset="0"/>
              </a:endParaRPr>
            </a:p>
          </p:txBody>
        </p:sp>
        <p:sp>
          <p:nvSpPr>
            <p:cNvPr id="21698" name="Rectangle 55"/>
            <p:cNvSpPr>
              <a:spLocks noChangeArrowheads="1"/>
            </p:cNvSpPr>
            <p:nvPr/>
          </p:nvSpPr>
          <p:spPr bwMode="auto">
            <a:xfrm>
              <a:off x="2822" y="3004"/>
              <a:ext cx="6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6.6</a:t>
              </a:r>
              <a:endParaRPr lang="ru-RU" sz="1800">
                <a:latin typeface="Arial" charset="0"/>
              </a:endParaRPr>
            </a:p>
          </p:txBody>
        </p:sp>
        <p:sp>
          <p:nvSpPr>
            <p:cNvPr id="21699" name="Rectangle 56"/>
            <p:cNvSpPr>
              <a:spLocks noChangeArrowheads="1"/>
            </p:cNvSpPr>
            <p:nvPr/>
          </p:nvSpPr>
          <p:spPr bwMode="auto">
            <a:xfrm>
              <a:off x="2822" y="2933"/>
              <a:ext cx="6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6.8</a:t>
              </a:r>
              <a:endParaRPr lang="ru-RU" sz="1800">
                <a:latin typeface="Arial" charset="0"/>
              </a:endParaRPr>
            </a:p>
          </p:txBody>
        </p:sp>
        <p:sp>
          <p:nvSpPr>
            <p:cNvPr id="21700" name="Rectangle 57"/>
            <p:cNvSpPr>
              <a:spLocks noChangeArrowheads="1"/>
            </p:cNvSpPr>
            <p:nvPr/>
          </p:nvSpPr>
          <p:spPr bwMode="auto">
            <a:xfrm>
              <a:off x="2822" y="2861"/>
              <a:ext cx="2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7</a:t>
              </a:r>
              <a:endParaRPr lang="ru-RU" sz="1800">
                <a:latin typeface="Arial" charset="0"/>
              </a:endParaRPr>
            </a:p>
          </p:txBody>
        </p:sp>
        <p:sp>
          <p:nvSpPr>
            <p:cNvPr id="21701" name="Rectangle 58"/>
            <p:cNvSpPr>
              <a:spLocks noChangeArrowheads="1"/>
            </p:cNvSpPr>
            <p:nvPr/>
          </p:nvSpPr>
          <p:spPr bwMode="auto">
            <a:xfrm>
              <a:off x="2822" y="2790"/>
              <a:ext cx="6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7.2</a:t>
              </a:r>
              <a:endParaRPr lang="ru-RU" sz="1800">
                <a:latin typeface="Arial" charset="0"/>
              </a:endParaRPr>
            </a:p>
          </p:txBody>
        </p:sp>
        <p:sp>
          <p:nvSpPr>
            <p:cNvPr id="21702" name="Rectangle 59"/>
            <p:cNvSpPr>
              <a:spLocks noChangeArrowheads="1"/>
            </p:cNvSpPr>
            <p:nvPr/>
          </p:nvSpPr>
          <p:spPr bwMode="auto">
            <a:xfrm>
              <a:off x="2822" y="2719"/>
              <a:ext cx="6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7.4</a:t>
              </a:r>
              <a:endParaRPr lang="ru-RU" sz="1800">
                <a:latin typeface="Arial" charset="0"/>
              </a:endParaRPr>
            </a:p>
          </p:txBody>
        </p:sp>
        <p:sp>
          <p:nvSpPr>
            <p:cNvPr id="21703" name="Rectangle 60"/>
            <p:cNvSpPr>
              <a:spLocks noChangeArrowheads="1"/>
            </p:cNvSpPr>
            <p:nvPr/>
          </p:nvSpPr>
          <p:spPr bwMode="auto">
            <a:xfrm>
              <a:off x="2822" y="2647"/>
              <a:ext cx="6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7.6</a:t>
              </a:r>
              <a:endParaRPr lang="ru-RU" sz="1800">
                <a:latin typeface="Arial" charset="0"/>
              </a:endParaRPr>
            </a:p>
          </p:txBody>
        </p:sp>
        <p:sp>
          <p:nvSpPr>
            <p:cNvPr id="21704" name="Rectangle 61"/>
            <p:cNvSpPr>
              <a:spLocks noChangeArrowheads="1"/>
            </p:cNvSpPr>
            <p:nvPr/>
          </p:nvSpPr>
          <p:spPr bwMode="auto">
            <a:xfrm>
              <a:off x="2822" y="2576"/>
              <a:ext cx="6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7.8</a:t>
              </a:r>
              <a:endParaRPr lang="ru-RU" sz="1800">
                <a:latin typeface="Arial" charset="0"/>
              </a:endParaRPr>
            </a:p>
          </p:txBody>
        </p:sp>
        <p:sp>
          <p:nvSpPr>
            <p:cNvPr id="21705" name="Rectangle 62"/>
            <p:cNvSpPr>
              <a:spLocks noChangeArrowheads="1"/>
            </p:cNvSpPr>
            <p:nvPr/>
          </p:nvSpPr>
          <p:spPr bwMode="auto">
            <a:xfrm>
              <a:off x="2822" y="2505"/>
              <a:ext cx="2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8</a:t>
              </a:r>
              <a:endParaRPr lang="ru-RU" sz="1800">
                <a:latin typeface="Arial" charset="0"/>
              </a:endParaRPr>
            </a:p>
          </p:txBody>
        </p:sp>
      </p:grpSp>
      <p:grpSp>
        <p:nvGrpSpPr>
          <p:cNvPr id="21511" name="Group 63"/>
          <p:cNvGrpSpPr>
            <a:grpSpLocks/>
          </p:cNvGrpSpPr>
          <p:nvPr/>
        </p:nvGrpSpPr>
        <p:grpSpPr bwMode="auto">
          <a:xfrm>
            <a:off x="7451725" y="2781300"/>
            <a:ext cx="292100" cy="2124075"/>
            <a:chOff x="2850" y="1009"/>
            <a:chExt cx="184" cy="1338"/>
          </a:xfrm>
        </p:grpSpPr>
        <p:sp>
          <p:nvSpPr>
            <p:cNvPr id="21513" name="Rectangle 64"/>
            <p:cNvSpPr>
              <a:spLocks noChangeArrowheads="1"/>
            </p:cNvSpPr>
            <p:nvPr/>
          </p:nvSpPr>
          <p:spPr bwMode="auto">
            <a:xfrm>
              <a:off x="2850" y="2315"/>
              <a:ext cx="83" cy="14"/>
            </a:xfrm>
            <a:prstGeom prst="rect">
              <a:avLst/>
            </a:prstGeom>
            <a:solidFill>
              <a:srgbClr val="FFFFFF"/>
            </a:solidFill>
            <a:ln w="9525">
              <a:noFill/>
              <a:miter lim="800000"/>
              <a:headEnd/>
              <a:tailEnd/>
            </a:ln>
          </p:spPr>
          <p:txBody>
            <a:bodyPr/>
            <a:lstStyle/>
            <a:p>
              <a:pPr eaLnBrk="0" hangingPunct="0"/>
              <a:endParaRPr lang="ru-RU"/>
            </a:p>
          </p:txBody>
        </p:sp>
        <p:sp>
          <p:nvSpPr>
            <p:cNvPr id="21514" name="Rectangle 65"/>
            <p:cNvSpPr>
              <a:spLocks noChangeArrowheads="1"/>
            </p:cNvSpPr>
            <p:nvPr/>
          </p:nvSpPr>
          <p:spPr bwMode="auto">
            <a:xfrm>
              <a:off x="2850" y="2302"/>
              <a:ext cx="83" cy="13"/>
            </a:xfrm>
            <a:prstGeom prst="rect">
              <a:avLst/>
            </a:prstGeom>
            <a:solidFill>
              <a:srgbClr val="FDFDFF"/>
            </a:solidFill>
            <a:ln w="9525">
              <a:noFill/>
              <a:miter lim="800000"/>
              <a:headEnd/>
              <a:tailEnd/>
            </a:ln>
          </p:spPr>
          <p:txBody>
            <a:bodyPr/>
            <a:lstStyle/>
            <a:p>
              <a:pPr eaLnBrk="0" hangingPunct="0"/>
              <a:endParaRPr lang="ru-RU"/>
            </a:p>
          </p:txBody>
        </p:sp>
        <p:sp>
          <p:nvSpPr>
            <p:cNvPr id="21515" name="Rectangle 66"/>
            <p:cNvSpPr>
              <a:spLocks noChangeArrowheads="1"/>
            </p:cNvSpPr>
            <p:nvPr/>
          </p:nvSpPr>
          <p:spPr bwMode="auto">
            <a:xfrm>
              <a:off x="2850" y="2289"/>
              <a:ext cx="83" cy="13"/>
            </a:xfrm>
            <a:prstGeom prst="rect">
              <a:avLst/>
            </a:prstGeom>
            <a:solidFill>
              <a:srgbClr val="FAFAFF"/>
            </a:solidFill>
            <a:ln w="9525">
              <a:noFill/>
              <a:miter lim="800000"/>
              <a:headEnd/>
              <a:tailEnd/>
            </a:ln>
          </p:spPr>
          <p:txBody>
            <a:bodyPr/>
            <a:lstStyle/>
            <a:p>
              <a:pPr eaLnBrk="0" hangingPunct="0"/>
              <a:endParaRPr lang="ru-RU"/>
            </a:p>
          </p:txBody>
        </p:sp>
        <p:sp>
          <p:nvSpPr>
            <p:cNvPr id="21516" name="Rectangle 67"/>
            <p:cNvSpPr>
              <a:spLocks noChangeArrowheads="1"/>
            </p:cNvSpPr>
            <p:nvPr/>
          </p:nvSpPr>
          <p:spPr bwMode="auto">
            <a:xfrm>
              <a:off x="2850" y="2276"/>
              <a:ext cx="83" cy="13"/>
            </a:xfrm>
            <a:prstGeom prst="rect">
              <a:avLst/>
            </a:prstGeom>
            <a:solidFill>
              <a:srgbClr val="F8F8FF"/>
            </a:solidFill>
            <a:ln w="9525">
              <a:noFill/>
              <a:miter lim="800000"/>
              <a:headEnd/>
              <a:tailEnd/>
            </a:ln>
          </p:spPr>
          <p:txBody>
            <a:bodyPr/>
            <a:lstStyle/>
            <a:p>
              <a:pPr eaLnBrk="0" hangingPunct="0"/>
              <a:endParaRPr lang="ru-RU"/>
            </a:p>
          </p:txBody>
        </p:sp>
        <p:sp>
          <p:nvSpPr>
            <p:cNvPr id="21517" name="Rectangle 68"/>
            <p:cNvSpPr>
              <a:spLocks noChangeArrowheads="1"/>
            </p:cNvSpPr>
            <p:nvPr/>
          </p:nvSpPr>
          <p:spPr bwMode="auto">
            <a:xfrm>
              <a:off x="2850" y="2263"/>
              <a:ext cx="83" cy="13"/>
            </a:xfrm>
            <a:prstGeom prst="rect">
              <a:avLst/>
            </a:prstGeom>
            <a:solidFill>
              <a:srgbClr val="F5F5FF"/>
            </a:solidFill>
            <a:ln w="9525">
              <a:noFill/>
              <a:miter lim="800000"/>
              <a:headEnd/>
              <a:tailEnd/>
            </a:ln>
          </p:spPr>
          <p:txBody>
            <a:bodyPr/>
            <a:lstStyle/>
            <a:p>
              <a:pPr eaLnBrk="0" hangingPunct="0"/>
              <a:endParaRPr lang="ru-RU"/>
            </a:p>
          </p:txBody>
        </p:sp>
        <p:sp>
          <p:nvSpPr>
            <p:cNvPr id="21518" name="Rectangle 69"/>
            <p:cNvSpPr>
              <a:spLocks noChangeArrowheads="1"/>
            </p:cNvSpPr>
            <p:nvPr/>
          </p:nvSpPr>
          <p:spPr bwMode="auto">
            <a:xfrm>
              <a:off x="2850" y="2249"/>
              <a:ext cx="83" cy="14"/>
            </a:xfrm>
            <a:prstGeom prst="rect">
              <a:avLst/>
            </a:prstGeom>
            <a:solidFill>
              <a:srgbClr val="F3F3FF"/>
            </a:solidFill>
            <a:ln w="9525">
              <a:noFill/>
              <a:miter lim="800000"/>
              <a:headEnd/>
              <a:tailEnd/>
            </a:ln>
          </p:spPr>
          <p:txBody>
            <a:bodyPr/>
            <a:lstStyle/>
            <a:p>
              <a:pPr eaLnBrk="0" hangingPunct="0"/>
              <a:endParaRPr lang="ru-RU"/>
            </a:p>
          </p:txBody>
        </p:sp>
        <p:sp>
          <p:nvSpPr>
            <p:cNvPr id="21519" name="Rectangle 70"/>
            <p:cNvSpPr>
              <a:spLocks noChangeArrowheads="1"/>
            </p:cNvSpPr>
            <p:nvPr/>
          </p:nvSpPr>
          <p:spPr bwMode="auto">
            <a:xfrm>
              <a:off x="2850" y="2236"/>
              <a:ext cx="83" cy="13"/>
            </a:xfrm>
            <a:prstGeom prst="rect">
              <a:avLst/>
            </a:prstGeom>
            <a:solidFill>
              <a:srgbClr val="F0F0FF"/>
            </a:solidFill>
            <a:ln w="9525">
              <a:noFill/>
              <a:miter lim="800000"/>
              <a:headEnd/>
              <a:tailEnd/>
            </a:ln>
          </p:spPr>
          <p:txBody>
            <a:bodyPr/>
            <a:lstStyle/>
            <a:p>
              <a:pPr eaLnBrk="0" hangingPunct="0"/>
              <a:endParaRPr lang="ru-RU"/>
            </a:p>
          </p:txBody>
        </p:sp>
        <p:sp>
          <p:nvSpPr>
            <p:cNvPr id="21520" name="Rectangle 71"/>
            <p:cNvSpPr>
              <a:spLocks noChangeArrowheads="1"/>
            </p:cNvSpPr>
            <p:nvPr/>
          </p:nvSpPr>
          <p:spPr bwMode="auto">
            <a:xfrm>
              <a:off x="2850" y="2223"/>
              <a:ext cx="83" cy="13"/>
            </a:xfrm>
            <a:prstGeom prst="rect">
              <a:avLst/>
            </a:prstGeom>
            <a:solidFill>
              <a:srgbClr val="EDEDFF"/>
            </a:solidFill>
            <a:ln w="9525">
              <a:noFill/>
              <a:miter lim="800000"/>
              <a:headEnd/>
              <a:tailEnd/>
            </a:ln>
          </p:spPr>
          <p:txBody>
            <a:bodyPr/>
            <a:lstStyle/>
            <a:p>
              <a:pPr eaLnBrk="0" hangingPunct="0"/>
              <a:endParaRPr lang="ru-RU"/>
            </a:p>
          </p:txBody>
        </p:sp>
        <p:sp>
          <p:nvSpPr>
            <p:cNvPr id="21521" name="Rectangle 72"/>
            <p:cNvSpPr>
              <a:spLocks noChangeArrowheads="1"/>
            </p:cNvSpPr>
            <p:nvPr/>
          </p:nvSpPr>
          <p:spPr bwMode="auto">
            <a:xfrm>
              <a:off x="2850" y="2210"/>
              <a:ext cx="83" cy="13"/>
            </a:xfrm>
            <a:prstGeom prst="rect">
              <a:avLst/>
            </a:prstGeom>
            <a:solidFill>
              <a:srgbClr val="EBEBFF"/>
            </a:solidFill>
            <a:ln w="9525">
              <a:noFill/>
              <a:miter lim="800000"/>
              <a:headEnd/>
              <a:tailEnd/>
            </a:ln>
          </p:spPr>
          <p:txBody>
            <a:bodyPr/>
            <a:lstStyle/>
            <a:p>
              <a:pPr eaLnBrk="0" hangingPunct="0"/>
              <a:endParaRPr lang="ru-RU"/>
            </a:p>
          </p:txBody>
        </p:sp>
        <p:sp>
          <p:nvSpPr>
            <p:cNvPr id="21522" name="Rectangle 73"/>
            <p:cNvSpPr>
              <a:spLocks noChangeArrowheads="1"/>
            </p:cNvSpPr>
            <p:nvPr/>
          </p:nvSpPr>
          <p:spPr bwMode="auto">
            <a:xfrm>
              <a:off x="2850" y="2197"/>
              <a:ext cx="83" cy="13"/>
            </a:xfrm>
            <a:prstGeom prst="rect">
              <a:avLst/>
            </a:prstGeom>
            <a:solidFill>
              <a:srgbClr val="E8E8FF"/>
            </a:solidFill>
            <a:ln w="9525">
              <a:noFill/>
              <a:miter lim="800000"/>
              <a:headEnd/>
              <a:tailEnd/>
            </a:ln>
          </p:spPr>
          <p:txBody>
            <a:bodyPr/>
            <a:lstStyle/>
            <a:p>
              <a:pPr eaLnBrk="0" hangingPunct="0"/>
              <a:endParaRPr lang="ru-RU"/>
            </a:p>
          </p:txBody>
        </p:sp>
        <p:sp>
          <p:nvSpPr>
            <p:cNvPr id="21523" name="Rectangle 74"/>
            <p:cNvSpPr>
              <a:spLocks noChangeArrowheads="1"/>
            </p:cNvSpPr>
            <p:nvPr/>
          </p:nvSpPr>
          <p:spPr bwMode="auto">
            <a:xfrm>
              <a:off x="2850" y="2183"/>
              <a:ext cx="83" cy="14"/>
            </a:xfrm>
            <a:prstGeom prst="rect">
              <a:avLst/>
            </a:prstGeom>
            <a:solidFill>
              <a:srgbClr val="E6E6FF"/>
            </a:solidFill>
            <a:ln w="9525">
              <a:noFill/>
              <a:miter lim="800000"/>
              <a:headEnd/>
              <a:tailEnd/>
            </a:ln>
          </p:spPr>
          <p:txBody>
            <a:bodyPr/>
            <a:lstStyle/>
            <a:p>
              <a:pPr eaLnBrk="0" hangingPunct="0"/>
              <a:endParaRPr lang="ru-RU"/>
            </a:p>
          </p:txBody>
        </p:sp>
        <p:sp>
          <p:nvSpPr>
            <p:cNvPr id="21524" name="Rectangle 75"/>
            <p:cNvSpPr>
              <a:spLocks noChangeArrowheads="1"/>
            </p:cNvSpPr>
            <p:nvPr/>
          </p:nvSpPr>
          <p:spPr bwMode="auto">
            <a:xfrm>
              <a:off x="2850" y="2170"/>
              <a:ext cx="83" cy="13"/>
            </a:xfrm>
            <a:prstGeom prst="rect">
              <a:avLst/>
            </a:prstGeom>
            <a:solidFill>
              <a:srgbClr val="E3E3FF"/>
            </a:solidFill>
            <a:ln w="9525">
              <a:noFill/>
              <a:miter lim="800000"/>
              <a:headEnd/>
              <a:tailEnd/>
            </a:ln>
          </p:spPr>
          <p:txBody>
            <a:bodyPr/>
            <a:lstStyle/>
            <a:p>
              <a:pPr eaLnBrk="0" hangingPunct="0"/>
              <a:endParaRPr lang="ru-RU"/>
            </a:p>
          </p:txBody>
        </p:sp>
        <p:sp>
          <p:nvSpPr>
            <p:cNvPr id="21525" name="Rectangle 76"/>
            <p:cNvSpPr>
              <a:spLocks noChangeArrowheads="1"/>
            </p:cNvSpPr>
            <p:nvPr/>
          </p:nvSpPr>
          <p:spPr bwMode="auto">
            <a:xfrm>
              <a:off x="2850" y="2157"/>
              <a:ext cx="83" cy="13"/>
            </a:xfrm>
            <a:prstGeom prst="rect">
              <a:avLst/>
            </a:prstGeom>
            <a:solidFill>
              <a:srgbClr val="E1E1FF"/>
            </a:solidFill>
            <a:ln w="9525">
              <a:noFill/>
              <a:miter lim="800000"/>
              <a:headEnd/>
              <a:tailEnd/>
            </a:ln>
          </p:spPr>
          <p:txBody>
            <a:bodyPr/>
            <a:lstStyle/>
            <a:p>
              <a:pPr eaLnBrk="0" hangingPunct="0"/>
              <a:endParaRPr lang="ru-RU"/>
            </a:p>
          </p:txBody>
        </p:sp>
        <p:sp>
          <p:nvSpPr>
            <p:cNvPr id="21526" name="Rectangle 77"/>
            <p:cNvSpPr>
              <a:spLocks noChangeArrowheads="1"/>
            </p:cNvSpPr>
            <p:nvPr/>
          </p:nvSpPr>
          <p:spPr bwMode="auto">
            <a:xfrm>
              <a:off x="2850" y="2144"/>
              <a:ext cx="83" cy="13"/>
            </a:xfrm>
            <a:prstGeom prst="rect">
              <a:avLst/>
            </a:prstGeom>
            <a:solidFill>
              <a:srgbClr val="DEDEFF"/>
            </a:solidFill>
            <a:ln w="9525">
              <a:noFill/>
              <a:miter lim="800000"/>
              <a:headEnd/>
              <a:tailEnd/>
            </a:ln>
          </p:spPr>
          <p:txBody>
            <a:bodyPr/>
            <a:lstStyle/>
            <a:p>
              <a:pPr eaLnBrk="0" hangingPunct="0"/>
              <a:endParaRPr lang="ru-RU"/>
            </a:p>
          </p:txBody>
        </p:sp>
        <p:sp>
          <p:nvSpPr>
            <p:cNvPr id="21527" name="Rectangle 78"/>
            <p:cNvSpPr>
              <a:spLocks noChangeArrowheads="1"/>
            </p:cNvSpPr>
            <p:nvPr/>
          </p:nvSpPr>
          <p:spPr bwMode="auto">
            <a:xfrm>
              <a:off x="2850" y="2131"/>
              <a:ext cx="83" cy="13"/>
            </a:xfrm>
            <a:prstGeom prst="rect">
              <a:avLst/>
            </a:prstGeom>
            <a:solidFill>
              <a:srgbClr val="DBDBFF"/>
            </a:solidFill>
            <a:ln w="9525">
              <a:noFill/>
              <a:miter lim="800000"/>
              <a:headEnd/>
              <a:tailEnd/>
            </a:ln>
          </p:spPr>
          <p:txBody>
            <a:bodyPr/>
            <a:lstStyle/>
            <a:p>
              <a:pPr eaLnBrk="0" hangingPunct="0"/>
              <a:endParaRPr lang="ru-RU"/>
            </a:p>
          </p:txBody>
        </p:sp>
        <p:sp>
          <p:nvSpPr>
            <p:cNvPr id="21528" name="Rectangle 79"/>
            <p:cNvSpPr>
              <a:spLocks noChangeArrowheads="1"/>
            </p:cNvSpPr>
            <p:nvPr/>
          </p:nvSpPr>
          <p:spPr bwMode="auto">
            <a:xfrm>
              <a:off x="2850" y="2117"/>
              <a:ext cx="83" cy="14"/>
            </a:xfrm>
            <a:prstGeom prst="rect">
              <a:avLst/>
            </a:prstGeom>
            <a:solidFill>
              <a:srgbClr val="D9D9FF"/>
            </a:solidFill>
            <a:ln w="9525">
              <a:noFill/>
              <a:miter lim="800000"/>
              <a:headEnd/>
              <a:tailEnd/>
            </a:ln>
          </p:spPr>
          <p:txBody>
            <a:bodyPr/>
            <a:lstStyle/>
            <a:p>
              <a:pPr eaLnBrk="0" hangingPunct="0"/>
              <a:endParaRPr lang="ru-RU"/>
            </a:p>
          </p:txBody>
        </p:sp>
        <p:sp>
          <p:nvSpPr>
            <p:cNvPr id="21529" name="Rectangle 80"/>
            <p:cNvSpPr>
              <a:spLocks noChangeArrowheads="1"/>
            </p:cNvSpPr>
            <p:nvPr/>
          </p:nvSpPr>
          <p:spPr bwMode="auto">
            <a:xfrm>
              <a:off x="2850" y="2104"/>
              <a:ext cx="83" cy="13"/>
            </a:xfrm>
            <a:prstGeom prst="rect">
              <a:avLst/>
            </a:prstGeom>
            <a:solidFill>
              <a:srgbClr val="D6D6FF"/>
            </a:solidFill>
            <a:ln w="9525">
              <a:noFill/>
              <a:miter lim="800000"/>
              <a:headEnd/>
              <a:tailEnd/>
            </a:ln>
          </p:spPr>
          <p:txBody>
            <a:bodyPr/>
            <a:lstStyle/>
            <a:p>
              <a:pPr eaLnBrk="0" hangingPunct="0"/>
              <a:endParaRPr lang="ru-RU"/>
            </a:p>
          </p:txBody>
        </p:sp>
        <p:sp>
          <p:nvSpPr>
            <p:cNvPr id="21530" name="Rectangle 81"/>
            <p:cNvSpPr>
              <a:spLocks noChangeArrowheads="1"/>
            </p:cNvSpPr>
            <p:nvPr/>
          </p:nvSpPr>
          <p:spPr bwMode="auto">
            <a:xfrm>
              <a:off x="2850" y="2091"/>
              <a:ext cx="83" cy="13"/>
            </a:xfrm>
            <a:prstGeom prst="rect">
              <a:avLst/>
            </a:prstGeom>
            <a:solidFill>
              <a:srgbClr val="D4D4FF"/>
            </a:solidFill>
            <a:ln w="9525">
              <a:noFill/>
              <a:miter lim="800000"/>
              <a:headEnd/>
              <a:tailEnd/>
            </a:ln>
          </p:spPr>
          <p:txBody>
            <a:bodyPr/>
            <a:lstStyle/>
            <a:p>
              <a:pPr eaLnBrk="0" hangingPunct="0"/>
              <a:endParaRPr lang="ru-RU"/>
            </a:p>
          </p:txBody>
        </p:sp>
        <p:sp>
          <p:nvSpPr>
            <p:cNvPr id="21531" name="Rectangle 82"/>
            <p:cNvSpPr>
              <a:spLocks noChangeArrowheads="1"/>
            </p:cNvSpPr>
            <p:nvPr/>
          </p:nvSpPr>
          <p:spPr bwMode="auto">
            <a:xfrm>
              <a:off x="2850" y="2078"/>
              <a:ext cx="83" cy="13"/>
            </a:xfrm>
            <a:prstGeom prst="rect">
              <a:avLst/>
            </a:prstGeom>
            <a:solidFill>
              <a:srgbClr val="D1D1FF"/>
            </a:solidFill>
            <a:ln w="9525">
              <a:noFill/>
              <a:miter lim="800000"/>
              <a:headEnd/>
              <a:tailEnd/>
            </a:ln>
          </p:spPr>
          <p:txBody>
            <a:bodyPr/>
            <a:lstStyle/>
            <a:p>
              <a:pPr eaLnBrk="0" hangingPunct="0"/>
              <a:endParaRPr lang="ru-RU"/>
            </a:p>
          </p:txBody>
        </p:sp>
        <p:sp>
          <p:nvSpPr>
            <p:cNvPr id="21532" name="Rectangle 83"/>
            <p:cNvSpPr>
              <a:spLocks noChangeArrowheads="1"/>
            </p:cNvSpPr>
            <p:nvPr/>
          </p:nvSpPr>
          <p:spPr bwMode="auto">
            <a:xfrm>
              <a:off x="2850" y="2065"/>
              <a:ext cx="83" cy="13"/>
            </a:xfrm>
            <a:prstGeom prst="rect">
              <a:avLst/>
            </a:prstGeom>
            <a:solidFill>
              <a:srgbClr val="CFCFFF"/>
            </a:solidFill>
            <a:ln w="9525">
              <a:noFill/>
              <a:miter lim="800000"/>
              <a:headEnd/>
              <a:tailEnd/>
            </a:ln>
          </p:spPr>
          <p:txBody>
            <a:bodyPr/>
            <a:lstStyle/>
            <a:p>
              <a:pPr eaLnBrk="0" hangingPunct="0"/>
              <a:endParaRPr lang="ru-RU"/>
            </a:p>
          </p:txBody>
        </p:sp>
        <p:sp>
          <p:nvSpPr>
            <p:cNvPr id="21533" name="Rectangle 84"/>
            <p:cNvSpPr>
              <a:spLocks noChangeArrowheads="1"/>
            </p:cNvSpPr>
            <p:nvPr/>
          </p:nvSpPr>
          <p:spPr bwMode="auto">
            <a:xfrm>
              <a:off x="2850" y="2051"/>
              <a:ext cx="83" cy="14"/>
            </a:xfrm>
            <a:prstGeom prst="rect">
              <a:avLst/>
            </a:prstGeom>
            <a:solidFill>
              <a:srgbClr val="CCCCFF"/>
            </a:solidFill>
            <a:ln w="9525">
              <a:noFill/>
              <a:miter lim="800000"/>
              <a:headEnd/>
              <a:tailEnd/>
            </a:ln>
          </p:spPr>
          <p:txBody>
            <a:bodyPr/>
            <a:lstStyle/>
            <a:p>
              <a:pPr eaLnBrk="0" hangingPunct="0"/>
              <a:endParaRPr lang="ru-RU"/>
            </a:p>
          </p:txBody>
        </p:sp>
        <p:sp>
          <p:nvSpPr>
            <p:cNvPr id="21534" name="Rectangle 85"/>
            <p:cNvSpPr>
              <a:spLocks noChangeArrowheads="1"/>
            </p:cNvSpPr>
            <p:nvPr/>
          </p:nvSpPr>
          <p:spPr bwMode="auto">
            <a:xfrm>
              <a:off x="2850" y="2038"/>
              <a:ext cx="83" cy="13"/>
            </a:xfrm>
            <a:prstGeom prst="rect">
              <a:avLst/>
            </a:prstGeom>
            <a:solidFill>
              <a:srgbClr val="C9C9FF"/>
            </a:solidFill>
            <a:ln w="9525">
              <a:noFill/>
              <a:miter lim="800000"/>
              <a:headEnd/>
              <a:tailEnd/>
            </a:ln>
          </p:spPr>
          <p:txBody>
            <a:bodyPr/>
            <a:lstStyle/>
            <a:p>
              <a:pPr eaLnBrk="0" hangingPunct="0"/>
              <a:endParaRPr lang="ru-RU"/>
            </a:p>
          </p:txBody>
        </p:sp>
        <p:sp>
          <p:nvSpPr>
            <p:cNvPr id="21535" name="Rectangle 86"/>
            <p:cNvSpPr>
              <a:spLocks noChangeArrowheads="1"/>
            </p:cNvSpPr>
            <p:nvPr/>
          </p:nvSpPr>
          <p:spPr bwMode="auto">
            <a:xfrm>
              <a:off x="2850" y="2025"/>
              <a:ext cx="83" cy="13"/>
            </a:xfrm>
            <a:prstGeom prst="rect">
              <a:avLst/>
            </a:prstGeom>
            <a:solidFill>
              <a:srgbClr val="C7C7FF"/>
            </a:solidFill>
            <a:ln w="9525">
              <a:noFill/>
              <a:miter lim="800000"/>
              <a:headEnd/>
              <a:tailEnd/>
            </a:ln>
          </p:spPr>
          <p:txBody>
            <a:bodyPr/>
            <a:lstStyle/>
            <a:p>
              <a:pPr eaLnBrk="0" hangingPunct="0"/>
              <a:endParaRPr lang="ru-RU"/>
            </a:p>
          </p:txBody>
        </p:sp>
        <p:sp>
          <p:nvSpPr>
            <p:cNvPr id="21536" name="Rectangle 87"/>
            <p:cNvSpPr>
              <a:spLocks noChangeArrowheads="1"/>
            </p:cNvSpPr>
            <p:nvPr/>
          </p:nvSpPr>
          <p:spPr bwMode="auto">
            <a:xfrm>
              <a:off x="2850" y="2012"/>
              <a:ext cx="83" cy="13"/>
            </a:xfrm>
            <a:prstGeom prst="rect">
              <a:avLst/>
            </a:prstGeom>
            <a:solidFill>
              <a:srgbClr val="C4C4FF"/>
            </a:solidFill>
            <a:ln w="9525">
              <a:noFill/>
              <a:miter lim="800000"/>
              <a:headEnd/>
              <a:tailEnd/>
            </a:ln>
          </p:spPr>
          <p:txBody>
            <a:bodyPr/>
            <a:lstStyle/>
            <a:p>
              <a:pPr eaLnBrk="0" hangingPunct="0"/>
              <a:endParaRPr lang="ru-RU"/>
            </a:p>
          </p:txBody>
        </p:sp>
        <p:sp>
          <p:nvSpPr>
            <p:cNvPr id="21537" name="Rectangle 88"/>
            <p:cNvSpPr>
              <a:spLocks noChangeArrowheads="1"/>
            </p:cNvSpPr>
            <p:nvPr/>
          </p:nvSpPr>
          <p:spPr bwMode="auto">
            <a:xfrm>
              <a:off x="2850" y="1999"/>
              <a:ext cx="83" cy="13"/>
            </a:xfrm>
            <a:prstGeom prst="rect">
              <a:avLst/>
            </a:prstGeom>
            <a:solidFill>
              <a:srgbClr val="C2C2FF"/>
            </a:solidFill>
            <a:ln w="9525">
              <a:noFill/>
              <a:miter lim="800000"/>
              <a:headEnd/>
              <a:tailEnd/>
            </a:ln>
          </p:spPr>
          <p:txBody>
            <a:bodyPr/>
            <a:lstStyle/>
            <a:p>
              <a:pPr eaLnBrk="0" hangingPunct="0"/>
              <a:endParaRPr lang="ru-RU"/>
            </a:p>
          </p:txBody>
        </p:sp>
        <p:sp>
          <p:nvSpPr>
            <p:cNvPr id="21538" name="Rectangle 89"/>
            <p:cNvSpPr>
              <a:spLocks noChangeArrowheads="1"/>
            </p:cNvSpPr>
            <p:nvPr/>
          </p:nvSpPr>
          <p:spPr bwMode="auto">
            <a:xfrm>
              <a:off x="2850" y="1985"/>
              <a:ext cx="83" cy="14"/>
            </a:xfrm>
            <a:prstGeom prst="rect">
              <a:avLst/>
            </a:prstGeom>
            <a:solidFill>
              <a:srgbClr val="BFBFFF"/>
            </a:solidFill>
            <a:ln w="9525">
              <a:noFill/>
              <a:miter lim="800000"/>
              <a:headEnd/>
              <a:tailEnd/>
            </a:ln>
          </p:spPr>
          <p:txBody>
            <a:bodyPr/>
            <a:lstStyle/>
            <a:p>
              <a:pPr eaLnBrk="0" hangingPunct="0"/>
              <a:endParaRPr lang="ru-RU"/>
            </a:p>
          </p:txBody>
        </p:sp>
        <p:sp>
          <p:nvSpPr>
            <p:cNvPr id="21539" name="Rectangle 90"/>
            <p:cNvSpPr>
              <a:spLocks noChangeArrowheads="1"/>
            </p:cNvSpPr>
            <p:nvPr/>
          </p:nvSpPr>
          <p:spPr bwMode="auto">
            <a:xfrm>
              <a:off x="2850" y="1972"/>
              <a:ext cx="83" cy="13"/>
            </a:xfrm>
            <a:prstGeom prst="rect">
              <a:avLst/>
            </a:prstGeom>
            <a:solidFill>
              <a:srgbClr val="BDBDFF"/>
            </a:solidFill>
            <a:ln w="9525">
              <a:noFill/>
              <a:miter lim="800000"/>
              <a:headEnd/>
              <a:tailEnd/>
            </a:ln>
          </p:spPr>
          <p:txBody>
            <a:bodyPr/>
            <a:lstStyle/>
            <a:p>
              <a:pPr eaLnBrk="0" hangingPunct="0"/>
              <a:endParaRPr lang="ru-RU"/>
            </a:p>
          </p:txBody>
        </p:sp>
        <p:sp>
          <p:nvSpPr>
            <p:cNvPr id="21540" name="Rectangle 91"/>
            <p:cNvSpPr>
              <a:spLocks noChangeArrowheads="1"/>
            </p:cNvSpPr>
            <p:nvPr/>
          </p:nvSpPr>
          <p:spPr bwMode="auto">
            <a:xfrm>
              <a:off x="2850" y="1959"/>
              <a:ext cx="83" cy="13"/>
            </a:xfrm>
            <a:prstGeom prst="rect">
              <a:avLst/>
            </a:prstGeom>
            <a:solidFill>
              <a:srgbClr val="BABAFF"/>
            </a:solidFill>
            <a:ln w="9525">
              <a:noFill/>
              <a:miter lim="800000"/>
              <a:headEnd/>
              <a:tailEnd/>
            </a:ln>
          </p:spPr>
          <p:txBody>
            <a:bodyPr/>
            <a:lstStyle/>
            <a:p>
              <a:pPr eaLnBrk="0" hangingPunct="0"/>
              <a:endParaRPr lang="ru-RU"/>
            </a:p>
          </p:txBody>
        </p:sp>
        <p:sp>
          <p:nvSpPr>
            <p:cNvPr id="21541" name="Rectangle 92"/>
            <p:cNvSpPr>
              <a:spLocks noChangeArrowheads="1"/>
            </p:cNvSpPr>
            <p:nvPr/>
          </p:nvSpPr>
          <p:spPr bwMode="auto">
            <a:xfrm>
              <a:off x="2850" y="1946"/>
              <a:ext cx="83" cy="13"/>
            </a:xfrm>
            <a:prstGeom prst="rect">
              <a:avLst/>
            </a:prstGeom>
            <a:solidFill>
              <a:srgbClr val="B7B7FF"/>
            </a:solidFill>
            <a:ln w="9525">
              <a:noFill/>
              <a:miter lim="800000"/>
              <a:headEnd/>
              <a:tailEnd/>
            </a:ln>
          </p:spPr>
          <p:txBody>
            <a:bodyPr/>
            <a:lstStyle/>
            <a:p>
              <a:pPr eaLnBrk="0" hangingPunct="0"/>
              <a:endParaRPr lang="ru-RU"/>
            </a:p>
          </p:txBody>
        </p:sp>
        <p:sp>
          <p:nvSpPr>
            <p:cNvPr id="21542" name="Rectangle 93"/>
            <p:cNvSpPr>
              <a:spLocks noChangeArrowheads="1"/>
            </p:cNvSpPr>
            <p:nvPr/>
          </p:nvSpPr>
          <p:spPr bwMode="auto">
            <a:xfrm>
              <a:off x="2850" y="1933"/>
              <a:ext cx="83" cy="13"/>
            </a:xfrm>
            <a:prstGeom prst="rect">
              <a:avLst/>
            </a:prstGeom>
            <a:solidFill>
              <a:srgbClr val="B5B5FF"/>
            </a:solidFill>
            <a:ln w="9525">
              <a:noFill/>
              <a:miter lim="800000"/>
              <a:headEnd/>
              <a:tailEnd/>
            </a:ln>
          </p:spPr>
          <p:txBody>
            <a:bodyPr/>
            <a:lstStyle/>
            <a:p>
              <a:pPr eaLnBrk="0" hangingPunct="0"/>
              <a:endParaRPr lang="ru-RU"/>
            </a:p>
          </p:txBody>
        </p:sp>
        <p:sp>
          <p:nvSpPr>
            <p:cNvPr id="21543" name="Rectangle 94"/>
            <p:cNvSpPr>
              <a:spLocks noChangeArrowheads="1"/>
            </p:cNvSpPr>
            <p:nvPr/>
          </p:nvSpPr>
          <p:spPr bwMode="auto">
            <a:xfrm>
              <a:off x="2850" y="1919"/>
              <a:ext cx="83" cy="14"/>
            </a:xfrm>
            <a:prstGeom prst="rect">
              <a:avLst/>
            </a:prstGeom>
            <a:solidFill>
              <a:srgbClr val="B2B2FF"/>
            </a:solidFill>
            <a:ln w="9525">
              <a:noFill/>
              <a:miter lim="800000"/>
              <a:headEnd/>
              <a:tailEnd/>
            </a:ln>
          </p:spPr>
          <p:txBody>
            <a:bodyPr/>
            <a:lstStyle/>
            <a:p>
              <a:pPr eaLnBrk="0" hangingPunct="0"/>
              <a:endParaRPr lang="ru-RU"/>
            </a:p>
          </p:txBody>
        </p:sp>
        <p:sp>
          <p:nvSpPr>
            <p:cNvPr id="21544" name="Rectangle 95"/>
            <p:cNvSpPr>
              <a:spLocks noChangeArrowheads="1"/>
            </p:cNvSpPr>
            <p:nvPr/>
          </p:nvSpPr>
          <p:spPr bwMode="auto">
            <a:xfrm>
              <a:off x="2850" y="1906"/>
              <a:ext cx="83" cy="13"/>
            </a:xfrm>
            <a:prstGeom prst="rect">
              <a:avLst/>
            </a:prstGeom>
            <a:solidFill>
              <a:srgbClr val="B0B0FF"/>
            </a:solidFill>
            <a:ln w="9525">
              <a:noFill/>
              <a:miter lim="800000"/>
              <a:headEnd/>
              <a:tailEnd/>
            </a:ln>
          </p:spPr>
          <p:txBody>
            <a:bodyPr/>
            <a:lstStyle/>
            <a:p>
              <a:pPr eaLnBrk="0" hangingPunct="0"/>
              <a:endParaRPr lang="ru-RU"/>
            </a:p>
          </p:txBody>
        </p:sp>
        <p:sp>
          <p:nvSpPr>
            <p:cNvPr id="21545" name="Rectangle 96"/>
            <p:cNvSpPr>
              <a:spLocks noChangeArrowheads="1"/>
            </p:cNvSpPr>
            <p:nvPr/>
          </p:nvSpPr>
          <p:spPr bwMode="auto">
            <a:xfrm>
              <a:off x="2850" y="1893"/>
              <a:ext cx="83" cy="13"/>
            </a:xfrm>
            <a:prstGeom prst="rect">
              <a:avLst/>
            </a:prstGeom>
            <a:solidFill>
              <a:srgbClr val="ADADFF"/>
            </a:solidFill>
            <a:ln w="9525">
              <a:noFill/>
              <a:miter lim="800000"/>
              <a:headEnd/>
              <a:tailEnd/>
            </a:ln>
          </p:spPr>
          <p:txBody>
            <a:bodyPr/>
            <a:lstStyle/>
            <a:p>
              <a:pPr eaLnBrk="0" hangingPunct="0"/>
              <a:endParaRPr lang="ru-RU"/>
            </a:p>
          </p:txBody>
        </p:sp>
        <p:sp>
          <p:nvSpPr>
            <p:cNvPr id="21546" name="Rectangle 97"/>
            <p:cNvSpPr>
              <a:spLocks noChangeArrowheads="1"/>
            </p:cNvSpPr>
            <p:nvPr/>
          </p:nvSpPr>
          <p:spPr bwMode="auto">
            <a:xfrm>
              <a:off x="2850" y="1880"/>
              <a:ext cx="83" cy="13"/>
            </a:xfrm>
            <a:prstGeom prst="rect">
              <a:avLst/>
            </a:prstGeom>
            <a:solidFill>
              <a:srgbClr val="AAAAFF"/>
            </a:solidFill>
            <a:ln w="9525">
              <a:noFill/>
              <a:miter lim="800000"/>
              <a:headEnd/>
              <a:tailEnd/>
            </a:ln>
          </p:spPr>
          <p:txBody>
            <a:bodyPr/>
            <a:lstStyle/>
            <a:p>
              <a:pPr eaLnBrk="0" hangingPunct="0"/>
              <a:endParaRPr lang="ru-RU"/>
            </a:p>
          </p:txBody>
        </p:sp>
        <p:sp>
          <p:nvSpPr>
            <p:cNvPr id="21547" name="Rectangle 98"/>
            <p:cNvSpPr>
              <a:spLocks noChangeArrowheads="1"/>
            </p:cNvSpPr>
            <p:nvPr/>
          </p:nvSpPr>
          <p:spPr bwMode="auto">
            <a:xfrm>
              <a:off x="2850" y="1867"/>
              <a:ext cx="83" cy="13"/>
            </a:xfrm>
            <a:prstGeom prst="rect">
              <a:avLst/>
            </a:prstGeom>
            <a:solidFill>
              <a:srgbClr val="A8A8FF"/>
            </a:solidFill>
            <a:ln w="9525">
              <a:noFill/>
              <a:miter lim="800000"/>
              <a:headEnd/>
              <a:tailEnd/>
            </a:ln>
          </p:spPr>
          <p:txBody>
            <a:bodyPr/>
            <a:lstStyle/>
            <a:p>
              <a:pPr eaLnBrk="0" hangingPunct="0"/>
              <a:endParaRPr lang="ru-RU"/>
            </a:p>
          </p:txBody>
        </p:sp>
        <p:sp>
          <p:nvSpPr>
            <p:cNvPr id="21548" name="Rectangle 99"/>
            <p:cNvSpPr>
              <a:spLocks noChangeArrowheads="1"/>
            </p:cNvSpPr>
            <p:nvPr/>
          </p:nvSpPr>
          <p:spPr bwMode="auto">
            <a:xfrm>
              <a:off x="2850" y="1853"/>
              <a:ext cx="83" cy="14"/>
            </a:xfrm>
            <a:prstGeom prst="rect">
              <a:avLst/>
            </a:prstGeom>
            <a:solidFill>
              <a:srgbClr val="A5A5FF"/>
            </a:solidFill>
            <a:ln w="9525">
              <a:noFill/>
              <a:miter lim="800000"/>
              <a:headEnd/>
              <a:tailEnd/>
            </a:ln>
          </p:spPr>
          <p:txBody>
            <a:bodyPr/>
            <a:lstStyle/>
            <a:p>
              <a:pPr eaLnBrk="0" hangingPunct="0"/>
              <a:endParaRPr lang="ru-RU"/>
            </a:p>
          </p:txBody>
        </p:sp>
        <p:sp>
          <p:nvSpPr>
            <p:cNvPr id="21549" name="Rectangle 100"/>
            <p:cNvSpPr>
              <a:spLocks noChangeArrowheads="1"/>
            </p:cNvSpPr>
            <p:nvPr/>
          </p:nvSpPr>
          <p:spPr bwMode="auto">
            <a:xfrm>
              <a:off x="2850" y="1840"/>
              <a:ext cx="83" cy="13"/>
            </a:xfrm>
            <a:prstGeom prst="rect">
              <a:avLst/>
            </a:prstGeom>
            <a:solidFill>
              <a:srgbClr val="A3A3FF"/>
            </a:solidFill>
            <a:ln w="9525">
              <a:noFill/>
              <a:miter lim="800000"/>
              <a:headEnd/>
              <a:tailEnd/>
            </a:ln>
          </p:spPr>
          <p:txBody>
            <a:bodyPr/>
            <a:lstStyle/>
            <a:p>
              <a:pPr eaLnBrk="0" hangingPunct="0"/>
              <a:endParaRPr lang="ru-RU"/>
            </a:p>
          </p:txBody>
        </p:sp>
        <p:sp>
          <p:nvSpPr>
            <p:cNvPr id="21550" name="Rectangle 101"/>
            <p:cNvSpPr>
              <a:spLocks noChangeArrowheads="1"/>
            </p:cNvSpPr>
            <p:nvPr/>
          </p:nvSpPr>
          <p:spPr bwMode="auto">
            <a:xfrm>
              <a:off x="2850" y="1827"/>
              <a:ext cx="83" cy="13"/>
            </a:xfrm>
            <a:prstGeom prst="rect">
              <a:avLst/>
            </a:prstGeom>
            <a:solidFill>
              <a:srgbClr val="A0A0FF"/>
            </a:solidFill>
            <a:ln w="9525">
              <a:noFill/>
              <a:miter lim="800000"/>
              <a:headEnd/>
              <a:tailEnd/>
            </a:ln>
          </p:spPr>
          <p:txBody>
            <a:bodyPr/>
            <a:lstStyle/>
            <a:p>
              <a:pPr eaLnBrk="0" hangingPunct="0"/>
              <a:endParaRPr lang="ru-RU"/>
            </a:p>
          </p:txBody>
        </p:sp>
        <p:sp>
          <p:nvSpPr>
            <p:cNvPr id="21551" name="Rectangle 102"/>
            <p:cNvSpPr>
              <a:spLocks noChangeArrowheads="1"/>
            </p:cNvSpPr>
            <p:nvPr/>
          </p:nvSpPr>
          <p:spPr bwMode="auto">
            <a:xfrm>
              <a:off x="2850" y="1814"/>
              <a:ext cx="83" cy="13"/>
            </a:xfrm>
            <a:prstGeom prst="rect">
              <a:avLst/>
            </a:prstGeom>
            <a:solidFill>
              <a:srgbClr val="9E9EFF"/>
            </a:solidFill>
            <a:ln w="9525">
              <a:noFill/>
              <a:miter lim="800000"/>
              <a:headEnd/>
              <a:tailEnd/>
            </a:ln>
          </p:spPr>
          <p:txBody>
            <a:bodyPr/>
            <a:lstStyle/>
            <a:p>
              <a:pPr eaLnBrk="0" hangingPunct="0"/>
              <a:endParaRPr lang="ru-RU"/>
            </a:p>
          </p:txBody>
        </p:sp>
        <p:sp>
          <p:nvSpPr>
            <p:cNvPr id="21552" name="Rectangle 103"/>
            <p:cNvSpPr>
              <a:spLocks noChangeArrowheads="1"/>
            </p:cNvSpPr>
            <p:nvPr/>
          </p:nvSpPr>
          <p:spPr bwMode="auto">
            <a:xfrm>
              <a:off x="2850" y="1801"/>
              <a:ext cx="83" cy="13"/>
            </a:xfrm>
            <a:prstGeom prst="rect">
              <a:avLst/>
            </a:prstGeom>
            <a:solidFill>
              <a:srgbClr val="9B9BFF"/>
            </a:solidFill>
            <a:ln w="9525">
              <a:noFill/>
              <a:miter lim="800000"/>
              <a:headEnd/>
              <a:tailEnd/>
            </a:ln>
          </p:spPr>
          <p:txBody>
            <a:bodyPr/>
            <a:lstStyle/>
            <a:p>
              <a:pPr eaLnBrk="0" hangingPunct="0"/>
              <a:endParaRPr lang="ru-RU"/>
            </a:p>
          </p:txBody>
        </p:sp>
        <p:sp>
          <p:nvSpPr>
            <p:cNvPr id="21553" name="Rectangle 104"/>
            <p:cNvSpPr>
              <a:spLocks noChangeArrowheads="1"/>
            </p:cNvSpPr>
            <p:nvPr/>
          </p:nvSpPr>
          <p:spPr bwMode="auto">
            <a:xfrm>
              <a:off x="2850" y="1787"/>
              <a:ext cx="83" cy="14"/>
            </a:xfrm>
            <a:prstGeom prst="rect">
              <a:avLst/>
            </a:prstGeom>
            <a:solidFill>
              <a:srgbClr val="9898FF"/>
            </a:solidFill>
            <a:ln w="9525">
              <a:noFill/>
              <a:miter lim="800000"/>
              <a:headEnd/>
              <a:tailEnd/>
            </a:ln>
          </p:spPr>
          <p:txBody>
            <a:bodyPr/>
            <a:lstStyle/>
            <a:p>
              <a:pPr eaLnBrk="0" hangingPunct="0"/>
              <a:endParaRPr lang="ru-RU"/>
            </a:p>
          </p:txBody>
        </p:sp>
        <p:sp>
          <p:nvSpPr>
            <p:cNvPr id="21554" name="Rectangle 105"/>
            <p:cNvSpPr>
              <a:spLocks noChangeArrowheads="1"/>
            </p:cNvSpPr>
            <p:nvPr/>
          </p:nvSpPr>
          <p:spPr bwMode="auto">
            <a:xfrm>
              <a:off x="2850" y="1774"/>
              <a:ext cx="83" cy="13"/>
            </a:xfrm>
            <a:prstGeom prst="rect">
              <a:avLst/>
            </a:prstGeom>
            <a:solidFill>
              <a:srgbClr val="9696FF"/>
            </a:solidFill>
            <a:ln w="9525">
              <a:noFill/>
              <a:miter lim="800000"/>
              <a:headEnd/>
              <a:tailEnd/>
            </a:ln>
          </p:spPr>
          <p:txBody>
            <a:bodyPr/>
            <a:lstStyle/>
            <a:p>
              <a:pPr eaLnBrk="0" hangingPunct="0"/>
              <a:endParaRPr lang="ru-RU"/>
            </a:p>
          </p:txBody>
        </p:sp>
        <p:sp>
          <p:nvSpPr>
            <p:cNvPr id="21555" name="Rectangle 106"/>
            <p:cNvSpPr>
              <a:spLocks noChangeArrowheads="1"/>
            </p:cNvSpPr>
            <p:nvPr/>
          </p:nvSpPr>
          <p:spPr bwMode="auto">
            <a:xfrm>
              <a:off x="2850" y="1761"/>
              <a:ext cx="83" cy="13"/>
            </a:xfrm>
            <a:prstGeom prst="rect">
              <a:avLst/>
            </a:prstGeom>
            <a:solidFill>
              <a:srgbClr val="9393FF"/>
            </a:solidFill>
            <a:ln w="9525">
              <a:noFill/>
              <a:miter lim="800000"/>
              <a:headEnd/>
              <a:tailEnd/>
            </a:ln>
          </p:spPr>
          <p:txBody>
            <a:bodyPr/>
            <a:lstStyle/>
            <a:p>
              <a:pPr eaLnBrk="0" hangingPunct="0"/>
              <a:endParaRPr lang="ru-RU"/>
            </a:p>
          </p:txBody>
        </p:sp>
        <p:sp>
          <p:nvSpPr>
            <p:cNvPr id="21556" name="Rectangle 107"/>
            <p:cNvSpPr>
              <a:spLocks noChangeArrowheads="1"/>
            </p:cNvSpPr>
            <p:nvPr/>
          </p:nvSpPr>
          <p:spPr bwMode="auto">
            <a:xfrm>
              <a:off x="2850" y="1748"/>
              <a:ext cx="83" cy="13"/>
            </a:xfrm>
            <a:prstGeom prst="rect">
              <a:avLst/>
            </a:prstGeom>
            <a:solidFill>
              <a:srgbClr val="9191FF"/>
            </a:solidFill>
            <a:ln w="9525">
              <a:noFill/>
              <a:miter lim="800000"/>
              <a:headEnd/>
              <a:tailEnd/>
            </a:ln>
          </p:spPr>
          <p:txBody>
            <a:bodyPr/>
            <a:lstStyle/>
            <a:p>
              <a:pPr eaLnBrk="0" hangingPunct="0"/>
              <a:endParaRPr lang="ru-RU"/>
            </a:p>
          </p:txBody>
        </p:sp>
        <p:sp>
          <p:nvSpPr>
            <p:cNvPr id="21557" name="Rectangle 108"/>
            <p:cNvSpPr>
              <a:spLocks noChangeArrowheads="1"/>
            </p:cNvSpPr>
            <p:nvPr/>
          </p:nvSpPr>
          <p:spPr bwMode="auto">
            <a:xfrm>
              <a:off x="2850" y="1735"/>
              <a:ext cx="83" cy="13"/>
            </a:xfrm>
            <a:prstGeom prst="rect">
              <a:avLst/>
            </a:prstGeom>
            <a:solidFill>
              <a:srgbClr val="8E8EFF"/>
            </a:solidFill>
            <a:ln w="9525">
              <a:noFill/>
              <a:miter lim="800000"/>
              <a:headEnd/>
              <a:tailEnd/>
            </a:ln>
          </p:spPr>
          <p:txBody>
            <a:bodyPr/>
            <a:lstStyle/>
            <a:p>
              <a:pPr eaLnBrk="0" hangingPunct="0"/>
              <a:endParaRPr lang="ru-RU"/>
            </a:p>
          </p:txBody>
        </p:sp>
        <p:sp>
          <p:nvSpPr>
            <p:cNvPr id="21558" name="Rectangle 109"/>
            <p:cNvSpPr>
              <a:spLocks noChangeArrowheads="1"/>
            </p:cNvSpPr>
            <p:nvPr/>
          </p:nvSpPr>
          <p:spPr bwMode="auto">
            <a:xfrm>
              <a:off x="2850" y="1721"/>
              <a:ext cx="83" cy="14"/>
            </a:xfrm>
            <a:prstGeom prst="rect">
              <a:avLst/>
            </a:prstGeom>
            <a:solidFill>
              <a:srgbClr val="8C8CFF"/>
            </a:solidFill>
            <a:ln w="9525">
              <a:noFill/>
              <a:miter lim="800000"/>
              <a:headEnd/>
              <a:tailEnd/>
            </a:ln>
          </p:spPr>
          <p:txBody>
            <a:bodyPr/>
            <a:lstStyle/>
            <a:p>
              <a:pPr eaLnBrk="0" hangingPunct="0"/>
              <a:endParaRPr lang="ru-RU"/>
            </a:p>
          </p:txBody>
        </p:sp>
        <p:sp>
          <p:nvSpPr>
            <p:cNvPr id="21559" name="Rectangle 110"/>
            <p:cNvSpPr>
              <a:spLocks noChangeArrowheads="1"/>
            </p:cNvSpPr>
            <p:nvPr/>
          </p:nvSpPr>
          <p:spPr bwMode="auto">
            <a:xfrm>
              <a:off x="2850" y="1708"/>
              <a:ext cx="83" cy="13"/>
            </a:xfrm>
            <a:prstGeom prst="rect">
              <a:avLst/>
            </a:prstGeom>
            <a:solidFill>
              <a:srgbClr val="8989FF"/>
            </a:solidFill>
            <a:ln w="9525">
              <a:noFill/>
              <a:miter lim="800000"/>
              <a:headEnd/>
              <a:tailEnd/>
            </a:ln>
          </p:spPr>
          <p:txBody>
            <a:bodyPr/>
            <a:lstStyle/>
            <a:p>
              <a:pPr eaLnBrk="0" hangingPunct="0"/>
              <a:endParaRPr lang="ru-RU"/>
            </a:p>
          </p:txBody>
        </p:sp>
        <p:sp>
          <p:nvSpPr>
            <p:cNvPr id="21560" name="Rectangle 111"/>
            <p:cNvSpPr>
              <a:spLocks noChangeArrowheads="1"/>
            </p:cNvSpPr>
            <p:nvPr/>
          </p:nvSpPr>
          <p:spPr bwMode="auto">
            <a:xfrm>
              <a:off x="2850" y="1695"/>
              <a:ext cx="83" cy="13"/>
            </a:xfrm>
            <a:prstGeom prst="rect">
              <a:avLst/>
            </a:prstGeom>
            <a:solidFill>
              <a:srgbClr val="8686FF"/>
            </a:solidFill>
            <a:ln w="9525">
              <a:noFill/>
              <a:miter lim="800000"/>
              <a:headEnd/>
              <a:tailEnd/>
            </a:ln>
          </p:spPr>
          <p:txBody>
            <a:bodyPr/>
            <a:lstStyle/>
            <a:p>
              <a:pPr eaLnBrk="0" hangingPunct="0"/>
              <a:endParaRPr lang="ru-RU"/>
            </a:p>
          </p:txBody>
        </p:sp>
        <p:sp>
          <p:nvSpPr>
            <p:cNvPr id="21561" name="Rectangle 112"/>
            <p:cNvSpPr>
              <a:spLocks noChangeArrowheads="1"/>
            </p:cNvSpPr>
            <p:nvPr/>
          </p:nvSpPr>
          <p:spPr bwMode="auto">
            <a:xfrm>
              <a:off x="2850" y="1682"/>
              <a:ext cx="83" cy="13"/>
            </a:xfrm>
            <a:prstGeom prst="rect">
              <a:avLst/>
            </a:prstGeom>
            <a:solidFill>
              <a:srgbClr val="8484FF"/>
            </a:solidFill>
            <a:ln w="9525">
              <a:noFill/>
              <a:miter lim="800000"/>
              <a:headEnd/>
              <a:tailEnd/>
            </a:ln>
          </p:spPr>
          <p:txBody>
            <a:bodyPr/>
            <a:lstStyle/>
            <a:p>
              <a:pPr eaLnBrk="0" hangingPunct="0"/>
              <a:endParaRPr lang="ru-RU"/>
            </a:p>
          </p:txBody>
        </p:sp>
        <p:sp>
          <p:nvSpPr>
            <p:cNvPr id="21562" name="Rectangle 113"/>
            <p:cNvSpPr>
              <a:spLocks noChangeArrowheads="1"/>
            </p:cNvSpPr>
            <p:nvPr/>
          </p:nvSpPr>
          <p:spPr bwMode="auto">
            <a:xfrm>
              <a:off x="2850" y="1669"/>
              <a:ext cx="83" cy="13"/>
            </a:xfrm>
            <a:prstGeom prst="rect">
              <a:avLst/>
            </a:prstGeom>
            <a:solidFill>
              <a:srgbClr val="8181FF"/>
            </a:solidFill>
            <a:ln w="9525">
              <a:noFill/>
              <a:miter lim="800000"/>
              <a:headEnd/>
              <a:tailEnd/>
            </a:ln>
          </p:spPr>
          <p:txBody>
            <a:bodyPr/>
            <a:lstStyle/>
            <a:p>
              <a:pPr eaLnBrk="0" hangingPunct="0"/>
              <a:endParaRPr lang="ru-RU"/>
            </a:p>
          </p:txBody>
        </p:sp>
        <p:sp>
          <p:nvSpPr>
            <p:cNvPr id="21563" name="Rectangle 114"/>
            <p:cNvSpPr>
              <a:spLocks noChangeArrowheads="1"/>
            </p:cNvSpPr>
            <p:nvPr/>
          </p:nvSpPr>
          <p:spPr bwMode="auto">
            <a:xfrm>
              <a:off x="2850" y="1655"/>
              <a:ext cx="83" cy="14"/>
            </a:xfrm>
            <a:prstGeom prst="rect">
              <a:avLst/>
            </a:prstGeom>
            <a:solidFill>
              <a:srgbClr val="7F7FFF"/>
            </a:solidFill>
            <a:ln w="9525">
              <a:noFill/>
              <a:miter lim="800000"/>
              <a:headEnd/>
              <a:tailEnd/>
            </a:ln>
          </p:spPr>
          <p:txBody>
            <a:bodyPr/>
            <a:lstStyle/>
            <a:p>
              <a:pPr eaLnBrk="0" hangingPunct="0"/>
              <a:endParaRPr lang="ru-RU"/>
            </a:p>
          </p:txBody>
        </p:sp>
        <p:sp>
          <p:nvSpPr>
            <p:cNvPr id="21564" name="Rectangle 115"/>
            <p:cNvSpPr>
              <a:spLocks noChangeArrowheads="1"/>
            </p:cNvSpPr>
            <p:nvPr/>
          </p:nvSpPr>
          <p:spPr bwMode="auto">
            <a:xfrm>
              <a:off x="2850" y="1642"/>
              <a:ext cx="83" cy="13"/>
            </a:xfrm>
            <a:prstGeom prst="rect">
              <a:avLst/>
            </a:prstGeom>
            <a:solidFill>
              <a:srgbClr val="7C7CFF"/>
            </a:solidFill>
            <a:ln w="9525">
              <a:noFill/>
              <a:miter lim="800000"/>
              <a:headEnd/>
              <a:tailEnd/>
            </a:ln>
          </p:spPr>
          <p:txBody>
            <a:bodyPr/>
            <a:lstStyle/>
            <a:p>
              <a:pPr eaLnBrk="0" hangingPunct="0"/>
              <a:endParaRPr lang="ru-RU"/>
            </a:p>
          </p:txBody>
        </p:sp>
        <p:sp>
          <p:nvSpPr>
            <p:cNvPr id="21565" name="Rectangle 116"/>
            <p:cNvSpPr>
              <a:spLocks noChangeArrowheads="1"/>
            </p:cNvSpPr>
            <p:nvPr/>
          </p:nvSpPr>
          <p:spPr bwMode="auto">
            <a:xfrm>
              <a:off x="2850" y="1629"/>
              <a:ext cx="83" cy="13"/>
            </a:xfrm>
            <a:prstGeom prst="rect">
              <a:avLst/>
            </a:prstGeom>
            <a:solidFill>
              <a:srgbClr val="7A7AFF"/>
            </a:solidFill>
            <a:ln w="9525">
              <a:noFill/>
              <a:miter lim="800000"/>
              <a:headEnd/>
              <a:tailEnd/>
            </a:ln>
          </p:spPr>
          <p:txBody>
            <a:bodyPr/>
            <a:lstStyle/>
            <a:p>
              <a:pPr eaLnBrk="0" hangingPunct="0"/>
              <a:endParaRPr lang="ru-RU"/>
            </a:p>
          </p:txBody>
        </p:sp>
        <p:sp>
          <p:nvSpPr>
            <p:cNvPr id="21566" name="Rectangle 117"/>
            <p:cNvSpPr>
              <a:spLocks noChangeArrowheads="1"/>
            </p:cNvSpPr>
            <p:nvPr/>
          </p:nvSpPr>
          <p:spPr bwMode="auto">
            <a:xfrm>
              <a:off x="2850" y="1616"/>
              <a:ext cx="83" cy="13"/>
            </a:xfrm>
            <a:prstGeom prst="rect">
              <a:avLst/>
            </a:prstGeom>
            <a:solidFill>
              <a:srgbClr val="7777FF"/>
            </a:solidFill>
            <a:ln w="9525">
              <a:noFill/>
              <a:miter lim="800000"/>
              <a:headEnd/>
              <a:tailEnd/>
            </a:ln>
          </p:spPr>
          <p:txBody>
            <a:bodyPr/>
            <a:lstStyle/>
            <a:p>
              <a:pPr eaLnBrk="0" hangingPunct="0"/>
              <a:endParaRPr lang="ru-RU"/>
            </a:p>
          </p:txBody>
        </p:sp>
        <p:sp>
          <p:nvSpPr>
            <p:cNvPr id="21567" name="Rectangle 118"/>
            <p:cNvSpPr>
              <a:spLocks noChangeArrowheads="1"/>
            </p:cNvSpPr>
            <p:nvPr/>
          </p:nvSpPr>
          <p:spPr bwMode="auto">
            <a:xfrm>
              <a:off x="2850" y="1603"/>
              <a:ext cx="83" cy="13"/>
            </a:xfrm>
            <a:prstGeom prst="rect">
              <a:avLst/>
            </a:prstGeom>
            <a:solidFill>
              <a:srgbClr val="7474FF"/>
            </a:solidFill>
            <a:ln w="9525">
              <a:noFill/>
              <a:miter lim="800000"/>
              <a:headEnd/>
              <a:tailEnd/>
            </a:ln>
          </p:spPr>
          <p:txBody>
            <a:bodyPr/>
            <a:lstStyle/>
            <a:p>
              <a:pPr eaLnBrk="0" hangingPunct="0"/>
              <a:endParaRPr lang="ru-RU"/>
            </a:p>
          </p:txBody>
        </p:sp>
        <p:sp>
          <p:nvSpPr>
            <p:cNvPr id="21568" name="Rectangle 119"/>
            <p:cNvSpPr>
              <a:spLocks noChangeArrowheads="1"/>
            </p:cNvSpPr>
            <p:nvPr/>
          </p:nvSpPr>
          <p:spPr bwMode="auto">
            <a:xfrm>
              <a:off x="2850" y="1589"/>
              <a:ext cx="83" cy="14"/>
            </a:xfrm>
            <a:prstGeom prst="rect">
              <a:avLst/>
            </a:prstGeom>
            <a:solidFill>
              <a:srgbClr val="7272FF"/>
            </a:solidFill>
            <a:ln w="9525">
              <a:noFill/>
              <a:miter lim="800000"/>
              <a:headEnd/>
              <a:tailEnd/>
            </a:ln>
          </p:spPr>
          <p:txBody>
            <a:bodyPr/>
            <a:lstStyle/>
            <a:p>
              <a:pPr eaLnBrk="0" hangingPunct="0"/>
              <a:endParaRPr lang="ru-RU"/>
            </a:p>
          </p:txBody>
        </p:sp>
        <p:sp>
          <p:nvSpPr>
            <p:cNvPr id="21569" name="Rectangle 120"/>
            <p:cNvSpPr>
              <a:spLocks noChangeArrowheads="1"/>
            </p:cNvSpPr>
            <p:nvPr/>
          </p:nvSpPr>
          <p:spPr bwMode="auto">
            <a:xfrm>
              <a:off x="2850" y="1576"/>
              <a:ext cx="83" cy="13"/>
            </a:xfrm>
            <a:prstGeom prst="rect">
              <a:avLst/>
            </a:prstGeom>
            <a:solidFill>
              <a:srgbClr val="6F6FFF"/>
            </a:solidFill>
            <a:ln w="9525">
              <a:noFill/>
              <a:miter lim="800000"/>
              <a:headEnd/>
              <a:tailEnd/>
            </a:ln>
          </p:spPr>
          <p:txBody>
            <a:bodyPr/>
            <a:lstStyle/>
            <a:p>
              <a:pPr eaLnBrk="0" hangingPunct="0"/>
              <a:endParaRPr lang="ru-RU"/>
            </a:p>
          </p:txBody>
        </p:sp>
        <p:sp>
          <p:nvSpPr>
            <p:cNvPr id="21570" name="Rectangle 121"/>
            <p:cNvSpPr>
              <a:spLocks noChangeArrowheads="1"/>
            </p:cNvSpPr>
            <p:nvPr/>
          </p:nvSpPr>
          <p:spPr bwMode="auto">
            <a:xfrm>
              <a:off x="2850" y="1563"/>
              <a:ext cx="83" cy="13"/>
            </a:xfrm>
            <a:prstGeom prst="rect">
              <a:avLst/>
            </a:prstGeom>
            <a:solidFill>
              <a:srgbClr val="6D6DFF"/>
            </a:solidFill>
            <a:ln w="9525">
              <a:noFill/>
              <a:miter lim="800000"/>
              <a:headEnd/>
              <a:tailEnd/>
            </a:ln>
          </p:spPr>
          <p:txBody>
            <a:bodyPr/>
            <a:lstStyle/>
            <a:p>
              <a:pPr eaLnBrk="0" hangingPunct="0"/>
              <a:endParaRPr lang="ru-RU"/>
            </a:p>
          </p:txBody>
        </p:sp>
        <p:sp>
          <p:nvSpPr>
            <p:cNvPr id="21571" name="Rectangle 122"/>
            <p:cNvSpPr>
              <a:spLocks noChangeArrowheads="1"/>
            </p:cNvSpPr>
            <p:nvPr/>
          </p:nvSpPr>
          <p:spPr bwMode="auto">
            <a:xfrm>
              <a:off x="2850" y="1550"/>
              <a:ext cx="83" cy="13"/>
            </a:xfrm>
            <a:prstGeom prst="rect">
              <a:avLst/>
            </a:prstGeom>
            <a:solidFill>
              <a:srgbClr val="6A6AFF"/>
            </a:solidFill>
            <a:ln w="9525">
              <a:noFill/>
              <a:miter lim="800000"/>
              <a:headEnd/>
              <a:tailEnd/>
            </a:ln>
          </p:spPr>
          <p:txBody>
            <a:bodyPr/>
            <a:lstStyle/>
            <a:p>
              <a:pPr eaLnBrk="0" hangingPunct="0"/>
              <a:endParaRPr lang="ru-RU"/>
            </a:p>
          </p:txBody>
        </p:sp>
        <p:sp>
          <p:nvSpPr>
            <p:cNvPr id="21572" name="Rectangle 123"/>
            <p:cNvSpPr>
              <a:spLocks noChangeArrowheads="1"/>
            </p:cNvSpPr>
            <p:nvPr/>
          </p:nvSpPr>
          <p:spPr bwMode="auto">
            <a:xfrm>
              <a:off x="2850" y="1537"/>
              <a:ext cx="83" cy="13"/>
            </a:xfrm>
            <a:prstGeom prst="rect">
              <a:avLst/>
            </a:prstGeom>
            <a:solidFill>
              <a:srgbClr val="6868FF"/>
            </a:solidFill>
            <a:ln w="9525">
              <a:noFill/>
              <a:miter lim="800000"/>
              <a:headEnd/>
              <a:tailEnd/>
            </a:ln>
          </p:spPr>
          <p:txBody>
            <a:bodyPr/>
            <a:lstStyle/>
            <a:p>
              <a:pPr eaLnBrk="0" hangingPunct="0"/>
              <a:endParaRPr lang="ru-RU"/>
            </a:p>
          </p:txBody>
        </p:sp>
        <p:sp>
          <p:nvSpPr>
            <p:cNvPr id="21573" name="Rectangle 124"/>
            <p:cNvSpPr>
              <a:spLocks noChangeArrowheads="1"/>
            </p:cNvSpPr>
            <p:nvPr/>
          </p:nvSpPr>
          <p:spPr bwMode="auto">
            <a:xfrm>
              <a:off x="2850" y="1523"/>
              <a:ext cx="83" cy="14"/>
            </a:xfrm>
            <a:prstGeom prst="rect">
              <a:avLst/>
            </a:prstGeom>
            <a:solidFill>
              <a:srgbClr val="6565FF"/>
            </a:solidFill>
            <a:ln w="9525">
              <a:noFill/>
              <a:miter lim="800000"/>
              <a:headEnd/>
              <a:tailEnd/>
            </a:ln>
          </p:spPr>
          <p:txBody>
            <a:bodyPr/>
            <a:lstStyle/>
            <a:p>
              <a:pPr eaLnBrk="0" hangingPunct="0"/>
              <a:endParaRPr lang="ru-RU"/>
            </a:p>
          </p:txBody>
        </p:sp>
        <p:sp>
          <p:nvSpPr>
            <p:cNvPr id="21574" name="Rectangle 125"/>
            <p:cNvSpPr>
              <a:spLocks noChangeArrowheads="1"/>
            </p:cNvSpPr>
            <p:nvPr/>
          </p:nvSpPr>
          <p:spPr bwMode="auto">
            <a:xfrm>
              <a:off x="2850" y="1510"/>
              <a:ext cx="83" cy="13"/>
            </a:xfrm>
            <a:prstGeom prst="rect">
              <a:avLst/>
            </a:prstGeom>
            <a:solidFill>
              <a:srgbClr val="6262FF"/>
            </a:solidFill>
            <a:ln w="9525">
              <a:noFill/>
              <a:miter lim="800000"/>
              <a:headEnd/>
              <a:tailEnd/>
            </a:ln>
          </p:spPr>
          <p:txBody>
            <a:bodyPr/>
            <a:lstStyle/>
            <a:p>
              <a:pPr eaLnBrk="0" hangingPunct="0"/>
              <a:endParaRPr lang="ru-RU"/>
            </a:p>
          </p:txBody>
        </p:sp>
        <p:sp>
          <p:nvSpPr>
            <p:cNvPr id="21575" name="Rectangle 126"/>
            <p:cNvSpPr>
              <a:spLocks noChangeArrowheads="1"/>
            </p:cNvSpPr>
            <p:nvPr/>
          </p:nvSpPr>
          <p:spPr bwMode="auto">
            <a:xfrm>
              <a:off x="2850" y="1497"/>
              <a:ext cx="83" cy="13"/>
            </a:xfrm>
            <a:prstGeom prst="rect">
              <a:avLst/>
            </a:prstGeom>
            <a:solidFill>
              <a:srgbClr val="6060FF"/>
            </a:solidFill>
            <a:ln w="9525">
              <a:noFill/>
              <a:miter lim="800000"/>
              <a:headEnd/>
              <a:tailEnd/>
            </a:ln>
          </p:spPr>
          <p:txBody>
            <a:bodyPr/>
            <a:lstStyle/>
            <a:p>
              <a:pPr eaLnBrk="0" hangingPunct="0"/>
              <a:endParaRPr lang="ru-RU"/>
            </a:p>
          </p:txBody>
        </p:sp>
        <p:sp>
          <p:nvSpPr>
            <p:cNvPr id="21576" name="Rectangle 127"/>
            <p:cNvSpPr>
              <a:spLocks noChangeArrowheads="1"/>
            </p:cNvSpPr>
            <p:nvPr/>
          </p:nvSpPr>
          <p:spPr bwMode="auto">
            <a:xfrm>
              <a:off x="2850" y="1484"/>
              <a:ext cx="83" cy="13"/>
            </a:xfrm>
            <a:prstGeom prst="rect">
              <a:avLst/>
            </a:prstGeom>
            <a:solidFill>
              <a:srgbClr val="5D5DFF"/>
            </a:solidFill>
            <a:ln w="9525">
              <a:noFill/>
              <a:miter lim="800000"/>
              <a:headEnd/>
              <a:tailEnd/>
            </a:ln>
          </p:spPr>
          <p:txBody>
            <a:bodyPr/>
            <a:lstStyle/>
            <a:p>
              <a:pPr eaLnBrk="0" hangingPunct="0"/>
              <a:endParaRPr lang="ru-RU"/>
            </a:p>
          </p:txBody>
        </p:sp>
        <p:sp>
          <p:nvSpPr>
            <p:cNvPr id="21577" name="Rectangle 128"/>
            <p:cNvSpPr>
              <a:spLocks noChangeArrowheads="1"/>
            </p:cNvSpPr>
            <p:nvPr/>
          </p:nvSpPr>
          <p:spPr bwMode="auto">
            <a:xfrm>
              <a:off x="2850" y="1471"/>
              <a:ext cx="83" cy="13"/>
            </a:xfrm>
            <a:prstGeom prst="rect">
              <a:avLst/>
            </a:prstGeom>
            <a:solidFill>
              <a:srgbClr val="5B5BFF"/>
            </a:solidFill>
            <a:ln w="9525">
              <a:noFill/>
              <a:miter lim="800000"/>
              <a:headEnd/>
              <a:tailEnd/>
            </a:ln>
          </p:spPr>
          <p:txBody>
            <a:bodyPr/>
            <a:lstStyle/>
            <a:p>
              <a:pPr eaLnBrk="0" hangingPunct="0"/>
              <a:endParaRPr lang="ru-RU"/>
            </a:p>
          </p:txBody>
        </p:sp>
        <p:sp>
          <p:nvSpPr>
            <p:cNvPr id="21578" name="Rectangle 129"/>
            <p:cNvSpPr>
              <a:spLocks noChangeArrowheads="1"/>
            </p:cNvSpPr>
            <p:nvPr/>
          </p:nvSpPr>
          <p:spPr bwMode="auto">
            <a:xfrm>
              <a:off x="2850" y="1457"/>
              <a:ext cx="83" cy="14"/>
            </a:xfrm>
            <a:prstGeom prst="rect">
              <a:avLst/>
            </a:prstGeom>
            <a:solidFill>
              <a:srgbClr val="5858FF"/>
            </a:solidFill>
            <a:ln w="9525">
              <a:noFill/>
              <a:miter lim="800000"/>
              <a:headEnd/>
              <a:tailEnd/>
            </a:ln>
          </p:spPr>
          <p:txBody>
            <a:bodyPr/>
            <a:lstStyle/>
            <a:p>
              <a:pPr eaLnBrk="0" hangingPunct="0"/>
              <a:endParaRPr lang="ru-RU"/>
            </a:p>
          </p:txBody>
        </p:sp>
        <p:sp>
          <p:nvSpPr>
            <p:cNvPr id="21579" name="Rectangle 130"/>
            <p:cNvSpPr>
              <a:spLocks noChangeArrowheads="1"/>
            </p:cNvSpPr>
            <p:nvPr/>
          </p:nvSpPr>
          <p:spPr bwMode="auto">
            <a:xfrm>
              <a:off x="2850" y="1444"/>
              <a:ext cx="83" cy="13"/>
            </a:xfrm>
            <a:prstGeom prst="rect">
              <a:avLst/>
            </a:prstGeom>
            <a:solidFill>
              <a:srgbClr val="5555FF"/>
            </a:solidFill>
            <a:ln w="9525">
              <a:noFill/>
              <a:miter lim="800000"/>
              <a:headEnd/>
              <a:tailEnd/>
            </a:ln>
          </p:spPr>
          <p:txBody>
            <a:bodyPr/>
            <a:lstStyle/>
            <a:p>
              <a:pPr eaLnBrk="0" hangingPunct="0"/>
              <a:endParaRPr lang="ru-RU"/>
            </a:p>
          </p:txBody>
        </p:sp>
        <p:sp>
          <p:nvSpPr>
            <p:cNvPr id="21580" name="Rectangle 131"/>
            <p:cNvSpPr>
              <a:spLocks noChangeArrowheads="1"/>
            </p:cNvSpPr>
            <p:nvPr/>
          </p:nvSpPr>
          <p:spPr bwMode="auto">
            <a:xfrm>
              <a:off x="2850" y="1431"/>
              <a:ext cx="83" cy="13"/>
            </a:xfrm>
            <a:prstGeom prst="rect">
              <a:avLst/>
            </a:prstGeom>
            <a:solidFill>
              <a:srgbClr val="5353FF"/>
            </a:solidFill>
            <a:ln w="9525">
              <a:noFill/>
              <a:miter lim="800000"/>
              <a:headEnd/>
              <a:tailEnd/>
            </a:ln>
          </p:spPr>
          <p:txBody>
            <a:bodyPr/>
            <a:lstStyle/>
            <a:p>
              <a:pPr eaLnBrk="0" hangingPunct="0"/>
              <a:endParaRPr lang="ru-RU"/>
            </a:p>
          </p:txBody>
        </p:sp>
        <p:sp>
          <p:nvSpPr>
            <p:cNvPr id="21581" name="Rectangle 132"/>
            <p:cNvSpPr>
              <a:spLocks noChangeArrowheads="1"/>
            </p:cNvSpPr>
            <p:nvPr/>
          </p:nvSpPr>
          <p:spPr bwMode="auto">
            <a:xfrm>
              <a:off x="2850" y="1418"/>
              <a:ext cx="83" cy="13"/>
            </a:xfrm>
            <a:prstGeom prst="rect">
              <a:avLst/>
            </a:prstGeom>
            <a:solidFill>
              <a:srgbClr val="5050FF"/>
            </a:solidFill>
            <a:ln w="9525">
              <a:noFill/>
              <a:miter lim="800000"/>
              <a:headEnd/>
              <a:tailEnd/>
            </a:ln>
          </p:spPr>
          <p:txBody>
            <a:bodyPr/>
            <a:lstStyle/>
            <a:p>
              <a:pPr eaLnBrk="0" hangingPunct="0"/>
              <a:endParaRPr lang="ru-RU"/>
            </a:p>
          </p:txBody>
        </p:sp>
        <p:sp>
          <p:nvSpPr>
            <p:cNvPr id="21582" name="Rectangle 133"/>
            <p:cNvSpPr>
              <a:spLocks noChangeArrowheads="1"/>
            </p:cNvSpPr>
            <p:nvPr/>
          </p:nvSpPr>
          <p:spPr bwMode="auto">
            <a:xfrm>
              <a:off x="2850" y="1405"/>
              <a:ext cx="83" cy="13"/>
            </a:xfrm>
            <a:prstGeom prst="rect">
              <a:avLst/>
            </a:prstGeom>
            <a:solidFill>
              <a:srgbClr val="4E4EFF"/>
            </a:solidFill>
            <a:ln w="9525">
              <a:noFill/>
              <a:miter lim="800000"/>
              <a:headEnd/>
              <a:tailEnd/>
            </a:ln>
          </p:spPr>
          <p:txBody>
            <a:bodyPr/>
            <a:lstStyle/>
            <a:p>
              <a:pPr eaLnBrk="0" hangingPunct="0"/>
              <a:endParaRPr lang="ru-RU"/>
            </a:p>
          </p:txBody>
        </p:sp>
        <p:sp>
          <p:nvSpPr>
            <p:cNvPr id="21583" name="Rectangle 134"/>
            <p:cNvSpPr>
              <a:spLocks noChangeArrowheads="1"/>
            </p:cNvSpPr>
            <p:nvPr/>
          </p:nvSpPr>
          <p:spPr bwMode="auto">
            <a:xfrm>
              <a:off x="2850" y="1391"/>
              <a:ext cx="83" cy="14"/>
            </a:xfrm>
            <a:prstGeom prst="rect">
              <a:avLst/>
            </a:prstGeom>
            <a:solidFill>
              <a:srgbClr val="4B4BFF"/>
            </a:solidFill>
            <a:ln w="9525">
              <a:noFill/>
              <a:miter lim="800000"/>
              <a:headEnd/>
              <a:tailEnd/>
            </a:ln>
          </p:spPr>
          <p:txBody>
            <a:bodyPr/>
            <a:lstStyle/>
            <a:p>
              <a:pPr eaLnBrk="0" hangingPunct="0"/>
              <a:endParaRPr lang="ru-RU"/>
            </a:p>
          </p:txBody>
        </p:sp>
        <p:sp>
          <p:nvSpPr>
            <p:cNvPr id="21584" name="Rectangle 135"/>
            <p:cNvSpPr>
              <a:spLocks noChangeArrowheads="1"/>
            </p:cNvSpPr>
            <p:nvPr/>
          </p:nvSpPr>
          <p:spPr bwMode="auto">
            <a:xfrm>
              <a:off x="2850" y="1378"/>
              <a:ext cx="83" cy="13"/>
            </a:xfrm>
            <a:prstGeom prst="rect">
              <a:avLst/>
            </a:prstGeom>
            <a:solidFill>
              <a:srgbClr val="4949FF"/>
            </a:solidFill>
            <a:ln w="9525">
              <a:noFill/>
              <a:miter lim="800000"/>
              <a:headEnd/>
              <a:tailEnd/>
            </a:ln>
          </p:spPr>
          <p:txBody>
            <a:bodyPr/>
            <a:lstStyle/>
            <a:p>
              <a:pPr eaLnBrk="0" hangingPunct="0"/>
              <a:endParaRPr lang="ru-RU"/>
            </a:p>
          </p:txBody>
        </p:sp>
        <p:sp>
          <p:nvSpPr>
            <p:cNvPr id="21585" name="Rectangle 136"/>
            <p:cNvSpPr>
              <a:spLocks noChangeArrowheads="1"/>
            </p:cNvSpPr>
            <p:nvPr/>
          </p:nvSpPr>
          <p:spPr bwMode="auto">
            <a:xfrm>
              <a:off x="2850" y="1365"/>
              <a:ext cx="83" cy="13"/>
            </a:xfrm>
            <a:prstGeom prst="rect">
              <a:avLst/>
            </a:prstGeom>
            <a:solidFill>
              <a:srgbClr val="4646FF"/>
            </a:solidFill>
            <a:ln w="9525">
              <a:noFill/>
              <a:miter lim="800000"/>
              <a:headEnd/>
              <a:tailEnd/>
            </a:ln>
          </p:spPr>
          <p:txBody>
            <a:bodyPr/>
            <a:lstStyle/>
            <a:p>
              <a:pPr eaLnBrk="0" hangingPunct="0"/>
              <a:endParaRPr lang="ru-RU"/>
            </a:p>
          </p:txBody>
        </p:sp>
        <p:sp>
          <p:nvSpPr>
            <p:cNvPr id="21586" name="Rectangle 137"/>
            <p:cNvSpPr>
              <a:spLocks noChangeArrowheads="1"/>
            </p:cNvSpPr>
            <p:nvPr/>
          </p:nvSpPr>
          <p:spPr bwMode="auto">
            <a:xfrm>
              <a:off x="2850" y="1352"/>
              <a:ext cx="83" cy="13"/>
            </a:xfrm>
            <a:prstGeom prst="rect">
              <a:avLst/>
            </a:prstGeom>
            <a:solidFill>
              <a:srgbClr val="4343FF"/>
            </a:solidFill>
            <a:ln w="9525">
              <a:noFill/>
              <a:miter lim="800000"/>
              <a:headEnd/>
              <a:tailEnd/>
            </a:ln>
          </p:spPr>
          <p:txBody>
            <a:bodyPr/>
            <a:lstStyle/>
            <a:p>
              <a:pPr eaLnBrk="0" hangingPunct="0"/>
              <a:endParaRPr lang="ru-RU"/>
            </a:p>
          </p:txBody>
        </p:sp>
        <p:sp>
          <p:nvSpPr>
            <p:cNvPr id="21587" name="Rectangle 138"/>
            <p:cNvSpPr>
              <a:spLocks noChangeArrowheads="1"/>
            </p:cNvSpPr>
            <p:nvPr/>
          </p:nvSpPr>
          <p:spPr bwMode="auto">
            <a:xfrm>
              <a:off x="2850" y="1339"/>
              <a:ext cx="83" cy="13"/>
            </a:xfrm>
            <a:prstGeom prst="rect">
              <a:avLst/>
            </a:prstGeom>
            <a:solidFill>
              <a:srgbClr val="4141FF"/>
            </a:solidFill>
            <a:ln w="9525">
              <a:noFill/>
              <a:miter lim="800000"/>
              <a:headEnd/>
              <a:tailEnd/>
            </a:ln>
          </p:spPr>
          <p:txBody>
            <a:bodyPr/>
            <a:lstStyle/>
            <a:p>
              <a:pPr eaLnBrk="0" hangingPunct="0"/>
              <a:endParaRPr lang="ru-RU"/>
            </a:p>
          </p:txBody>
        </p:sp>
        <p:sp>
          <p:nvSpPr>
            <p:cNvPr id="21588" name="Rectangle 139"/>
            <p:cNvSpPr>
              <a:spLocks noChangeArrowheads="1"/>
            </p:cNvSpPr>
            <p:nvPr/>
          </p:nvSpPr>
          <p:spPr bwMode="auto">
            <a:xfrm>
              <a:off x="2850" y="1325"/>
              <a:ext cx="83" cy="14"/>
            </a:xfrm>
            <a:prstGeom prst="rect">
              <a:avLst/>
            </a:prstGeom>
            <a:solidFill>
              <a:srgbClr val="3E3EFF"/>
            </a:solidFill>
            <a:ln w="9525">
              <a:noFill/>
              <a:miter lim="800000"/>
              <a:headEnd/>
              <a:tailEnd/>
            </a:ln>
          </p:spPr>
          <p:txBody>
            <a:bodyPr/>
            <a:lstStyle/>
            <a:p>
              <a:pPr eaLnBrk="0" hangingPunct="0"/>
              <a:endParaRPr lang="ru-RU"/>
            </a:p>
          </p:txBody>
        </p:sp>
        <p:sp>
          <p:nvSpPr>
            <p:cNvPr id="21589" name="Rectangle 140"/>
            <p:cNvSpPr>
              <a:spLocks noChangeArrowheads="1"/>
            </p:cNvSpPr>
            <p:nvPr/>
          </p:nvSpPr>
          <p:spPr bwMode="auto">
            <a:xfrm>
              <a:off x="2850" y="1312"/>
              <a:ext cx="83" cy="13"/>
            </a:xfrm>
            <a:prstGeom prst="rect">
              <a:avLst/>
            </a:prstGeom>
            <a:solidFill>
              <a:srgbClr val="3C3CFF"/>
            </a:solidFill>
            <a:ln w="9525">
              <a:noFill/>
              <a:miter lim="800000"/>
              <a:headEnd/>
              <a:tailEnd/>
            </a:ln>
          </p:spPr>
          <p:txBody>
            <a:bodyPr/>
            <a:lstStyle/>
            <a:p>
              <a:pPr eaLnBrk="0" hangingPunct="0"/>
              <a:endParaRPr lang="ru-RU"/>
            </a:p>
          </p:txBody>
        </p:sp>
        <p:sp>
          <p:nvSpPr>
            <p:cNvPr id="21590" name="Rectangle 141"/>
            <p:cNvSpPr>
              <a:spLocks noChangeArrowheads="1"/>
            </p:cNvSpPr>
            <p:nvPr/>
          </p:nvSpPr>
          <p:spPr bwMode="auto">
            <a:xfrm>
              <a:off x="2850" y="1299"/>
              <a:ext cx="83" cy="13"/>
            </a:xfrm>
            <a:prstGeom prst="rect">
              <a:avLst/>
            </a:prstGeom>
            <a:solidFill>
              <a:srgbClr val="3939FF"/>
            </a:solidFill>
            <a:ln w="9525">
              <a:noFill/>
              <a:miter lim="800000"/>
              <a:headEnd/>
              <a:tailEnd/>
            </a:ln>
          </p:spPr>
          <p:txBody>
            <a:bodyPr/>
            <a:lstStyle/>
            <a:p>
              <a:pPr eaLnBrk="0" hangingPunct="0"/>
              <a:endParaRPr lang="ru-RU"/>
            </a:p>
          </p:txBody>
        </p:sp>
        <p:sp>
          <p:nvSpPr>
            <p:cNvPr id="21591" name="Rectangle 142"/>
            <p:cNvSpPr>
              <a:spLocks noChangeArrowheads="1"/>
            </p:cNvSpPr>
            <p:nvPr/>
          </p:nvSpPr>
          <p:spPr bwMode="auto">
            <a:xfrm>
              <a:off x="2850" y="1286"/>
              <a:ext cx="83" cy="13"/>
            </a:xfrm>
            <a:prstGeom prst="rect">
              <a:avLst/>
            </a:prstGeom>
            <a:solidFill>
              <a:srgbClr val="3737FF"/>
            </a:solidFill>
            <a:ln w="9525">
              <a:noFill/>
              <a:miter lim="800000"/>
              <a:headEnd/>
              <a:tailEnd/>
            </a:ln>
          </p:spPr>
          <p:txBody>
            <a:bodyPr/>
            <a:lstStyle/>
            <a:p>
              <a:pPr eaLnBrk="0" hangingPunct="0"/>
              <a:endParaRPr lang="ru-RU"/>
            </a:p>
          </p:txBody>
        </p:sp>
        <p:sp>
          <p:nvSpPr>
            <p:cNvPr id="21592" name="Rectangle 143"/>
            <p:cNvSpPr>
              <a:spLocks noChangeArrowheads="1"/>
            </p:cNvSpPr>
            <p:nvPr/>
          </p:nvSpPr>
          <p:spPr bwMode="auto">
            <a:xfrm>
              <a:off x="2850" y="1273"/>
              <a:ext cx="83" cy="13"/>
            </a:xfrm>
            <a:prstGeom prst="rect">
              <a:avLst/>
            </a:prstGeom>
            <a:solidFill>
              <a:srgbClr val="3434FF"/>
            </a:solidFill>
            <a:ln w="9525">
              <a:noFill/>
              <a:miter lim="800000"/>
              <a:headEnd/>
              <a:tailEnd/>
            </a:ln>
          </p:spPr>
          <p:txBody>
            <a:bodyPr/>
            <a:lstStyle/>
            <a:p>
              <a:pPr eaLnBrk="0" hangingPunct="0"/>
              <a:endParaRPr lang="ru-RU"/>
            </a:p>
          </p:txBody>
        </p:sp>
        <p:sp>
          <p:nvSpPr>
            <p:cNvPr id="21593" name="Rectangle 144"/>
            <p:cNvSpPr>
              <a:spLocks noChangeArrowheads="1"/>
            </p:cNvSpPr>
            <p:nvPr/>
          </p:nvSpPr>
          <p:spPr bwMode="auto">
            <a:xfrm>
              <a:off x="2850" y="1259"/>
              <a:ext cx="83" cy="14"/>
            </a:xfrm>
            <a:prstGeom prst="rect">
              <a:avLst/>
            </a:prstGeom>
            <a:solidFill>
              <a:srgbClr val="3131FF"/>
            </a:solidFill>
            <a:ln w="9525">
              <a:noFill/>
              <a:miter lim="800000"/>
              <a:headEnd/>
              <a:tailEnd/>
            </a:ln>
          </p:spPr>
          <p:txBody>
            <a:bodyPr/>
            <a:lstStyle/>
            <a:p>
              <a:pPr eaLnBrk="0" hangingPunct="0"/>
              <a:endParaRPr lang="ru-RU"/>
            </a:p>
          </p:txBody>
        </p:sp>
        <p:sp>
          <p:nvSpPr>
            <p:cNvPr id="21594" name="Rectangle 145"/>
            <p:cNvSpPr>
              <a:spLocks noChangeArrowheads="1"/>
            </p:cNvSpPr>
            <p:nvPr/>
          </p:nvSpPr>
          <p:spPr bwMode="auto">
            <a:xfrm>
              <a:off x="2850" y="1246"/>
              <a:ext cx="83" cy="13"/>
            </a:xfrm>
            <a:prstGeom prst="rect">
              <a:avLst/>
            </a:prstGeom>
            <a:solidFill>
              <a:srgbClr val="2F2FFF"/>
            </a:solidFill>
            <a:ln w="9525">
              <a:noFill/>
              <a:miter lim="800000"/>
              <a:headEnd/>
              <a:tailEnd/>
            </a:ln>
          </p:spPr>
          <p:txBody>
            <a:bodyPr/>
            <a:lstStyle/>
            <a:p>
              <a:pPr eaLnBrk="0" hangingPunct="0"/>
              <a:endParaRPr lang="ru-RU"/>
            </a:p>
          </p:txBody>
        </p:sp>
        <p:sp>
          <p:nvSpPr>
            <p:cNvPr id="21595" name="Rectangle 146"/>
            <p:cNvSpPr>
              <a:spLocks noChangeArrowheads="1"/>
            </p:cNvSpPr>
            <p:nvPr/>
          </p:nvSpPr>
          <p:spPr bwMode="auto">
            <a:xfrm>
              <a:off x="2850" y="1233"/>
              <a:ext cx="83" cy="13"/>
            </a:xfrm>
            <a:prstGeom prst="rect">
              <a:avLst/>
            </a:prstGeom>
            <a:solidFill>
              <a:srgbClr val="2C2CFF"/>
            </a:solidFill>
            <a:ln w="9525">
              <a:noFill/>
              <a:miter lim="800000"/>
              <a:headEnd/>
              <a:tailEnd/>
            </a:ln>
          </p:spPr>
          <p:txBody>
            <a:bodyPr/>
            <a:lstStyle/>
            <a:p>
              <a:pPr eaLnBrk="0" hangingPunct="0"/>
              <a:endParaRPr lang="ru-RU"/>
            </a:p>
          </p:txBody>
        </p:sp>
        <p:sp>
          <p:nvSpPr>
            <p:cNvPr id="21596" name="Rectangle 147"/>
            <p:cNvSpPr>
              <a:spLocks noChangeArrowheads="1"/>
            </p:cNvSpPr>
            <p:nvPr/>
          </p:nvSpPr>
          <p:spPr bwMode="auto">
            <a:xfrm>
              <a:off x="2850" y="1220"/>
              <a:ext cx="83" cy="13"/>
            </a:xfrm>
            <a:prstGeom prst="rect">
              <a:avLst/>
            </a:prstGeom>
            <a:solidFill>
              <a:srgbClr val="2A2AFF"/>
            </a:solidFill>
            <a:ln w="9525">
              <a:noFill/>
              <a:miter lim="800000"/>
              <a:headEnd/>
              <a:tailEnd/>
            </a:ln>
          </p:spPr>
          <p:txBody>
            <a:bodyPr/>
            <a:lstStyle/>
            <a:p>
              <a:pPr eaLnBrk="0" hangingPunct="0"/>
              <a:endParaRPr lang="ru-RU"/>
            </a:p>
          </p:txBody>
        </p:sp>
        <p:sp>
          <p:nvSpPr>
            <p:cNvPr id="21597" name="Rectangle 148"/>
            <p:cNvSpPr>
              <a:spLocks noChangeArrowheads="1"/>
            </p:cNvSpPr>
            <p:nvPr/>
          </p:nvSpPr>
          <p:spPr bwMode="auto">
            <a:xfrm>
              <a:off x="2850" y="1207"/>
              <a:ext cx="83" cy="13"/>
            </a:xfrm>
            <a:prstGeom prst="rect">
              <a:avLst/>
            </a:prstGeom>
            <a:solidFill>
              <a:srgbClr val="2727FF"/>
            </a:solidFill>
            <a:ln w="9525">
              <a:noFill/>
              <a:miter lim="800000"/>
              <a:headEnd/>
              <a:tailEnd/>
            </a:ln>
          </p:spPr>
          <p:txBody>
            <a:bodyPr/>
            <a:lstStyle/>
            <a:p>
              <a:pPr eaLnBrk="0" hangingPunct="0"/>
              <a:endParaRPr lang="ru-RU"/>
            </a:p>
          </p:txBody>
        </p:sp>
        <p:sp>
          <p:nvSpPr>
            <p:cNvPr id="21598" name="Rectangle 149"/>
            <p:cNvSpPr>
              <a:spLocks noChangeArrowheads="1"/>
            </p:cNvSpPr>
            <p:nvPr/>
          </p:nvSpPr>
          <p:spPr bwMode="auto">
            <a:xfrm>
              <a:off x="2850" y="1193"/>
              <a:ext cx="83" cy="14"/>
            </a:xfrm>
            <a:prstGeom prst="rect">
              <a:avLst/>
            </a:prstGeom>
            <a:solidFill>
              <a:srgbClr val="2525FF"/>
            </a:solidFill>
            <a:ln w="9525">
              <a:noFill/>
              <a:miter lim="800000"/>
              <a:headEnd/>
              <a:tailEnd/>
            </a:ln>
          </p:spPr>
          <p:txBody>
            <a:bodyPr/>
            <a:lstStyle/>
            <a:p>
              <a:pPr eaLnBrk="0" hangingPunct="0"/>
              <a:endParaRPr lang="ru-RU"/>
            </a:p>
          </p:txBody>
        </p:sp>
        <p:sp>
          <p:nvSpPr>
            <p:cNvPr id="21599" name="Rectangle 150"/>
            <p:cNvSpPr>
              <a:spLocks noChangeArrowheads="1"/>
            </p:cNvSpPr>
            <p:nvPr/>
          </p:nvSpPr>
          <p:spPr bwMode="auto">
            <a:xfrm>
              <a:off x="2850" y="1180"/>
              <a:ext cx="83" cy="13"/>
            </a:xfrm>
            <a:prstGeom prst="rect">
              <a:avLst/>
            </a:prstGeom>
            <a:solidFill>
              <a:srgbClr val="2222FF"/>
            </a:solidFill>
            <a:ln w="9525">
              <a:noFill/>
              <a:miter lim="800000"/>
              <a:headEnd/>
              <a:tailEnd/>
            </a:ln>
          </p:spPr>
          <p:txBody>
            <a:bodyPr/>
            <a:lstStyle/>
            <a:p>
              <a:pPr eaLnBrk="0" hangingPunct="0"/>
              <a:endParaRPr lang="ru-RU"/>
            </a:p>
          </p:txBody>
        </p:sp>
        <p:sp>
          <p:nvSpPr>
            <p:cNvPr id="21600" name="Rectangle 151"/>
            <p:cNvSpPr>
              <a:spLocks noChangeArrowheads="1"/>
            </p:cNvSpPr>
            <p:nvPr/>
          </p:nvSpPr>
          <p:spPr bwMode="auto">
            <a:xfrm>
              <a:off x="2850" y="1167"/>
              <a:ext cx="83" cy="13"/>
            </a:xfrm>
            <a:prstGeom prst="rect">
              <a:avLst/>
            </a:prstGeom>
            <a:solidFill>
              <a:srgbClr val="1F1FFF"/>
            </a:solidFill>
            <a:ln w="9525">
              <a:noFill/>
              <a:miter lim="800000"/>
              <a:headEnd/>
              <a:tailEnd/>
            </a:ln>
          </p:spPr>
          <p:txBody>
            <a:bodyPr/>
            <a:lstStyle/>
            <a:p>
              <a:pPr eaLnBrk="0" hangingPunct="0"/>
              <a:endParaRPr lang="ru-RU"/>
            </a:p>
          </p:txBody>
        </p:sp>
        <p:sp>
          <p:nvSpPr>
            <p:cNvPr id="21601" name="Rectangle 152"/>
            <p:cNvSpPr>
              <a:spLocks noChangeArrowheads="1"/>
            </p:cNvSpPr>
            <p:nvPr/>
          </p:nvSpPr>
          <p:spPr bwMode="auto">
            <a:xfrm>
              <a:off x="2850" y="1154"/>
              <a:ext cx="83" cy="13"/>
            </a:xfrm>
            <a:prstGeom prst="rect">
              <a:avLst/>
            </a:prstGeom>
            <a:solidFill>
              <a:srgbClr val="1D1DFF"/>
            </a:solidFill>
            <a:ln w="9525">
              <a:noFill/>
              <a:miter lim="800000"/>
              <a:headEnd/>
              <a:tailEnd/>
            </a:ln>
          </p:spPr>
          <p:txBody>
            <a:bodyPr/>
            <a:lstStyle/>
            <a:p>
              <a:pPr eaLnBrk="0" hangingPunct="0"/>
              <a:endParaRPr lang="ru-RU"/>
            </a:p>
          </p:txBody>
        </p:sp>
        <p:sp>
          <p:nvSpPr>
            <p:cNvPr id="21602" name="Rectangle 153"/>
            <p:cNvSpPr>
              <a:spLocks noChangeArrowheads="1"/>
            </p:cNvSpPr>
            <p:nvPr/>
          </p:nvSpPr>
          <p:spPr bwMode="auto">
            <a:xfrm>
              <a:off x="2850" y="1141"/>
              <a:ext cx="83" cy="13"/>
            </a:xfrm>
            <a:prstGeom prst="rect">
              <a:avLst/>
            </a:prstGeom>
            <a:solidFill>
              <a:srgbClr val="1A1AFF"/>
            </a:solidFill>
            <a:ln w="9525">
              <a:noFill/>
              <a:miter lim="800000"/>
              <a:headEnd/>
              <a:tailEnd/>
            </a:ln>
          </p:spPr>
          <p:txBody>
            <a:bodyPr/>
            <a:lstStyle/>
            <a:p>
              <a:pPr eaLnBrk="0" hangingPunct="0"/>
              <a:endParaRPr lang="ru-RU"/>
            </a:p>
          </p:txBody>
        </p:sp>
        <p:sp>
          <p:nvSpPr>
            <p:cNvPr id="21603" name="Rectangle 154"/>
            <p:cNvSpPr>
              <a:spLocks noChangeArrowheads="1"/>
            </p:cNvSpPr>
            <p:nvPr/>
          </p:nvSpPr>
          <p:spPr bwMode="auto">
            <a:xfrm>
              <a:off x="2850" y="1127"/>
              <a:ext cx="83" cy="14"/>
            </a:xfrm>
            <a:prstGeom prst="rect">
              <a:avLst/>
            </a:prstGeom>
            <a:solidFill>
              <a:srgbClr val="1818FF"/>
            </a:solidFill>
            <a:ln w="9525">
              <a:noFill/>
              <a:miter lim="800000"/>
              <a:headEnd/>
              <a:tailEnd/>
            </a:ln>
          </p:spPr>
          <p:txBody>
            <a:bodyPr/>
            <a:lstStyle/>
            <a:p>
              <a:pPr eaLnBrk="0" hangingPunct="0"/>
              <a:endParaRPr lang="ru-RU"/>
            </a:p>
          </p:txBody>
        </p:sp>
        <p:sp>
          <p:nvSpPr>
            <p:cNvPr id="21604" name="Rectangle 155"/>
            <p:cNvSpPr>
              <a:spLocks noChangeArrowheads="1"/>
            </p:cNvSpPr>
            <p:nvPr/>
          </p:nvSpPr>
          <p:spPr bwMode="auto">
            <a:xfrm>
              <a:off x="2850" y="1114"/>
              <a:ext cx="83" cy="13"/>
            </a:xfrm>
            <a:prstGeom prst="rect">
              <a:avLst/>
            </a:prstGeom>
            <a:solidFill>
              <a:srgbClr val="1515FF"/>
            </a:solidFill>
            <a:ln w="9525">
              <a:noFill/>
              <a:miter lim="800000"/>
              <a:headEnd/>
              <a:tailEnd/>
            </a:ln>
          </p:spPr>
          <p:txBody>
            <a:bodyPr/>
            <a:lstStyle/>
            <a:p>
              <a:pPr eaLnBrk="0" hangingPunct="0"/>
              <a:endParaRPr lang="ru-RU"/>
            </a:p>
          </p:txBody>
        </p:sp>
        <p:sp>
          <p:nvSpPr>
            <p:cNvPr id="21605" name="Rectangle 156"/>
            <p:cNvSpPr>
              <a:spLocks noChangeArrowheads="1"/>
            </p:cNvSpPr>
            <p:nvPr/>
          </p:nvSpPr>
          <p:spPr bwMode="auto">
            <a:xfrm>
              <a:off x="2850" y="1101"/>
              <a:ext cx="83" cy="13"/>
            </a:xfrm>
            <a:prstGeom prst="rect">
              <a:avLst/>
            </a:prstGeom>
            <a:solidFill>
              <a:srgbClr val="1313FF"/>
            </a:solidFill>
            <a:ln w="9525">
              <a:noFill/>
              <a:miter lim="800000"/>
              <a:headEnd/>
              <a:tailEnd/>
            </a:ln>
          </p:spPr>
          <p:txBody>
            <a:bodyPr/>
            <a:lstStyle/>
            <a:p>
              <a:pPr eaLnBrk="0" hangingPunct="0"/>
              <a:endParaRPr lang="ru-RU"/>
            </a:p>
          </p:txBody>
        </p:sp>
        <p:sp>
          <p:nvSpPr>
            <p:cNvPr id="21606" name="Rectangle 157"/>
            <p:cNvSpPr>
              <a:spLocks noChangeArrowheads="1"/>
            </p:cNvSpPr>
            <p:nvPr/>
          </p:nvSpPr>
          <p:spPr bwMode="auto">
            <a:xfrm>
              <a:off x="2850" y="1088"/>
              <a:ext cx="83" cy="13"/>
            </a:xfrm>
            <a:prstGeom prst="rect">
              <a:avLst/>
            </a:prstGeom>
            <a:solidFill>
              <a:srgbClr val="1010FF"/>
            </a:solidFill>
            <a:ln w="9525">
              <a:noFill/>
              <a:miter lim="800000"/>
              <a:headEnd/>
              <a:tailEnd/>
            </a:ln>
          </p:spPr>
          <p:txBody>
            <a:bodyPr/>
            <a:lstStyle/>
            <a:p>
              <a:pPr eaLnBrk="0" hangingPunct="0"/>
              <a:endParaRPr lang="ru-RU"/>
            </a:p>
          </p:txBody>
        </p:sp>
        <p:sp>
          <p:nvSpPr>
            <p:cNvPr id="21607" name="Rectangle 158"/>
            <p:cNvSpPr>
              <a:spLocks noChangeArrowheads="1"/>
            </p:cNvSpPr>
            <p:nvPr/>
          </p:nvSpPr>
          <p:spPr bwMode="auto">
            <a:xfrm>
              <a:off x="2850" y="1075"/>
              <a:ext cx="83" cy="13"/>
            </a:xfrm>
            <a:prstGeom prst="rect">
              <a:avLst/>
            </a:prstGeom>
            <a:solidFill>
              <a:srgbClr val="0D0DFF"/>
            </a:solidFill>
            <a:ln w="9525">
              <a:noFill/>
              <a:miter lim="800000"/>
              <a:headEnd/>
              <a:tailEnd/>
            </a:ln>
          </p:spPr>
          <p:txBody>
            <a:bodyPr/>
            <a:lstStyle/>
            <a:p>
              <a:pPr eaLnBrk="0" hangingPunct="0"/>
              <a:endParaRPr lang="ru-RU"/>
            </a:p>
          </p:txBody>
        </p:sp>
        <p:sp>
          <p:nvSpPr>
            <p:cNvPr id="21608" name="Rectangle 159"/>
            <p:cNvSpPr>
              <a:spLocks noChangeArrowheads="1"/>
            </p:cNvSpPr>
            <p:nvPr/>
          </p:nvSpPr>
          <p:spPr bwMode="auto">
            <a:xfrm>
              <a:off x="2850" y="1061"/>
              <a:ext cx="83" cy="14"/>
            </a:xfrm>
            <a:prstGeom prst="rect">
              <a:avLst/>
            </a:prstGeom>
            <a:solidFill>
              <a:srgbClr val="0B0BFF"/>
            </a:solidFill>
            <a:ln w="9525">
              <a:noFill/>
              <a:miter lim="800000"/>
              <a:headEnd/>
              <a:tailEnd/>
            </a:ln>
          </p:spPr>
          <p:txBody>
            <a:bodyPr/>
            <a:lstStyle/>
            <a:p>
              <a:pPr eaLnBrk="0" hangingPunct="0"/>
              <a:endParaRPr lang="ru-RU"/>
            </a:p>
          </p:txBody>
        </p:sp>
        <p:sp>
          <p:nvSpPr>
            <p:cNvPr id="21609" name="Rectangle 160"/>
            <p:cNvSpPr>
              <a:spLocks noChangeArrowheads="1"/>
            </p:cNvSpPr>
            <p:nvPr/>
          </p:nvSpPr>
          <p:spPr bwMode="auto">
            <a:xfrm>
              <a:off x="2850" y="1048"/>
              <a:ext cx="83" cy="13"/>
            </a:xfrm>
            <a:prstGeom prst="rect">
              <a:avLst/>
            </a:prstGeom>
            <a:solidFill>
              <a:srgbClr val="0808FF"/>
            </a:solidFill>
            <a:ln w="9525">
              <a:noFill/>
              <a:miter lim="800000"/>
              <a:headEnd/>
              <a:tailEnd/>
            </a:ln>
          </p:spPr>
          <p:txBody>
            <a:bodyPr/>
            <a:lstStyle/>
            <a:p>
              <a:pPr eaLnBrk="0" hangingPunct="0"/>
              <a:endParaRPr lang="ru-RU"/>
            </a:p>
          </p:txBody>
        </p:sp>
        <p:sp>
          <p:nvSpPr>
            <p:cNvPr id="21610" name="Rectangle 161"/>
            <p:cNvSpPr>
              <a:spLocks noChangeArrowheads="1"/>
            </p:cNvSpPr>
            <p:nvPr/>
          </p:nvSpPr>
          <p:spPr bwMode="auto">
            <a:xfrm>
              <a:off x="2850" y="1035"/>
              <a:ext cx="83" cy="13"/>
            </a:xfrm>
            <a:prstGeom prst="rect">
              <a:avLst/>
            </a:prstGeom>
            <a:solidFill>
              <a:srgbClr val="0606FF"/>
            </a:solidFill>
            <a:ln w="9525">
              <a:noFill/>
              <a:miter lim="800000"/>
              <a:headEnd/>
              <a:tailEnd/>
            </a:ln>
          </p:spPr>
          <p:txBody>
            <a:bodyPr/>
            <a:lstStyle/>
            <a:p>
              <a:pPr eaLnBrk="0" hangingPunct="0"/>
              <a:endParaRPr lang="ru-RU"/>
            </a:p>
          </p:txBody>
        </p:sp>
        <p:sp>
          <p:nvSpPr>
            <p:cNvPr id="21611" name="Rectangle 162"/>
            <p:cNvSpPr>
              <a:spLocks noChangeArrowheads="1"/>
            </p:cNvSpPr>
            <p:nvPr/>
          </p:nvSpPr>
          <p:spPr bwMode="auto">
            <a:xfrm>
              <a:off x="2850" y="1022"/>
              <a:ext cx="83" cy="13"/>
            </a:xfrm>
            <a:prstGeom prst="rect">
              <a:avLst/>
            </a:prstGeom>
            <a:solidFill>
              <a:srgbClr val="0303FF"/>
            </a:solidFill>
            <a:ln w="9525">
              <a:noFill/>
              <a:miter lim="800000"/>
              <a:headEnd/>
              <a:tailEnd/>
            </a:ln>
          </p:spPr>
          <p:txBody>
            <a:bodyPr/>
            <a:lstStyle/>
            <a:p>
              <a:pPr eaLnBrk="0" hangingPunct="0"/>
              <a:endParaRPr lang="ru-RU"/>
            </a:p>
          </p:txBody>
        </p:sp>
        <p:sp>
          <p:nvSpPr>
            <p:cNvPr id="21612" name="Rectangle 163"/>
            <p:cNvSpPr>
              <a:spLocks noChangeArrowheads="1"/>
            </p:cNvSpPr>
            <p:nvPr/>
          </p:nvSpPr>
          <p:spPr bwMode="auto">
            <a:xfrm>
              <a:off x="2850" y="1009"/>
              <a:ext cx="83" cy="13"/>
            </a:xfrm>
            <a:prstGeom prst="rect">
              <a:avLst/>
            </a:prstGeom>
            <a:solidFill>
              <a:srgbClr val="0000FF"/>
            </a:solidFill>
            <a:ln w="9525">
              <a:noFill/>
              <a:miter lim="800000"/>
              <a:headEnd/>
              <a:tailEnd/>
            </a:ln>
          </p:spPr>
          <p:txBody>
            <a:bodyPr/>
            <a:lstStyle/>
            <a:p>
              <a:pPr eaLnBrk="0" hangingPunct="0"/>
              <a:endParaRPr lang="ru-RU"/>
            </a:p>
          </p:txBody>
        </p:sp>
        <p:sp>
          <p:nvSpPr>
            <p:cNvPr id="21613" name="Rectangle 164"/>
            <p:cNvSpPr>
              <a:spLocks noChangeArrowheads="1"/>
            </p:cNvSpPr>
            <p:nvPr/>
          </p:nvSpPr>
          <p:spPr bwMode="auto">
            <a:xfrm>
              <a:off x="2850" y="1009"/>
              <a:ext cx="83" cy="1320"/>
            </a:xfrm>
            <a:prstGeom prst="rect">
              <a:avLst/>
            </a:prstGeom>
            <a:noFill/>
            <a:ln w="0">
              <a:solidFill>
                <a:srgbClr val="000000"/>
              </a:solidFill>
              <a:miter lim="800000"/>
              <a:headEnd/>
              <a:tailEnd/>
            </a:ln>
          </p:spPr>
          <p:txBody>
            <a:bodyPr/>
            <a:lstStyle/>
            <a:p>
              <a:pPr eaLnBrk="0" hangingPunct="0"/>
              <a:endParaRPr lang="ru-RU"/>
            </a:p>
          </p:txBody>
        </p:sp>
        <p:sp>
          <p:nvSpPr>
            <p:cNvPr id="21614" name="Line 165"/>
            <p:cNvSpPr>
              <a:spLocks noChangeShapeType="1"/>
            </p:cNvSpPr>
            <p:nvPr/>
          </p:nvSpPr>
          <p:spPr bwMode="auto">
            <a:xfrm>
              <a:off x="2933" y="2314"/>
              <a:ext cx="23" cy="1"/>
            </a:xfrm>
            <a:prstGeom prst="line">
              <a:avLst/>
            </a:prstGeom>
            <a:noFill/>
            <a:ln w="0">
              <a:solidFill>
                <a:srgbClr val="000000"/>
              </a:solidFill>
              <a:round/>
              <a:headEnd/>
              <a:tailEnd/>
            </a:ln>
          </p:spPr>
          <p:txBody>
            <a:bodyPr/>
            <a:lstStyle/>
            <a:p>
              <a:endParaRPr lang="ru-RU"/>
            </a:p>
          </p:txBody>
        </p:sp>
        <p:sp>
          <p:nvSpPr>
            <p:cNvPr id="21615" name="Rectangle 166"/>
            <p:cNvSpPr>
              <a:spLocks noChangeArrowheads="1"/>
            </p:cNvSpPr>
            <p:nvPr/>
          </p:nvSpPr>
          <p:spPr bwMode="auto">
            <a:xfrm>
              <a:off x="2967" y="2289"/>
              <a:ext cx="6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4.6</a:t>
              </a:r>
              <a:endParaRPr lang="ru-RU" sz="1800">
                <a:latin typeface="Arial" charset="0"/>
              </a:endParaRPr>
            </a:p>
          </p:txBody>
        </p:sp>
        <p:sp>
          <p:nvSpPr>
            <p:cNvPr id="21616" name="Line 167"/>
            <p:cNvSpPr>
              <a:spLocks noChangeShapeType="1"/>
            </p:cNvSpPr>
            <p:nvPr/>
          </p:nvSpPr>
          <p:spPr bwMode="auto">
            <a:xfrm>
              <a:off x="2933" y="2239"/>
              <a:ext cx="23" cy="1"/>
            </a:xfrm>
            <a:prstGeom prst="line">
              <a:avLst/>
            </a:prstGeom>
            <a:noFill/>
            <a:ln w="0">
              <a:solidFill>
                <a:srgbClr val="000000"/>
              </a:solidFill>
              <a:round/>
              <a:headEnd/>
              <a:tailEnd/>
            </a:ln>
          </p:spPr>
          <p:txBody>
            <a:bodyPr/>
            <a:lstStyle/>
            <a:p>
              <a:endParaRPr lang="ru-RU"/>
            </a:p>
          </p:txBody>
        </p:sp>
        <p:sp>
          <p:nvSpPr>
            <p:cNvPr id="21617" name="Rectangle 168"/>
            <p:cNvSpPr>
              <a:spLocks noChangeArrowheads="1"/>
            </p:cNvSpPr>
            <p:nvPr/>
          </p:nvSpPr>
          <p:spPr bwMode="auto">
            <a:xfrm>
              <a:off x="2967" y="2213"/>
              <a:ext cx="6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4.8</a:t>
              </a:r>
              <a:endParaRPr lang="ru-RU" sz="1800">
                <a:latin typeface="Arial" charset="0"/>
              </a:endParaRPr>
            </a:p>
          </p:txBody>
        </p:sp>
        <p:sp>
          <p:nvSpPr>
            <p:cNvPr id="21618" name="Line 169"/>
            <p:cNvSpPr>
              <a:spLocks noChangeShapeType="1"/>
            </p:cNvSpPr>
            <p:nvPr/>
          </p:nvSpPr>
          <p:spPr bwMode="auto">
            <a:xfrm>
              <a:off x="2933" y="2163"/>
              <a:ext cx="23" cy="1"/>
            </a:xfrm>
            <a:prstGeom prst="line">
              <a:avLst/>
            </a:prstGeom>
            <a:noFill/>
            <a:ln w="0">
              <a:solidFill>
                <a:srgbClr val="000000"/>
              </a:solidFill>
              <a:round/>
              <a:headEnd/>
              <a:tailEnd/>
            </a:ln>
          </p:spPr>
          <p:txBody>
            <a:bodyPr/>
            <a:lstStyle/>
            <a:p>
              <a:endParaRPr lang="ru-RU"/>
            </a:p>
          </p:txBody>
        </p:sp>
        <p:sp>
          <p:nvSpPr>
            <p:cNvPr id="21619" name="Rectangle 170"/>
            <p:cNvSpPr>
              <a:spLocks noChangeArrowheads="1"/>
            </p:cNvSpPr>
            <p:nvPr/>
          </p:nvSpPr>
          <p:spPr bwMode="auto">
            <a:xfrm>
              <a:off x="2967" y="2138"/>
              <a:ext cx="2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5</a:t>
              </a:r>
              <a:endParaRPr lang="ru-RU" sz="1800">
                <a:latin typeface="Arial" charset="0"/>
              </a:endParaRPr>
            </a:p>
          </p:txBody>
        </p:sp>
        <p:sp>
          <p:nvSpPr>
            <p:cNvPr id="21620" name="Line 171"/>
            <p:cNvSpPr>
              <a:spLocks noChangeShapeType="1"/>
            </p:cNvSpPr>
            <p:nvPr/>
          </p:nvSpPr>
          <p:spPr bwMode="auto">
            <a:xfrm>
              <a:off x="2933" y="2088"/>
              <a:ext cx="23" cy="1"/>
            </a:xfrm>
            <a:prstGeom prst="line">
              <a:avLst/>
            </a:prstGeom>
            <a:noFill/>
            <a:ln w="0">
              <a:solidFill>
                <a:srgbClr val="000000"/>
              </a:solidFill>
              <a:round/>
              <a:headEnd/>
              <a:tailEnd/>
            </a:ln>
          </p:spPr>
          <p:txBody>
            <a:bodyPr/>
            <a:lstStyle/>
            <a:p>
              <a:endParaRPr lang="ru-RU"/>
            </a:p>
          </p:txBody>
        </p:sp>
        <p:sp>
          <p:nvSpPr>
            <p:cNvPr id="21621" name="Rectangle 172"/>
            <p:cNvSpPr>
              <a:spLocks noChangeArrowheads="1"/>
            </p:cNvSpPr>
            <p:nvPr/>
          </p:nvSpPr>
          <p:spPr bwMode="auto">
            <a:xfrm>
              <a:off x="2967" y="2063"/>
              <a:ext cx="6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5.2</a:t>
              </a:r>
              <a:endParaRPr lang="ru-RU" sz="1800">
                <a:latin typeface="Arial" charset="0"/>
              </a:endParaRPr>
            </a:p>
          </p:txBody>
        </p:sp>
        <p:sp>
          <p:nvSpPr>
            <p:cNvPr id="21622" name="Line 173"/>
            <p:cNvSpPr>
              <a:spLocks noChangeShapeType="1"/>
            </p:cNvSpPr>
            <p:nvPr/>
          </p:nvSpPr>
          <p:spPr bwMode="auto">
            <a:xfrm>
              <a:off x="2933" y="2013"/>
              <a:ext cx="23" cy="1"/>
            </a:xfrm>
            <a:prstGeom prst="line">
              <a:avLst/>
            </a:prstGeom>
            <a:noFill/>
            <a:ln w="0">
              <a:solidFill>
                <a:srgbClr val="000000"/>
              </a:solidFill>
              <a:round/>
              <a:headEnd/>
              <a:tailEnd/>
            </a:ln>
          </p:spPr>
          <p:txBody>
            <a:bodyPr/>
            <a:lstStyle/>
            <a:p>
              <a:endParaRPr lang="ru-RU"/>
            </a:p>
          </p:txBody>
        </p:sp>
        <p:sp>
          <p:nvSpPr>
            <p:cNvPr id="21623" name="Rectangle 174"/>
            <p:cNvSpPr>
              <a:spLocks noChangeArrowheads="1"/>
            </p:cNvSpPr>
            <p:nvPr/>
          </p:nvSpPr>
          <p:spPr bwMode="auto">
            <a:xfrm>
              <a:off x="2967" y="1987"/>
              <a:ext cx="6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5.4</a:t>
              </a:r>
              <a:endParaRPr lang="ru-RU" sz="1800">
                <a:latin typeface="Arial" charset="0"/>
              </a:endParaRPr>
            </a:p>
          </p:txBody>
        </p:sp>
        <p:sp>
          <p:nvSpPr>
            <p:cNvPr id="21624" name="Line 175"/>
            <p:cNvSpPr>
              <a:spLocks noChangeShapeType="1"/>
            </p:cNvSpPr>
            <p:nvPr/>
          </p:nvSpPr>
          <p:spPr bwMode="auto">
            <a:xfrm>
              <a:off x="2933" y="1937"/>
              <a:ext cx="23" cy="1"/>
            </a:xfrm>
            <a:prstGeom prst="line">
              <a:avLst/>
            </a:prstGeom>
            <a:noFill/>
            <a:ln w="0">
              <a:solidFill>
                <a:srgbClr val="000000"/>
              </a:solidFill>
              <a:round/>
              <a:headEnd/>
              <a:tailEnd/>
            </a:ln>
          </p:spPr>
          <p:txBody>
            <a:bodyPr/>
            <a:lstStyle/>
            <a:p>
              <a:endParaRPr lang="ru-RU"/>
            </a:p>
          </p:txBody>
        </p:sp>
        <p:sp>
          <p:nvSpPr>
            <p:cNvPr id="21625" name="Rectangle 176"/>
            <p:cNvSpPr>
              <a:spLocks noChangeArrowheads="1"/>
            </p:cNvSpPr>
            <p:nvPr/>
          </p:nvSpPr>
          <p:spPr bwMode="auto">
            <a:xfrm>
              <a:off x="2967" y="1912"/>
              <a:ext cx="6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5.6</a:t>
              </a:r>
              <a:endParaRPr lang="ru-RU" sz="1800">
                <a:latin typeface="Arial" charset="0"/>
              </a:endParaRPr>
            </a:p>
          </p:txBody>
        </p:sp>
        <p:sp>
          <p:nvSpPr>
            <p:cNvPr id="21626" name="Line 177"/>
            <p:cNvSpPr>
              <a:spLocks noChangeShapeType="1"/>
            </p:cNvSpPr>
            <p:nvPr/>
          </p:nvSpPr>
          <p:spPr bwMode="auto">
            <a:xfrm>
              <a:off x="2933" y="1862"/>
              <a:ext cx="23" cy="1"/>
            </a:xfrm>
            <a:prstGeom prst="line">
              <a:avLst/>
            </a:prstGeom>
            <a:noFill/>
            <a:ln w="0">
              <a:solidFill>
                <a:srgbClr val="000000"/>
              </a:solidFill>
              <a:round/>
              <a:headEnd/>
              <a:tailEnd/>
            </a:ln>
          </p:spPr>
          <p:txBody>
            <a:bodyPr/>
            <a:lstStyle/>
            <a:p>
              <a:endParaRPr lang="ru-RU"/>
            </a:p>
          </p:txBody>
        </p:sp>
        <p:sp>
          <p:nvSpPr>
            <p:cNvPr id="21627" name="Rectangle 178"/>
            <p:cNvSpPr>
              <a:spLocks noChangeArrowheads="1"/>
            </p:cNvSpPr>
            <p:nvPr/>
          </p:nvSpPr>
          <p:spPr bwMode="auto">
            <a:xfrm>
              <a:off x="2967" y="1837"/>
              <a:ext cx="6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5.8</a:t>
              </a:r>
              <a:endParaRPr lang="ru-RU" sz="1800">
                <a:latin typeface="Arial" charset="0"/>
              </a:endParaRPr>
            </a:p>
          </p:txBody>
        </p:sp>
        <p:sp>
          <p:nvSpPr>
            <p:cNvPr id="21628" name="Line 179"/>
            <p:cNvSpPr>
              <a:spLocks noChangeShapeType="1"/>
            </p:cNvSpPr>
            <p:nvPr/>
          </p:nvSpPr>
          <p:spPr bwMode="auto">
            <a:xfrm>
              <a:off x="2933" y="1787"/>
              <a:ext cx="23" cy="1"/>
            </a:xfrm>
            <a:prstGeom prst="line">
              <a:avLst/>
            </a:prstGeom>
            <a:noFill/>
            <a:ln w="0">
              <a:solidFill>
                <a:srgbClr val="000000"/>
              </a:solidFill>
              <a:round/>
              <a:headEnd/>
              <a:tailEnd/>
            </a:ln>
          </p:spPr>
          <p:txBody>
            <a:bodyPr/>
            <a:lstStyle/>
            <a:p>
              <a:endParaRPr lang="ru-RU"/>
            </a:p>
          </p:txBody>
        </p:sp>
        <p:sp>
          <p:nvSpPr>
            <p:cNvPr id="21629" name="Rectangle 180"/>
            <p:cNvSpPr>
              <a:spLocks noChangeArrowheads="1"/>
            </p:cNvSpPr>
            <p:nvPr/>
          </p:nvSpPr>
          <p:spPr bwMode="auto">
            <a:xfrm>
              <a:off x="2967" y="1762"/>
              <a:ext cx="2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6</a:t>
              </a:r>
              <a:endParaRPr lang="ru-RU" sz="1800">
                <a:latin typeface="Arial" charset="0"/>
              </a:endParaRPr>
            </a:p>
          </p:txBody>
        </p:sp>
        <p:sp>
          <p:nvSpPr>
            <p:cNvPr id="21630" name="Line 181"/>
            <p:cNvSpPr>
              <a:spLocks noChangeShapeType="1"/>
            </p:cNvSpPr>
            <p:nvPr/>
          </p:nvSpPr>
          <p:spPr bwMode="auto">
            <a:xfrm>
              <a:off x="2933" y="1712"/>
              <a:ext cx="23" cy="1"/>
            </a:xfrm>
            <a:prstGeom prst="line">
              <a:avLst/>
            </a:prstGeom>
            <a:noFill/>
            <a:ln w="0">
              <a:solidFill>
                <a:srgbClr val="000000"/>
              </a:solidFill>
              <a:round/>
              <a:headEnd/>
              <a:tailEnd/>
            </a:ln>
          </p:spPr>
          <p:txBody>
            <a:bodyPr/>
            <a:lstStyle/>
            <a:p>
              <a:endParaRPr lang="ru-RU"/>
            </a:p>
          </p:txBody>
        </p:sp>
        <p:sp>
          <p:nvSpPr>
            <p:cNvPr id="21631" name="Rectangle 182"/>
            <p:cNvSpPr>
              <a:spLocks noChangeArrowheads="1"/>
            </p:cNvSpPr>
            <p:nvPr/>
          </p:nvSpPr>
          <p:spPr bwMode="auto">
            <a:xfrm>
              <a:off x="2967" y="1686"/>
              <a:ext cx="6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6.2</a:t>
              </a:r>
              <a:endParaRPr lang="ru-RU" sz="1800">
                <a:latin typeface="Arial" charset="0"/>
              </a:endParaRPr>
            </a:p>
          </p:txBody>
        </p:sp>
        <p:sp>
          <p:nvSpPr>
            <p:cNvPr id="21632" name="Line 183"/>
            <p:cNvSpPr>
              <a:spLocks noChangeShapeType="1"/>
            </p:cNvSpPr>
            <p:nvPr/>
          </p:nvSpPr>
          <p:spPr bwMode="auto">
            <a:xfrm>
              <a:off x="2933" y="1636"/>
              <a:ext cx="23" cy="1"/>
            </a:xfrm>
            <a:prstGeom prst="line">
              <a:avLst/>
            </a:prstGeom>
            <a:noFill/>
            <a:ln w="0">
              <a:solidFill>
                <a:srgbClr val="000000"/>
              </a:solidFill>
              <a:round/>
              <a:headEnd/>
              <a:tailEnd/>
            </a:ln>
          </p:spPr>
          <p:txBody>
            <a:bodyPr/>
            <a:lstStyle/>
            <a:p>
              <a:endParaRPr lang="ru-RU"/>
            </a:p>
          </p:txBody>
        </p:sp>
        <p:sp>
          <p:nvSpPr>
            <p:cNvPr id="21633" name="Rectangle 184"/>
            <p:cNvSpPr>
              <a:spLocks noChangeArrowheads="1"/>
            </p:cNvSpPr>
            <p:nvPr/>
          </p:nvSpPr>
          <p:spPr bwMode="auto">
            <a:xfrm>
              <a:off x="2967" y="1611"/>
              <a:ext cx="6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6.4</a:t>
              </a:r>
              <a:endParaRPr lang="ru-RU" sz="1800">
                <a:latin typeface="Arial" charset="0"/>
              </a:endParaRPr>
            </a:p>
          </p:txBody>
        </p:sp>
        <p:sp>
          <p:nvSpPr>
            <p:cNvPr id="21634" name="Line 185"/>
            <p:cNvSpPr>
              <a:spLocks noChangeShapeType="1"/>
            </p:cNvSpPr>
            <p:nvPr/>
          </p:nvSpPr>
          <p:spPr bwMode="auto">
            <a:xfrm>
              <a:off x="2933" y="1561"/>
              <a:ext cx="23" cy="1"/>
            </a:xfrm>
            <a:prstGeom prst="line">
              <a:avLst/>
            </a:prstGeom>
            <a:noFill/>
            <a:ln w="0">
              <a:solidFill>
                <a:srgbClr val="000000"/>
              </a:solidFill>
              <a:round/>
              <a:headEnd/>
              <a:tailEnd/>
            </a:ln>
          </p:spPr>
          <p:txBody>
            <a:bodyPr/>
            <a:lstStyle/>
            <a:p>
              <a:endParaRPr lang="ru-RU"/>
            </a:p>
          </p:txBody>
        </p:sp>
        <p:sp>
          <p:nvSpPr>
            <p:cNvPr id="21635" name="Rectangle 186"/>
            <p:cNvSpPr>
              <a:spLocks noChangeArrowheads="1"/>
            </p:cNvSpPr>
            <p:nvPr/>
          </p:nvSpPr>
          <p:spPr bwMode="auto">
            <a:xfrm>
              <a:off x="2967" y="1536"/>
              <a:ext cx="6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6.6</a:t>
              </a:r>
              <a:endParaRPr lang="ru-RU" sz="1800">
                <a:latin typeface="Arial" charset="0"/>
              </a:endParaRPr>
            </a:p>
          </p:txBody>
        </p:sp>
        <p:sp>
          <p:nvSpPr>
            <p:cNvPr id="21636" name="Line 187"/>
            <p:cNvSpPr>
              <a:spLocks noChangeShapeType="1"/>
            </p:cNvSpPr>
            <p:nvPr/>
          </p:nvSpPr>
          <p:spPr bwMode="auto">
            <a:xfrm>
              <a:off x="2933" y="1485"/>
              <a:ext cx="23" cy="1"/>
            </a:xfrm>
            <a:prstGeom prst="line">
              <a:avLst/>
            </a:prstGeom>
            <a:noFill/>
            <a:ln w="0">
              <a:solidFill>
                <a:srgbClr val="000000"/>
              </a:solidFill>
              <a:round/>
              <a:headEnd/>
              <a:tailEnd/>
            </a:ln>
          </p:spPr>
          <p:txBody>
            <a:bodyPr/>
            <a:lstStyle/>
            <a:p>
              <a:endParaRPr lang="ru-RU"/>
            </a:p>
          </p:txBody>
        </p:sp>
        <p:sp>
          <p:nvSpPr>
            <p:cNvPr id="21637" name="Rectangle 188"/>
            <p:cNvSpPr>
              <a:spLocks noChangeArrowheads="1"/>
            </p:cNvSpPr>
            <p:nvPr/>
          </p:nvSpPr>
          <p:spPr bwMode="auto">
            <a:xfrm>
              <a:off x="2967" y="1461"/>
              <a:ext cx="6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6.8</a:t>
              </a:r>
              <a:endParaRPr lang="ru-RU" sz="1800">
                <a:latin typeface="Arial" charset="0"/>
              </a:endParaRPr>
            </a:p>
          </p:txBody>
        </p:sp>
        <p:sp>
          <p:nvSpPr>
            <p:cNvPr id="21638" name="Line 189"/>
            <p:cNvSpPr>
              <a:spLocks noChangeShapeType="1"/>
            </p:cNvSpPr>
            <p:nvPr/>
          </p:nvSpPr>
          <p:spPr bwMode="auto">
            <a:xfrm>
              <a:off x="2933" y="1410"/>
              <a:ext cx="23" cy="1"/>
            </a:xfrm>
            <a:prstGeom prst="line">
              <a:avLst/>
            </a:prstGeom>
            <a:noFill/>
            <a:ln w="0">
              <a:solidFill>
                <a:srgbClr val="000000"/>
              </a:solidFill>
              <a:round/>
              <a:headEnd/>
              <a:tailEnd/>
            </a:ln>
          </p:spPr>
          <p:txBody>
            <a:bodyPr/>
            <a:lstStyle/>
            <a:p>
              <a:endParaRPr lang="ru-RU"/>
            </a:p>
          </p:txBody>
        </p:sp>
        <p:sp>
          <p:nvSpPr>
            <p:cNvPr id="21639" name="Rectangle 190"/>
            <p:cNvSpPr>
              <a:spLocks noChangeArrowheads="1"/>
            </p:cNvSpPr>
            <p:nvPr/>
          </p:nvSpPr>
          <p:spPr bwMode="auto">
            <a:xfrm>
              <a:off x="2967" y="1385"/>
              <a:ext cx="2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7</a:t>
              </a:r>
              <a:endParaRPr lang="ru-RU" sz="1800">
                <a:latin typeface="Arial" charset="0"/>
              </a:endParaRPr>
            </a:p>
          </p:txBody>
        </p:sp>
        <p:sp>
          <p:nvSpPr>
            <p:cNvPr id="21640" name="Line 191"/>
            <p:cNvSpPr>
              <a:spLocks noChangeShapeType="1"/>
            </p:cNvSpPr>
            <p:nvPr/>
          </p:nvSpPr>
          <p:spPr bwMode="auto">
            <a:xfrm>
              <a:off x="2933" y="1335"/>
              <a:ext cx="23" cy="1"/>
            </a:xfrm>
            <a:prstGeom prst="line">
              <a:avLst/>
            </a:prstGeom>
            <a:noFill/>
            <a:ln w="0">
              <a:solidFill>
                <a:srgbClr val="000000"/>
              </a:solidFill>
              <a:round/>
              <a:headEnd/>
              <a:tailEnd/>
            </a:ln>
          </p:spPr>
          <p:txBody>
            <a:bodyPr/>
            <a:lstStyle/>
            <a:p>
              <a:endParaRPr lang="ru-RU"/>
            </a:p>
          </p:txBody>
        </p:sp>
        <p:sp>
          <p:nvSpPr>
            <p:cNvPr id="21641" name="Rectangle 192"/>
            <p:cNvSpPr>
              <a:spLocks noChangeArrowheads="1"/>
            </p:cNvSpPr>
            <p:nvPr/>
          </p:nvSpPr>
          <p:spPr bwMode="auto">
            <a:xfrm>
              <a:off x="2967" y="1310"/>
              <a:ext cx="6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7.2</a:t>
              </a:r>
              <a:endParaRPr lang="ru-RU" sz="1800">
                <a:latin typeface="Arial" charset="0"/>
              </a:endParaRPr>
            </a:p>
          </p:txBody>
        </p:sp>
        <p:sp>
          <p:nvSpPr>
            <p:cNvPr id="21642" name="Line 193"/>
            <p:cNvSpPr>
              <a:spLocks noChangeShapeType="1"/>
            </p:cNvSpPr>
            <p:nvPr/>
          </p:nvSpPr>
          <p:spPr bwMode="auto">
            <a:xfrm>
              <a:off x="2933" y="1259"/>
              <a:ext cx="23" cy="1"/>
            </a:xfrm>
            <a:prstGeom prst="line">
              <a:avLst/>
            </a:prstGeom>
            <a:noFill/>
            <a:ln w="0">
              <a:solidFill>
                <a:srgbClr val="000000"/>
              </a:solidFill>
              <a:round/>
              <a:headEnd/>
              <a:tailEnd/>
            </a:ln>
          </p:spPr>
          <p:txBody>
            <a:bodyPr/>
            <a:lstStyle/>
            <a:p>
              <a:endParaRPr lang="ru-RU"/>
            </a:p>
          </p:txBody>
        </p:sp>
        <p:sp>
          <p:nvSpPr>
            <p:cNvPr id="21643" name="Rectangle 194"/>
            <p:cNvSpPr>
              <a:spLocks noChangeArrowheads="1"/>
            </p:cNvSpPr>
            <p:nvPr/>
          </p:nvSpPr>
          <p:spPr bwMode="auto">
            <a:xfrm>
              <a:off x="2967" y="1235"/>
              <a:ext cx="6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7.4</a:t>
              </a:r>
              <a:endParaRPr lang="ru-RU" sz="1800">
                <a:latin typeface="Arial" charset="0"/>
              </a:endParaRPr>
            </a:p>
          </p:txBody>
        </p:sp>
        <p:sp>
          <p:nvSpPr>
            <p:cNvPr id="21644" name="Line 195"/>
            <p:cNvSpPr>
              <a:spLocks noChangeShapeType="1"/>
            </p:cNvSpPr>
            <p:nvPr/>
          </p:nvSpPr>
          <p:spPr bwMode="auto">
            <a:xfrm>
              <a:off x="2933" y="1184"/>
              <a:ext cx="23" cy="1"/>
            </a:xfrm>
            <a:prstGeom prst="line">
              <a:avLst/>
            </a:prstGeom>
            <a:noFill/>
            <a:ln w="0">
              <a:solidFill>
                <a:srgbClr val="000000"/>
              </a:solidFill>
              <a:round/>
              <a:headEnd/>
              <a:tailEnd/>
            </a:ln>
          </p:spPr>
          <p:txBody>
            <a:bodyPr/>
            <a:lstStyle/>
            <a:p>
              <a:endParaRPr lang="ru-RU"/>
            </a:p>
          </p:txBody>
        </p:sp>
        <p:sp>
          <p:nvSpPr>
            <p:cNvPr id="21645" name="Rectangle 196"/>
            <p:cNvSpPr>
              <a:spLocks noChangeArrowheads="1"/>
            </p:cNvSpPr>
            <p:nvPr/>
          </p:nvSpPr>
          <p:spPr bwMode="auto">
            <a:xfrm>
              <a:off x="2967" y="1159"/>
              <a:ext cx="6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7.6</a:t>
              </a:r>
              <a:endParaRPr lang="ru-RU" sz="1800">
                <a:latin typeface="Arial" charset="0"/>
              </a:endParaRPr>
            </a:p>
          </p:txBody>
        </p:sp>
        <p:sp>
          <p:nvSpPr>
            <p:cNvPr id="21646" name="Line 197"/>
            <p:cNvSpPr>
              <a:spLocks noChangeShapeType="1"/>
            </p:cNvSpPr>
            <p:nvPr/>
          </p:nvSpPr>
          <p:spPr bwMode="auto">
            <a:xfrm>
              <a:off x="2933" y="1109"/>
              <a:ext cx="23" cy="1"/>
            </a:xfrm>
            <a:prstGeom prst="line">
              <a:avLst/>
            </a:prstGeom>
            <a:noFill/>
            <a:ln w="0">
              <a:solidFill>
                <a:srgbClr val="000000"/>
              </a:solidFill>
              <a:round/>
              <a:headEnd/>
              <a:tailEnd/>
            </a:ln>
          </p:spPr>
          <p:txBody>
            <a:bodyPr/>
            <a:lstStyle/>
            <a:p>
              <a:endParaRPr lang="ru-RU"/>
            </a:p>
          </p:txBody>
        </p:sp>
        <p:sp>
          <p:nvSpPr>
            <p:cNvPr id="21647" name="Rectangle 198"/>
            <p:cNvSpPr>
              <a:spLocks noChangeArrowheads="1"/>
            </p:cNvSpPr>
            <p:nvPr/>
          </p:nvSpPr>
          <p:spPr bwMode="auto">
            <a:xfrm>
              <a:off x="2967" y="1084"/>
              <a:ext cx="6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7.8</a:t>
              </a:r>
              <a:endParaRPr lang="ru-RU" sz="1800">
                <a:latin typeface="Arial" charset="0"/>
              </a:endParaRPr>
            </a:p>
          </p:txBody>
        </p:sp>
        <p:sp>
          <p:nvSpPr>
            <p:cNvPr id="21648" name="Line 199"/>
            <p:cNvSpPr>
              <a:spLocks noChangeShapeType="1"/>
            </p:cNvSpPr>
            <p:nvPr/>
          </p:nvSpPr>
          <p:spPr bwMode="auto">
            <a:xfrm>
              <a:off x="2933" y="1033"/>
              <a:ext cx="23" cy="1"/>
            </a:xfrm>
            <a:prstGeom prst="line">
              <a:avLst/>
            </a:prstGeom>
            <a:noFill/>
            <a:ln w="0">
              <a:solidFill>
                <a:srgbClr val="000000"/>
              </a:solidFill>
              <a:round/>
              <a:headEnd/>
              <a:tailEnd/>
            </a:ln>
          </p:spPr>
          <p:txBody>
            <a:bodyPr/>
            <a:lstStyle/>
            <a:p>
              <a:endParaRPr lang="ru-RU"/>
            </a:p>
          </p:txBody>
        </p:sp>
        <p:sp>
          <p:nvSpPr>
            <p:cNvPr id="21649" name="Rectangle 200"/>
            <p:cNvSpPr>
              <a:spLocks noChangeArrowheads="1"/>
            </p:cNvSpPr>
            <p:nvPr/>
          </p:nvSpPr>
          <p:spPr bwMode="auto">
            <a:xfrm>
              <a:off x="2967" y="1009"/>
              <a:ext cx="27" cy="58"/>
            </a:xfrm>
            <a:prstGeom prst="rect">
              <a:avLst/>
            </a:prstGeom>
            <a:noFill/>
            <a:ln w="9525">
              <a:noFill/>
              <a:miter lim="800000"/>
              <a:headEnd/>
              <a:tailEnd/>
            </a:ln>
          </p:spPr>
          <p:txBody>
            <a:bodyPr wrap="none" lIns="0" tIns="0" rIns="0" bIns="0">
              <a:spAutoFit/>
            </a:bodyPr>
            <a:lstStyle/>
            <a:p>
              <a:r>
                <a:rPr lang="ru-RU" sz="600">
                  <a:solidFill>
                    <a:srgbClr val="000000"/>
                  </a:solidFill>
                  <a:latin typeface="Arial" charset="0"/>
                </a:rPr>
                <a:t>8</a:t>
              </a:r>
              <a:endParaRPr lang="ru-RU" sz="1800">
                <a:latin typeface="Arial" charset="0"/>
              </a:endParaRPr>
            </a:p>
          </p:txBody>
        </p:sp>
      </p:grpSp>
      <p:sp>
        <p:nvSpPr>
          <p:cNvPr id="21512" name="Rectangle 201"/>
          <p:cNvSpPr>
            <a:spLocks noGrp="1" noChangeArrowheads="1"/>
          </p:cNvSpPr>
          <p:nvPr>
            <p:ph idx="1"/>
          </p:nvPr>
        </p:nvSpPr>
        <p:spPr/>
        <p:txBody>
          <a:bodyPr/>
          <a:lstStyle/>
          <a:p>
            <a:pPr eaLnBrk="1" hangingPunct="1"/>
            <a:endParaRPr lang="ru-RU"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304800"/>
            <a:ext cx="7772400" cy="1143000"/>
          </a:xfrm>
        </p:spPr>
        <p:txBody>
          <a:bodyPr/>
          <a:lstStyle/>
          <a:p>
            <a:pPr eaLnBrk="1" hangingPunct="1"/>
            <a:r>
              <a:rPr lang="en-US" sz="2800" b="1" i="1" smtClean="0"/>
              <a:t>      Velocity section along the Kokpatass profile</a:t>
            </a:r>
            <a:endParaRPr lang="ru-RU" sz="2800" b="1" i="1" smtClean="0"/>
          </a:p>
        </p:txBody>
      </p:sp>
      <p:grpSp>
        <p:nvGrpSpPr>
          <p:cNvPr id="22531" name="Group 3"/>
          <p:cNvGrpSpPr>
            <a:grpSpLocks/>
          </p:cNvGrpSpPr>
          <p:nvPr/>
        </p:nvGrpSpPr>
        <p:grpSpPr bwMode="auto">
          <a:xfrm>
            <a:off x="900113" y="3860800"/>
            <a:ext cx="6553200" cy="2454275"/>
            <a:chOff x="744" y="3261"/>
            <a:chExt cx="3457" cy="770"/>
          </a:xfrm>
        </p:grpSpPr>
        <p:grpSp>
          <p:nvGrpSpPr>
            <p:cNvPr id="22755" name="Group 4"/>
            <p:cNvGrpSpPr>
              <a:grpSpLocks/>
            </p:cNvGrpSpPr>
            <p:nvPr/>
          </p:nvGrpSpPr>
          <p:grpSpPr bwMode="auto">
            <a:xfrm>
              <a:off x="744" y="3304"/>
              <a:ext cx="3457" cy="636"/>
              <a:chOff x="495" y="1189"/>
              <a:chExt cx="3457" cy="636"/>
            </a:xfrm>
          </p:grpSpPr>
          <p:sp>
            <p:nvSpPr>
              <p:cNvPr id="22787" name="Freeform 5"/>
              <p:cNvSpPr>
                <a:spLocks noEditPoints="1"/>
              </p:cNvSpPr>
              <p:nvPr/>
            </p:nvSpPr>
            <p:spPr bwMode="auto">
              <a:xfrm>
                <a:off x="495" y="1189"/>
                <a:ext cx="3457" cy="635"/>
              </a:xfrm>
              <a:custGeom>
                <a:avLst/>
                <a:gdLst>
                  <a:gd name="T0" fmla="*/ 55 w 6913"/>
                  <a:gd name="T1" fmla="*/ 0 h 1270"/>
                  <a:gd name="T2" fmla="*/ 0 w 6913"/>
                  <a:gd name="T3" fmla="*/ 10 h 1270"/>
                  <a:gd name="T4" fmla="*/ 22 w 6913"/>
                  <a:gd name="T5" fmla="*/ 0 h 1270"/>
                  <a:gd name="T6" fmla="*/ 22 w 6913"/>
                  <a:gd name="T7" fmla="*/ 1 h 1270"/>
                  <a:gd name="T8" fmla="*/ 22 w 6913"/>
                  <a:gd name="T9" fmla="*/ 1 h 1270"/>
                  <a:gd name="T10" fmla="*/ 22 w 6913"/>
                  <a:gd name="T11" fmla="*/ 1 h 1270"/>
                  <a:gd name="T12" fmla="*/ 22 w 6913"/>
                  <a:gd name="T13" fmla="*/ 1 h 1270"/>
                  <a:gd name="T14" fmla="*/ 22 w 6913"/>
                  <a:gd name="T15" fmla="*/ 1 h 1270"/>
                  <a:gd name="T16" fmla="*/ 22 w 6913"/>
                  <a:gd name="T17" fmla="*/ 1 h 1270"/>
                  <a:gd name="T18" fmla="*/ 22 w 6913"/>
                  <a:gd name="T19" fmla="*/ 1 h 1270"/>
                  <a:gd name="T20" fmla="*/ 22 w 6913"/>
                  <a:gd name="T21" fmla="*/ 0 h 1270"/>
                  <a:gd name="T22" fmla="*/ 22 w 6913"/>
                  <a:gd name="T23" fmla="*/ 1 h 1270"/>
                  <a:gd name="T24" fmla="*/ 22 w 6913"/>
                  <a:gd name="T25" fmla="*/ 1 h 1270"/>
                  <a:gd name="T26" fmla="*/ 55 w 6913"/>
                  <a:gd name="T27" fmla="*/ 0 h 1270"/>
                  <a:gd name="T28" fmla="*/ 0 w 6913"/>
                  <a:gd name="T29" fmla="*/ 10 h 1270"/>
                  <a:gd name="T30" fmla="*/ 22 w 6913"/>
                  <a:gd name="T31" fmla="*/ 0 h 1270"/>
                  <a:gd name="T32" fmla="*/ 15 w 6913"/>
                  <a:gd name="T33" fmla="*/ 2 h 1270"/>
                  <a:gd name="T34" fmla="*/ 15 w 6913"/>
                  <a:gd name="T35" fmla="*/ 2 h 1270"/>
                  <a:gd name="T36" fmla="*/ 15 w 6913"/>
                  <a:gd name="T37" fmla="*/ 2 h 1270"/>
                  <a:gd name="T38" fmla="*/ 15 w 6913"/>
                  <a:gd name="T39" fmla="*/ 2 h 1270"/>
                  <a:gd name="T40" fmla="*/ 15 w 6913"/>
                  <a:gd name="T41" fmla="*/ 2 h 1270"/>
                  <a:gd name="T42" fmla="*/ 15 w 6913"/>
                  <a:gd name="T43" fmla="*/ 2 h 1270"/>
                  <a:gd name="T44" fmla="*/ 15 w 6913"/>
                  <a:gd name="T45" fmla="*/ 2 h 1270"/>
                  <a:gd name="T46" fmla="*/ 15 w 6913"/>
                  <a:gd name="T47" fmla="*/ 2 h 1270"/>
                  <a:gd name="T48" fmla="*/ 15 w 6913"/>
                  <a:gd name="T49" fmla="*/ 2 h 1270"/>
                  <a:gd name="T50" fmla="*/ 14 w 6913"/>
                  <a:gd name="T51" fmla="*/ 2 h 1270"/>
                  <a:gd name="T52" fmla="*/ 15 w 6913"/>
                  <a:gd name="T53" fmla="*/ 2 h 1270"/>
                  <a:gd name="T54" fmla="*/ 15 w 6913"/>
                  <a:gd name="T55" fmla="*/ 2 h 1270"/>
                  <a:gd name="T56" fmla="*/ 15 w 6913"/>
                  <a:gd name="T57" fmla="*/ 2 h 1270"/>
                  <a:gd name="T58" fmla="*/ 15 w 6913"/>
                  <a:gd name="T59" fmla="*/ 2 h 1270"/>
                  <a:gd name="T60" fmla="*/ 15 w 6913"/>
                  <a:gd name="T61" fmla="*/ 2 h 1270"/>
                  <a:gd name="T62" fmla="*/ 16 w 6913"/>
                  <a:gd name="T63" fmla="*/ 2 h 1270"/>
                  <a:gd name="T64" fmla="*/ 16 w 6913"/>
                  <a:gd name="T65" fmla="*/ 2 h 1270"/>
                  <a:gd name="T66" fmla="*/ 16 w 6913"/>
                  <a:gd name="T67" fmla="*/ 2 h 1270"/>
                  <a:gd name="T68" fmla="*/ 16 w 6913"/>
                  <a:gd name="T69" fmla="*/ 2 h 1270"/>
                  <a:gd name="T70" fmla="*/ 16 w 6913"/>
                  <a:gd name="T71" fmla="*/ 2 h 1270"/>
                  <a:gd name="T72" fmla="*/ 16 w 6913"/>
                  <a:gd name="T73" fmla="*/ 2 h 1270"/>
                  <a:gd name="T74" fmla="*/ 16 w 6913"/>
                  <a:gd name="T75" fmla="*/ 2 h 1270"/>
                  <a:gd name="T76" fmla="*/ 16 w 6913"/>
                  <a:gd name="T77" fmla="*/ 2 h 1270"/>
                  <a:gd name="T78" fmla="*/ 16 w 6913"/>
                  <a:gd name="T79" fmla="*/ 2 h 1270"/>
                  <a:gd name="T80" fmla="*/ 13 w 6913"/>
                  <a:gd name="T81" fmla="*/ 1 h 1270"/>
                  <a:gd name="T82" fmla="*/ 13 w 6913"/>
                  <a:gd name="T83" fmla="*/ 1 h 1270"/>
                  <a:gd name="T84" fmla="*/ 13 w 6913"/>
                  <a:gd name="T85" fmla="*/ 1 h 1270"/>
                  <a:gd name="T86" fmla="*/ 13 w 6913"/>
                  <a:gd name="T87" fmla="*/ 1 h 1270"/>
                  <a:gd name="T88" fmla="*/ 13 w 6913"/>
                  <a:gd name="T89" fmla="*/ 1 h 1270"/>
                  <a:gd name="T90" fmla="*/ 13 w 6913"/>
                  <a:gd name="T91" fmla="*/ 1 h 1270"/>
                  <a:gd name="T92" fmla="*/ 13 w 6913"/>
                  <a:gd name="T93" fmla="*/ 1 h 1270"/>
                  <a:gd name="T94" fmla="*/ 12 w 6913"/>
                  <a:gd name="T95" fmla="*/ 1 h 1270"/>
                  <a:gd name="T96" fmla="*/ 12 w 6913"/>
                  <a:gd name="T97" fmla="*/ 1 h 1270"/>
                  <a:gd name="T98" fmla="*/ 12 w 6913"/>
                  <a:gd name="T99" fmla="*/ 1 h 1270"/>
                  <a:gd name="T100" fmla="*/ 12 w 6913"/>
                  <a:gd name="T101" fmla="*/ 1 h 1270"/>
                  <a:gd name="T102" fmla="*/ 12 w 6913"/>
                  <a:gd name="T103" fmla="*/ 1 h 1270"/>
                  <a:gd name="T104" fmla="*/ 13 w 6913"/>
                  <a:gd name="T105" fmla="*/ 1 h 1270"/>
                  <a:gd name="T106" fmla="*/ 13 w 6913"/>
                  <a:gd name="T107" fmla="*/ 1 h 1270"/>
                  <a:gd name="T108" fmla="*/ 13 w 6913"/>
                  <a:gd name="T109" fmla="*/ 1 h 1270"/>
                  <a:gd name="T110" fmla="*/ 13 w 6913"/>
                  <a:gd name="T111" fmla="*/ 1 h 1270"/>
                  <a:gd name="T112" fmla="*/ 13 w 6913"/>
                  <a:gd name="T113" fmla="*/ 1 h 12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13"/>
                  <a:gd name="T172" fmla="*/ 0 h 1270"/>
                  <a:gd name="T173" fmla="*/ 6913 w 6913"/>
                  <a:gd name="T174" fmla="*/ 1270 h 12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13" h="1270">
                    <a:moveTo>
                      <a:pt x="0" y="0"/>
                    </a:moveTo>
                    <a:lnTo>
                      <a:pt x="6913" y="0"/>
                    </a:lnTo>
                    <a:lnTo>
                      <a:pt x="6913" y="1270"/>
                    </a:lnTo>
                    <a:lnTo>
                      <a:pt x="0" y="1270"/>
                    </a:lnTo>
                    <a:lnTo>
                      <a:pt x="0" y="0"/>
                    </a:lnTo>
                    <a:close/>
                    <a:moveTo>
                      <a:pt x="2729" y="0"/>
                    </a:moveTo>
                    <a:lnTo>
                      <a:pt x="2733" y="4"/>
                    </a:lnTo>
                    <a:lnTo>
                      <a:pt x="2736" y="10"/>
                    </a:lnTo>
                    <a:lnTo>
                      <a:pt x="2741" y="15"/>
                    </a:lnTo>
                    <a:lnTo>
                      <a:pt x="2744" y="19"/>
                    </a:lnTo>
                    <a:lnTo>
                      <a:pt x="2747" y="25"/>
                    </a:lnTo>
                    <a:lnTo>
                      <a:pt x="2749" y="30"/>
                    </a:lnTo>
                    <a:lnTo>
                      <a:pt x="2752" y="35"/>
                    </a:lnTo>
                    <a:lnTo>
                      <a:pt x="2757" y="35"/>
                    </a:lnTo>
                    <a:lnTo>
                      <a:pt x="2758" y="31"/>
                    </a:lnTo>
                    <a:lnTo>
                      <a:pt x="2758" y="25"/>
                    </a:lnTo>
                    <a:lnTo>
                      <a:pt x="2759" y="20"/>
                    </a:lnTo>
                    <a:lnTo>
                      <a:pt x="2762" y="15"/>
                    </a:lnTo>
                    <a:lnTo>
                      <a:pt x="2764" y="10"/>
                    </a:lnTo>
                    <a:lnTo>
                      <a:pt x="2765" y="4"/>
                    </a:lnTo>
                    <a:lnTo>
                      <a:pt x="2767" y="0"/>
                    </a:lnTo>
                    <a:lnTo>
                      <a:pt x="2793" y="0"/>
                    </a:lnTo>
                    <a:lnTo>
                      <a:pt x="2799" y="4"/>
                    </a:lnTo>
                    <a:lnTo>
                      <a:pt x="2804" y="10"/>
                    </a:lnTo>
                    <a:lnTo>
                      <a:pt x="2809" y="10"/>
                    </a:lnTo>
                    <a:lnTo>
                      <a:pt x="2814" y="4"/>
                    </a:lnTo>
                    <a:lnTo>
                      <a:pt x="2819" y="0"/>
                    </a:lnTo>
                    <a:lnTo>
                      <a:pt x="6913" y="0"/>
                    </a:lnTo>
                    <a:lnTo>
                      <a:pt x="6913" y="1270"/>
                    </a:lnTo>
                    <a:lnTo>
                      <a:pt x="0" y="1270"/>
                    </a:lnTo>
                    <a:lnTo>
                      <a:pt x="0" y="0"/>
                    </a:lnTo>
                    <a:lnTo>
                      <a:pt x="2729" y="0"/>
                    </a:lnTo>
                    <a:close/>
                    <a:moveTo>
                      <a:pt x="1863" y="304"/>
                    </a:moveTo>
                    <a:lnTo>
                      <a:pt x="1865" y="301"/>
                    </a:lnTo>
                    <a:lnTo>
                      <a:pt x="1868" y="297"/>
                    </a:lnTo>
                    <a:lnTo>
                      <a:pt x="1870" y="294"/>
                    </a:lnTo>
                    <a:lnTo>
                      <a:pt x="1872" y="291"/>
                    </a:lnTo>
                    <a:lnTo>
                      <a:pt x="1876" y="288"/>
                    </a:lnTo>
                    <a:lnTo>
                      <a:pt x="1876" y="284"/>
                    </a:lnTo>
                    <a:lnTo>
                      <a:pt x="1872" y="281"/>
                    </a:lnTo>
                    <a:lnTo>
                      <a:pt x="1865" y="279"/>
                    </a:lnTo>
                    <a:lnTo>
                      <a:pt x="1857" y="275"/>
                    </a:lnTo>
                    <a:lnTo>
                      <a:pt x="1849" y="276"/>
                    </a:lnTo>
                    <a:lnTo>
                      <a:pt x="1843" y="279"/>
                    </a:lnTo>
                    <a:lnTo>
                      <a:pt x="1836" y="282"/>
                    </a:lnTo>
                    <a:lnTo>
                      <a:pt x="1826" y="284"/>
                    </a:lnTo>
                    <a:lnTo>
                      <a:pt x="1819" y="288"/>
                    </a:lnTo>
                    <a:lnTo>
                      <a:pt x="1809" y="290"/>
                    </a:lnTo>
                    <a:lnTo>
                      <a:pt x="1801" y="294"/>
                    </a:lnTo>
                    <a:lnTo>
                      <a:pt x="1797" y="297"/>
                    </a:lnTo>
                    <a:lnTo>
                      <a:pt x="1793" y="299"/>
                    </a:lnTo>
                    <a:lnTo>
                      <a:pt x="1789" y="303"/>
                    </a:lnTo>
                    <a:lnTo>
                      <a:pt x="1792" y="306"/>
                    </a:lnTo>
                    <a:lnTo>
                      <a:pt x="1797" y="309"/>
                    </a:lnTo>
                    <a:lnTo>
                      <a:pt x="1804" y="312"/>
                    </a:lnTo>
                    <a:lnTo>
                      <a:pt x="1818" y="314"/>
                    </a:lnTo>
                    <a:lnTo>
                      <a:pt x="1831" y="317"/>
                    </a:lnTo>
                    <a:lnTo>
                      <a:pt x="1841" y="316"/>
                    </a:lnTo>
                    <a:lnTo>
                      <a:pt x="1851" y="313"/>
                    </a:lnTo>
                    <a:lnTo>
                      <a:pt x="1856" y="310"/>
                    </a:lnTo>
                    <a:lnTo>
                      <a:pt x="1860" y="307"/>
                    </a:lnTo>
                    <a:lnTo>
                      <a:pt x="1863" y="304"/>
                    </a:lnTo>
                    <a:close/>
                    <a:moveTo>
                      <a:pt x="1961" y="304"/>
                    </a:moveTo>
                    <a:lnTo>
                      <a:pt x="1960" y="301"/>
                    </a:lnTo>
                    <a:lnTo>
                      <a:pt x="1960" y="298"/>
                    </a:lnTo>
                    <a:lnTo>
                      <a:pt x="1959" y="296"/>
                    </a:lnTo>
                    <a:lnTo>
                      <a:pt x="1959" y="292"/>
                    </a:lnTo>
                    <a:lnTo>
                      <a:pt x="1957" y="290"/>
                    </a:lnTo>
                    <a:lnTo>
                      <a:pt x="1954" y="288"/>
                    </a:lnTo>
                    <a:lnTo>
                      <a:pt x="1947" y="286"/>
                    </a:lnTo>
                    <a:lnTo>
                      <a:pt x="1937" y="286"/>
                    </a:lnTo>
                    <a:lnTo>
                      <a:pt x="1937" y="289"/>
                    </a:lnTo>
                    <a:lnTo>
                      <a:pt x="1937" y="291"/>
                    </a:lnTo>
                    <a:lnTo>
                      <a:pt x="1937" y="294"/>
                    </a:lnTo>
                    <a:lnTo>
                      <a:pt x="1938" y="297"/>
                    </a:lnTo>
                    <a:lnTo>
                      <a:pt x="1938" y="299"/>
                    </a:lnTo>
                    <a:lnTo>
                      <a:pt x="1938" y="303"/>
                    </a:lnTo>
                    <a:lnTo>
                      <a:pt x="1944" y="305"/>
                    </a:lnTo>
                    <a:lnTo>
                      <a:pt x="1956" y="306"/>
                    </a:lnTo>
                    <a:lnTo>
                      <a:pt x="1961" y="304"/>
                    </a:lnTo>
                    <a:close/>
                    <a:moveTo>
                      <a:pt x="1601" y="214"/>
                    </a:moveTo>
                    <a:lnTo>
                      <a:pt x="1600" y="211"/>
                    </a:lnTo>
                    <a:lnTo>
                      <a:pt x="1600" y="208"/>
                    </a:lnTo>
                    <a:lnTo>
                      <a:pt x="1600" y="205"/>
                    </a:lnTo>
                    <a:lnTo>
                      <a:pt x="1599" y="201"/>
                    </a:lnTo>
                    <a:lnTo>
                      <a:pt x="1599" y="199"/>
                    </a:lnTo>
                    <a:lnTo>
                      <a:pt x="1597" y="196"/>
                    </a:lnTo>
                    <a:lnTo>
                      <a:pt x="1589" y="193"/>
                    </a:lnTo>
                    <a:lnTo>
                      <a:pt x="1576" y="191"/>
                    </a:lnTo>
                    <a:lnTo>
                      <a:pt x="1567" y="189"/>
                    </a:lnTo>
                    <a:lnTo>
                      <a:pt x="1559" y="186"/>
                    </a:lnTo>
                    <a:lnTo>
                      <a:pt x="1552" y="190"/>
                    </a:lnTo>
                    <a:lnTo>
                      <a:pt x="1546" y="192"/>
                    </a:lnTo>
                    <a:lnTo>
                      <a:pt x="1537" y="194"/>
                    </a:lnTo>
                    <a:lnTo>
                      <a:pt x="1523" y="196"/>
                    </a:lnTo>
                    <a:lnTo>
                      <a:pt x="1508" y="194"/>
                    </a:lnTo>
                    <a:lnTo>
                      <a:pt x="1505" y="197"/>
                    </a:lnTo>
                    <a:lnTo>
                      <a:pt x="1505" y="200"/>
                    </a:lnTo>
                    <a:lnTo>
                      <a:pt x="1506" y="204"/>
                    </a:lnTo>
                    <a:lnTo>
                      <a:pt x="1507" y="207"/>
                    </a:lnTo>
                    <a:lnTo>
                      <a:pt x="1507" y="209"/>
                    </a:lnTo>
                    <a:lnTo>
                      <a:pt x="1512" y="213"/>
                    </a:lnTo>
                    <a:lnTo>
                      <a:pt x="1517" y="216"/>
                    </a:lnTo>
                    <a:lnTo>
                      <a:pt x="1524" y="219"/>
                    </a:lnTo>
                    <a:lnTo>
                      <a:pt x="1531" y="222"/>
                    </a:lnTo>
                    <a:lnTo>
                      <a:pt x="1538" y="224"/>
                    </a:lnTo>
                    <a:lnTo>
                      <a:pt x="1548" y="227"/>
                    </a:lnTo>
                    <a:lnTo>
                      <a:pt x="1561" y="229"/>
                    </a:lnTo>
                    <a:lnTo>
                      <a:pt x="1577" y="229"/>
                    </a:lnTo>
                    <a:lnTo>
                      <a:pt x="1590" y="227"/>
                    </a:lnTo>
                    <a:lnTo>
                      <a:pt x="1596" y="223"/>
                    </a:lnTo>
                    <a:lnTo>
                      <a:pt x="1597" y="221"/>
                    </a:lnTo>
                    <a:lnTo>
                      <a:pt x="1599" y="218"/>
                    </a:lnTo>
                    <a:lnTo>
                      <a:pt x="1601" y="214"/>
                    </a:lnTo>
                    <a:close/>
                  </a:path>
                </a:pathLst>
              </a:custGeom>
              <a:solidFill>
                <a:srgbClr val="090909"/>
              </a:solidFill>
              <a:ln w="9525">
                <a:noFill/>
                <a:round/>
                <a:headEnd/>
                <a:tailEnd/>
              </a:ln>
            </p:spPr>
            <p:txBody>
              <a:bodyPr/>
              <a:lstStyle/>
              <a:p>
                <a:endParaRPr lang="ru-RU"/>
              </a:p>
            </p:txBody>
          </p:sp>
          <p:sp>
            <p:nvSpPr>
              <p:cNvPr id="22788" name="Freeform 6"/>
              <p:cNvSpPr>
                <a:spLocks noEditPoints="1"/>
              </p:cNvSpPr>
              <p:nvPr/>
            </p:nvSpPr>
            <p:spPr bwMode="auto">
              <a:xfrm>
                <a:off x="495" y="1189"/>
                <a:ext cx="3457" cy="635"/>
              </a:xfrm>
              <a:custGeom>
                <a:avLst/>
                <a:gdLst>
                  <a:gd name="T0" fmla="*/ 22 w 6913"/>
                  <a:gd name="T1" fmla="*/ 1 h 1270"/>
                  <a:gd name="T2" fmla="*/ 22 w 6913"/>
                  <a:gd name="T3" fmla="*/ 0 h 1270"/>
                  <a:gd name="T4" fmla="*/ 55 w 6913"/>
                  <a:gd name="T5" fmla="*/ 10 h 1270"/>
                  <a:gd name="T6" fmla="*/ 15 w 6913"/>
                  <a:gd name="T7" fmla="*/ 2 h 1270"/>
                  <a:gd name="T8" fmla="*/ 15 w 6913"/>
                  <a:gd name="T9" fmla="*/ 2 h 1270"/>
                  <a:gd name="T10" fmla="*/ 14 w 6913"/>
                  <a:gd name="T11" fmla="*/ 2 h 1270"/>
                  <a:gd name="T12" fmla="*/ 15 w 6913"/>
                  <a:gd name="T13" fmla="*/ 2 h 1270"/>
                  <a:gd name="T14" fmla="*/ 16 w 6913"/>
                  <a:gd name="T15" fmla="*/ 2 h 1270"/>
                  <a:gd name="T16" fmla="*/ 16 w 6913"/>
                  <a:gd name="T17" fmla="*/ 2 h 1270"/>
                  <a:gd name="T18" fmla="*/ 13 w 6913"/>
                  <a:gd name="T19" fmla="*/ 1 h 1270"/>
                  <a:gd name="T20" fmla="*/ 13 w 6913"/>
                  <a:gd name="T21" fmla="*/ 1 h 1270"/>
                  <a:gd name="T22" fmla="*/ 12 w 6913"/>
                  <a:gd name="T23" fmla="*/ 1 h 1270"/>
                  <a:gd name="T24" fmla="*/ 13 w 6913"/>
                  <a:gd name="T25" fmla="*/ 1 h 1270"/>
                  <a:gd name="T26" fmla="*/ 2 w 6913"/>
                  <a:gd name="T27" fmla="*/ 1 h 1270"/>
                  <a:gd name="T28" fmla="*/ 2 w 6913"/>
                  <a:gd name="T29" fmla="*/ 1 h 1270"/>
                  <a:gd name="T30" fmla="*/ 2 w 6913"/>
                  <a:gd name="T31" fmla="*/ 1 h 1270"/>
                  <a:gd name="T32" fmla="*/ 3 w 6913"/>
                  <a:gd name="T33" fmla="*/ 1 h 1270"/>
                  <a:gd name="T34" fmla="*/ 3 w 6913"/>
                  <a:gd name="T35" fmla="*/ 1 h 1270"/>
                  <a:gd name="T36" fmla="*/ 4 w 6913"/>
                  <a:gd name="T37" fmla="*/ 1 h 1270"/>
                  <a:gd name="T38" fmla="*/ 4 w 6913"/>
                  <a:gd name="T39" fmla="*/ 1 h 1270"/>
                  <a:gd name="T40" fmla="*/ 4 w 6913"/>
                  <a:gd name="T41" fmla="*/ 1 h 1270"/>
                  <a:gd name="T42" fmla="*/ 5 w 6913"/>
                  <a:gd name="T43" fmla="*/ 1 h 1270"/>
                  <a:gd name="T44" fmla="*/ 5 w 6913"/>
                  <a:gd name="T45" fmla="*/ 1 h 1270"/>
                  <a:gd name="T46" fmla="*/ 5 w 6913"/>
                  <a:gd name="T47" fmla="*/ 1 h 1270"/>
                  <a:gd name="T48" fmla="*/ 6 w 6913"/>
                  <a:gd name="T49" fmla="*/ 1 h 1270"/>
                  <a:gd name="T50" fmla="*/ 21 w 6913"/>
                  <a:gd name="T51" fmla="*/ 1 h 1270"/>
                  <a:gd name="T52" fmla="*/ 22 w 6913"/>
                  <a:gd name="T53" fmla="*/ 1 h 1270"/>
                  <a:gd name="T54" fmla="*/ 22 w 6913"/>
                  <a:gd name="T55" fmla="*/ 1 h 1270"/>
                  <a:gd name="T56" fmla="*/ 22 w 6913"/>
                  <a:gd name="T57" fmla="*/ 1 h 1270"/>
                  <a:gd name="T58" fmla="*/ 23 w 6913"/>
                  <a:gd name="T59" fmla="*/ 1 h 1270"/>
                  <a:gd name="T60" fmla="*/ 23 w 6913"/>
                  <a:gd name="T61" fmla="*/ 1 h 1270"/>
                  <a:gd name="T62" fmla="*/ 25 w 6913"/>
                  <a:gd name="T63" fmla="*/ 1 h 1270"/>
                  <a:gd name="T64" fmla="*/ 29 w 6913"/>
                  <a:gd name="T65" fmla="*/ 1 h 1270"/>
                  <a:gd name="T66" fmla="*/ 29 w 6913"/>
                  <a:gd name="T67" fmla="*/ 1 h 1270"/>
                  <a:gd name="T68" fmla="*/ 30 w 6913"/>
                  <a:gd name="T69" fmla="*/ 1 h 1270"/>
                  <a:gd name="T70" fmla="*/ 30 w 6913"/>
                  <a:gd name="T71" fmla="*/ 1 h 1270"/>
                  <a:gd name="T72" fmla="*/ 31 w 6913"/>
                  <a:gd name="T73" fmla="*/ 1 h 1270"/>
                  <a:gd name="T74" fmla="*/ 0 w 6913"/>
                  <a:gd name="T75" fmla="*/ 10 h 1270"/>
                  <a:gd name="T76" fmla="*/ 13 w 6913"/>
                  <a:gd name="T77" fmla="*/ 2 h 1270"/>
                  <a:gd name="T78" fmla="*/ 13 w 6913"/>
                  <a:gd name="T79" fmla="*/ 2 h 1270"/>
                  <a:gd name="T80" fmla="*/ 13 w 6913"/>
                  <a:gd name="T81" fmla="*/ 1 h 1270"/>
                  <a:gd name="T82" fmla="*/ 13 w 6913"/>
                  <a:gd name="T83" fmla="*/ 1 h 1270"/>
                  <a:gd name="T84" fmla="*/ 12 w 6913"/>
                  <a:gd name="T85" fmla="*/ 1 h 1270"/>
                  <a:gd name="T86" fmla="*/ 12 w 6913"/>
                  <a:gd name="T87" fmla="*/ 1 h 1270"/>
                  <a:gd name="T88" fmla="*/ 12 w 6913"/>
                  <a:gd name="T89" fmla="*/ 2 h 1270"/>
                  <a:gd name="T90" fmla="*/ 12 w 6913"/>
                  <a:gd name="T91" fmla="*/ 2 h 1270"/>
                  <a:gd name="T92" fmla="*/ 13 w 6913"/>
                  <a:gd name="T93" fmla="*/ 2 h 1270"/>
                  <a:gd name="T94" fmla="*/ 15 w 6913"/>
                  <a:gd name="T95" fmla="*/ 2 h 1270"/>
                  <a:gd name="T96" fmla="*/ 16 w 6913"/>
                  <a:gd name="T97" fmla="*/ 2 h 1270"/>
                  <a:gd name="T98" fmla="*/ 16 w 6913"/>
                  <a:gd name="T99" fmla="*/ 2 h 1270"/>
                  <a:gd name="T100" fmla="*/ 16 w 6913"/>
                  <a:gd name="T101" fmla="*/ 2 h 1270"/>
                  <a:gd name="T102" fmla="*/ 15 w 6913"/>
                  <a:gd name="T103" fmla="*/ 2 h 1270"/>
                  <a:gd name="T104" fmla="*/ 15 w 6913"/>
                  <a:gd name="T105" fmla="*/ 2 h 1270"/>
                  <a:gd name="T106" fmla="*/ 14 w 6913"/>
                  <a:gd name="T107" fmla="*/ 2 h 1270"/>
                  <a:gd name="T108" fmla="*/ 15 w 6913"/>
                  <a:gd name="T109" fmla="*/ 2 h 1270"/>
                  <a:gd name="T110" fmla="*/ 15 w 6913"/>
                  <a:gd name="T111" fmla="*/ 2 h 12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913"/>
                  <a:gd name="T169" fmla="*/ 0 h 1270"/>
                  <a:gd name="T170" fmla="*/ 6913 w 6913"/>
                  <a:gd name="T171" fmla="*/ 1270 h 127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913" h="1270">
                    <a:moveTo>
                      <a:pt x="2729" y="0"/>
                    </a:moveTo>
                    <a:lnTo>
                      <a:pt x="2733" y="4"/>
                    </a:lnTo>
                    <a:lnTo>
                      <a:pt x="2736" y="10"/>
                    </a:lnTo>
                    <a:lnTo>
                      <a:pt x="2741" y="15"/>
                    </a:lnTo>
                    <a:lnTo>
                      <a:pt x="2744" y="19"/>
                    </a:lnTo>
                    <a:lnTo>
                      <a:pt x="2747" y="25"/>
                    </a:lnTo>
                    <a:lnTo>
                      <a:pt x="2749" y="30"/>
                    </a:lnTo>
                    <a:lnTo>
                      <a:pt x="2752" y="35"/>
                    </a:lnTo>
                    <a:lnTo>
                      <a:pt x="2757" y="35"/>
                    </a:lnTo>
                    <a:lnTo>
                      <a:pt x="2758" y="31"/>
                    </a:lnTo>
                    <a:lnTo>
                      <a:pt x="2758" y="25"/>
                    </a:lnTo>
                    <a:lnTo>
                      <a:pt x="2759" y="20"/>
                    </a:lnTo>
                    <a:lnTo>
                      <a:pt x="2762" y="15"/>
                    </a:lnTo>
                    <a:lnTo>
                      <a:pt x="2764" y="10"/>
                    </a:lnTo>
                    <a:lnTo>
                      <a:pt x="2765" y="4"/>
                    </a:lnTo>
                    <a:lnTo>
                      <a:pt x="2767" y="0"/>
                    </a:lnTo>
                    <a:lnTo>
                      <a:pt x="2793" y="0"/>
                    </a:lnTo>
                    <a:lnTo>
                      <a:pt x="2799" y="4"/>
                    </a:lnTo>
                    <a:lnTo>
                      <a:pt x="2804" y="10"/>
                    </a:lnTo>
                    <a:lnTo>
                      <a:pt x="2809" y="10"/>
                    </a:lnTo>
                    <a:lnTo>
                      <a:pt x="2814" y="4"/>
                    </a:lnTo>
                    <a:lnTo>
                      <a:pt x="2819" y="0"/>
                    </a:lnTo>
                    <a:lnTo>
                      <a:pt x="6913" y="0"/>
                    </a:lnTo>
                    <a:lnTo>
                      <a:pt x="6913" y="1270"/>
                    </a:lnTo>
                    <a:lnTo>
                      <a:pt x="0" y="1270"/>
                    </a:lnTo>
                    <a:lnTo>
                      <a:pt x="0" y="0"/>
                    </a:lnTo>
                    <a:lnTo>
                      <a:pt x="2729" y="0"/>
                    </a:lnTo>
                    <a:close/>
                    <a:moveTo>
                      <a:pt x="1863" y="304"/>
                    </a:moveTo>
                    <a:lnTo>
                      <a:pt x="1865" y="301"/>
                    </a:lnTo>
                    <a:lnTo>
                      <a:pt x="1868" y="297"/>
                    </a:lnTo>
                    <a:lnTo>
                      <a:pt x="1870" y="294"/>
                    </a:lnTo>
                    <a:lnTo>
                      <a:pt x="1872" y="291"/>
                    </a:lnTo>
                    <a:lnTo>
                      <a:pt x="1876" y="288"/>
                    </a:lnTo>
                    <a:lnTo>
                      <a:pt x="1876" y="284"/>
                    </a:lnTo>
                    <a:lnTo>
                      <a:pt x="1872" y="281"/>
                    </a:lnTo>
                    <a:lnTo>
                      <a:pt x="1865" y="279"/>
                    </a:lnTo>
                    <a:lnTo>
                      <a:pt x="1857" y="275"/>
                    </a:lnTo>
                    <a:lnTo>
                      <a:pt x="1849" y="276"/>
                    </a:lnTo>
                    <a:lnTo>
                      <a:pt x="1843" y="279"/>
                    </a:lnTo>
                    <a:lnTo>
                      <a:pt x="1836" y="282"/>
                    </a:lnTo>
                    <a:lnTo>
                      <a:pt x="1826" y="284"/>
                    </a:lnTo>
                    <a:lnTo>
                      <a:pt x="1819" y="288"/>
                    </a:lnTo>
                    <a:lnTo>
                      <a:pt x="1809" y="290"/>
                    </a:lnTo>
                    <a:lnTo>
                      <a:pt x="1801" y="294"/>
                    </a:lnTo>
                    <a:lnTo>
                      <a:pt x="1797" y="297"/>
                    </a:lnTo>
                    <a:lnTo>
                      <a:pt x="1793" y="299"/>
                    </a:lnTo>
                    <a:lnTo>
                      <a:pt x="1789" y="303"/>
                    </a:lnTo>
                    <a:lnTo>
                      <a:pt x="1792" y="306"/>
                    </a:lnTo>
                    <a:lnTo>
                      <a:pt x="1797" y="309"/>
                    </a:lnTo>
                    <a:lnTo>
                      <a:pt x="1804" y="312"/>
                    </a:lnTo>
                    <a:lnTo>
                      <a:pt x="1818" y="314"/>
                    </a:lnTo>
                    <a:lnTo>
                      <a:pt x="1831" y="317"/>
                    </a:lnTo>
                    <a:lnTo>
                      <a:pt x="1841" y="316"/>
                    </a:lnTo>
                    <a:lnTo>
                      <a:pt x="1851" y="313"/>
                    </a:lnTo>
                    <a:lnTo>
                      <a:pt x="1856" y="310"/>
                    </a:lnTo>
                    <a:lnTo>
                      <a:pt x="1860" y="307"/>
                    </a:lnTo>
                    <a:lnTo>
                      <a:pt x="1863" y="304"/>
                    </a:lnTo>
                    <a:close/>
                    <a:moveTo>
                      <a:pt x="1961" y="304"/>
                    </a:moveTo>
                    <a:lnTo>
                      <a:pt x="1960" y="301"/>
                    </a:lnTo>
                    <a:lnTo>
                      <a:pt x="1960" y="298"/>
                    </a:lnTo>
                    <a:lnTo>
                      <a:pt x="1959" y="296"/>
                    </a:lnTo>
                    <a:lnTo>
                      <a:pt x="1959" y="292"/>
                    </a:lnTo>
                    <a:lnTo>
                      <a:pt x="1957" y="290"/>
                    </a:lnTo>
                    <a:lnTo>
                      <a:pt x="1954" y="288"/>
                    </a:lnTo>
                    <a:lnTo>
                      <a:pt x="1947" y="286"/>
                    </a:lnTo>
                    <a:lnTo>
                      <a:pt x="1937" y="286"/>
                    </a:lnTo>
                    <a:lnTo>
                      <a:pt x="1937" y="289"/>
                    </a:lnTo>
                    <a:lnTo>
                      <a:pt x="1937" y="291"/>
                    </a:lnTo>
                    <a:lnTo>
                      <a:pt x="1937" y="294"/>
                    </a:lnTo>
                    <a:lnTo>
                      <a:pt x="1938" y="297"/>
                    </a:lnTo>
                    <a:lnTo>
                      <a:pt x="1938" y="299"/>
                    </a:lnTo>
                    <a:lnTo>
                      <a:pt x="1938" y="303"/>
                    </a:lnTo>
                    <a:lnTo>
                      <a:pt x="1944" y="305"/>
                    </a:lnTo>
                    <a:lnTo>
                      <a:pt x="1956" y="306"/>
                    </a:lnTo>
                    <a:lnTo>
                      <a:pt x="1961" y="304"/>
                    </a:lnTo>
                    <a:close/>
                    <a:moveTo>
                      <a:pt x="1601" y="214"/>
                    </a:moveTo>
                    <a:lnTo>
                      <a:pt x="1600" y="211"/>
                    </a:lnTo>
                    <a:lnTo>
                      <a:pt x="1600" y="208"/>
                    </a:lnTo>
                    <a:lnTo>
                      <a:pt x="1600" y="205"/>
                    </a:lnTo>
                    <a:lnTo>
                      <a:pt x="1599" y="201"/>
                    </a:lnTo>
                    <a:lnTo>
                      <a:pt x="1599" y="199"/>
                    </a:lnTo>
                    <a:lnTo>
                      <a:pt x="1597" y="196"/>
                    </a:lnTo>
                    <a:lnTo>
                      <a:pt x="1589" y="193"/>
                    </a:lnTo>
                    <a:lnTo>
                      <a:pt x="1576" y="191"/>
                    </a:lnTo>
                    <a:lnTo>
                      <a:pt x="1567" y="189"/>
                    </a:lnTo>
                    <a:lnTo>
                      <a:pt x="1559" y="186"/>
                    </a:lnTo>
                    <a:lnTo>
                      <a:pt x="1552" y="190"/>
                    </a:lnTo>
                    <a:lnTo>
                      <a:pt x="1546" y="192"/>
                    </a:lnTo>
                    <a:lnTo>
                      <a:pt x="1537" y="194"/>
                    </a:lnTo>
                    <a:lnTo>
                      <a:pt x="1523" y="196"/>
                    </a:lnTo>
                    <a:lnTo>
                      <a:pt x="1508" y="194"/>
                    </a:lnTo>
                    <a:lnTo>
                      <a:pt x="1505" y="197"/>
                    </a:lnTo>
                    <a:lnTo>
                      <a:pt x="1505" y="200"/>
                    </a:lnTo>
                    <a:lnTo>
                      <a:pt x="1506" y="204"/>
                    </a:lnTo>
                    <a:lnTo>
                      <a:pt x="1507" y="207"/>
                    </a:lnTo>
                    <a:lnTo>
                      <a:pt x="1507" y="209"/>
                    </a:lnTo>
                    <a:lnTo>
                      <a:pt x="1512" y="213"/>
                    </a:lnTo>
                    <a:lnTo>
                      <a:pt x="1517" y="216"/>
                    </a:lnTo>
                    <a:lnTo>
                      <a:pt x="1524" y="219"/>
                    </a:lnTo>
                    <a:lnTo>
                      <a:pt x="1531" y="222"/>
                    </a:lnTo>
                    <a:lnTo>
                      <a:pt x="1538" y="224"/>
                    </a:lnTo>
                    <a:lnTo>
                      <a:pt x="1548" y="227"/>
                    </a:lnTo>
                    <a:lnTo>
                      <a:pt x="1561" y="229"/>
                    </a:lnTo>
                    <a:lnTo>
                      <a:pt x="1577" y="229"/>
                    </a:lnTo>
                    <a:lnTo>
                      <a:pt x="1590" y="227"/>
                    </a:lnTo>
                    <a:lnTo>
                      <a:pt x="1596" y="223"/>
                    </a:lnTo>
                    <a:lnTo>
                      <a:pt x="1597" y="221"/>
                    </a:lnTo>
                    <a:lnTo>
                      <a:pt x="1599" y="218"/>
                    </a:lnTo>
                    <a:lnTo>
                      <a:pt x="1601" y="214"/>
                    </a:lnTo>
                    <a:close/>
                    <a:moveTo>
                      <a:pt x="167" y="0"/>
                    </a:moveTo>
                    <a:lnTo>
                      <a:pt x="170" y="3"/>
                    </a:lnTo>
                    <a:lnTo>
                      <a:pt x="175" y="5"/>
                    </a:lnTo>
                    <a:lnTo>
                      <a:pt x="180" y="9"/>
                    </a:lnTo>
                    <a:lnTo>
                      <a:pt x="184" y="12"/>
                    </a:lnTo>
                    <a:lnTo>
                      <a:pt x="188" y="16"/>
                    </a:lnTo>
                    <a:lnTo>
                      <a:pt x="192" y="16"/>
                    </a:lnTo>
                    <a:lnTo>
                      <a:pt x="195" y="12"/>
                    </a:lnTo>
                    <a:lnTo>
                      <a:pt x="197" y="9"/>
                    </a:lnTo>
                    <a:lnTo>
                      <a:pt x="199" y="7"/>
                    </a:lnTo>
                    <a:lnTo>
                      <a:pt x="201" y="3"/>
                    </a:lnTo>
                    <a:lnTo>
                      <a:pt x="204" y="0"/>
                    </a:lnTo>
                    <a:lnTo>
                      <a:pt x="216" y="0"/>
                    </a:lnTo>
                    <a:lnTo>
                      <a:pt x="227" y="2"/>
                    </a:lnTo>
                    <a:lnTo>
                      <a:pt x="230" y="5"/>
                    </a:lnTo>
                    <a:lnTo>
                      <a:pt x="233" y="9"/>
                    </a:lnTo>
                    <a:lnTo>
                      <a:pt x="236" y="12"/>
                    </a:lnTo>
                    <a:lnTo>
                      <a:pt x="240" y="16"/>
                    </a:lnTo>
                    <a:lnTo>
                      <a:pt x="241" y="19"/>
                    </a:lnTo>
                    <a:lnTo>
                      <a:pt x="242" y="23"/>
                    </a:lnTo>
                    <a:lnTo>
                      <a:pt x="242" y="26"/>
                    </a:lnTo>
                    <a:lnTo>
                      <a:pt x="244" y="30"/>
                    </a:lnTo>
                    <a:lnTo>
                      <a:pt x="250" y="33"/>
                    </a:lnTo>
                    <a:lnTo>
                      <a:pt x="254" y="37"/>
                    </a:lnTo>
                    <a:lnTo>
                      <a:pt x="256" y="40"/>
                    </a:lnTo>
                    <a:lnTo>
                      <a:pt x="258" y="44"/>
                    </a:lnTo>
                    <a:lnTo>
                      <a:pt x="264" y="47"/>
                    </a:lnTo>
                    <a:lnTo>
                      <a:pt x="275" y="49"/>
                    </a:lnTo>
                    <a:lnTo>
                      <a:pt x="281" y="48"/>
                    </a:lnTo>
                    <a:lnTo>
                      <a:pt x="286" y="45"/>
                    </a:lnTo>
                    <a:lnTo>
                      <a:pt x="291" y="41"/>
                    </a:lnTo>
                    <a:lnTo>
                      <a:pt x="297" y="40"/>
                    </a:lnTo>
                    <a:lnTo>
                      <a:pt x="307" y="42"/>
                    </a:lnTo>
                    <a:lnTo>
                      <a:pt x="319" y="46"/>
                    </a:lnTo>
                    <a:lnTo>
                      <a:pt x="329" y="48"/>
                    </a:lnTo>
                    <a:lnTo>
                      <a:pt x="336" y="45"/>
                    </a:lnTo>
                    <a:lnTo>
                      <a:pt x="342" y="41"/>
                    </a:lnTo>
                    <a:lnTo>
                      <a:pt x="350" y="38"/>
                    </a:lnTo>
                    <a:lnTo>
                      <a:pt x="358" y="34"/>
                    </a:lnTo>
                    <a:lnTo>
                      <a:pt x="374" y="33"/>
                    </a:lnTo>
                    <a:lnTo>
                      <a:pt x="386" y="31"/>
                    </a:lnTo>
                    <a:lnTo>
                      <a:pt x="392" y="27"/>
                    </a:lnTo>
                    <a:lnTo>
                      <a:pt x="399" y="24"/>
                    </a:lnTo>
                    <a:lnTo>
                      <a:pt x="412" y="22"/>
                    </a:lnTo>
                    <a:lnTo>
                      <a:pt x="428" y="22"/>
                    </a:lnTo>
                    <a:lnTo>
                      <a:pt x="438" y="19"/>
                    </a:lnTo>
                    <a:lnTo>
                      <a:pt x="442" y="17"/>
                    </a:lnTo>
                    <a:lnTo>
                      <a:pt x="447" y="14"/>
                    </a:lnTo>
                    <a:lnTo>
                      <a:pt x="452" y="10"/>
                    </a:lnTo>
                    <a:lnTo>
                      <a:pt x="456" y="7"/>
                    </a:lnTo>
                    <a:lnTo>
                      <a:pt x="461" y="3"/>
                    </a:lnTo>
                    <a:lnTo>
                      <a:pt x="465" y="0"/>
                    </a:lnTo>
                    <a:lnTo>
                      <a:pt x="471" y="0"/>
                    </a:lnTo>
                    <a:lnTo>
                      <a:pt x="473" y="4"/>
                    </a:lnTo>
                    <a:lnTo>
                      <a:pt x="476" y="9"/>
                    </a:lnTo>
                    <a:lnTo>
                      <a:pt x="478" y="14"/>
                    </a:lnTo>
                    <a:lnTo>
                      <a:pt x="480" y="18"/>
                    </a:lnTo>
                    <a:lnTo>
                      <a:pt x="487" y="18"/>
                    </a:lnTo>
                    <a:lnTo>
                      <a:pt x="488" y="14"/>
                    </a:lnTo>
                    <a:lnTo>
                      <a:pt x="490" y="9"/>
                    </a:lnTo>
                    <a:lnTo>
                      <a:pt x="492" y="4"/>
                    </a:lnTo>
                    <a:lnTo>
                      <a:pt x="493" y="0"/>
                    </a:lnTo>
                    <a:lnTo>
                      <a:pt x="511" y="0"/>
                    </a:lnTo>
                    <a:lnTo>
                      <a:pt x="513" y="2"/>
                    </a:lnTo>
                    <a:lnTo>
                      <a:pt x="514" y="5"/>
                    </a:lnTo>
                    <a:lnTo>
                      <a:pt x="514" y="9"/>
                    </a:lnTo>
                    <a:lnTo>
                      <a:pt x="515" y="12"/>
                    </a:lnTo>
                    <a:lnTo>
                      <a:pt x="516" y="15"/>
                    </a:lnTo>
                    <a:lnTo>
                      <a:pt x="517" y="18"/>
                    </a:lnTo>
                    <a:lnTo>
                      <a:pt x="520" y="22"/>
                    </a:lnTo>
                    <a:lnTo>
                      <a:pt x="523" y="25"/>
                    </a:lnTo>
                    <a:lnTo>
                      <a:pt x="528" y="27"/>
                    </a:lnTo>
                    <a:lnTo>
                      <a:pt x="531" y="31"/>
                    </a:lnTo>
                    <a:lnTo>
                      <a:pt x="534" y="33"/>
                    </a:lnTo>
                    <a:lnTo>
                      <a:pt x="545" y="37"/>
                    </a:lnTo>
                    <a:lnTo>
                      <a:pt x="556" y="37"/>
                    </a:lnTo>
                    <a:lnTo>
                      <a:pt x="561" y="33"/>
                    </a:lnTo>
                    <a:lnTo>
                      <a:pt x="567" y="31"/>
                    </a:lnTo>
                    <a:lnTo>
                      <a:pt x="571" y="27"/>
                    </a:lnTo>
                    <a:lnTo>
                      <a:pt x="582" y="25"/>
                    </a:lnTo>
                    <a:lnTo>
                      <a:pt x="591" y="23"/>
                    </a:lnTo>
                    <a:lnTo>
                      <a:pt x="596" y="19"/>
                    </a:lnTo>
                    <a:lnTo>
                      <a:pt x="600" y="17"/>
                    </a:lnTo>
                    <a:lnTo>
                      <a:pt x="605" y="14"/>
                    </a:lnTo>
                    <a:lnTo>
                      <a:pt x="620" y="12"/>
                    </a:lnTo>
                    <a:lnTo>
                      <a:pt x="632" y="14"/>
                    </a:lnTo>
                    <a:lnTo>
                      <a:pt x="644" y="15"/>
                    </a:lnTo>
                    <a:lnTo>
                      <a:pt x="653" y="11"/>
                    </a:lnTo>
                    <a:lnTo>
                      <a:pt x="659" y="9"/>
                    </a:lnTo>
                    <a:lnTo>
                      <a:pt x="661" y="5"/>
                    </a:lnTo>
                    <a:lnTo>
                      <a:pt x="664" y="2"/>
                    </a:lnTo>
                    <a:lnTo>
                      <a:pt x="666" y="0"/>
                    </a:lnTo>
                    <a:lnTo>
                      <a:pt x="2679" y="0"/>
                    </a:lnTo>
                    <a:lnTo>
                      <a:pt x="2679" y="3"/>
                    </a:lnTo>
                    <a:lnTo>
                      <a:pt x="2680" y="5"/>
                    </a:lnTo>
                    <a:lnTo>
                      <a:pt x="2680" y="9"/>
                    </a:lnTo>
                    <a:lnTo>
                      <a:pt x="2681" y="12"/>
                    </a:lnTo>
                    <a:lnTo>
                      <a:pt x="2681" y="16"/>
                    </a:lnTo>
                    <a:lnTo>
                      <a:pt x="2682" y="19"/>
                    </a:lnTo>
                    <a:lnTo>
                      <a:pt x="2682" y="22"/>
                    </a:lnTo>
                    <a:lnTo>
                      <a:pt x="2683" y="25"/>
                    </a:lnTo>
                    <a:lnTo>
                      <a:pt x="2685" y="29"/>
                    </a:lnTo>
                    <a:lnTo>
                      <a:pt x="2685" y="32"/>
                    </a:lnTo>
                    <a:lnTo>
                      <a:pt x="2687" y="35"/>
                    </a:lnTo>
                    <a:lnTo>
                      <a:pt x="2697" y="38"/>
                    </a:lnTo>
                    <a:lnTo>
                      <a:pt x="2704" y="40"/>
                    </a:lnTo>
                    <a:lnTo>
                      <a:pt x="2708" y="44"/>
                    </a:lnTo>
                    <a:lnTo>
                      <a:pt x="2711" y="47"/>
                    </a:lnTo>
                    <a:lnTo>
                      <a:pt x="2714" y="50"/>
                    </a:lnTo>
                    <a:lnTo>
                      <a:pt x="2718" y="53"/>
                    </a:lnTo>
                    <a:lnTo>
                      <a:pt x="2727" y="53"/>
                    </a:lnTo>
                    <a:lnTo>
                      <a:pt x="2738" y="50"/>
                    </a:lnTo>
                    <a:lnTo>
                      <a:pt x="2741" y="54"/>
                    </a:lnTo>
                    <a:lnTo>
                      <a:pt x="2746" y="56"/>
                    </a:lnTo>
                    <a:lnTo>
                      <a:pt x="2750" y="60"/>
                    </a:lnTo>
                    <a:lnTo>
                      <a:pt x="2755" y="63"/>
                    </a:lnTo>
                    <a:lnTo>
                      <a:pt x="2762" y="60"/>
                    </a:lnTo>
                    <a:lnTo>
                      <a:pt x="2769" y="57"/>
                    </a:lnTo>
                    <a:lnTo>
                      <a:pt x="2779" y="55"/>
                    </a:lnTo>
                    <a:lnTo>
                      <a:pt x="2788" y="52"/>
                    </a:lnTo>
                    <a:lnTo>
                      <a:pt x="2799" y="53"/>
                    </a:lnTo>
                    <a:lnTo>
                      <a:pt x="2809" y="52"/>
                    </a:lnTo>
                    <a:lnTo>
                      <a:pt x="2812" y="49"/>
                    </a:lnTo>
                    <a:lnTo>
                      <a:pt x="2815" y="46"/>
                    </a:lnTo>
                    <a:lnTo>
                      <a:pt x="2818" y="42"/>
                    </a:lnTo>
                    <a:lnTo>
                      <a:pt x="2822" y="39"/>
                    </a:lnTo>
                    <a:lnTo>
                      <a:pt x="2827" y="37"/>
                    </a:lnTo>
                    <a:lnTo>
                      <a:pt x="2832" y="33"/>
                    </a:lnTo>
                    <a:lnTo>
                      <a:pt x="2835" y="30"/>
                    </a:lnTo>
                    <a:lnTo>
                      <a:pt x="2838" y="26"/>
                    </a:lnTo>
                    <a:lnTo>
                      <a:pt x="2845" y="24"/>
                    </a:lnTo>
                    <a:lnTo>
                      <a:pt x="2860" y="25"/>
                    </a:lnTo>
                    <a:lnTo>
                      <a:pt x="2861" y="22"/>
                    </a:lnTo>
                    <a:lnTo>
                      <a:pt x="2863" y="18"/>
                    </a:lnTo>
                    <a:lnTo>
                      <a:pt x="2867" y="15"/>
                    </a:lnTo>
                    <a:lnTo>
                      <a:pt x="2871" y="12"/>
                    </a:lnTo>
                    <a:lnTo>
                      <a:pt x="2875" y="9"/>
                    </a:lnTo>
                    <a:lnTo>
                      <a:pt x="2879" y="5"/>
                    </a:lnTo>
                    <a:lnTo>
                      <a:pt x="2885" y="2"/>
                    </a:lnTo>
                    <a:lnTo>
                      <a:pt x="2890" y="0"/>
                    </a:lnTo>
                    <a:lnTo>
                      <a:pt x="3145" y="0"/>
                    </a:lnTo>
                    <a:lnTo>
                      <a:pt x="3148" y="4"/>
                    </a:lnTo>
                    <a:lnTo>
                      <a:pt x="3150" y="9"/>
                    </a:lnTo>
                    <a:lnTo>
                      <a:pt x="3152" y="14"/>
                    </a:lnTo>
                    <a:lnTo>
                      <a:pt x="3158" y="14"/>
                    </a:lnTo>
                    <a:lnTo>
                      <a:pt x="3166" y="9"/>
                    </a:lnTo>
                    <a:lnTo>
                      <a:pt x="3173" y="4"/>
                    </a:lnTo>
                    <a:lnTo>
                      <a:pt x="3177" y="0"/>
                    </a:lnTo>
                    <a:lnTo>
                      <a:pt x="3599" y="0"/>
                    </a:lnTo>
                    <a:lnTo>
                      <a:pt x="3602" y="1"/>
                    </a:lnTo>
                    <a:lnTo>
                      <a:pt x="3605" y="3"/>
                    </a:lnTo>
                    <a:lnTo>
                      <a:pt x="3610" y="5"/>
                    </a:lnTo>
                    <a:lnTo>
                      <a:pt x="3613" y="7"/>
                    </a:lnTo>
                    <a:lnTo>
                      <a:pt x="3618" y="9"/>
                    </a:lnTo>
                    <a:lnTo>
                      <a:pt x="3622" y="10"/>
                    </a:lnTo>
                    <a:lnTo>
                      <a:pt x="3628" y="12"/>
                    </a:lnTo>
                    <a:lnTo>
                      <a:pt x="3635" y="14"/>
                    </a:lnTo>
                    <a:lnTo>
                      <a:pt x="3641" y="16"/>
                    </a:lnTo>
                    <a:lnTo>
                      <a:pt x="3648" y="17"/>
                    </a:lnTo>
                    <a:lnTo>
                      <a:pt x="3655" y="18"/>
                    </a:lnTo>
                    <a:lnTo>
                      <a:pt x="3663" y="17"/>
                    </a:lnTo>
                    <a:lnTo>
                      <a:pt x="3668" y="16"/>
                    </a:lnTo>
                    <a:lnTo>
                      <a:pt x="3674" y="15"/>
                    </a:lnTo>
                    <a:lnTo>
                      <a:pt x="3679" y="16"/>
                    </a:lnTo>
                    <a:lnTo>
                      <a:pt x="3685" y="18"/>
                    </a:lnTo>
                    <a:lnTo>
                      <a:pt x="3690" y="19"/>
                    </a:lnTo>
                    <a:lnTo>
                      <a:pt x="3698" y="20"/>
                    </a:lnTo>
                    <a:lnTo>
                      <a:pt x="3707" y="23"/>
                    </a:lnTo>
                    <a:lnTo>
                      <a:pt x="3717" y="22"/>
                    </a:lnTo>
                    <a:lnTo>
                      <a:pt x="3727" y="22"/>
                    </a:lnTo>
                    <a:lnTo>
                      <a:pt x="3736" y="20"/>
                    </a:lnTo>
                    <a:lnTo>
                      <a:pt x="3746" y="20"/>
                    </a:lnTo>
                    <a:lnTo>
                      <a:pt x="3757" y="20"/>
                    </a:lnTo>
                    <a:lnTo>
                      <a:pt x="3768" y="20"/>
                    </a:lnTo>
                    <a:lnTo>
                      <a:pt x="3778" y="20"/>
                    </a:lnTo>
                    <a:lnTo>
                      <a:pt x="3789" y="22"/>
                    </a:lnTo>
                    <a:lnTo>
                      <a:pt x="3799" y="20"/>
                    </a:lnTo>
                    <a:lnTo>
                      <a:pt x="3809" y="20"/>
                    </a:lnTo>
                    <a:lnTo>
                      <a:pt x="3819" y="19"/>
                    </a:lnTo>
                    <a:lnTo>
                      <a:pt x="3830" y="19"/>
                    </a:lnTo>
                    <a:lnTo>
                      <a:pt x="3841" y="19"/>
                    </a:lnTo>
                    <a:lnTo>
                      <a:pt x="3851" y="18"/>
                    </a:lnTo>
                    <a:lnTo>
                      <a:pt x="3857" y="17"/>
                    </a:lnTo>
                    <a:lnTo>
                      <a:pt x="3859" y="15"/>
                    </a:lnTo>
                    <a:lnTo>
                      <a:pt x="3861" y="14"/>
                    </a:lnTo>
                    <a:lnTo>
                      <a:pt x="3862" y="11"/>
                    </a:lnTo>
                    <a:lnTo>
                      <a:pt x="3863" y="9"/>
                    </a:lnTo>
                    <a:lnTo>
                      <a:pt x="3866" y="8"/>
                    </a:lnTo>
                    <a:lnTo>
                      <a:pt x="3867" y="5"/>
                    </a:lnTo>
                    <a:lnTo>
                      <a:pt x="3869" y="3"/>
                    </a:lnTo>
                    <a:lnTo>
                      <a:pt x="3870" y="1"/>
                    </a:lnTo>
                    <a:lnTo>
                      <a:pt x="3872" y="0"/>
                    </a:lnTo>
                    <a:lnTo>
                      <a:pt x="6913" y="0"/>
                    </a:lnTo>
                    <a:lnTo>
                      <a:pt x="6913" y="1270"/>
                    </a:lnTo>
                    <a:lnTo>
                      <a:pt x="0" y="1270"/>
                    </a:lnTo>
                    <a:lnTo>
                      <a:pt x="0" y="0"/>
                    </a:lnTo>
                    <a:lnTo>
                      <a:pt x="167" y="0"/>
                    </a:lnTo>
                    <a:close/>
                    <a:moveTo>
                      <a:pt x="1611" y="321"/>
                    </a:moveTo>
                    <a:lnTo>
                      <a:pt x="1618" y="317"/>
                    </a:lnTo>
                    <a:lnTo>
                      <a:pt x="1623" y="313"/>
                    </a:lnTo>
                    <a:lnTo>
                      <a:pt x="1629" y="309"/>
                    </a:lnTo>
                    <a:lnTo>
                      <a:pt x="1634" y="304"/>
                    </a:lnTo>
                    <a:lnTo>
                      <a:pt x="1636" y="299"/>
                    </a:lnTo>
                    <a:lnTo>
                      <a:pt x="1637" y="295"/>
                    </a:lnTo>
                    <a:lnTo>
                      <a:pt x="1639" y="290"/>
                    </a:lnTo>
                    <a:lnTo>
                      <a:pt x="1641" y="286"/>
                    </a:lnTo>
                    <a:lnTo>
                      <a:pt x="1638" y="281"/>
                    </a:lnTo>
                    <a:lnTo>
                      <a:pt x="1635" y="276"/>
                    </a:lnTo>
                    <a:lnTo>
                      <a:pt x="1631" y="272"/>
                    </a:lnTo>
                    <a:lnTo>
                      <a:pt x="1629" y="267"/>
                    </a:lnTo>
                    <a:lnTo>
                      <a:pt x="1627" y="264"/>
                    </a:lnTo>
                    <a:lnTo>
                      <a:pt x="1624" y="259"/>
                    </a:lnTo>
                    <a:lnTo>
                      <a:pt x="1623" y="254"/>
                    </a:lnTo>
                    <a:lnTo>
                      <a:pt x="1621" y="250"/>
                    </a:lnTo>
                    <a:lnTo>
                      <a:pt x="1621" y="245"/>
                    </a:lnTo>
                    <a:lnTo>
                      <a:pt x="1621" y="241"/>
                    </a:lnTo>
                    <a:lnTo>
                      <a:pt x="1621" y="236"/>
                    </a:lnTo>
                    <a:lnTo>
                      <a:pt x="1621" y="231"/>
                    </a:lnTo>
                    <a:lnTo>
                      <a:pt x="1621" y="227"/>
                    </a:lnTo>
                    <a:lnTo>
                      <a:pt x="1620" y="222"/>
                    </a:lnTo>
                    <a:lnTo>
                      <a:pt x="1620" y="218"/>
                    </a:lnTo>
                    <a:lnTo>
                      <a:pt x="1620" y="213"/>
                    </a:lnTo>
                    <a:lnTo>
                      <a:pt x="1618" y="208"/>
                    </a:lnTo>
                    <a:lnTo>
                      <a:pt x="1615" y="204"/>
                    </a:lnTo>
                    <a:lnTo>
                      <a:pt x="1614" y="199"/>
                    </a:lnTo>
                    <a:lnTo>
                      <a:pt x="1611" y="194"/>
                    </a:lnTo>
                    <a:lnTo>
                      <a:pt x="1604" y="191"/>
                    </a:lnTo>
                    <a:lnTo>
                      <a:pt x="1597" y="186"/>
                    </a:lnTo>
                    <a:lnTo>
                      <a:pt x="1583" y="183"/>
                    </a:lnTo>
                    <a:lnTo>
                      <a:pt x="1571" y="178"/>
                    </a:lnTo>
                    <a:lnTo>
                      <a:pt x="1562" y="175"/>
                    </a:lnTo>
                    <a:lnTo>
                      <a:pt x="1545" y="175"/>
                    </a:lnTo>
                    <a:lnTo>
                      <a:pt x="1524" y="177"/>
                    </a:lnTo>
                    <a:lnTo>
                      <a:pt x="1506" y="176"/>
                    </a:lnTo>
                    <a:lnTo>
                      <a:pt x="1497" y="180"/>
                    </a:lnTo>
                    <a:lnTo>
                      <a:pt x="1490" y="184"/>
                    </a:lnTo>
                    <a:lnTo>
                      <a:pt x="1487" y="189"/>
                    </a:lnTo>
                    <a:lnTo>
                      <a:pt x="1485" y="193"/>
                    </a:lnTo>
                    <a:lnTo>
                      <a:pt x="1483" y="198"/>
                    </a:lnTo>
                    <a:lnTo>
                      <a:pt x="1482" y="203"/>
                    </a:lnTo>
                    <a:lnTo>
                      <a:pt x="1480" y="207"/>
                    </a:lnTo>
                    <a:lnTo>
                      <a:pt x="1480" y="212"/>
                    </a:lnTo>
                    <a:lnTo>
                      <a:pt x="1479" y="216"/>
                    </a:lnTo>
                    <a:lnTo>
                      <a:pt x="1480" y="221"/>
                    </a:lnTo>
                    <a:lnTo>
                      <a:pt x="1482" y="226"/>
                    </a:lnTo>
                    <a:lnTo>
                      <a:pt x="1483" y="229"/>
                    </a:lnTo>
                    <a:lnTo>
                      <a:pt x="1484" y="234"/>
                    </a:lnTo>
                    <a:lnTo>
                      <a:pt x="1485" y="238"/>
                    </a:lnTo>
                    <a:lnTo>
                      <a:pt x="1486" y="243"/>
                    </a:lnTo>
                    <a:lnTo>
                      <a:pt x="1489" y="248"/>
                    </a:lnTo>
                    <a:lnTo>
                      <a:pt x="1490" y="252"/>
                    </a:lnTo>
                    <a:lnTo>
                      <a:pt x="1492" y="257"/>
                    </a:lnTo>
                    <a:lnTo>
                      <a:pt x="1493" y="261"/>
                    </a:lnTo>
                    <a:lnTo>
                      <a:pt x="1495" y="266"/>
                    </a:lnTo>
                    <a:lnTo>
                      <a:pt x="1498" y="271"/>
                    </a:lnTo>
                    <a:lnTo>
                      <a:pt x="1500" y="275"/>
                    </a:lnTo>
                    <a:lnTo>
                      <a:pt x="1501" y="280"/>
                    </a:lnTo>
                    <a:lnTo>
                      <a:pt x="1503" y="284"/>
                    </a:lnTo>
                    <a:lnTo>
                      <a:pt x="1506" y="289"/>
                    </a:lnTo>
                    <a:lnTo>
                      <a:pt x="1509" y="294"/>
                    </a:lnTo>
                    <a:lnTo>
                      <a:pt x="1514" y="297"/>
                    </a:lnTo>
                    <a:lnTo>
                      <a:pt x="1520" y="302"/>
                    </a:lnTo>
                    <a:lnTo>
                      <a:pt x="1523" y="306"/>
                    </a:lnTo>
                    <a:lnTo>
                      <a:pt x="1527" y="311"/>
                    </a:lnTo>
                    <a:lnTo>
                      <a:pt x="1532" y="316"/>
                    </a:lnTo>
                    <a:lnTo>
                      <a:pt x="1537" y="320"/>
                    </a:lnTo>
                    <a:lnTo>
                      <a:pt x="1544" y="324"/>
                    </a:lnTo>
                    <a:lnTo>
                      <a:pt x="1566" y="325"/>
                    </a:lnTo>
                    <a:lnTo>
                      <a:pt x="1583" y="325"/>
                    </a:lnTo>
                    <a:lnTo>
                      <a:pt x="1598" y="326"/>
                    </a:lnTo>
                    <a:lnTo>
                      <a:pt x="1611" y="321"/>
                    </a:lnTo>
                    <a:close/>
                    <a:moveTo>
                      <a:pt x="1885" y="321"/>
                    </a:moveTo>
                    <a:lnTo>
                      <a:pt x="1894" y="322"/>
                    </a:lnTo>
                    <a:lnTo>
                      <a:pt x="1904" y="325"/>
                    </a:lnTo>
                    <a:lnTo>
                      <a:pt x="1916" y="327"/>
                    </a:lnTo>
                    <a:lnTo>
                      <a:pt x="1928" y="329"/>
                    </a:lnTo>
                    <a:lnTo>
                      <a:pt x="1941" y="332"/>
                    </a:lnTo>
                    <a:lnTo>
                      <a:pt x="1959" y="332"/>
                    </a:lnTo>
                    <a:lnTo>
                      <a:pt x="1969" y="329"/>
                    </a:lnTo>
                    <a:lnTo>
                      <a:pt x="1977" y="327"/>
                    </a:lnTo>
                    <a:lnTo>
                      <a:pt x="1982" y="324"/>
                    </a:lnTo>
                    <a:lnTo>
                      <a:pt x="1985" y="320"/>
                    </a:lnTo>
                    <a:lnTo>
                      <a:pt x="1986" y="317"/>
                    </a:lnTo>
                    <a:lnTo>
                      <a:pt x="1986" y="314"/>
                    </a:lnTo>
                    <a:lnTo>
                      <a:pt x="1987" y="311"/>
                    </a:lnTo>
                    <a:lnTo>
                      <a:pt x="1989" y="307"/>
                    </a:lnTo>
                    <a:lnTo>
                      <a:pt x="1990" y="305"/>
                    </a:lnTo>
                    <a:lnTo>
                      <a:pt x="1989" y="302"/>
                    </a:lnTo>
                    <a:lnTo>
                      <a:pt x="1986" y="298"/>
                    </a:lnTo>
                    <a:lnTo>
                      <a:pt x="1985" y="295"/>
                    </a:lnTo>
                    <a:lnTo>
                      <a:pt x="1983" y="292"/>
                    </a:lnTo>
                    <a:lnTo>
                      <a:pt x="1982" y="289"/>
                    </a:lnTo>
                    <a:lnTo>
                      <a:pt x="1979" y="286"/>
                    </a:lnTo>
                    <a:lnTo>
                      <a:pt x="1972" y="283"/>
                    </a:lnTo>
                    <a:lnTo>
                      <a:pt x="1967" y="280"/>
                    </a:lnTo>
                    <a:lnTo>
                      <a:pt x="1961" y="276"/>
                    </a:lnTo>
                    <a:lnTo>
                      <a:pt x="1955" y="274"/>
                    </a:lnTo>
                    <a:lnTo>
                      <a:pt x="1949" y="271"/>
                    </a:lnTo>
                    <a:lnTo>
                      <a:pt x="1942" y="268"/>
                    </a:lnTo>
                    <a:lnTo>
                      <a:pt x="1932" y="266"/>
                    </a:lnTo>
                    <a:lnTo>
                      <a:pt x="1921" y="264"/>
                    </a:lnTo>
                    <a:lnTo>
                      <a:pt x="1911" y="260"/>
                    </a:lnTo>
                    <a:lnTo>
                      <a:pt x="1901" y="258"/>
                    </a:lnTo>
                    <a:lnTo>
                      <a:pt x="1888" y="256"/>
                    </a:lnTo>
                    <a:lnTo>
                      <a:pt x="1876" y="254"/>
                    </a:lnTo>
                    <a:lnTo>
                      <a:pt x="1863" y="254"/>
                    </a:lnTo>
                    <a:lnTo>
                      <a:pt x="1851" y="257"/>
                    </a:lnTo>
                    <a:lnTo>
                      <a:pt x="1842" y="260"/>
                    </a:lnTo>
                    <a:lnTo>
                      <a:pt x="1834" y="262"/>
                    </a:lnTo>
                    <a:lnTo>
                      <a:pt x="1830" y="266"/>
                    </a:lnTo>
                    <a:lnTo>
                      <a:pt x="1824" y="268"/>
                    </a:lnTo>
                    <a:lnTo>
                      <a:pt x="1818" y="272"/>
                    </a:lnTo>
                    <a:lnTo>
                      <a:pt x="1811" y="274"/>
                    </a:lnTo>
                    <a:lnTo>
                      <a:pt x="1804" y="277"/>
                    </a:lnTo>
                    <a:lnTo>
                      <a:pt x="1798" y="280"/>
                    </a:lnTo>
                    <a:lnTo>
                      <a:pt x="1794" y="283"/>
                    </a:lnTo>
                    <a:lnTo>
                      <a:pt x="1790" y="287"/>
                    </a:lnTo>
                    <a:lnTo>
                      <a:pt x="1787" y="289"/>
                    </a:lnTo>
                    <a:lnTo>
                      <a:pt x="1783" y="292"/>
                    </a:lnTo>
                    <a:lnTo>
                      <a:pt x="1782" y="296"/>
                    </a:lnTo>
                    <a:lnTo>
                      <a:pt x="1780" y="299"/>
                    </a:lnTo>
                    <a:lnTo>
                      <a:pt x="1778" y="302"/>
                    </a:lnTo>
                    <a:lnTo>
                      <a:pt x="1777" y="305"/>
                    </a:lnTo>
                    <a:lnTo>
                      <a:pt x="1779" y="309"/>
                    </a:lnTo>
                    <a:lnTo>
                      <a:pt x="1780" y="311"/>
                    </a:lnTo>
                    <a:lnTo>
                      <a:pt x="1782" y="314"/>
                    </a:lnTo>
                    <a:lnTo>
                      <a:pt x="1783" y="318"/>
                    </a:lnTo>
                    <a:lnTo>
                      <a:pt x="1787" y="321"/>
                    </a:lnTo>
                    <a:lnTo>
                      <a:pt x="1792" y="324"/>
                    </a:lnTo>
                    <a:lnTo>
                      <a:pt x="1797" y="327"/>
                    </a:lnTo>
                    <a:lnTo>
                      <a:pt x="1802" y="329"/>
                    </a:lnTo>
                    <a:lnTo>
                      <a:pt x="1810" y="333"/>
                    </a:lnTo>
                    <a:lnTo>
                      <a:pt x="1818" y="335"/>
                    </a:lnTo>
                    <a:lnTo>
                      <a:pt x="1830" y="337"/>
                    </a:lnTo>
                    <a:lnTo>
                      <a:pt x="1841" y="339"/>
                    </a:lnTo>
                    <a:lnTo>
                      <a:pt x="1850" y="335"/>
                    </a:lnTo>
                    <a:lnTo>
                      <a:pt x="1857" y="333"/>
                    </a:lnTo>
                    <a:lnTo>
                      <a:pt x="1862" y="329"/>
                    </a:lnTo>
                    <a:lnTo>
                      <a:pt x="1866" y="327"/>
                    </a:lnTo>
                    <a:lnTo>
                      <a:pt x="1872" y="324"/>
                    </a:lnTo>
                    <a:lnTo>
                      <a:pt x="1885" y="321"/>
                    </a:lnTo>
                    <a:close/>
                  </a:path>
                </a:pathLst>
              </a:custGeom>
              <a:solidFill>
                <a:srgbClr val="131313"/>
              </a:solidFill>
              <a:ln w="9525">
                <a:noFill/>
                <a:round/>
                <a:headEnd/>
                <a:tailEnd/>
              </a:ln>
            </p:spPr>
            <p:txBody>
              <a:bodyPr/>
              <a:lstStyle/>
              <a:p>
                <a:endParaRPr lang="ru-RU"/>
              </a:p>
            </p:txBody>
          </p:sp>
          <p:sp>
            <p:nvSpPr>
              <p:cNvPr id="22789" name="Freeform 7"/>
              <p:cNvSpPr>
                <a:spLocks noEditPoints="1"/>
              </p:cNvSpPr>
              <p:nvPr/>
            </p:nvSpPr>
            <p:spPr bwMode="auto">
              <a:xfrm>
                <a:off x="495" y="1189"/>
                <a:ext cx="3457" cy="635"/>
              </a:xfrm>
              <a:custGeom>
                <a:avLst/>
                <a:gdLst>
                  <a:gd name="T0" fmla="*/ 2 w 6913"/>
                  <a:gd name="T1" fmla="*/ 1 h 1270"/>
                  <a:gd name="T2" fmla="*/ 4 w 6913"/>
                  <a:gd name="T3" fmla="*/ 1 h 1270"/>
                  <a:gd name="T4" fmla="*/ 5 w 6913"/>
                  <a:gd name="T5" fmla="*/ 1 h 1270"/>
                  <a:gd name="T6" fmla="*/ 6 w 6913"/>
                  <a:gd name="T7" fmla="*/ 0 h 1270"/>
                  <a:gd name="T8" fmla="*/ 22 w 6913"/>
                  <a:gd name="T9" fmla="*/ 1 h 1270"/>
                  <a:gd name="T10" fmla="*/ 23 w 6913"/>
                  <a:gd name="T11" fmla="*/ 1 h 1270"/>
                  <a:gd name="T12" fmla="*/ 29 w 6913"/>
                  <a:gd name="T13" fmla="*/ 1 h 1270"/>
                  <a:gd name="T14" fmla="*/ 31 w 6913"/>
                  <a:gd name="T15" fmla="*/ 1 h 1270"/>
                  <a:gd name="T16" fmla="*/ 13 w 6913"/>
                  <a:gd name="T17" fmla="*/ 2 h 1270"/>
                  <a:gd name="T18" fmla="*/ 13 w 6913"/>
                  <a:gd name="T19" fmla="*/ 1 h 1270"/>
                  <a:gd name="T20" fmla="*/ 12 w 6913"/>
                  <a:gd name="T21" fmla="*/ 2 h 1270"/>
                  <a:gd name="T22" fmla="*/ 16 w 6913"/>
                  <a:gd name="T23" fmla="*/ 2 h 1270"/>
                  <a:gd name="T24" fmla="*/ 16 w 6913"/>
                  <a:gd name="T25" fmla="*/ 2 h 1270"/>
                  <a:gd name="T26" fmla="*/ 14 w 6913"/>
                  <a:gd name="T27" fmla="*/ 2 h 1270"/>
                  <a:gd name="T28" fmla="*/ 1 w 6913"/>
                  <a:gd name="T29" fmla="*/ 1 h 1270"/>
                  <a:gd name="T30" fmla="*/ 21 w 6913"/>
                  <a:gd name="T31" fmla="*/ 1 h 1270"/>
                  <a:gd name="T32" fmla="*/ 21 w 6913"/>
                  <a:gd name="T33" fmla="*/ 1 h 1270"/>
                  <a:gd name="T34" fmla="*/ 20 w 6913"/>
                  <a:gd name="T35" fmla="*/ 1 h 1270"/>
                  <a:gd name="T36" fmla="*/ 18 w 6913"/>
                  <a:gd name="T37" fmla="*/ 1 h 1270"/>
                  <a:gd name="T38" fmla="*/ 16 w 6913"/>
                  <a:gd name="T39" fmla="*/ 1 h 1270"/>
                  <a:gd name="T40" fmla="*/ 16 w 6913"/>
                  <a:gd name="T41" fmla="*/ 1 h 1270"/>
                  <a:gd name="T42" fmla="*/ 17 w 6913"/>
                  <a:gd name="T43" fmla="*/ 1 h 1270"/>
                  <a:gd name="T44" fmla="*/ 17 w 6913"/>
                  <a:gd name="T45" fmla="*/ 1 h 1270"/>
                  <a:gd name="T46" fmla="*/ 18 w 6913"/>
                  <a:gd name="T47" fmla="*/ 1 h 1270"/>
                  <a:gd name="T48" fmla="*/ 19 w 6913"/>
                  <a:gd name="T49" fmla="*/ 1 h 1270"/>
                  <a:gd name="T50" fmla="*/ 21 w 6913"/>
                  <a:gd name="T51" fmla="*/ 1 h 1270"/>
                  <a:gd name="T52" fmla="*/ 21 w 6913"/>
                  <a:gd name="T53" fmla="*/ 1 h 1270"/>
                  <a:gd name="T54" fmla="*/ 23 w 6913"/>
                  <a:gd name="T55" fmla="*/ 1 h 1270"/>
                  <a:gd name="T56" fmla="*/ 24 w 6913"/>
                  <a:gd name="T57" fmla="*/ 1 h 1270"/>
                  <a:gd name="T58" fmla="*/ 25 w 6913"/>
                  <a:gd name="T59" fmla="*/ 1 h 1270"/>
                  <a:gd name="T60" fmla="*/ 28 w 6913"/>
                  <a:gd name="T61" fmla="*/ 1 h 1270"/>
                  <a:gd name="T62" fmla="*/ 28 w 6913"/>
                  <a:gd name="T63" fmla="*/ 1 h 1270"/>
                  <a:gd name="T64" fmla="*/ 30 w 6913"/>
                  <a:gd name="T65" fmla="*/ 1 h 1270"/>
                  <a:gd name="T66" fmla="*/ 32 w 6913"/>
                  <a:gd name="T67" fmla="*/ 1 h 1270"/>
                  <a:gd name="T68" fmla="*/ 33 w 6913"/>
                  <a:gd name="T69" fmla="*/ 1 h 1270"/>
                  <a:gd name="T70" fmla="*/ 37 w 6913"/>
                  <a:gd name="T71" fmla="*/ 1 h 1270"/>
                  <a:gd name="T72" fmla="*/ 38 w 6913"/>
                  <a:gd name="T73" fmla="*/ 1 h 1270"/>
                  <a:gd name="T74" fmla="*/ 40 w 6913"/>
                  <a:gd name="T75" fmla="*/ 0 h 1270"/>
                  <a:gd name="T76" fmla="*/ 41 w 6913"/>
                  <a:gd name="T77" fmla="*/ 1 h 1270"/>
                  <a:gd name="T78" fmla="*/ 42 w 6913"/>
                  <a:gd name="T79" fmla="*/ 1 h 1270"/>
                  <a:gd name="T80" fmla="*/ 43 w 6913"/>
                  <a:gd name="T81" fmla="*/ 1 h 1270"/>
                  <a:gd name="T82" fmla="*/ 44 w 6913"/>
                  <a:gd name="T83" fmla="*/ 1 h 1270"/>
                  <a:gd name="T84" fmla="*/ 0 w 6913"/>
                  <a:gd name="T85" fmla="*/ 1 h 1270"/>
                  <a:gd name="T86" fmla="*/ 2 w 6913"/>
                  <a:gd name="T87" fmla="*/ 1 h 1270"/>
                  <a:gd name="T88" fmla="*/ 3 w 6913"/>
                  <a:gd name="T89" fmla="*/ 1 h 1270"/>
                  <a:gd name="T90" fmla="*/ 4 w 6913"/>
                  <a:gd name="T91" fmla="*/ 1 h 1270"/>
                  <a:gd name="T92" fmla="*/ 5 w 6913"/>
                  <a:gd name="T93" fmla="*/ 1 h 1270"/>
                  <a:gd name="T94" fmla="*/ 6 w 6913"/>
                  <a:gd name="T95" fmla="*/ 1 h 1270"/>
                  <a:gd name="T96" fmla="*/ 14 w 6913"/>
                  <a:gd name="T97" fmla="*/ 2 h 1270"/>
                  <a:gd name="T98" fmla="*/ 13 w 6913"/>
                  <a:gd name="T99" fmla="*/ 1 h 1270"/>
                  <a:gd name="T100" fmla="*/ 12 w 6913"/>
                  <a:gd name="T101" fmla="*/ 1 h 1270"/>
                  <a:gd name="T102" fmla="*/ 12 w 6913"/>
                  <a:gd name="T103" fmla="*/ 2 h 1270"/>
                  <a:gd name="T104" fmla="*/ 13 w 6913"/>
                  <a:gd name="T105" fmla="*/ 2 h 1270"/>
                  <a:gd name="T106" fmla="*/ 16 w 6913"/>
                  <a:gd name="T107" fmla="*/ 2 h 1270"/>
                  <a:gd name="T108" fmla="*/ 14 w 6913"/>
                  <a:gd name="T109" fmla="*/ 2 h 1270"/>
                  <a:gd name="T110" fmla="*/ 15 w 6913"/>
                  <a:gd name="T111" fmla="*/ 2 h 1270"/>
                  <a:gd name="T112" fmla="*/ 40 w 6913"/>
                  <a:gd name="T113" fmla="*/ 1 h 1270"/>
                  <a:gd name="T114" fmla="*/ 40 w 6913"/>
                  <a:gd name="T115" fmla="*/ 1 h 1270"/>
                  <a:gd name="T116" fmla="*/ 41 w 6913"/>
                  <a:gd name="T117" fmla="*/ 1 h 1270"/>
                  <a:gd name="T118" fmla="*/ 41 w 6913"/>
                  <a:gd name="T119" fmla="*/ 1 h 1270"/>
                  <a:gd name="T120" fmla="*/ 20 w 6913"/>
                  <a:gd name="T121" fmla="*/ 1 h 12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913"/>
                  <a:gd name="T184" fmla="*/ 0 h 1270"/>
                  <a:gd name="T185" fmla="*/ 6913 w 6913"/>
                  <a:gd name="T186" fmla="*/ 1270 h 127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913" h="1270">
                    <a:moveTo>
                      <a:pt x="167" y="0"/>
                    </a:moveTo>
                    <a:lnTo>
                      <a:pt x="170" y="3"/>
                    </a:lnTo>
                    <a:lnTo>
                      <a:pt x="175" y="5"/>
                    </a:lnTo>
                    <a:lnTo>
                      <a:pt x="180" y="9"/>
                    </a:lnTo>
                    <a:lnTo>
                      <a:pt x="184" y="12"/>
                    </a:lnTo>
                    <a:lnTo>
                      <a:pt x="188" y="16"/>
                    </a:lnTo>
                    <a:lnTo>
                      <a:pt x="192" y="16"/>
                    </a:lnTo>
                    <a:lnTo>
                      <a:pt x="195" y="12"/>
                    </a:lnTo>
                    <a:lnTo>
                      <a:pt x="197" y="9"/>
                    </a:lnTo>
                    <a:lnTo>
                      <a:pt x="199" y="7"/>
                    </a:lnTo>
                    <a:lnTo>
                      <a:pt x="201" y="3"/>
                    </a:lnTo>
                    <a:lnTo>
                      <a:pt x="204" y="0"/>
                    </a:lnTo>
                    <a:lnTo>
                      <a:pt x="216" y="0"/>
                    </a:lnTo>
                    <a:lnTo>
                      <a:pt x="227" y="2"/>
                    </a:lnTo>
                    <a:lnTo>
                      <a:pt x="230" y="5"/>
                    </a:lnTo>
                    <a:lnTo>
                      <a:pt x="233" y="9"/>
                    </a:lnTo>
                    <a:lnTo>
                      <a:pt x="236" y="12"/>
                    </a:lnTo>
                    <a:lnTo>
                      <a:pt x="240" y="16"/>
                    </a:lnTo>
                    <a:lnTo>
                      <a:pt x="241" y="19"/>
                    </a:lnTo>
                    <a:lnTo>
                      <a:pt x="242" y="23"/>
                    </a:lnTo>
                    <a:lnTo>
                      <a:pt x="242" y="26"/>
                    </a:lnTo>
                    <a:lnTo>
                      <a:pt x="244" y="30"/>
                    </a:lnTo>
                    <a:lnTo>
                      <a:pt x="250" y="33"/>
                    </a:lnTo>
                    <a:lnTo>
                      <a:pt x="254" y="37"/>
                    </a:lnTo>
                    <a:lnTo>
                      <a:pt x="256" y="40"/>
                    </a:lnTo>
                    <a:lnTo>
                      <a:pt x="258" y="44"/>
                    </a:lnTo>
                    <a:lnTo>
                      <a:pt x="264" y="47"/>
                    </a:lnTo>
                    <a:lnTo>
                      <a:pt x="275" y="49"/>
                    </a:lnTo>
                    <a:lnTo>
                      <a:pt x="281" y="48"/>
                    </a:lnTo>
                    <a:lnTo>
                      <a:pt x="286" y="45"/>
                    </a:lnTo>
                    <a:lnTo>
                      <a:pt x="291" y="41"/>
                    </a:lnTo>
                    <a:lnTo>
                      <a:pt x="297" y="40"/>
                    </a:lnTo>
                    <a:lnTo>
                      <a:pt x="307" y="42"/>
                    </a:lnTo>
                    <a:lnTo>
                      <a:pt x="319" y="46"/>
                    </a:lnTo>
                    <a:lnTo>
                      <a:pt x="329" y="48"/>
                    </a:lnTo>
                    <a:lnTo>
                      <a:pt x="336" y="45"/>
                    </a:lnTo>
                    <a:lnTo>
                      <a:pt x="342" y="41"/>
                    </a:lnTo>
                    <a:lnTo>
                      <a:pt x="350" y="38"/>
                    </a:lnTo>
                    <a:lnTo>
                      <a:pt x="358" y="34"/>
                    </a:lnTo>
                    <a:lnTo>
                      <a:pt x="374" y="33"/>
                    </a:lnTo>
                    <a:lnTo>
                      <a:pt x="386" y="31"/>
                    </a:lnTo>
                    <a:lnTo>
                      <a:pt x="392" y="27"/>
                    </a:lnTo>
                    <a:lnTo>
                      <a:pt x="399" y="24"/>
                    </a:lnTo>
                    <a:lnTo>
                      <a:pt x="412" y="22"/>
                    </a:lnTo>
                    <a:lnTo>
                      <a:pt x="428" y="22"/>
                    </a:lnTo>
                    <a:lnTo>
                      <a:pt x="438" y="19"/>
                    </a:lnTo>
                    <a:lnTo>
                      <a:pt x="442" y="17"/>
                    </a:lnTo>
                    <a:lnTo>
                      <a:pt x="447" y="14"/>
                    </a:lnTo>
                    <a:lnTo>
                      <a:pt x="452" y="10"/>
                    </a:lnTo>
                    <a:lnTo>
                      <a:pt x="456" y="7"/>
                    </a:lnTo>
                    <a:lnTo>
                      <a:pt x="461" y="3"/>
                    </a:lnTo>
                    <a:lnTo>
                      <a:pt x="465" y="0"/>
                    </a:lnTo>
                    <a:lnTo>
                      <a:pt x="471" y="0"/>
                    </a:lnTo>
                    <a:lnTo>
                      <a:pt x="473" y="4"/>
                    </a:lnTo>
                    <a:lnTo>
                      <a:pt x="476" y="9"/>
                    </a:lnTo>
                    <a:lnTo>
                      <a:pt x="478" y="14"/>
                    </a:lnTo>
                    <a:lnTo>
                      <a:pt x="480" y="18"/>
                    </a:lnTo>
                    <a:lnTo>
                      <a:pt x="487" y="18"/>
                    </a:lnTo>
                    <a:lnTo>
                      <a:pt x="488" y="14"/>
                    </a:lnTo>
                    <a:lnTo>
                      <a:pt x="490" y="9"/>
                    </a:lnTo>
                    <a:lnTo>
                      <a:pt x="492" y="4"/>
                    </a:lnTo>
                    <a:lnTo>
                      <a:pt x="493" y="0"/>
                    </a:lnTo>
                    <a:lnTo>
                      <a:pt x="511" y="0"/>
                    </a:lnTo>
                    <a:lnTo>
                      <a:pt x="513" y="2"/>
                    </a:lnTo>
                    <a:lnTo>
                      <a:pt x="514" y="5"/>
                    </a:lnTo>
                    <a:lnTo>
                      <a:pt x="514" y="9"/>
                    </a:lnTo>
                    <a:lnTo>
                      <a:pt x="515" y="12"/>
                    </a:lnTo>
                    <a:lnTo>
                      <a:pt x="516" y="15"/>
                    </a:lnTo>
                    <a:lnTo>
                      <a:pt x="517" y="18"/>
                    </a:lnTo>
                    <a:lnTo>
                      <a:pt x="520" y="22"/>
                    </a:lnTo>
                    <a:lnTo>
                      <a:pt x="523" y="25"/>
                    </a:lnTo>
                    <a:lnTo>
                      <a:pt x="528" y="27"/>
                    </a:lnTo>
                    <a:lnTo>
                      <a:pt x="531" y="31"/>
                    </a:lnTo>
                    <a:lnTo>
                      <a:pt x="534" y="33"/>
                    </a:lnTo>
                    <a:lnTo>
                      <a:pt x="545" y="37"/>
                    </a:lnTo>
                    <a:lnTo>
                      <a:pt x="556" y="37"/>
                    </a:lnTo>
                    <a:lnTo>
                      <a:pt x="561" y="33"/>
                    </a:lnTo>
                    <a:lnTo>
                      <a:pt x="567" y="31"/>
                    </a:lnTo>
                    <a:lnTo>
                      <a:pt x="571" y="27"/>
                    </a:lnTo>
                    <a:lnTo>
                      <a:pt x="582" y="25"/>
                    </a:lnTo>
                    <a:lnTo>
                      <a:pt x="591" y="23"/>
                    </a:lnTo>
                    <a:lnTo>
                      <a:pt x="596" y="19"/>
                    </a:lnTo>
                    <a:lnTo>
                      <a:pt x="600" y="17"/>
                    </a:lnTo>
                    <a:lnTo>
                      <a:pt x="605" y="14"/>
                    </a:lnTo>
                    <a:lnTo>
                      <a:pt x="620" y="12"/>
                    </a:lnTo>
                    <a:lnTo>
                      <a:pt x="632" y="14"/>
                    </a:lnTo>
                    <a:lnTo>
                      <a:pt x="644" y="15"/>
                    </a:lnTo>
                    <a:lnTo>
                      <a:pt x="653" y="11"/>
                    </a:lnTo>
                    <a:lnTo>
                      <a:pt x="659" y="9"/>
                    </a:lnTo>
                    <a:lnTo>
                      <a:pt x="661" y="5"/>
                    </a:lnTo>
                    <a:lnTo>
                      <a:pt x="664" y="2"/>
                    </a:lnTo>
                    <a:lnTo>
                      <a:pt x="666" y="0"/>
                    </a:lnTo>
                    <a:lnTo>
                      <a:pt x="2679" y="0"/>
                    </a:lnTo>
                    <a:lnTo>
                      <a:pt x="2679" y="3"/>
                    </a:lnTo>
                    <a:lnTo>
                      <a:pt x="2680" y="5"/>
                    </a:lnTo>
                    <a:lnTo>
                      <a:pt x="2680" y="9"/>
                    </a:lnTo>
                    <a:lnTo>
                      <a:pt x="2681" y="12"/>
                    </a:lnTo>
                    <a:lnTo>
                      <a:pt x="2681" y="16"/>
                    </a:lnTo>
                    <a:lnTo>
                      <a:pt x="2682" y="19"/>
                    </a:lnTo>
                    <a:lnTo>
                      <a:pt x="2682" y="22"/>
                    </a:lnTo>
                    <a:lnTo>
                      <a:pt x="2683" y="25"/>
                    </a:lnTo>
                    <a:lnTo>
                      <a:pt x="2685" y="29"/>
                    </a:lnTo>
                    <a:lnTo>
                      <a:pt x="2685" y="32"/>
                    </a:lnTo>
                    <a:lnTo>
                      <a:pt x="2687" y="35"/>
                    </a:lnTo>
                    <a:lnTo>
                      <a:pt x="2697" y="38"/>
                    </a:lnTo>
                    <a:lnTo>
                      <a:pt x="2704" y="40"/>
                    </a:lnTo>
                    <a:lnTo>
                      <a:pt x="2708" y="44"/>
                    </a:lnTo>
                    <a:lnTo>
                      <a:pt x="2711" y="47"/>
                    </a:lnTo>
                    <a:lnTo>
                      <a:pt x="2714" y="50"/>
                    </a:lnTo>
                    <a:lnTo>
                      <a:pt x="2718" y="53"/>
                    </a:lnTo>
                    <a:lnTo>
                      <a:pt x="2727" y="53"/>
                    </a:lnTo>
                    <a:lnTo>
                      <a:pt x="2738" y="50"/>
                    </a:lnTo>
                    <a:lnTo>
                      <a:pt x="2741" y="54"/>
                    </a:lnTo>
                    <a:lnTo>
                      <a:pt x="2746" y="56"/>
                    </a:lnTo>
                    <a:lnTo>
                      <a:pt x="2750" y="60"/>
                    </a:lnTo>
                    <a:lnTo>
                      <a:pt x="2755" y="63"/>
                    </a:lnTo>
                    <a:lnTo>
                      <a:pt x="2762" y="60"/>
                    </a:lnTo>
                    <a:lnTo>
                      <a:pt x="2769" y="57"/>
                    </a:lnTo>
                    <a:lnTo>
                      <a:pt x="2779" y="55"/>
                    </a:lnTo>
                    <a:lnTo>
                      <a:pt x="2788" y="52"/>
                    </a:lnTo>
                    <a:lnTo>
                      <a:pt x="2799" y="53"/>
                    </a:lnTo>
                    <a:lnTo>
                      <a:pt x="2809" y="52"/>
                    </a:lnTo>
                    <a:lnTo>
                      <a:pt x="2812" y="49"/>
                    </a:lnTo>
                    <a:lnTo>
                      <a:pt x="2815" y="46"/>
                    </a:lnTo>
                    <a:lnTo>
                      <a:pt x="2818" y="42"/>
                    </a:lnTo>
                    <a:lnTo>
                      <a:pt x="2822" y="39"/>
                    </a:lnTo>
                    <a:lnTo>
                      <a:pt x="2827" y="37"/>
                    </a:lnTo>
                    <a:lnTo>
                      <a:pt x="2832" y="33"/>
                    </a:lnTo>
                    <a:lnTo>
                      <a:pt x="2835" y="30"/>
                    </a:lnTo>
                    <a:lnTo>
                      <a:pt x="2838" y="26"/>
                    </a:lnTo>
                    <a:lnTo>
                      <a:pt x="2845" y="24"/>
                    </a:lnTo>
                    <a:lnTo>
                      <a:pt x="2860" y="25"/>
                    </a:lnTo>
                    <a:lnTo>
                      <a:pt x="2861" y="22"/>
                    </a:lnTo>
                    <a:lnTo>
                      <a:pt x="2863" y="18"/>
                    </a:lnTo>
                    <a:lnTo>
                      <a:pt x="2867" y="15"/>
                    </a:lnTo>
                    <a:lnTo>
                      <a:pt x="2871" y="12"/>
                    </a:lnTo>
                    <a:lnTo>
                      <a:pt x="2875" y="9"/>
                    </a:lnTo>
                    <a:lnTo>
                      <a:pt x="2879" y="5"/>
                    </a:lnTo>
                    <a:lnTo>
                      <a:pt x="2885" y="2"/>
                    </a:lnTo>
                    <a:lnTo>
                      <a:pt x="2890" y="0"/>
                    </a:lnTo>
                    <a:lnTo>
                      <a:pt x="3145" y="0"/>
                    </a:lnTo>
                    <a:lnTo>
                      <a:pt x="3148" y="4"/>
                    </a:lnTo>
                    <a:lnTo>
                      <a:pt x="3150" y="9"/>
                    </a:lnTo>
                    <a:lnTo>
                      <a:pt x="3152" y="14"/>
                    </a:lnTo>
                    <a:lnTo>
                      <a:pt x="3158" y="14"/>
                    </a:lnTo>
                    <a:lnTo>
                      <a:pt x="3166" y="9"/>
                    </a:lnTo>
                    <a:lnTo>
                      <a:pt x="3173" y="4"/>
                    </a:lnTo>
                    <a:lnTo>
                      <a:pt x="3177" y="0"/>
                    </a:lnTo>
                    <a:lnTo>
                      <a:pt x="3599" y="0"/>
                    </a:lnTo>
                    <a:lnTo>
                      <a:pt x="3602" y="1"/>
                    </a:lnTo>
                    <a:lnTo>
                      <a:pt x="3605" y="3"/>
                    </a:lnTo>
                    <a:lnTo>
                      <a:pt x="3610" y="5"/>
                    </a:lnTo>
                    <a:lnTo>
                      <a:pt x="3613" y="7"/>
                    </a:lnTo>
                    <a:lnTo>
                      <a:pt x="3618" y="9"/>
                    </a:lnTo>
                    <a:lnTo>
                      <a:pt x="3622" y="10"/>
                    </a:lnTo>
                    <a:lnTo>
                      <a:pt x="3628" y="12"/>
                    </a:lnTo>
                    <a:lnTo>
                      <a:pt x="3635" y="14"/>
                    </a:lnTo>
                    <a:lnTo>
                      <a:pt x="3641" y="16"/>
                    </a:lnTo>
                    <a:lnTo>
                      <a:pt x="3648" y="17"/>
                    </a:lnTo>
                    <a:lnTo>
                      <a:pt x="3655" y="18"/>
                    </a:lnTo>
                    <a:lnTo>
                      <a:pt x="3663" y="17"/>
                    </a:lnTo>
                    <a:lnTo>
                      <a:pt x="3668" y="16"/>
                    </a:lnTo>
                    <a:lnTo>
                      <a:pt x="3674" y="15"/>
                    </a:lnTo>
                    <a:lnTo>
                      <a:pt x="3679" y="16"/>
                    </a:lnTo>
                    <a:lnTo>
                      <a:pt x="3685" y="18"/>
                    </a:lnTo>
                    <a:lnTo>
                      <a:pt x="3690" y="19"/>
                    </a:lnTo>
                    <a:lnTo>
                      <a:pt x="3698" y="20"/>
                    </a:lnTo>
                    <a:lnTo>
                      <a:pt x="3707" y="23"/>
                    </a:lnTo>
                    <a:lnTo>
                      <a:pt x="3717" y="22"/>
                    </a:lnTo>
                    <a:lnTo>
                      <a:pt x="3727" y="22"/>
                    </a:lnTo>
                    <a:lnTo>
                      <a:pt x="3736" y="20"/>
                    </a:lnTo>
                    <a:lnTo>
                      <a:pt x="3746" y="20"/>
                    </a:lnTo>
                    <a:lnTo>
                      <a:pt x="3757" y="20"/>
                    </a:lnTo>
                    <a:lnTo>
                      <a:pt x="3768" y="20"/>
                    </a:lnTo>
                    <a:lnTo>
                      <a:pt x="3778" y="20"/>
                    </a:lnTo>
                    <a:lnTo>
                      <a:pt x="3789" y="22"/>
                    </a:lnTo>
                    <a:lnTo>
                      <a:pt x="3799" y="20"/>
                    </a:lnTo>
                    <a:lnTo>
                      <a:pt x="3809" y="20"/>
                    </a:lnTo>
                    <a:lnTo>
                      <a:pt x="3819" y="19"/>
                    </a:lnTo>
                    <a:lnTo>
                      <a:pt x="3830" y="19"/>
                    </a:lnTo>
                    <a:lnTo>
                      <a:pt x="3841" y="19"/>
                    </a:lnTo>
                    <a:lnTo>
                      <a:pt x="3851" y="18"/>
                    </a:lnTo>
                    <a:lnTo>
                      <a:pt x="3857" y="17"/>
                    </a:lnTo>
                    <a:lnTo>
                      <a:pt x="3859" y="15"/>
                    </a:lnTo>
                    <a:lnTo>
                      <a:pt x="3861" y="14"/>
                    </a:lnTo>
                    <a:lnTo>
                      <a:pt x="3862" y="11"/>
                    </a:lnTo>
                    <a:lnTo>
                      <a:pt x="3863" y="9"/>
                    </a:lnTo>
                    <a:lnTo>
                      <a:pt x="3866" y="8"/>
                    </a:lnTo>
                    <a:lnTo>
                      <a:pt x="3867" y="5"/>
                    </a:lnTo>
                    <a:lnTo>
                      <a:pt x="3869" y="3"/>
                    </a:lnTo>
                    <a:lnTo>
                      <a:pt x="3870" y="1"/>
                    </a:lnTo>
                    <a:lnTo>
                      <a:pt x="3872" y="0"/>
                    </a:lnTo>
                    <a:lnTo>
                      <a:pt x="6913" y="0"/>
                    </a:lnTo>
                    <a:lnTo>
                      <a:pt x="6913" y="1270"/>
                    </a:lnTo>
                    <a:lnTo>
                      <a:pt x="0" y="1270"/>
                    </a:lnTo>
                    <a:lnTo>
                      <a:pt x="0" y="0"/>
                    </a:lnTo>
                    <a:lnTo>
                      <a:pt x="167" y="0"/>
                    </a:lnTo>
                    <a:close/>
                    <a:moveTo>
                      <a:pt x="1611" y="321"/>
                    </a:moveTo>
                    <a:lnTo>
                      <a:pt x="1618" y="317"/>
                    </a:lnTo>
                    <a:lnTo>
                      <a:pt x="1623" y="313"/>
                    </a:lnTo>
                    <a:lnTo>
                      <a:pt x="1629" y="309"/>
                    </a:lnTo>
                    <a:lnTo>
                      <a:pt x="1634" y="304"/>
                    </a:lnTo>
                    <a:lnTo>
                      <a:pt x="1636" y="299"/>
                    </a:lnTo>
                    <a:lnTo>
                      <a:pt x="1637" y="295"/>
                    </a:lnTo>
                    <a:lnTo>
                      <a:pt x="1639" y="290"/>
                    </a:lnTo>
                    <a:lnTo>
                      <a:pt x="1641" y="286"/>
                    </a:lnTo>
                    <a:lnTo>
                      <a:pt x="1638" y="281"/>
                    </a:lnTo>
                    <a:lnTo>
                      <a:pt x="1635" y="276"/>
                    </a:lnTo>
                    <a:lnTo>
                      <a:pt x="1631" y="272"/>
                    </a:lnTo>
                    <a:lnTo>
                      <a:pt x="1629" y="267"/>
                    </a:lnTo>
                    <a:lnTo>
                      <a:pt x="1627" y="264"/>
                    </a:lnTo>
                    <a:lnTo>
                      <a:pt x="1624" y="259"/>
                    </a:lnTo>
                    <a:lnTo>
                      <a:pt x="1623" y="254"/>
                    </a:lnTo>
                    <a:lnTo>
                      <a:pt x="1621" y="250"/>
                    </a:lnTo>
                    <a:lnTo>
                      <a:pt x="1621" y="245"/>
                    </a:lnTo>
                    <a:lnTo>
                      <a:pt x="1621" y="241"/>
                    </a:lnTo>
                    <a:lnTo>
                      <a:pt x="1621" y="236"/>
                    </a:lnTo>
                    <a:lnTo>
                      <a:pt x="1621" y="231"/>
                    </a:lnTo>
                    <a:lnTo>
                      <a:pt x="1621" y="227"/>
                    </a:lnTo>
                    <a:lnTo>
                      <a:pt x="1620" y="222"/>
                    </a:lnTo>
                    <a:lnTo>
                      <a:pt x="1620" y="218"/>
                    </a:lnTo>
                    <a:lnTo>
                      <a:pt x="1620" y="213"/>
                    </a:lnTo>
                    <a:lnTo>
                      <a:pt x="1618" y="208"/>
                    </a:lnTo>
                    <a:lnTo>
                      <a:pt x="1615" y="204"/>
                    </a:lnTo>
                    <a:lnTo>
                      <a:pt x="1614" y="199"/>
                    </a:lnTo>
                    <a:lnTo>
                      <a:pt x="1611" y="194"/>
                    </a:lnTo>
                    <a:lnTo>
                      <a:pt x="1604" y="191"/>
                    </a:lnTo>
                    <a:lnTo>
                      <a:pt x="1597" y="186"/>
                    </a:lnTo>
                    <a:lnTo>
                      <a:pt x="1583" y="183"/>
                    </a:lnTo>
                    <a:lnTo>
                      <a:pt x="1571" y="178"/>
                    </a:lnTo>
                    <a:lnTo>
                      <a:pt x="1562" y="175"/>
                    </a:lnTo>
                    <a:lnTo>
                      <a:pt x="1545" y="175"/>
                    </a:lnTo>
                    <a:lnTo>
                      <a:pt x="1524" y="177"/>
                    </a:lnTo>
                    <a:lnTo>
                      <a:pt x="1506" y="176"/>
                    </a:lnTo>
                    <a:lnTo>
                      <a:pt x="1497" y="180"/>
                    </a:lnTo>
                    <a:lnTo>
                      <a:pt x="1490" y="184"/>
                    </a:lnTo>
                    <a:lnTo>
                      <a:pt x="1487" y="189"/>
                    </a:lnTo>
                    <a:lnTo>
                      <a:pt x="1485" y="193"/>
                    </a:lnTo>
                    <a:lnTo>
                      <a:pt x="1483" y="198"/>
                    </a:lnTo>
                    <a:lnTo>
                      <a:pt x="1482" y="203"/>
                    </a:lnTo>
                    <a:lnTo>
                      <a:pt x="1480" y="207"/>
                    </a:lnTo>
                    <a:lnTo>
                      <a:pt x="1480" y="212"/>
                    </a:lnTo>
                    <a:lnTo>
                      <a:pt x="1479" y="216"/>
                    </a:lnTo>
                    <a:lnTo>
                      <a:pt x="1480" y="221"/>
                    </a:lnTo>
                    <a:lnTo>
                      <a:pt x="1482" y="226"/>
                    </a:lnTo>
                    <a:lnTo>
                      <a:pt x="1483" y="229"/>
                    </a:lnTo>
                    <a:lnTo>
                      <a:pt x="1484" y="234"/>
                    </a:lnTo>
                    <a:lnTo>
                      <a:pt x="1485" y="238"/>
                    </a:lnTo>
                    <a:lnTo>
                      <a:pt x="1486" y="243"/>
                    </a:lnTo>
                    <a:lnTo>
                      <a:pt x="1489" y="248"/>
                    </a:lnTo>
                    <a:lnTo>
                      <a:pt x="1490" y="252"/>
                    </a:lnTo>
                    <a:lnTo>
                      <a:pt x="1492" y="257"/>
                    </a:lnTo>
                    <a:lnTo>
                      <a:pt x="1493" y="261"/>
                    </a:lnTo>
                    <a:lnTo>
                      <a:pt x="1495" y="266"/>
                    </a:lnTo>
                    <a:lnTo>
                      <a:pt x="1498" y="271"/>
                    </a:lnTo>
                    <a:lnTo>
                      <a:pt x="1500" y="275"/>
                    </a:lnTo>
                    <a:lnTo>
                      <a:pt x="1501" y="280"/>
                    </a:lnTo>
                    <a:lnTo>
                      <a:pt x="1503" y="284"/>
                    </a:lnTo>
                    <a:lnTo>
                      <a:pt x="1506" y="289"/>
                    </a:lnTo>
                    <a:lnTo>
                      <a:pt x="1509" y="294"/>
                    </a:lnTo>
                    <a:lnTo>
                      <a:pt x="1514" y="297"/>
                    </a:lnTo>
                    <a:lnTo>
                      <a:pt x="1520" y="302"/>
                    </a:lnTo>
                    <a:lnTo>
                      <a:pt x="1523" y="306"/>
                    </a:lnTo>
                    <a:lnTo>
                      <a:pt x="1527" y="311"/>
                    </a:lnTo>
                    <a:lnTo>
                      <a:pt x="1532" y="316"/>
                    </a:lnTo>
                    <a:lnTo>
                      <a:pt x="1537" y="320"/>
                    </a:lnTo>
                    <a:lnTo>
                      <a:pt x="1544" y="324"/>
                    </a:lnTo>
                    <a:lnTo>
                      <a:pt x="1566" y="325"/>
                    </a:lnTo>
                    <a:lnTo>
                      <a:pt x="1583" y="325"/>
                    </a:lnTo>
                    <a:lnTo>
                      <a:pt x="1598" y="326"/>
                    </a:lnTo>
                    <a:lnTo>
                      <a:pt x="1611" y="321"/>
                    </a:lnTo>
                    <a:close/>
                    <a:moveTo>
                      <a:pt x="1885" y="321"/>
                    </a:moveTo>
                    <a:lnTo>
                      <a:pt x="1894" y="322"/>
                    </a:lnTo>
                    <a:lnTo>
                      <a:pt x="1904" y="325"/>
                    </a:lnTo>
                    <a:lnTo>
                      <a:pt x="1916" y="327"/>
                    </a:lnTo>
                    <a:lnTo>
                      <a:pt x="1928" y="329"/>
                    </a:lnTo>
                    <a:lnTo>
                      <a:pt x="1941" y="332"/>
                    </a:lnTo>
                    <a:lnTo>
                      <a:pt x="1959" y="332"/>
                    </a:lnTo>
                    <a:lnTo>
                      <a:pt x="1969" y="329"/>
                    </a:lnTo>
                    <a:lnTo>
                      <a:pt x="1977" y="327"/>
                    </a:lnTo>
                    <a:lnTo>
                      <a:pt x="1982" y="324"/>
                    </a:lnTo>
                    <a:lnTo>
                      <a:pt x="1985" y="320"/>
                    </a:lnTo>
                    <a:lnTo>
                      <a:pt x="1986" y="317"/>
                    </a:lnTo>
                    <a:lnTo>
                      <a:pt x="1986" y="314"/>
                    </a:lnTo>
                    <a:lnTo>
                      <a:pt x="1987" y="311"/>
                    </a:lnTo>
                    <a:lnTo>
                      <a:pt x="1989" y="307"/>
                    </a:lnTo>
                    <a:lnTo>
                      <a:pt x="1990" y="305"/>
                    </a:lnTo>
                    <a:lnTo>
                      <a:pt x="1989" y="302"/>
                    </a:lnTo>
                    <a:lnTo>
                      <a:pt x="1986" y="298"/>
                    </a:lnTo>
                    <a:lnTo>
                      <a:pt x="1985" y="295"/>
                    </a:lnTo>
                    <a:lnTo>
                      <a:pt x="1983" y="292"/>
                    </a:lnTo>
                    <a:lnTo>
                      <a:pt x="1982" y="289"/>
                    </a:lnTo>
                    <a:lnTo>
                      <a:pt x="1979" y="286"/>
                    </a:lnTo>
                    <a:lnTo>
                      <a:pt x="1972" y="283"/>
                    </a:lnTo>
                    <a:lnTo>
                      <a:pt x="1967" y="280"/>
                    </a:lnTo>
                    <a:lnTo>
                      <a:pt x="1961" y="276"/>
                    </a:lnTo>
                    <a:lnTo>
                      <a:pt x="1955" y="274"/>
                    </a:lnTo>
                    <a:lnTo>
                      <a:pt x="1949" y="271"/>
                    </a:lnTo>
                    <a:lnTo>
                      <a:pt x="1942" y="268"/>
                    </a:lnTo>
                    <a:lnTo>
                      <a:pt x="1932" y="266"/>
                    </a:lnTo>
                    <a:lnTo>
                      <a:pt x="1921" y="264"/>
                    </a:lnTo>
                    <a:lnTo>
                      <a:pt x="1911" y="260"/>
                    </a:lnTo>
                    <a:lnTo>
                      <a:pt x="1901" y="258"/>
                    </a:lnTo>
                    <a:lnTo>
                      <a:pt x="1888" y="256"/>
                    </a:lnTo>
                    <a:lnTo>
                      <a:pt x="1876" y="254"/>
                    </a:lnTo>
                    <a:lnTo>
                      <a:pt x="1863" y="254"/>
                    </a:lnTo>
                    <a:lnTo>
                      <a:pt x="1851" y="257"/>
                    </a:lnTo>
                    <a:lnTo>
                      <a:pt x="1842" y="260"/>
                    </a:lnTo>
                    <a:lnTo>
                      <a:pt x="1834" y="262"/>
                    </a:lnTo>
                    <a:lnTo>
                      <a:pt x="1830" y="266"/>
                    </a:lnTo>
                    <a:lnTo>
                      <a:pt x="1824" y="268"/>
                    </a:lnTo>
                    <a:lnTo>
                      <a:pt x="1818" y="272"/>
                    </a:lnTo>
                    <a:lnTo>
                      <a:pt x="1811" y="274"/>
                    </a:lnTo>
                    <a:lnTo>
                      <a:pt x="1804" y="277"/>
                    </a:lnTo>
                    <a:lnTo>
                      <a:pt x="1798" y="280"/>
                    </a:lnTo>
                    <a:lnTo>
                      <a:pt x="1794" y="283"/>
                    </a:lnTo>
                    <a:lnTo>
                      <a:pt x="1790" y="287"/>
                    </a:lnTo>
                    <a:lnTo>
                      <a:pt x="1787" y="289"/>
                    </a:lnTo>
                    <a:lnTo>
                      <a:pt x="1783" y="292"/>
                    </a:lnTo>
                    <a:lnTo>
                      <a:pt x="1782" y="296"/>
                    </a:lnTo>
                    <a:lnTo>
                      <a:pt x="1780" y="299"/>
                    </a:lnTo>
                    <a:lnTo>
                      <a:pt x="1778" y="302"/>
                    </a:lnTo>
                    <a:lnTo>
                      <a:pt x="1777" y="305"/>
                    </a:lnTo>
                    <a:lnTo>
                      <a:pt x="1779" y="309"/>
                    </a:lnTo>
                    <a:lnTo>
                      <a:pt x="1780" y="311"/>
                    </a:lnTo>
                    <a:lnTo>
                      <a:pt x="1782" y="314"/>
                    </a:lnTo>
                    <a:lnTo>
                      <a:pt x="1783" y="318"/>
                    </a:lnTo>
                    <a:lnTo>
                      <a:pt x="1787" y="321"/>
                    </a:lnTo>
                    <a:lnTo>
                      <a:pt x="1792" y="324"/>
                    </a:lnTo>
                    <a:lnTo>
                      <a:pt x="1797" y="327"/>
                    </a:lnTo>
                    <a:lnTo>
                      <a:pt x="1802" y="329"/>
                    </a:lnTo>
                    <a:lnTo>
                      <a:pt x="1810" y="333"/>
                    </a:lnTo>
                    <a:lnTo>
                      <a:pt x="1818" y="335"/>
                    </a:lnTo>
                    <a:lnTo>
                      <a:pt x="1830" y="337"/>
                    </a:lnTo>
                    <a:lnTo>
                      <a:pt x="1841" y="339"/>
                    </a:lnTo>
                    <a:lnTo>
                      <a:pt x="1850" y="335"/>
                    </a:lnTo>
                    <a:lnTo>
                      <a:pt x="1857" y="333"/>
                    </a:lnTo>
                    <a:lnTo>
                      <a:pt x="1862" y="329"/>
                    </a:lnTo>
                    <a:lnTo>
                      <a:pt x="1866" y="327"/>
                    </a:lnTo>
                    <a:lnTo>
                      <a:pt x="1872" y="324"/>
                    </a:lnTo>
                    <a:lnTo>
                      <a:pt x="1885" y="321"/>
                    </a:lnTo>
                    <a:close/>
                    <a:moveTo>
                      <a:pt x="2" y="0"/>
                    </a:moveTo>
                    <a:lnTo>
                      <a:pt x="2" y="7"/>
                    </a:lnTo>
                    <a:lnTo>
                      <a:pt x="3" y="12"/>
                    </a:lnTo>
                    <a:lnTo>
                      <a:pt x="3" y="19"/>
                    </a:lnTo>
                    <a:lnTo>
                      <a:pt x="4" y="26"/>
                    </a:lnTo>
                    <a:lnTo>
                      <a:pt x="6" y="33"/>
                    </a:lnTo>
                    <a:lnTo>
                      <a:pt x="7" y="40"/>
                    </a:lnTo>
                    <a:lnTo>
                      <a:pt x="7" y="46"/>
                    </a:lnTo>
                    <a:lnTo>
                      <a:pt x="7" y="53"/>
                    </a:lnTo>
                    <a:lnTo>
                      <a:pt x="0" y="60"/>
                    </a:lnTo>
                    <a:lnTo>
                      <a:pt x="0" y="0"/>
                    </a:lnTo>
                    <a:lnTo>
                      <a:pt x="2" y="0"/>
                    </a:lnTo>
                    <a:close/>
                    <a:moveTo>
                      <a:pt x="2396" y="0"/>
                    </a:moveTo>
                    <a:lnTo>
                      <a:pt x="2414" y="0"/>
                    </a:lnTo>
                    <a:lnTo>
                      <a:pt x="2431" y="0"/>
                    </a:lnTo>
                    <a:lnTo>
                      <a:pt x="2448" y="0"/>
                    </a:lnTo>
                    <a:lnTo>
                      <a:pt x="2467" y="0"/>
                    </a:lnTo>
                    <a:lnTo>
                      <a:pt x="2484" y="0"/>
                    </a:lnTo>
                    <a:lnTo>
                      <a:pt x="2501" y="0"/>
                    </a:lnTo>
                    <a:lnTo>
                      <a:pt x="2519" y="0"/>
                    </a:lnTo>
                    <a:lnTo>
                      <a:pt x="2536" y="0"/>
                    </a:lnTo>
                    <a:lnTo>
                      <a:pt x="2553" y="0"/>
                    </a:lnTo>
                    <a:lnTo>
                      <a:pt x="2572" y="0"/>
                    </a:lnTo>
                    <a:lnTo>
                      <a:pt x="2583" y="1"/>
                    </a:lnTo>
                    <a:lnTo>
                      <a:pt x="2583" y="4"/>
                    </a:lnTo>
                    <a:lnTo>
                      <a:pt x="2584" y="7"/>
                    </a:lnTo>
                    <a:lnTo>
                      <a:pt x="2584" y="10"/>
                    </a:lnTo>
                    <a:lnTo>
                      <a:pt x="2585" y="14"/>
                    </a:lnTo>
                    <a:lnTo>
                      <a:pt x="2587" y="17"/>
                    </a:lnTo>
                    <a:lnTo>
                      <a:pt x="2588" y="20"/>
                    </a:lnTo>
                    <a:lnTo>
                      <a:pt x="2590" y="23"/>
                    </a:lnTo>
                    <a:lnTo>
                      <a:pt x="2591" y="26"/>
                    </a:lnTo>
                    <a:lnTo>
                      <a:pt x="2593" y="30"/>
                    </a:lnTo>
                    <a:lnTo>
                      <a:pt x="2596" y="33"/>
                    </a:lnTo>
                    <a:lnTo>
                      <a:pt x="2597" y="37"/>
                    </a:lnTo>
                    <a:lnTo>
                      <a:pt x="2597" y="39"/>
                    </a:lnTo>
                    <a:lnTo>
                      <a:pt x="2597" y="42"/>
                    </a:lnTo>
                    <a:lnTo>
                      <a:pt x="2597" y="46"/>
                    </a:lnTo>
                    <a:lnTo>
                      <a:pt x="2597" y="49"/>
                    </a:lnTo>
                    <a:lnTo>
                      <a:pt x="2597" y="53"/>
                    </a:lnTo>
                    <a:lnTo>
                      <a:pt x="2599" y="55"/>
                    </a:lnTo>
                    <a:lnTo>
                      <a:pt x="2599" y="59"/>
                    </a:lnTo>
                    <a:lnTo>
                      <a:pt x="2599" y="62"/>
                    </a:lnTo>
                    <a:lnTo>
                      <a:pt x="2599" y="65"/>
                    </a:lnTo>
                    <a:lnTo>
                      <a:pt x="2599" y="68"/>
                    </a:lnTo>
                    <a:lnTo>
                      <a:pt x="2598" y="71"/>
                    </a:lnTo>
                    <a:lnTo>
                      <a:pt x="2581" y="71"/>
                    </a:lnTo>
                    <a:lnTo>
                      <a:pt x="2577" y="75"/>
                    </a:lnTo>
                    <a:lnTo>
                      <a:pt x="2575" y="78"/>
                    </a:lnTo>
                    <a:lnTo>
                      <a:pt x="2572" y="80"/>
                    </a:lnTo>
                    <a:lnTo>
                      <a:pt x="2568" y="84"/>
                    </a:lnTo>
                    <a:lnTo>
                      <a:pt x="2566" y="87"/>
                    </a:lnTo>
                    <a:lnTo>
                      <a:pt x="2564" y="87"/>
                    </a:lnTo>
                    <a:lnTo>
                      <a:pt x="2560" y="84"/>
                    </a:lnTo>
                    <a:lnTo>
                      <a:pt x="2557" y="82"/>
                    </a:lnTo>
                    <a:lnTo>
                      <a:pt x="2554" y="78"/>
                    </a:lnTo>
                    <a:lnTo>
                      <a:pt x="2551" y="75"/>
                    </a:lnTo>
                    <a:lnTo>
                      <a:pt x="2549" y="71"/>
                    </a:lnTo>
                    <a:lnTo>
                      <a:pt x="2534" y="71"/>
                    </a:lnTo>
                    <a:lnTo>
                      <a:pt x="2520" y="70"/>
                    </a:lnTo>
                    <a:lnTo>
                      <a:pt x="2515" y="67"/>
                    </a:lnTo>
                    <a:lnTo>
                      <a:pt x="2507" y="65"/>
                    </a:lnTo>
                    <a:lnTo>
                      <a:pt x="2494" y="67"/>
                    </a:lnTo>
                    <a:lnTo>
                      <a:pt x="2493" y="70"/>
                    </a:lnTo>
                    <a:lnTo>
                      <a:pt x="2479" y="71"/>
                    </a:lnTo>
                    <a:lnTo>
                      <a:pt x="2462" y="71"/>
                    </a:lnTo>
                    <a:lnTo>
                      <a:pt x="2460" y="69"/>
                    </a:lnTo>
                    <a:lnTo>
                      <a:pt x="2460" y="65"/>
                    </a:lnTo>
                    <a:lnTo>
                      <a:pt x="2460" y="62"/>
                    </a:lnTo>
                    <a:lnTo>
                      <a:pt x="2460" y="59"/>
                    </a:lnTo>
                    <a:lnTo>
                      <a:pt x="2464" y="56"/>
                    </a:lnTo>
                    <a:lnTo>
                      <a:pt x="2476" y="53"/>
                    </a:lnTo>
                    <a:lnTo>
                      <a:pt x="2460" y="53"/>
                    </a:lnTo>
                    <a:lnTo>
                      <a:pt x="2443" y="53"/>
                    </a:lnTo>
                    <a:lnTo>
                      <a:pt x="2438" y="50"/>
                    </a:lnTo>
                    <a:lnTo>
                      <a:pt x="2432" y="47"/>
                    </a:lnTo>
                    <a:lnTo>
                      <a:pt x="2428" y="44"/>
                    </a:lnTo>
                    <a:lnTo>
                      <a:pt x="2418" y="41"/>
                    </a:lnTo>
                    <a:lnTo>
                      <a:pt x="2403" y="40"/>
                    </a:lnTo>
                    <a:lnTo>
                      <a:pt x="2390" y="40"/>
                    </a:lnTo>
                    <a:lnTo>
                      <a:pt x="2385" y="37"/>
                    </a:lnTo>
                    <a:lnTo>
                      <a:pt x="2380" y="33"/>
                    </a:lnTo>
                    <a:lnTo>
                      <a:pt x="2375" y="30"/>
                    </a:lnTo>
                    <a:lnTo>
                      <a:pt x="2369" y="32"/>
                    </a:lnTo>
                    <a:lnTo>
                      <a:pt x="2362" y="34"/>
                    </a:lnTo>
                    <a:lnTo>
                      <a:pt x="2358" y="38"/>
                    </a:lnTo>
                    <a:lnTo>
                      <a:pt x="2354" y="40"/>
                    </a:lnTo>
                    <a:lnTo>
                      <a:pt x="2343" y="38"/>
                    </a:lnTo>
                    <a:lnTo>
                      <a:pt x="2337" y="38"/>
                    </a:lnTo>
                    <a:lnTo>
                      <a:pt x="2331" y="40"/>
                    </a:lnTo>
                    <a:lnTo>
                      <a:pt x="2325" y="44"/>
                    </a:lnTo>
                    <a:lnTo>
                      <a:pt x="2318" y="47"/>
                    </a:lnTo>
                    <a:lnTo>
                      <a:pt x="2307" y="49"/>
                    </a:lnTo>
                    <a:lnTo>
                      <a:pt x="2292" y="50"/>
                    </a:lnTo>
                    <a:lnTo>
                      <a:pt x="2275" y="50"/>
                    </a:lnTo>
                    <a:lnTo>
                      <a:pt x="2259" y="49"/>
                    </a:lnTo>
                    <a:lnTo>
                      <a:pt x="2243" y="48"/>
                    </a:lnTo>
                    <a:lnTo>
                      <a:pt x="2228" y="47"/>
                    </a:lnTo>
                    <a:lnTo>
                      <a:pt x="2211" y="47"/>
                    </a:lnTo>
                    <a:lnTo>
                      <a:pt x="2198" y="48"/>
                    </a:lnTo>
                    <a:lnTo>
                      <a:pt x="2190" y="45"/>
                    </a:lnTo>
                    <a:lnTo>
                      <a:pt x="2183" y="42"/>
                    </a:lnTo>
                    <a:lnTo>
                      <a:pt x="2172" y="45"/>
                    </a:lnTo>
                    <a:lnTo>
                      <a:pt x="2161" y="47"/>
                    </a:lnTo>
                    <a:lnTo>
                      <a:pt x="2151" y="50"/>
                    </a:lnTo>
                    <a:lnTo>
                      <a:pt x="2135" y="50"/>
                    </a:lnTo>
                    <a:lnTo>
                      <a:pt x="2121" y="53"/>
                    </a:lnTo>
                    <a:lnTo>
                      <a:pt x="2118" y="56"/>
                    </a:lnTo>
                    <a:lnTo>
                      <a:pt x="2115" y="60"/>
                    </a:lnTo>
                    <a:lnTo>
                      <a:pt x="2112" y="62"/>
                    </a:lnTo>
                    <a:lnTo>
                      <a:pt x="2095" y="63"/>
                    </a:lnTo>
                    <a:lnTo>
                      <a:pt x="2080" y="64"/>
                    </a:lnTo>
                    <a:lnTo>
                      <a:pt x="2063" y="63"/>
                    </a:lnTo>
                    <a:lnTo>
                      <a:pt x="2053" y="65"/>
                    </a:lnTo>
                    <a:lnTo>
                      <a:pt x="2044" y="67"/>
                    </a:lnTo>
                    <a:lnTo>
                      <a:pt x="2039" y="64"/>
                    </a:lnTo>
                    <a:lnTo>
                      <a:pt x="2035" y="61"/>
                    </a:lnTo>
                    <a:lnTo>
                      <a:pt x="2030" y="57"/>
                    </a:lnTo>
                    <a:lnTo>
                      <a:pt x="2023" y="56"/>
                    </a:lnTo>
                    <a:lnTo>
                      <a:pt x="2014" y="60"/>
                    </a:lnTo>
                    <a:lnTo>
                      <a:pt x="2004" y="62"/>
                    </a:lnTo>
                    <a:lnTo>
                      <a:pt x="1992" y="64"/>
                    </a:lnTo>
                    <a:lnTo>
                      <a:pt x="1983" y="68"/>
                    </a:lnTo>
                    <a:lnTo>
                      <a:pt x="1975" y="70"/>
                    </a:lnTo>
                    <a:lnTo>
                      <a:pt x="1959" y="69"/>
                    </a:lnTo>
                    <a:lnTo>
                      <a:pt x="1940" y="69"/>
                    </a:lnTo>
                    <a:lnTo>
                      <a:pt x="1938" y="72"/>
                    </a:lnTo>
                    <a:lnTo>
                      <a:pt x="1939" y="75"/>
                    </a:lnTo>
                    <a:lnTo>
                      <a:pt x="1939" y="78"/>
                    </a:lnTo>
                    <a:lnTo>
                      <a:pt x="1940" y="82"/>
                    </a:lnTo>
                    <a:lnTo>
                      <a:pt x="1954" y="83"/>
                    </a:lnTo>
                    <a:lnTo>
                      <a:pt x="1960" y="85"/>
                    </a:lnTo>
                    <a:lnTo>
                      <a:pt x="1963" y="88"/>
                    </a:lnTo>
                    <a:lnTo>
                      <a:pt x="1964" y="92"/>
                    </a:lnTo>
                    <a:lnTo>
                      <a:pt x="1967" y="95"/>
                    </a:lnTo>
                    <a:lnTo>
                      <a:pt x="1968" y="98"/>
                    </a:lnTo>
                    <a:lnTo>
                      <a:pt x="1969" y="101"/>
                    </a:lnTo>
                    <a:lnTo>
                      <a:pt x="1971" y="105"/>
                    </a:lnTo>
                    <a:lnTo>
                      <a:pt x="1972" y="108"/>
                    </a:lnTo>
                    <a:lnTo>
                      <a:pt x="1974" y="112"/>
                    </a:lnTo>
                    <a:lnTo>
                      <a:pt x="1975" y="114"/>
                    </a:lnTo>
                    <a:lnTo>
                      <a:pt x="1977" y="117"/>
                    </a:lnTo>
                    <a:lnTo>
                      <a:pt x="1978" y="121"/>
                    </a:lnTo>
                    <a:lnTo>
                      <a:pt x="1981" y="124"/>
                    </a:lnTo>
                    <a:lnTo>
                      <a:pt x="1991" y="126"/>
                    </a:lnTo>
                    <a:lnTo>
                      <a:pt x="2005" y="125"/>
                    </a:lnTo>
                    <a:lnTo>
                      <a:pt x="2022" y="125"/>
                    </a:lnTo>
                    <a:lnTo>
                      <a:pt x="2031" y="123"/>
                    </a:lnTo>
                    <a:lnTo>
                      <a:pt x="2035" y="120"/>
                    </a:lnTo>
                    <a:lnTo>
                      <a:pt x="2037" y="116"/>
                    </a:lnTo>
                    <a:lnTo>
                      <a:pt x="2040" y="114"/>
                    </a:lnTo>
                    <a:lnTo>
                      <a:pt x="2044" y="110"/>
                    </a:lnTo>
                    <a:lnTo>
                      <a:pt x="2050" y="107"/>
                    </a:lnTo>
                    <a:lnTo>
                      <a:pt x="2053" y="103"/>
                    </a:lnTo>
                    <a:lnTo>
                      <a:pt x="2055" y="101"/>
                    </a:lnTo>
                    <a:lnTo>
                      <a:pt x="2059" y="98"/>
                    </a:lnTo>
                    <a:lnTo>
                      <a:pt x="2061" y="94"/>
                    </a:lnTo>
                    <a:lnTo>
                      <a:pt x="2076" y="97"/>
                    </a:lnTo>
                    <a:lnTo>
                      <a:pt x="2082" y="99"/>
                    </a:lnTo>
                    <a:lnTo>
                      <a:pt x="2085" y="102"/>
                    </a:lnTo>
                    <a:lnTo>
                      <a:pt x="2090" y="106"/>
                    </a:lnTo>
                    <a:lnTo>
                      <a:pt x="2093" y="108"/>
                    </a:lnTo>
                    <a:lnTo>
                      <a:pt x="2097" y="112"/>
                    </a:lnTo>
                    <a:lnTo>
                      <a:pt x="2099" y="115"/>
                    </a:lnTo>
                    <a:lnTo>
                      <a:pt x="2101" y="118"/>
                    </a:lnTo>
                    <a:lnTo>
                      <a:pt x="2104" y="121"/>
                    </a:lnTo>
                    <a:lnTo>
                      <a:pt x="2106" y="124"/>
                    </a:lnTo>
                    <a:lnTo>
                      <a:pt x="2108" y="128"/>
                    </a:lnTo>
                    <a:lnTo>
                      <a:pt x="2111" y="131"/>
                    </a:lnTo>
                    <a:lnTo>
                      <a:pt x="2112" y="135"/>
                    </a:lnTo>
                    <a:lnTo>
                      <a:pt x="2116" y="135"/>
                    </a:lnTo>
                    <a:lnTo>
                      <a:pt x="2122" y="131"/>
                    </a:lnTo>
                    <a:lnTo>
                      <a:pt x="2128" y="129"/>
                    </a:lnTo>
                    <a:lnTo>
                      <a:pt x="2137" y="126"/>
                    </a:lnTo>
                    <a:lnTo>
                      <a:pt x="2144" y="123"/>
                    </a:lnTo>
                    <a:lnTo>
                      <a:pt x="2145" y="120"/>
                    </a:lnTo>
                    <a:lnTo>
                      <a:pt x="2146" y="117"/>
                    </a:lnTo>
                    <a:lnTo>
                      <a:pt x="2148" y="114"/>
                    </a:lnTo>
                    <a:lnTo>
                      <a:pt x="2149" y="112"/>
                    </a:lnTo>
                    <a:lnTo>
                      <a:pt x="2149" y="115"/>
                    </a:lnTo>
                    <a:lnTo>
                      <a:pt x="2150" y="118"/>
                    </a:lnTo>
                    <a:lnTo>
                      <a:pt x="2151" y="122"/>
                    </a:lnTo>
                    <a:lnTo>
                      <a:pt x="2151" y="124"/>
                    </a:lnTo>
                    <a:lnTo>
                      <a:pt x="2158" y="128"/>
                    </a:lnTo>
                    <a:lnTo>
                      <a:pt x="2164" y="131"/>
                    </a:lnTo>
                    <a:lnTo>
                      <a:pt x="2167" y="133"/>
                    </a:lnTo>
                    <a:lnTo>
                      <a:pt x="2169" y="137"/>
                    </a:lnTo>
                    <a:lnTo>
                      <a:pt x="2171" y="140"/>
                    </a:lnTo>
                    <a:lnTo>
                      <a:pt x="2173" y="144"/>
                    </a:lnTo>
                    <a:lnTo>
                      <a:pt x="2176" y="146"/>
                    </a:lnTo>
                    <a:lnTo>
                      <a:pt x="2180" y="150"/>
                    </a:lnTo>
                    <a:lnTo>
                      <a:pt x="2184" y="153"/>
                    </a:lnTo>
                    <a:lnTo>
                      <a:pt x="2191" y="155"/>
                    </a:lnTo>
                    <a:lnTo>
                      <a:pt x="2197" y="159"/>
                    </a:lnTo>
                    <a:lnTo>
                      <a:pt x="2203" y="159"/>
                    </a:lnTo>
                    <a:lnTo>
                      <a:pt x="2207" y="155"/>
                    </a:lnTo>
                    <a:lnTo>
                      <a:pt x="2212" y="152"/>
                    </a:lnTo>
                    <a:lnTo>
                      <a:pt x="2217" y="148"/>
                    </a:lnTo>
                    <a:lnTo>
                      <a:pt x="2220" y="146"/>
                    </a:lnTo>
                    <a:lnTo>
                      <a:pt x="2225" y="143"/>
                    </a:lnTo>
                    <a:lnTo>
                      <a:pt x="2227" y="139"/>
                    </a:lnTo>
                    <a:lnTo>
                      <a:pt x="2229" y="136"/>
                    </a:lnTo>
                    <a:lnTo>
                      <a:pt x="2233" y="133"/>
                    </a:lnTo>
                    <a:lnTo>
                      <a:pt x="2235" y="130"/>
                    </a:lnTo>
                    <a:lnTo>
                      <a:pt x="2241" y="126"/>
                    </a:lnTo>
                    <a:lnTo>
                      <a:pt x="2246" y="124"/>
                    </a:lnTo>
                    <a:lnTo>
                      <a:pt x="2249" y="121"/>
                    </a:lnTo>
                    <a:lnTo>
                      <a:pt x="2254" y="117"/>
                    </a:lnTo>
                    <a:lnTo>
                      <a:pt x="2260" y="115"/>
                    </a:lnTo>
                    <a:lnTo>
                      <a:pt x="2267" y="112"/>
                    </a:lnTo>
                    <a:lnTo>
                      <a:pt x="2282" y="110"/>
                    </a:lnTo>
                    <a:lnTo>
                      <a:pt x="2294" y="113"/>
                    </a:lnTo>
                    <a:lnTo>
                      <a:pt x="2304" y="115"/>
                    </a:lnTo>
                    <a:lnTo>
                      <a:pt x="2315" y="113"/>
                    </a:lnTo>
                    <a:lnTo>
                      <a:pt x="2324" y="110"/>
                    </a:lnTo>
                    <a:lnTo>
                      <a:pt x="2332" y="107"/>
                    </a:lnTo>
                    <a:lnTo>
                      <a:pt x="2337" y="103"/>
                    </a:lnTo>
                    <a:lnTo>
                      <a:pt x="2342" y="101"/>
                    </a:lnTo>
                    <a:lnTo>
                      <a:pt x="2352" y="99"/>
                    </a:lnTo>
                    <a:lnTo>
                      <a:pt x="2358" y="99"/>
                    </a:lnTo>
                    <a:lnTo>
                      <a:pt x="2362" y="102"/>
                    </a:lnTo>
                    <a:lnTo>
                      <a:pt x="2365" y="105"/>
                    </a:lnTo>
                    <a:lnTo>
                      <a:pt x="2371" y="108"/>
                    </a:lnTo>
                    <a:lnTo>
                      <a:pt x="2376" y="112"/>
                    </a:lnTo>
                    <a:lnTo>
                      <a:pt x="2379" y="114"/>
                    </a:lnTo>
                    <a:lnTo>
                      <a:pt x="2383" y="117"/>
                    </a:lnTo>
                    <a:lnTo>
                      <a:pt x="2386" y="121"/>
                    </a:lnTo>
                    <a:lnTo>
                      <a:pt x="2390" y="124"/>
                    </a:lnTo>
                    <a:lnTo>
                      <a:pt x="2394" y="123"/>
                    </a:lnTo>
                    <a:lnTo>
                      <a:pt x="2398" y="120"/>
                    </a:lnTo>
                    <a:lnTo>
                      <a:pt x="2401" y="116"/>
                    </a:lnTo>
                    <a:lnTo>
                      <a:pt x="2406" y="113"/>
                    </a:lnTo>
                    <a:lnTo>
                      <a:pt x="2411" y="110"/>
                    </a:lnTo>
                    <a:lnTo>
                      <a:pt x="2423" y="108"/>
                    </a:lnTo>
                    <a:lnTo>
                      <a:pt x="2438" y="107"/>
                    </a:lnTo>
                    <a:lnTo>
                      <a:pt x="2448" y="109"/>
                    </a:lnTo>
                    <a:lnTo>
                      <a:pt x="2456" y="112"/>
                    </a:lnTo>
                    <a:lnTo>
                      <a:pt x="2462" y="115"/>
                    </a:lnTo>
                    <a:lnTo>
                      <a:pt x="2466" y="118"/>
                    </a:lnTo>
                    <a:lnTo>
                      <a:pt x="2468" y="121"/>
                    </a:lnTo>
                    <a:lnTo>
                      <a:pt x="2471" y="124"/>
                    </a:lnTo>
                    <a:lnTo>
                      <a:pt x="2478" y="128"/>
                    </a:lnTo>
                    <a:lnTo>
                      <a:pt x="2485" y="130"/>
                    </a:lnTo>
                    <a:lnTo>
                      <a:pt x="2492" y="133"/>
                    </a:lnTo>
                    <a:lnTo>
                      <a:pt x="2497" y="133"/>
                    </a:lnTo>
                    <a:lnTo>
                      <a:pt x="2501" y="130"/>
                    </a:lnTo>
                    <a:lnTo>
                      <a:pt x="2505" y="126"/>
                    </a:lnTo>
                    <a:lnTo>
                      <a:pt x="2509" y="123"/>
                    </a:lnTo>
                    <a:lnTo>
                      <a:pt x="2514" y="121"/>
                    </a:lnTo>
                    <a:lnTo>
                      <a:pt x="2520" y="117"/>
                    </a:lnTo>
                    <a:lnTo>
                      <a:pt x="2526" y="114"/>
                    </a:lnTo>
                    <a:lnTo>
                      <a:pt x="2534" y="112"/>
                    </a:lnTo>
                    <a:lnTo>
                      <a:pt x="2546" y="109"/>
                    </a:lnTo>
                    <a:lnTo>
                      <a:pt x="2564" y="109"/>
                    </a:lnTo>
                    <a:lnTo>
                      <a:pt x="2572" y="113"/>
                    </a:lnTo>
                    <a:lnTo>
                      <a:pt x="2579" y="115"/>
                    </a:lnTo>
                    <a:lnTo>
                      <a:pt x="2583" y="118"/>
                    </a:lnTo>
                    <a:lnTo>
                      <a:pt x="2584" y="122"/>
                    </a:lnTo>
                    <a:lnTo>
                      <a:pt x="2587" y="125"/>
                    </a:lnTo>
                    <a:lnTo>
                      <a:pt x="2600" y="126"/>
                    </a:lnTo>
                    <a:lnTo>
                      <a:pt x="2615" y="129"/>
                    </a:lnTo>
                    <a:lnTo>
                      <a:pt x="2627" y="131"/>
                    </a:lnTo>
                    <a:lnTo>
                      <a:pt x="2635" y="131"/>
                    </a:lnTo>
                    <a:lnTo>
                      <a:pt x="2641" y="129"/>
                    </a:lnTo>
                    <a:lnTo>
                      <a:pt x="2646" y="125"/>
                    </a:lnTo>
                    <a:lnTo>
                      <a:pt x="2645" y="122"/>
                    </a:lnTo>
                    <a:lnTo>
                      <a:pt x="2644" y="120"/>
                    </a:lnTo>
                    <a:lnTo>
                      <a:pt x="2642" y="116"/>
                    </a:lnTo>
                    <a:lnTo>
                      <a:pt x="2640" y="113"/>
                    </a:lnTo>
                    <a:lnTo>
                      <a:pt x="2637" y="109"/>
                    </a:lnTo>
                    <a:lnTo>
                      <a:pt x="2635" y="106"/>
                    </a:lnTo>
                    <a:lnTo>
                      <a:pt x="2637" y="103"/>
                    </a:lnTo>
                    <a:lnTo>
                      <a:pt x="2638" y="100"/>
                    </a:lnTo>
                    <a:lnTo>
                      <a:pt x="2641" y="97"/>
                    </a:lnTo>
                    <a:lnTo>
                      <a:pt x="2642" y="93"/>
                    </a:lnTo>
                    <a:lnTo>
                      <a:pt x="2644" y="91"/>
                    </a:lnTo>
                    <a:lnTo>
                      <a:pt x="2646" y="87"/>
                    </a:lnTo>
                    <a:lnTo>
                      <a:pt x="2650" y="84"/>
                    </a:lnTo>
                    <a:lnTo>
                      <a:pt x="2652" y="80"/>
                    </a:lnTo>
                    <a:lnTo>
                      <a:pt x="2653" y="78"/>
                    </a:lnTo>
                    <a:lnTo>
                      <a:pt x="2655" y="75"/>
                    </a:lnTo>
                    <a:lnTo>
                      <a:pt x="2657" y="71"/>
                    </a:lnTo>
                    <a:lnTo>
                      <a:pt x="2659" y="68"/>
                    </a:lnTo>
                    <a:lnTo>
                      <a:pt x="2661" y="64"/>
                    </a:lnTo>
                    <a:lnTo>
                      <a:pt x="2664" y="62"/>
                    </a:lnTo>
                    <a:lnTo>
                      <a:pt x="2667" y="59"/>
                    </a:lnTo>
                    <a:lnTo>
                      <a:pt x="2673" y="59"/>
                    </a:lnTo>
                    <a:lnTo>
                      <a:pt x="2680" y="62"/>
                    </a:lnTo>
                    <a:lnTo>
                      <a:pt x="2688" y="64"/>
                    </a:lnTo>
                    <a:lnTo>
                      <a:pt x="2696" y="68"/>
                    </a:lnTo>
                    <a:lnTo>
                      <a:pt x="2703" y="70"/>
                    </a:lnTo>
                    <a:lnTo>
                      <a:pt x="2713" y="73"/>
                    </a:lnTo>
                    <a:lnTo>
                      <a:pt x="2725" y="75"/>
                    </a:lnTo>
                    <a:lnTo>
                      <a:pt x="2740" y="73"/>
                    </a:lnTo>
                    <a:lnTo>
                      <a:pt x="2756" y="73"/>
                    </a:lnTo>
                    <a:lnTo>
                      <a:pt x="2769" y="71"/>
                    </a:lnTo>
                    <a:lnTo>
                      <a:pt x="2784" y="72"/>
                    </a:lnTo>
                    <a:lnTo>
                      <a:pt x="2797" y="71"/>
                    </a:lnTo>
                    <a:lnTo>
                      <a:pt x="2805" y="69"/>
                    </a:lnTo>
                    <a:lnTo>
                      <a:pt x="2810" y="65"/>
                    </a:lnTo>
                    <a:lnTo>
                      <a:pt x="2815" y="62"/>
                    </a:lnTo>
                    <a:lnTo>
                      <a:pt x="2819" y="60"/>
                    </a:lnTo>
                    <a:lnTo>
                      <a:pt x="2824" y="56"/>
                    </a:lnTo>
                    <a:lnTo>
                      <a:pt x="2838" y="54"/>
                    </a:lnTo>
                    <a:lnTo>
                      <a:pt x="2852" y="55"/>
                    </a:lnTo>
                    <a:lnTo>
                      <a:pt x="2863" y="56"/>
                    </a:lnTo>
                    <a:lnTo>
                      <a:pt x="2872" y="53"/>
                    </a:lnTo>
                    <a:lnTo>
                      <a:pt x="2879" y="50"/>
                    </a:lnTo>
                    <a:lnTo>
                      <a:pt x="2894" y="53"/>
                    </a:lnTo>
                    <a:lnTo>
                      <a:pt x="2910" y="54"/>
                    </a:lnTo>
                    <a:lnTo>
                      <a:pt x="2928" y="54"/>
                    </a:lnTo>
                    <a:lnTo>
                      <a:pt x="2930" y="50"/>
                    </a:lnTo>
                    <a:lnTo>
                      <a:pt x="2931" y="47"/>
                    </a:lnTo>
                    <a:lnTo>
                      <a:pt x="2932" y="45"/>
                    </a:lnTo>
                    <a:lnTo>
                      <a:pt x="2935" y="41"/>
                    </a:lnTo>
                    <a:lnTo>
                      <a:pt x="2936" y="38"/>
                    </a:lnTo>
                    <a:lnTo>
                      <a:pt x="2938" y="34"/>
                    </a:lnTo>
                    <a:lnTo>
                      <a:pt x="2940" y="31"/>
                    </a:lnTo>
                    <a:lnTo>
                      <a:pt x="2943" y="29"/>
                    </a:lnTo>
                    <a:lnTo>
                      <a:pt x="2945" y="25"/>
                    </a:lnTo>
                    <a:lnTo>
                      <a:pt x="2946" y="22"/>
                    </a:lnTo>
                    <a:lnTo>
                      <a:pt x="2948" y="18"/>
                    </a:lnTo>
                    <a:lnTo>
                      <a:pt x="2951" y="16"/>
                    </a:lnTo>
                    <a:lnTo>
                      <a:pt x="2953" y="12"/>
                    </a:lnTo>
                    <a:lnTo>
                      <a:pt x="2955" y="9"/>
                    </a:lnTo>
                    <a:lnTo>
                      <a:pt x="2958" y="5"/>
                    </a:lnTo>
                    <a:lnTo>
                      <a:pt x="2959" y="3"/>
                    </a:lnTo>
                    <a:lnTo>
                      <a:pt x="2961" y="0"/>
                    </a:lnTo>
                    <a:lnTo>
                      <a:pt x="2976" y="0"/>
                    </a:lnTo>
                    <a:lnTo>
                      <a:pt x="2977" y="0"/>
                    </a:lnTo>
                    <a:lnTo>
                      <a:pt x="2978" y="0"/>
                    </a:lnTo>
                    <a:lnTo>
                      <a:pt x="2979" y="0"/>
                    </a:lnTo>
                    <a:lnTo>
                      <a:pt x="2981" y="0"/>
                    </a:lnTo>
                    <a:lnTo>
                      <a:pt x="2982" y="0"/>
                    </a:lnTo>
                    <a:lnTo>
                      <a:pt x="3074" y="0"/>
                    </a:lnTo>
                    <a:lnTo>
                      <a:pt x="3079" y="5"/>
                    </a:lnTo>
                    <a:lnTo>
                      <a:pt x="3082" y="11"/>
                    </a:lnTo>
                    <a:lnTo>
                      <a:pt x="3087" y="11"/>
                    </a:lnTo>
                    <a:lnTo>
                      <a:pt x="3091" y="5"/>
                    </a:lnTo>
                    <a:lnTo>
                      <a:pt x="3096" y="0"/>
                    </a:lnTo>
                    <a:lnTo>
                      <a:pt x="3122" y="0"/>
                    </a:lnTo>
                    <a:lnTo>
                      <a:pt x="3125" y="3"/>
                    </a:lnTo>
                    <a:lnTo>
                      <a:pt x="3128" y="8"/>
                    </a:lnTo>
                    <a:lnTo>
                      <a:pt x="3132" y="11"/>
                    </a:lnTo>
                    <a:lnTo>
                      <a:pt x="3135" y="15"/>
                    </a:lnTo>
                    <a:lnTo>
                      <a:pt x="3137" y="19"/>
                    </a:lnTo>
                    <a:lnTo>
                      <a:pt x="3138" y="23"/>
                    </a:lnTo>
                    <a:lnTo>
                      <a:pt x="3141" y="27"/>
                    </a:lnTo>
                    <a:lnTo>
                      <a:pt x="3142" y="31"/>
                    </a:lnTo>
                    <a:lnTo>
                      <a:pt x="3144" y="34"/>
                    </a:lnTo>
                    <a:lnTo>
                      <a:pt x="3149" y="39"/>
                    </a:lnTo>
                    <a:lnTo>
                      <a:pt x="3153" y="42"/>
                    </a:lnTo>
                    <a:lnTo>
                      <a:pt x="3166" y="39"/>
                    </a:lnTo>
                    <a:lnTo>
                      <a:pt x="3182" y="37"/>
                    </a:lnTo>
                    <a:lnTo>
                      <a:pt x="3195" y="34"/>
                    </a:lnTo>
                    <a:lnTo>
                      <a:pt x="3203" y="31"/>
                    </a:lnTo>
                    <a:lnTo>
                      <a:pt x="3210" y="26"/>
                    </a:lnTo>
                    <a:lnTo>
                      <a:pt x="3217" y="23"/>
                    </a:lnTo>
                    <a:lnTo>
                      <a:pt x="3223" y="19"/>
                    </a:lnTo>
                    <a:lnTo>
                      <a:pt x="3224" y="15"/>
                    </a:lnTo>
                    <a:lnTo>
                      <a:pt x="3225" y="11"/>
                    </a:lnTo>
                    <a:lnTo>
                      <a:pt x="3226" y="8"/>
                    </a:lnTo>
                    <a:lnTo>
                      <a:pt x="3228" y="3"/>
                    </a:lnTo>
                    <a:lnTo>
                      <a:pt x="3230" y="0"/>
                    </a:lnTo>
                    <a:lnTo>
                      <a:pt x="3476" y="0"/>
                    </a:lnTo>
                    <a:lnTo>
                      <a:pt x="3480" y="2"/>
                    </a:lnTo>
                    <a:lnTo>
                      <a:pt x="3485" y="4"/>
                    </a:lnTo>
                    <a:lnTo>
                      <a:pt x="3491" y="7"/>
                    </a:lnTo>
                    <a:lnTo>
                      <a:pt x="3498" y="9"/>
                    </a:lnTo>
                    <a:lnTo>
                      <a:pt x="3509" y="9"/>
                    </a:lnTo>
                    <a:lnTo>
                      <a:pt x="3520" y="7"/>
                    </a:lnTo>
                    <a:lnTo>
                      <a:pt x="3523" y="4"/>
                    </a:lnTo>
                    <a:lnTo>
                      <a:pt x="3528" y="2"/>
                    </a:lnTo>
                    <a:lnTo>
                      <a:pt x="3533" y="0"/>
                    </a:lnTo>
                    <a:lnTo>
                      <a:pt x="3538" y="0"/>
                    </a:lnTo>
                    <a:lnTo>
                      <a:pt x="3537" y="2"/>
                    </a:lnTo>
                    <a:lnTo>
                      <a:pt x="3537" y="5"/>
                    </a:lnTo>
                    <a:lnTo>
                      <a:pt x="3537" y="8"/>
                    </a:lnTo>
                    <a:lnTo>
                      <a:pt x="3536" y="11"/>
                    </a:lnTo>
                    <a:lnTo>
                      <a:pt x="3536" y="14"/>
                    </a:lnTo>
                    <a:lnTo>
                      <a:pt x="3536" y="17"/>
                    </a:lnTo>
                    <a:lnTo>
                      <a:pt x="3536" y="19"/>
                    </a:lnTo>
                    <a:lnTo>
                      <a:pt x="3537" y="23"/>
                    </a:lnTo>
                    <a:lnTo>
                      <a:pt x="3538" y="25"/>
                    </a:lnTo>
                    <a:lnTo>
                      <a:pt x="3538" y="29"/>
                    </a:lnTo>
                    <a:lnTo>
                      <a:pt x="3539" y="31"/>
                    </a:lnTo>
                    <a:lnTo>
                      <a:pt x="3541" y="34"/>
                    </a:lnTo>
                    <a:lnTo>
                      <a:pt x="3542" y="37"/>
                    </a:lnTo>
                    <a:lnTo>
                      <a:pt x="3543" y="40"/>
                    </a:lnTo>
                    <a:lnTo>
                      <a:pt x="3545" y="42"/>
                    </a:lnTo>
                    <a:lnTo>
                      <a:pt x="3546" y="46"/>
                    </a:lnTo>
                    <a:lnTo>
                      <a:pt x="3548" y="48"/>
                    </a:lnTo>
                    <a:lnTo>
                      <a:pt x="3550" y="50"/>
                    </a:lnTo>
                    <a:lnTo>
                      <a:pt x="3552" y="54"/>
                    </a:lnTo>
                    <a:lnTo>
                      <a:pt x="3560" y="50"/>
                    </a:lnTo>
                    <a:lnTo>
                      <a:pt x="3565" y="48"/>
                    </a:lnTo>
                    <a:lnTo>
                      <a:pt x="3572" y="46"/>
                    </a:lnTo>
                    <a:lnTo>
                      <a:pt x="3582" y="44"/>
                    </a:lnTo>
                    <a:lnTo>
                      <a:pt x="3595" y="42"/>
                    </a:lnTo>
                    <a:lnTo>
                      <a:pt x="3609" y="44"/>
                    </a:lnTo>
                    <a:lnTo>
                      <a:pt x="3621" y="45"/>
                    </a:lnTo>
                    <a:lnTo>
                      <a:pt x="3634" y="44"/>
                    </a:lnTo>
                    <a:lnTo>
                      <a:pt x="3645" y="41"/>
                    </a:lnTo>
                    <a:lnTo>
                      <a:pt x="3657" y="39"/>
                    </a:lnTo>
                    <a:lnTo>
                      <a:pt x="3672" y="39"/>
                    </a:lnTo>
                    <a:lnTo>
                      <a:pt x="3683" y="41"/>
                    </a:lnTo>
                    <a:lnTo>
                      <a:pt x="3693" y="42"/>
                    </a:lnTo>
                    <a:lnTo>
                      <a:pt x="3698" y="46"/>
                    </a:lnTo>
                    <a:lnTo>
                      <a:pt x="3705" y="48"/>
                    </a:lnTo>
                    <a:lnTo>
                      <a:pt x="3711" y="48"/>
                    </a:lnTo>
                    <a:lnTo>
                      <a:pt x="3716" y="45"/>
                    </a:lnTo>
                    <a:lnTo>
                      <a:pt x="3722" y="42"/>
                    </a:lnTo>
                    <a:lnTo>
                      <a:pt x="3731" y="40"/>
                    </a:lnTo>
                    <a:lnTo>
                      <a:pt x="3745" y="39"/>
                    </a:lnTo>
                    <a:lnTo>
                      <a:pt x="3760" y="38"/>
                    </a:lnTo>
                    <a:lnTo>
                      <a:pt x="3771" y="40"/>
                    </a:lnTo>
                    <a:lnTo>
                      <a:pt x="3781" y="42"/>
                    </a:lnTo>
                    <a:lnTo>
                      <a:pt x="3789" y="45"/>
                    </a:lnTo>
                    <a:lnTo>
                      <a:pt x="3796" y="45"/>
                    </a:lnTo>
                    <a:lnTo>
                      <a:pt x="3803" y="42"/>
                    </a:lnTo>
                    <a:lnTo>
                      <a:pt x="3810" y="40"/>
                    </a:lnTo>
                    <a:lnTo>
                      <a:pt x="3821" y="38"/>
                    </a:lnTo>
                    <a:lnTo>
                      <a:pt x="3832" y="38"/>
                    </a:lnTo>
                    <a:lnTo>
                      <a:pt x="3841" y="40"/>
                    </a:lnTo>
                    <a:lnTo>
                      <a:pt x="3853" y="41"/>
                    </a:lnTo>
                    <a:lnTo>
                      <a:pt x="3866" y="44"/>
                    </a:lnTo>
                    <a:lnTo>
                      <a:pt x="3882" y="44"/>
                    </a:lnTo>
                    <a:lnTo>
                      <a:pt x="3897" y="44"/>
                    </a:lnTo>
                    <a:lnTo>
                      <a:pt x="3908" y="41"/>
                    </a:lnTo>
                    <a:lnTo>
                      <a:pt x="3917" y="39"/>
                    </a:lnTo>
                    <a:lnTo>
                      <a:pt x="3925" y="37"/>
                    </a:lnTo>
                    <a:lnTo>
                      <a:pt x="3932" y="34"/>
                    </a:lnTo>
                    <a:lnTo>
                      <a:pt x="3937" y="32"/>
                    </a:lnTo>
                    <a:lnTo>
                      <a:pt x="3940" y="29"/>
                    </a:lnTo>
                    <a:lnTo>
                      <a:pt x="3945" y="26"/>
                    </a:lnTo>
                    <a:lnTo>
                      <a:pt x="3948" y="23"/>
                    </a:lnTo>
                    <a:lnTo>
                      <a:pt x="3960" y="22"/>
                    </a:lnTo>
                    <a:lnTo>
                      <a:pt x="3974" y="20"/>
                    </a:lnTo>
                    <a:lnTo>
                      <a:pt x="3985" y="18"/>
                    </a:lnTo>
                    <a:lnTo>
                      <a:pt x="3982" y="16"/>
                    </a:lnTo>
                    <a:lnTo>
                      <a:pt x="3974" y="14"/>
                    </a:lnTo>
                    <a:lnTo>
                      <a:pt x="3967" y="10"/>
                    </a:lnTo>
                    <a:lnTo>
                      <a:pt x="3963" y="8"/>
                    </a:lnTo>
                    <a:lnTo>
                      <a:pt x="3960" y="5"/>
                    </a:lnTo>
                    <a:lnTo>
                      <a:pt x="3955" y="2"/>
                    </a:lnTo>
                    <a:lnTo>
                      <a:pt x="3952" y="0"/>
                    </a:lnTo>
                    <a:lnTo>
                      <a:pt x="4061" y="0"/>
                    </a:lnTo>
                    <a:lnTo>
                      <a:pt x="4065" y="1"/>
                    </a:lnTo>
                    <a:lnTo>
                      <a:pt x="4069" y="3"/>
                    </a:lnTo>
                    <a:lnTo>
                      <a:pt x="4074" y="4"/>
                    </a:lnTo>
                    <a:lnTo>
                      <a:pt x="4082" y="5"/>
                    </a:lnTo>
                    <a:lnTo>
                      <a:pt x="4090" y="5"/>
                    </a:lnTo>
                    <a:lnTo>
                      <a:pt x="4099" y="7"/>
                    </a:lnTo>
                    <a:lnTo>
                      <a:pt x="4107" y="7"/>
                    </a:lnTo>
                    <a:lnTo>
                      <a:pt x="4114" y="5"/>
                    </a:lnTo>
                    <a:lnTo>
                      <a:pt x="4120" y="4"/>
                    </a:lnTo>
                    <a:lnTo>
                      <a:pt x="4128" y="3"/>
                    </a:lnTo>
                    <a:lnTo>
                      <a:pt x="4135" y="2"/>
                    </a:lnTo>
                    <a:lnTo>
                      <a:pt x="4143" y="1"/>
                    </a:lnTo>
                    <a:lnTo>
                      <a:pt x="4149" y="0"/>
                    </a:lnTo>
                    <a:lnTo>
                      <a:pt x="4166" y="0"/>
                    </a:lnTo>
                    <a:lnTo>
                      <a:pt x="4172" y="2"/>
                    </a:lnTo>
                    <a:lnTo>
                      <a:pt x="4182" y="3"/>
                    </a:lnTo>
                    <a:lnTo>
                      <a:pt x="4197" y="2"/>
                    </a:lnTo>
                    <a:lnTo>
                      <a:pt x="4210" y="1"/>
                    </a:lnTo>
                    <a:lnTo>
                      <a:pt x="4224" y="2"/>
                    </a:lnTo>
                    <a:lnTo>
                      <a:pt x="4231" y="4"/>
                    </a:lnTo>
                    <a:lnTo>
                      <a:pt x="4234" y="7"/>
                    </a:lnTo>
                    <a:lnTo>
                      <a:pt x="4239" y="10"/>
                    </a:lnTo>
                    <a:lnTo>
                      <a:pt x="4242" y="12"/>
                    </a:lnTo>
                    <a:lnTo>
                      <a:pt x="4247" y="14"/>
                    </a:lnTo>
                    <a:lnTo>
                      <a:pt x="4252" y="10"/>
                    </a:lnTo>
                    <a:lnTo>
                      <a:pt x="4257" y="8"/>
                    </a:lnTo>
                    <a:lnTo>
                      <a:pt x="4262" y="5"/>
                    </a:lnTo>
                    <a:lnTo>
                      <a:pt x="4266" y="2"/>
                    </a:lnTo>
                    <a:lnTo>
                      <a:pt x="4272" y="0"/>
                    </a:lnTo>
                    <a:lnTo>
                      <a:pt x="4640" y="0"/>
                    </a:lnTo>
                    <a:lnTo>
                      <a:pt x="4640" y="2"/>
                    </a:lnTo>
                    <a:lnTo>
                      <a:pt x="4640" y="5"/>
                    </a:lnTo>
                    <a:lnTo>
                      <a:pt x="4640" y="8"/>
                    </a:lnTo>
                    <a:lnTo>
                      <a:pt x="4641" y="10"/>
                    </a:lnTo>
                    <a:lnTo>
                      <a:pt x="4641" y="14"/>
                    </a:lnTo>
                    <a:lnTo>
                      <a:pt x="4641" y="16"/>
                    </a:lnTo>
                    <a:lnTo>
                      <a:pt x="4643" y="19"/>
                    </a:lnTo>
                    <a:lnTo>
                      <a:pt x="4649" y="16"/>
                    </a:lnTo>
                    <a:lnTo>
                      <a:pt x="4654" y="14"/>
                    </a:lnTo>
                    <a:lnTo>
                      <a:pt x="4657" y="11"/>
                    </a:lnTo>
                    <a:lnTo>
                      <a:pt x="4662" y="8"/>
                    </a:lnTo>
                    <a:lnTo>
                      <a:pt x="4676" y="7"/>
                    </a:lnTo>
                    <a:lnTo>
                      <a:pt x="4688" y="8"/>
                    </a:lnTo>
                    <a:lnTo>
                      <a:pt x="4696" y="10"/>
                    </a:lnTo>
                    <a:lnTo>
                      <a:pt x="4701" y="14"/>
                    </a:lnTo>
                    <a:lnTo>
                      <a:pt x="4704" y="16"/>
                    </a:lnTo>
                    <a:lnTo>
                      <a:pt x="4709" y="18"/>
                    </a:lnTo>
                    <a:lnTo>
                      <a:pt x="4714" y="22"/>
                    </a:lnTo>
                    <a:lnTo>
                      <a:pt x="4717" y="24"/>
                    </a:lnTo>
                    <a:lnTo>
                      <a:pt x="4719" y="26"/>
                    </a:lnTo>
                    <a:lnTo>
                      <a:pt x="4723" y="30"/>
                    </a:lnTo>
                    <a:lnTo>
                      <a:pt x="4725" y="32"/>
                    </a:lnTo>
                    <a:lnTo>
                      <a:pt x="4729" y="35"/>
                    </a:lnTo>
                    <a:lnTo>
                      <a:pt x="4739" y="37"/>
                    </a:lnTo>
                    <a:lnTo>
                      <a:pt x="4752" y="37"/>
                    </a:lnTo>
                    <a:lnTo>
                      <a:pt x="4761" y="34"/>
                    </a:lnTo>
                    <a:lnTo>
                      <a:pt x="4765" y="32"/>
                    </a:lnTo>
                    <a:lnTo>
                      <a:pt x="4772" y="30"/>
                    </a:lnTo>
                    <a:lnTo>
                      <a:pt x="4778" y="27"/>
                    </a:lnTo>
                    <a:lnTo>
                      <a:pt x="4786" y="24"/>
                    </a:lnTo>
                    <a:lnTo>
                      <a:pt x="4795" y="23"/>
                    </a:lnTo>
                    <a:lnTo>
                      <a:pt x="4807" y="20"/>
                    </a:lnTo>
                    <a:lnTo>
                      <a:pt x="4821" y="20"/>
                    </a:lnTo>
                    <a:lnTo>
                      <a:pt x="4832" y="22"/>
                    </a:lnTo>
                    <a:lnTo>
                      <a:pt x="4840" y="24"/>
                    </a:lnTo>
                    <a:lnTo>
                      <a:pt x="4847" y="26"/>
                    </a:lnTo>
                    <a:lnTo>
                      <a:pt x="4853" y="30"/>
                    </a:lnTo>
                    <a:lnTo>
                      <a:pt x="4858" y="32"/>
                    </a:lnTo>
                    <a:lnTo>
                      <a:pt x="4862" y="34"/>
                    </a:lnTo>
                    <a:lnTo>
                      <a:pt x="4868" y="38"/>
                    </a:lnTo>
                    <a:lnTo>
                      <a:pt x="4882" y="37"/>
                    </a:lnTo>
                    <a:lnTo>
                      <a:pt x="4889" y="34"/>
                    </a:lnTo>
                    <a:lnTo>
                      <a:pt x="4891" y="32"/>
                    </a:lnTo>
                    <a:lnTo>
                      <a:pt x="4894" y="29"/>
                    </a:lnTo>
                    <a:lnTo>
                      <a:pt x="4898" y="26"/>
                    </a:lnTo>
                    <a:lnTo>
                      <a:pt x="4900" y="24"/>
                    </a:lnTo>
                    <a:lnTo>
                      <a:pt x="4904" y="20"/>
                    </a:lnTo>
                    <a:lnTo>
                      <a:pt x="4909" y="18"/>
                    </a:lnTo>
                    <a:lnTo>
                      <a:pt x="4914" y="16"/>
                    </a:lnTo>
                    <a:lnTo>
                      <a:pt x="4917" y="12"/>
                    </a:lnTo>
                    <a:lnTo>
                      <a:pt x="4921" y="10"/>
                    </a:lnTo>
                    <a:lnTo>
                      <a:pt x="4926" y="8"/>
                    </a:lnTo>
                    <a:lnTo>
                      <a:pt x="4931" y="4"/>
                    </a:lnTo>
                    <a:lnTo>
                      <a:pt x="4936" y="2"/>
                    </a:lnTo>
                    <a:lnTo>
                      <a:pt x="4942" y="0"/>
                    </a:lnTo>
                    <a:lnTo>
                      <a:pt x="5049" y="0"/>
                    </a:lnTo>
                    <a:lnTo>
                      <a:pt x="5048" y="2"/>
                    </a:lnTo>
                    <a:lnTo>
                      <a:pt x="5048" y="5"/>
                    </a:lnTo>
                    <a:lnTo>
                      <a:pt x="5048" y="9"/>
                    </a:lnTo>
                    <a:lnTo>
                      <a:pt x="5048" y="11"/>
                    </a:lnTo>
                    <a:lnTo>
                      <a:pt x="5048" y="15"/>
                    </a:lnTo>
                    <a:lnTo>
                      <a:pt x="5048" y="17"/>
                    </a:lnTo>
                    <a:lnTo>
                      <a:pt x="5050" y="20"/>
                    </a:lnTo>
                    <a:lnTo>
                      <a:pt x="5051" y="24"/>
                    </a:lnTo>
                    <a:lnTo>
                      <a:pt x="5053" y="26"/>
                    </a:lnTo>
                    <a:lnTo>
                      <a:pt x="5056" y="30"/>
                    </a:lnTo>
                    <a:lnTo>
                      <a:pt x="5057" y="32"/>
                    </a:lnTo>
                    <a:lnTo>
                      <a:pt x="5059" y="35"/>
                    </a:lnTo>
                    <a:lnTo>
                      <a:pt x="5075" y="34"/>
                    </a:lnTo>
                    <a:lnTo>
                      <a:pt x="5087" y="32"/>
                    </a:lnTo>
                    <a:lnTo>
                      <a:pt x="5098" y="32"/>
                    </a:lnTo>
                    <a:lnTo>
                      <a:pt x="5111" y="34"/>
                    </a:lnTo>
                    <a:lnTo>
                      <a:pt x="5121" y="37"/>
                    </a:lnTo>
                    <a:lnTo>
                      <a:pt x="5133" y="37"/>
                    </a:lnTo>
                    <a:lnTo>
                      <a:pt x="5139" y="33"/>
                    </a:lnTo>
                    <a:lnTo>
                      <a:pt x="5143" y="31"/>
                    </a:lnTo>
                    <a:lnTo>
                      <a:pt x="5150" y="27"/>
                    </a:lnTo>
                    <a:lnTo>
                      <a:pt x="5159" y="25"/>
                    </a:lnTo>
                    <a:lnTo>
                      <a:pt x="5165" y="23"/>
                    </a:lnTo>
                    <a:lnTo>
                      <a:pt x="5170" y="19"/>
                    </a:lnTo>
                    <a:lnTo>
                      <a:pt x="5173" y="17"/>
                    </a:lnTo>
                    <a:lnTo>
                      <a:pt x="5174" y="14"/>
                    </a:lnTo>
                    <a:lnTo>
                      <a:pt x="5176" y="11"/>
                    </a:lnTo>
                    <a:lnTo>
                      <a:pt x="5177" y="8"/>
                    </a:lnTo>
                    <a:lnTo>
                      <a:pt x="5179" y="4"/>
                    </a:lnTo>
                    <a:lnTo>
                      <a:pt x="5181" y="2"/>
                    </a:lnTo>
                    <a:lnTo>
                      <a:pt x="5191" y="0"/>
                    </a:lnTo>
                    <a:lnTo>
                      <a:pt x="5221" y="0"/>
                    </a:lnTo>
                    <a:lnTo>
                      <a:pt x="5230" y="1"/>
                    </a:lnTo>
                    <a:lnTo>
                      <a:pt x="5237" y="3"/>
                    </a:lnTo>
                    <a:lnTo>
                      <a:pt x="5241" y="5"/>
                    </a:lnTo>
                    <a:lnTo>
                      <a:pt x="5246" y="9"/>
                    </a:lnTo>
                    <a:lnTo>
                      <a:pt x="5250" y="11"/>
                    </a:lnTo>
                    <a:lnTo>
                      <a:pt x="5259" y="14"/>
                    </a:lnTo>
                    <a:lnTo>
                      <a:pt x="5265" y="16"/>
                    </a:lnTo>
                    <a:lnTo>
                      <a:pt x="5272" y="17"/>
                    </a:lnTo>
                    <a:lnTo>
                      <a:pt x="5275" y="20"/>
                    </a:lnTo>
                    <a:lnTo>
                      <a:pt x="5277" y="23"/>
                    </a:lnTo>
                    <a:lnTo>
                      <a:pt x="5279" y="25"/>
                    </a:lnTo>
                    <a:lnTo>
                      <a:pt x="5282" y="27"/>
                    </a:lnTo>
                    <a:lnTo>
                      <a:pt x="5284" y="31"/>
                    </a:lnTo>
                    <a:lnTo>
                      <a:pt x="5287" y="29"/>
                    </a:lnTo>
                    <a:lnTo>
                      <a:pt x="5292" y="26"/>
                    </a:lnTo>
                    <a:lnTo>
                      <a:pt x="5297" y="24"/>
                    </a:lnTo>
                    <a:lnTo>
                      <a:pt x="5300" y="22"/>
                    </a:lnTo>
                    <a:lnTo>
                      <a:pt x="5308" y="19"/>
                    </a:lnTo>
                    <a:lnTo>
                      <a:pt x="5317" y="17"/>
                    </a:lnTo>
                    <a:lnTo>
                      <a:pt x="5330" y="17"/>
                    </a:lnTo>
                    <a:lnTo>
                      <a:pt x="5342" y="17"/>
                    </a:lnTo>
                    <a:lnTo>
                      <a:pt x="5353" y="19"/>
                    </a:lnTo>
                    <a:lnTo>
                      <a:pt x="5360" y="22"/>
                    </a:lnTo>
                    <a:lnTo>
                      <a:pt x="5367" y="24"/>
                    </a:lnTo>
                    <a:lnTo>
                      <a:pt x="5373" y="26"/>
                    </a:lnTo>
                    <a:lnTo>
                      <a:pt x="5377" y="29"/>
                    </a:lnTo>
                    <a:lnTo>
                      <a:pt x="5382" y="31"/>
                    </a:lnTo>
                    <a:lnTo>
                      <a:pt x="5386" y="33"/>
                    </a:lnTo>
                    <a:lnTo>
                      <a:pt x="5390" y="35"/>
                    </a:lnTo>
                    <a:lnTo>
                      <a:pt x="5391" y="39"/>
                    </a:lnTo>
                    <a:lnTo>
                      <a:pt x="5393" y="41"/>
                    </a:lnTo>
                    <a:lnTo>
                      <a:pt x="5396" y="44"/>
                    </a:lnTo>
                    <a:lnTo>
                      <a:pt x="5397" y="46"/>
                    </a:lnTo>
                    <a:lnTo>
                      <a:pt x="5399" y="48"/>
                    </a:lnTo>
                    <a:lnTo>
                      <a:pt x="5401" y="52"/>
                    </a:lnTo>
                    <a:lnTo>
                      <a:pt x="5405" y="54"/>
                    </a:lnTo>
                    <a:lnTo>
                      <a:pt x="5415" y="54"/>
                    </a:lnTo>
                    <a:lnTo>
                      <a:pt x="5427" y="53"/>
                    </a:lnTo>
                    <a:lnTo>
                      <a:pt x="5441" y="53"/>
                    </a:lnTo>
                    <a:lnTo>
                      <a:pt x="5445" y="55"/>
                    </a:lnTo>
                    <a:lnTo>
                      <a:pt x="5450" y="57"/>
                    </a:lnTo>
                    <a:lnTo>
                      <a:pt x="5454" y="60"/>
                    </a:lnTo>
                    <a:lnTo>
                      <a:pt x="5459" y="62"/>
                    </a:lnTo>
                    <a:lnTo>
                      <a:pt x="5462" y="65"/>
                    </a:lnTo>
                    <a:lnTo>
                      <a:pt x="5467" y="68"/>
                    </a:lnTo>
                    <a:lnTo>
                      <a:pt x="5471" y="70"/>
                    </a:lnTo>
                    <a:lnTo>
                      <a:pt x="5477" y="70"/>
                    </a:lnTo>
                    <a:lnTo>
                      <a:pt x="5481" y="68"/>
                    </a:lnTo>
                    <a:lnTo>
                      <a:pt x="5484" y="65"/>
                    </a:lnTo>
                    <a:lnTo>
                      <a:pt x="5488" y="63"/>
                    </a:lnTo>
                    <a:lnTo>
                      <a:pt x="5491" y="61"/>
                    </a:lnTo>
                    <a:lnTo>
                      <a:pt x="5494" y="57"/>
                    </a:lnTo>
                    <a:lnTo>
                      <a:pt x="5497" y="55"/>
                    </a:lnTo>
                    <a:lnTo>
                      <a:pt x="5499" y="53"/>
                    </a:lnTo>
                    <a:lnTo>
                      <a:pt x="5503" y="50"/>
                    </a:lnTo>
                    <a:lnTo>
                      <a:pt x="5506" y="48"/>
                    </a:lnTo>
                    <a:lnTo>
                      <a:pt x="5510" y="46"/>
                    </a:lnTo>
                    <a:lnTo>
                      <a:pt x="5517" y="44"/>
                    </a:lnTo>
                    <a:lnTo>
                      <a:pt x="5525" y="41"/>
                    </a:lnTo>
                    <a:lnTo>
                      <a:pt x="5533" y="39"/>
                    </a:lnTo>
                    <a:lnTo>
                      <a:pt x="5543" y="37"/>
                    </a:lnTo>
                    <a:lnTo>
                      <a:pt x="5555" y="35"/>
                    </a:lnTo>
                    <a:lnTo>
                      <a:pt x="5566" y="35"/>
                    </a:lnTo>
                    <a:lnTo>
                      <a:pt x="5579" y="35"/>
                    </a:lnTo>
                    <a:lnTo>
                      <a:pt x="5583" y="33"/>
                    </a:lnTo>
                    <a:lnTo>
                      <a:pt x="5588" y="31"/>
                    </a:lnTo>
                    <a:lnTo>
                      <a:pt x="5592" y="29"/>
                    </a:lnTo>
                    <a:lnTo>
                      <a:pt x="5596" y="25"/>
                    </a:lnTo>
                    <a:lnTo>
                      <a:pt x="5604" y="24"/>
                    </a:lnTo>
                    <a:lnTo>
                      <a:pt x="5615" y="22"/>
                    </a:lnTo>
                    <a:lnTo>
                      <a:pt x="5623" y="19"/>
                    </a:lnTo>
                    <a:lnTo>
                      <a:pt x="5631" y="18"/>
                    </a:lnTo>
                    <a:lnTo>
                      <a:pt x="5632" y="15"/>
                    </a:lnTo>
                    <a:lnTo>
                      <a:pt x="5633" y="12"/>
                    </a:lnTo>
                    <a:lnTo>
                      <a:pt x="5634" y="10"/>
                    </a:lnTo>
                    <a:lnTo>
                      <a:pt x="5634" y="8"/>
                    </a:lnTo>
                    <a:lnTo>
                      <a:pt x="5635" y="4"/>
                    </a:lnTo>
                    <a:lnTo>
                      <a:pt x="5636" y="2"/>
                    </a:lnTo>
                    <a:lnTo>
                      <a:pt x="5636" y="0"/>
                    </a:lnTo>
                    <a:lnTo>
                      <a:pt x="6913" y="0"/>
                    </a:lnTo>
                    <a:lnTo>
                      <a:pt x="6913" y="1270"/>
                    </a:lnTo>
                    <a:lnTo>
                      <a:pt x="0" y="1270"/>
                    </a:lnTo>
                    <a:lnTo>
                      <a:pt x="0" y="114"/>
                    </a:lnTo>
                    <a:lnTo>
                      <a:pt x="6" y="110"/>
                    </a:lnTo>
                    <a:lnTo>
                      <a:pt x="11" y="108"/>
                    </a:lnTo>
                    <a:lnTo>
                      <a:pt x="15" y="106"/>
                    </a:lnTo>
                    <a:lnTo>
                      <a:pt x="18" y="102"/>
                    </a:lnTo>
                    <a:lnTo>
                      <a:pt x="21" y="100"/>
                    </a:lnTo>
                    <a:lnTo>
                      <a:pt x="23" y="98"/>
                    </a:lnTo>
                    <a:lnTo>
                      <a:pt x="26" y="94"/>
                    </a:lnTo>
                    <a:lnTo>
                      <a:pt x="29" y="92"/>
                    </a:lnTo>
                    <a:lnTo>
                      <a:pt x="31" y="90"/>
                    </a:lnTo>
                    <a:lnTo>
                      <a:pt x="34" y="86"/>
                    </a:lnTo>
                    <a:lnTo>
                      <a:pt x="40" y="84"/>
                    </a:lnTo>
                    <a:lnTo>
                      <a:pt x="45" y="82"/>
                    </a:lnTo>
                    <a:lnTo>
                      <a:pt x="51" y="78"/>
                    </a:lnTo>
                    <a:lnTo>
                      <a:pt x="62" y="78"/>
                    </a:lnTo>
                    <a:lnTo>
                      <a:pt x="77" y="78"/>
                    </a:lnTo>
                    <a:lnTo>
                      <a:pt x="91" y="78"/>
                    </a:lnTo>
                    <a:lnTo>
                      <a:pt x="101" y="76"/>
                    </a:lnTo>
                    <a:lnTo>
                      <a:pt x="114" y="77"/>
                    </a:lnTo>
                    <a:lnTo>
                      <a:pt x="129" y="78"/>
                    </a:lnTo>
                    <a:lnTo>
                      <a:pt x="142" y="78"/>
                    </a:lnTo>
                    <a:lnTo>
                      <a:pt x="150" y="76"/>
                    </a:lnTo>
                    <a:lnTo>
                      <a:pt x="159" y="73"/>
                    </a:lnTo>
                    <a:lnTo>
                      <a:pt x="166" y="70"/>
                    </a:lnTo>
                    <a:lnTo>
                      <a:pt x="170" y="68"/>
                    </a:lnTo>
                    <a:lnTo>
                      <a:pt x="176" y="68"/>
                    </a:lnTo>
                    <a:lnTo>
                      <a:pt x="183" y="70"/>
                    </a:lnTo>
                    <a:lnTo>
                      <a:pt x="188" y="73"/>
                    </a:lnTo>
                    <a:lnTo>
                      <a:pt x="193" y="76"/>
                    </a:lnTo>
                    <a:lnTo>
                      <a:pt x="199" y="78"/>
                    </a:lnTo>
                    <a:lnTo>
                      <a:pt x="205" y="80"/>
                    </a:lnTo>
                    <a:lnTo>
                      <a:pt x="210" y="84"/>
                    </a:lnTo>
                    <a:lnTo>
                      <a:pt x="212" y="86"/>
                    </a:lnTo>
                    <a:lnTo>
                      <a:pt x="215" y="88"/>
                    </a:lnTo>
                    <a:lnTo>
                      <a:pt x="220" y="92"/>
                    </a:lnTo>
                    <a:lnTo>
                      <a:pt x="225" y="94"/>
                    </a:lnTo>
                    <a:lnTo>
                      <a:pt x="227" y="97"/>
                    </a:lnTo>
                    <a:lnTo>
                      <a:pt x="230" y="100"/>
                    </a:lnTo>
                    <a:lnTo>
                      <a:pt x="233" y="102"/>
                    </a:lnTo>
                    <a:lnTo>
                      <a:pt x="236" y="105"/>
                    </a:lnTo>
                    <a:lnTo>
                      <a:pt x="241" y="108"/>
                    </a:lnTo>
                    <a:lnTo>
                      <a:pt x="252" y="108"/>
                    </a:lnTo>
                    <a:lnTo>
                      <a:pt x="263" y="106"/>
                    </a:lnTo>
                    <a:lnTo>
                      <a:pt x="266" y="103"/>
                    </a:lnTo>
                    <a:lnTo>
                      <a:pt x="271" y="101"/>
                    </a:lnTo>
                    <a:lnTo>
                      <a:pt x="274" y="98"/>
                    </a:lnTo>
                    <a:lnTo>
                      <a:pt x="280" y="95"/>
                    </a:lnTo>
                    <a:lnTo>
                      <a:pt x="288" y="93"/>
                    </a:lnTo>
                    <a:lnTo>
                      <a:pt x="297" y="92"/>
                    </a:lnTo>
                    <a:lnTo>
                      <a:pt x="311" y="93"/>
                    </a:lnTo>
                    <a:lnTo>
                      <a:pt x="326" y="93"/>
                    </a:lnTo>
                    <a:lnTo>
                      <a:pt x="333" y="92"/>
                    </a:lnTo>
                    <a:lnTo>
                      <a:pt x="336" y="90"/>
                    </a:lnTo>
                    <a:lnTo>
                      <a:pt x="341" y="86"/>
                    </a:lnTo>
                    <a:lnTo>
                      <a:pt x="344" y="84"/>
                    </a:lnTo>
                    <a:lnTo>
                      <a:pt x="349" y="82"/>
                    </a:lnTo>
                    <a:lnTo>
                      <a:pt x="356" y="78"/>
                    </a:lnTo>
                    <a:lnTo>
                      <a:pt x="362" y="76"/>
                    </a:lnTo>
                    <a:lnTo>
                      <a:pt x="366" y="73"/>
                    </a:lnTo>
                    <a:lnTo>
                      <a:pt x="370" y="71"/>
                    </a:lnTo>
                    <a:lnTo>
                      <a:pt x="372" y="68"/>
                    </a:lnTo>
                    <a:lnTo>
                      <a:pt x="373" y="65"/>
                    </a:lnTo>
                    <a:lnTo>
                      <a:pt x="375" y="62"/>
                    </a:lnTo>
                    <a:lnTo>
                      <a:pt x="377" y="60"/>
                    </a:lnTo>
                    <a:lnTo>
                      <a:pt x="378" y="57"/>
                    </a:lnTo>
                    <a:lnTo>
                      <a:pt x="380" y="54"/>
                    </a:lnTo>
                    <a:lnTo>
                      <a:pt x="386" y="54"/>
                    </a:lnTo>
                    <a:lnTo>
                      <a:pt x="393" y="56"/>
                    </a:lnTo>
                    <a:lnTo>
                      <a:pt x="403" y="57"/>
                    </a:lnTo>
                    <a:lnTo>
                      <a:pt x="415" y="56"/>
                    </a:lnTo>
                    <a:lnTo>
                      <a:pt x="422" y="59"/>
                    </a:lnTo>
                    <a:lnTo>
                      <a:pt x="426" y="61"/>
                    </a:lnTo>
                    <a:lnTo>
                      <a:pt x="432" y="63"/>
                    </a:lnTo>
                    <a:lnTo>
                      <a:pt x="437" y="67"/>
                    </a:lnTo>
                    <a:lnTo>
                      <a:pt x="440" y="69"/>
                    </a:lnTo>
                    <a:lnTo>
                      <a:pt x="446" y="71"/>
                    </a:lnTo>
                    <a:lnTo>
                      <a:pt x="456" y="73"/>
                    </a:lnTo>
                    <a:lnTo>
                      <a:pt x="468" y="75"/>
                    </a:lnTo>
                    <a:lnTo>
                      <a:pt x="473" y="72"/>
                    </a:lnTo>
                    <a:lnTo>
                      <a:pt x="477" y="70"/>
                    </a:lnTo>
                    <a:lnTo>
                      <a:pt x="478" y="67"/>
                    </a:lnTo>
                    <a:lnTo>
                      <a:pt x="480" y="64"/>
                    </a:lnTo>
                    <a:lnTo>
                      <a:pt x="481" y="61"/>
                    </a:lnTo>
                    <a:lnTo>
                      <a:pt x="484" y="59"/>
                    </a:lnTo>
                    <a:lnTo>
                      <a:pt x="485" y="56"/>
                    </a:lnTo>
                    <a:lnTo>
                      <a:pt x="487" y="53"/>
                    </a:lnTo>
                    <a:lnTo>
                      <a:pt x="492" y="50"/>
                    </a:lnTo>
                    <a:lnTo>
                      <a:pt x="495" y="47"/>
                    </a:lnTo>
                    <a:lnTo>
                      <a:pt x="499" y="45"/>
                    </a:lnTo>
                    <a:lnTo>
                      <a:pt x="503" y="44"/>
                    </a:lnTo>
                    <a:lnTo>
                      <a:pt x="508" y="46"/>
                    </a:lnTo>
                    <a:lnTo>
                      <a:pt x="513" y="48"/>
                    </a:lnTo>
                    <a:lnTo>
                      <a:pt x="517" y="52"/>
                    </a:lnTo>
                    <a:lnTo>
                      <a:pt x="524" y="54"/>
                    </a:lnTo>
                    <a:lnTo>
                      <a:pt x="537" y="55"/>
                    </a:lnTo>
                    <a:lnTo>
                      <a:pt x="552" y="55"/>
                    </a:lnTo>
                    <a:lnTo>
                      <a:pt x="563" y="57"/>
                    </a:lnTo>
                    <a:lnTo>
                      <a:pt x="573" y="59"/>
                    </a:lnTo>
                    <a:lnTo>
                      <a:pt x="582" y="56"/>
                    </a:lnTo>
                    <a:lnTo>
                      <a:pt x="590" y="54"/>
                    </a:lnTo>
                    <a:lnTo>
                      <a:pt x="593" y="52"/>
                    </a:lnTo>
                    <a:lnTo>
                      <a:pt x="596" y="48"/>
                    </a:lnTo>
                    <a:lnTo>
                      <a:pt x="599" y="46"/>
                    </a:lnTo>
                    <a:lnTo>
                      <a:pt x="602" y="44"/>
                    </a:lnTo>
                    <a:lnTo>
                      <a:pt x="605" y="40"/>
                    </a:lnTo>
                    <a:lnTo>
                      <a:pt x="612" y="38"/>
                    </a:lnTo>
                    <a:lnTo>
                      <a:pt x="620" y="35"/>
                    </a:lnTo>
                    <a:lnTo>
                      <a:pt x="629" y="34"/>
                    </a:lnTo>
                    <a:lnTo>
                      <a:pt x="643" y="35"/>
                    </a:lnTo>
                    <a:lnTo>
                      <a:pt x="657" y="37"/>
                    </a:lnTo>
                    <a:lnTo>
                      <a:pt x="664" y="34"/>
                    </a:lnTo>
                    <a:lnTo>
                      <a:pt x="667" y="32"/>
                    </a:lnTo>
                    <a:lnTo>
                      <a:pt x="672" y="30"/>
                    </a:lnTo>
                    <a:lnTo>
                      <a:pt x="675" y="26"/>
                    </a:lnTo>
                    <a:lnTo>
                      <a:pt x="679" y="24"/>
                    </a:lnTo>
                    <a:lnTo>
                      <a:pt x="683" y="22"/>
                    </a:lnTo>
                    <a:lnTo>
                      <a:pt x="687" y="18"/>
                    </a:lnTo>
                    <a:lnTo>
                      <a:pt x="690" y="16"/>
                    </a:lnTo>
                    <a:lnTo>
                      <a:pt x="692" y="14"/>
                    </a:lnTo>
                    <a:lnTo>
                      <a:pt x="693" y="10"/>
                    </a:lnTo>
                    <a:lnTo>
                      <a:pt x="696" y="8"/>
                    </a:lnTo>
                    <a:lnTo>
                      <a:pt x="697" y="5"/>
                    </a:lnTo>
                    <a:lnTo>
                      <a:pt x="699" y="2"/>
                    </a:lnTo>
                    <a:lnTo>
                      <a:pt x="702" y="0"/>
                    </a:lnTo>
                    <a:lnTo>
                      <a:pt x="2396" y="0"/>
                    </a:lnTo>
                    <a:close/>
                    <a:moveTo>
                      <a:pt x="1621" y="357"/>
                    </a:moveTo>
                    <a:lnTo>
                      <a:pt x="1627" y="354"/>
                    </a:lnTo>
                    <a:lnTo>
                      <a:pt x="1635" y="349"/>
                    </a:lnTo>
                    <a:lnTo>
                      <a:pt x="1644" y="345"/>
                    </a:lnTo>
                    <a:lnTo>
                      <a:pt x="1652" y="341"/>
                    </a:lnTo>
                    <a:lnTo>
                      <a:pt x="1659" y="337"/>
                    </a:lnTo>
                    <a:lnTo>
                      <a:pt x="1665" y="333"/>
                    </a:lnTo>
                    <a:lnTo>
                      <a:pt x="1668" y="328"/>
                    </a:lnTo>
                    <a:lnTo>
                      <a:pt x="1673" y="324"/>
                    </a:lnTo>
                    <a:lnTo>
                      <a:pt x="1677" y="320"/>
                    </a:lnTo>
                    <a:lnTo>
                      <a:pt x="1680" y="316"/>
                    </a:lnTo>
                    <a:lnTo>
                      <a:pt x="1681" y="311"/>
                    </a:lnTo>
                    <a:lnTo>
                      <a:pt x="1683" y="307"/>
                    </a:lnTo>
                    <a:lnTo>
                      <a:pt x="1684" y="303"/>
                    </a:lnTo>
                    <a:lnTo>
                      <a:pt x="1684" y="298"/>
                    </a:lnTo>
                    <a:lnTo>
                      <a:pt x="1686" y="294"/>
                    </a:lnTo>
                    <a:lnTo>
                      <a:pt x="1686" y="289"/>
                    </a:lnTo>
                    <a:lnTo>
                      <a:pt x="1686" y="286"/>
                    </a:lnTo>
                    <a:lnTo>
                      <a:pt x="1686" y="281"/>
                    </a:lnTo>
                    <a:lnTo>
                      <a:pt x="1684" y="276"/>
                    </a:lnTo>
                    <a:lnTo>
                      <a:pt x="1683" y="272"/>
                    </a:lnTo>
                    <a:lnTo>
                      <a:pt x="1682" y="268"/>
                    </a:lnTo>
                    <a:lnTo>
                      <a:pt x="1673" y="264"/>
                    </a:lnTo>
                    <a:lnTo>
                      <a:pt x="1662" y="260"/>
                    </a:lnTo>
                    <a:lnTo>
                      <a:pt x="1658" y="256"/>
                    </a:lnTo>
                    <a:lnTo>
                      <a:pt x="1653" y="252"/>
                    </a:lnTo>
                    <a:lnTo>
                      <a:pt x="1650" y="248"/>
                    </a:lnTo>
                    <a:lnTo>
                      <a:pt x="1646" y="243"/>
                    </a:lnTo>
                    <a:lnTo>
                      <a:pt x="1644" y="238"/>
                    </a:lnTo>
                    <a:lnTo>
                      <a:pt x="1642" y="235"/>
                    </a:lnTo>
                    <a:lnTo>
                      <a:pt x="1639" y="230"/>
                    </a:lnTo>
                    <a:lnTo>
                      <a:pt x="1637" y="226"/>
                    </a:lnTo>
                    <a:lnTo>
                      <a:pt x="1636" y="221"/>
                    </a:lnTo>
                    <a:lnTo>
                      <a:pt x="1634" y="218"/>
                    </a:lnTo>
                    <a:lnTo>
                      <a:pt x="1631" y="213"/>
                    </a:lnTo>
                    <a:lnTo>
                      <a:pt x="1629" y="208"/>
                    </a:lnTo>
                    <a:lnTo>
                      <a:pt x="1627" y="204"/>
                    </a:lnTo>
                    <a:lnTo>
                      <a:pt x="1624" y="200"/>
                    </a:lnTo>
                    <a:lnTo>
                      <a:pt x="1622" y="196"/>
                    </a:lnTo>
                    <a:lnTo>
                      <a:pt x="1616" y="191"/>
                    </a:lnTo>
                    <a:lnTo>
                      <a:pt x="1612" y="188"/>
                    </a:lnTo>
                    <a:lnTo>
                      <a:pt x="1606" y="183"/>
                    </a:lnTo>
                    <a:lnTo>
                      <a:pt x="1599" y="178"/>
                    </a:lnTo>
                    <a:lnTo>
                      <a:pt x="1590" y="175"/>
                    </a:lnTo>
                    <a:lnTo>
                      <a:pt x="1575" y="171"/>
                    </a:lnTo>
                    <a:lnTo>
                      <a:pt x="1565" y="168"/>
                    </a:lnTo>
                    <a:lnTo>
                      <a:pt x="1548" y="165"/>
                    </a:lnTo>
                    <a:lnTo>
                      <a:pt x="1525" y="165"/>
                    </a:lnTo>
                    <a:lnTo>
                      <a:pt x="1513" y="161"/>
                    </a:lnTo>
                    <a:lnTo>
                      <a:pt x="1500" y="158"/>
                    </a:lnTo>
                    <a:lnTo>
                      <a:pt x="1485" y="156"/>
                    </a:lnTo>
                    <a:lnTo>
                      <a:pt x="1472" y="160"/>
                    </a:lnTo>
                    <a:lnTo>
                      <a:pt x="1472" y="163"/>
                    </a:lnTo>
                    <a:lnTo>
                      <a:pt x="1472" y="168"/>
                    </a:lnTo>
                    <a:lnTo>
                      <a:pt x="1474" y="173"/>
                    </a:lnTo>
                    <a:lnTo>
                      <a:pt x="1475" y="177"/>
                    </a:lnTo>
                    <a:lnTo>
                      <a:pt x="1475" y="181"/>
                    </a:lnTo>
                    <a:lnTo>
                      <a:pt x="1472" y="185"/>
                    </a:lnTo>
                    <a:lnTo>
                      <a:pt x="1471" y="190"/>
                    </a:lnTo>
                    <a:lnTo>
                      <a:pt x="1470" y="194"/>
                    </a:lnTo>
                    <a:lnTo>
                      <a:pt x="1468" y="198"/>
                    </a:lnTo>
                    <a:lnTo>
                      <a:pt x="1465" y="203"/>
                    </a:lnTo>
                    <a:lnTo>
                      <a:pt x="1463" y="207"/>
                    </a:lnTo>
                    <a:lnTo>
                      <a:pt x="1461" y="212"/>
                    </a:lnTo>
                    <a:lnTo>
                      <a:pt x="1459" y="215"/>
                    </a:lnTo>
                    <a:lnTo>
                      <a:pt x="1459" y="220"/>
                    </a:lnTo>
                    <a:lnTo>
                      <a:pt x="1457" y="224"/>
                    </a:lnTo>
                    <a:lnTo>
                      <a:pt x="1457" y="229"/>
                    </a:lnTo>
                    <a:lnTo>
                      <a:pt x="1457" y="233"/>
                    </a:lnTo>
                    <a:lnTo>
                      <a:pt x="1459" y="237"/>
                    </a:lnTo>
                    <a:lnTo>
                      <a:pt x="1460" y="242"/>
                    </a:lnTo>
                    <a:lnTo>
                      <a:pt x="1460" y="246"/>
                    </a:lnTo>
                    <a:lnTo>
                      <a:pt x="1461" y="251"/>
                    </a:lnTo>
                    <a:lnTo>
                      <a:pt x="1461" y="254"/>
                    </a:lnTo>
                    <a:lnTo>
                      <a:pt x="1461" y="259"/>
                    </a:lnTo>
                    <a:lnTo>
                      <a:pt x="1461" y="264"/>
                    </a:lnTo>
                    <a:lnTo>
                      <a:pt x="1460" y="268"/>
                    </a:lnTo>
                    <a:lnTo>
                      <a:pt x="1461" y="272"/>
                    </a:lnTo>
                    <a:lnTo>
                      <a:pt x="1461" y="276"/>
                    </a:lnTo>
                    <a:lnTo>
                      <a:pt x="1462" y="281"/>
                    </a:lnTo>
                    <a:lnTo>
                      <a:pt x="1462" y="286"/>
                    </a:lnTo>
                    <a:lnTo>
                      <a:pt x="1463" y="289"/>
                    </a:lnTo>
                    <a:lnTo>
                      <a:pt x="1464" y="294"/>
                    </a:lnTo>
                    <a:lnTo>
                      <a:pt x="1467" y="298"/>
                    </a:lnTo>
                    <a:lnTo>
                      <a:pt x="1468" y="303"/>
                    </a:lnTo>
                    <a:lnTo>
                      <a:pt x="1469" y="306"/>
                    </a:lnTo>
                    <a:lnTo>
                      <a:pt x="1471" y="311"/>
                    </a:lnTo>
                    <a:lnTo>
                      <a:pt x="1474" y="316"/>
                    </a:lnTo>
                    <a:lnTo>
                      <a:pt x="1476" y="320"/>
                    </a:lnTo>
                    <a:lnTo>
                      <a:pt x="1479" y="324"/>
                    </a:lnTo>
                    <a:lnTo>
                      <a:pt x="1483" y="328"/>
                    </a:lnTo>
                    <a:lnTo>
                      <a:pt x="1486" y="333"/>
                    </a:lnTo>
                    <a:lnTo>
                      <a:pt x="1491" y="337"/>
                    </a:lnTo>
                    <a:lnTo>
                      <a:pt x="1494" y="341"/>
                    </a:lnTo>
                    <a:lnTo>
                      <a:pt x="1500" y="345"/>
                    </a:lnTo>
                    <a:lnTo>
                      <a:pt x="1506" y="350"/>
                    </a:lnTo>
                    <a:lnTo>
                      <a:pt x="1510" y="354"/>
                    </a:lnTo>
                    <a:lnTo>
                      <a:pt x="1517" y="358"/>
                    </a:lnTo>
                    <a:lnTo>
                      <a:pt x="1527" y="362"/>
                    </a:lnTo>
                    <a:lnTo>
                      <a:pt x="1539" y="365"/>
                    </a:lnTo>
                    <a:lnTo>
                      <a:pt x="1552" y="370"/>
                    </a:lnTo>
                    <a:lnTo>
                      <a:pt x="1569" y="371"/>
                    </a:lnTo>
                    <a:lnTo>
                      <a:pt x="1589" y="369"/>
                    </a:lnTo>
                    <a:lnTo>
                      <a:pt x="1603" y="365"/>
                    </a:lnTo>
                    <a:lnTo>
                      <a:pt x="1613" y="362"/>
                    </a:lnTo>
                    <a:lnTo>
                      <a:pt x="1621" y="357"/>
                    </a:lnTo>
                    <a:close/>
                    <a:moveTo>
                      <a:pt x="1998" y="340"/>
                    </a:moveTo>
                    <a:lnTo>
                      <a:pt x="2001" y="336"/>
                    </a:lnTo>
                    <a:lnTo>
                      <a:pt x="2004" y="333"/>
                    </a:lnTo>
                    <a:lnTo>
                      <a:pt x="2007" y="329"/>
                    </a:lnTo>
                    <a:lnTo>
                      <a:pt x="2009" y="326"/>
                    </a:lnTo>
                    <a:lnTo>
                      <a:pt x="2012" y="322"/>
                    </a:lnTo>
                    <a:lnTo>
                      <a:pt x="2010" y="319"/>
                    </a:lnTo>
                    <a:lnTo>
                      <a:pt x="2010" y="316"/>
                    </a:lnTo>
                    <a:lnTo>
                      <a:pt x="2009" y="312"/>
                    </a:lnTo>
                    <a:lnTo>
                      <a:pt x="2008" y="309"/>
                    </a:lnTo>
                    <a:lnTo>
                      <a:pt x="2008" y="305"/>
                    </a:lnTo>
                    <a:lnTo>
                      <a:pt x="2006" y="302"/>
                    </a:lnTo>
                    <a:lnTo>
                      <a:pt x="2004" y="298"/>
                    </a:lnTo>
                    <a:lnTo>
                      <a:pt x="2001" y="295"/>
                    </a:lnTo>
                    <a:lnTo>
                      <a:pt x="1998" y="291"/>
                    </a:lnTo>
                    <a:lnTo>
                      <a:pt x="1995" y="288"/>
                    </a:lnTo>
                    <a:lnTo>
                      <a:pt x="1993" y="284"/>
                    </a:lnTo>
                    <a:lnTo>
                      <a:pt x="1985" y="281"/>
                    </a:lnTo>
                    <a:lnTo>
                      <a:pt x="1977" y="277"/>
                    </a:lnTo>
                    <a:lnTo>
                      <a:pt x="1971" y="274"/>
                    </a:lnTo>
                    <a:lnTo>
                      <a:pt x="1967" y="271"/>
                    </a:lnTo>
                    <a:lnTo>
                      <a:pt x="1962" y="267"/>
                    </a:lnTo>
                    <a:lnTo>
                      <a:pt x="1959" y="264"/>
                    </a:lnTo>
                    <a:lnTo>
                      <a:pt x="1952" y="260"/>
                    </a:lnTo>
                    <a:lnTo>
                      <a:pt x="1945" y="258"/>
                    </a:lnTo>
                    <a:lnTo>
                      <a:pt x="1938" y="254"/>
                    </a:lnTo>
                    <a:lnTo>
                      <a:pt x="1930" y="251"/>
                    </a:lnTo>
                    <a:lnTo>
                      <a:pt x="1922" y="248"/>
                    </a:lnTo>
                    <a:lnTo>
                      <a:pt x="1913" y="245"/>
                    </a:lnTo>
                    <a:lnTo>
                      <a:pt x="1902" y="242"/>
                    </a:lnTo>
                    <a:lnTo>
                      <a:pt x="1885" y="243"/>
                    </a:lnTo>
                    <a:lnTo>
                      <a:pt x="1869" y="244"/>
                    </a:lnTo>
                    <a:lnTo>
                      <a:pt x="1851" y="246"/>
                    </a:lnTo>
                    <a:lnTo>
                      <a:pt x="1836" y="249"/>
                    </a:lnTo>
                    <a:lnTo>
                      <a:pt x="1831" y="252"/>
                    </a:lnTo>
                    <a:lnTo>
                      <a:pt x="1825" y="256"/>
                    </a:lnTo>
                    <a:lnTo>
                      <a:pt x="1820" y="258"/>
                    </a:lnTo>
                    <a:lnTo>
                      <a:pt x="1815" y="261"/>
                    </a:lnTo>
                    <a:lnTo>
                      <a:pt x="1808" y="265"/>
                    </a:lnTo>
                    <a:lnTo>
                      <a:pt x="1802" y="268"/>
                    </a:lnTo>
                    <a:lnTo>
                      <a:pt x="1797" y="272"/>
                    </a:lnTo>
                    <a:lnTo>
                      <a:pt x="1793" y="275"/>
                    </a:lnTo>
                    <a:lnTo>
                      <a:pt x="1787" y="279"/>
                    </a:lnTo>
                    <a:lnTo>
                      <a:pt x="1783" y="282"/>
                    </a:lnTo>
                    <a:lnTo>
                      <a:pt x="1779" y="286"/>
                    </a:lnTo>
                    <a:lnTo>
                      <a:pt x="1777" y="289"/>
                    </a:lnTo>
                    <a:lnTo>
                      <a:pt x="1774" y="292"/>
                    </a:lnTo>
                    <a:lnTo>
                      <a:pt x="1772" y="296"/>
                    </a:lnTo>
                    <a:lnTo>
                      <a:pt x="1770" y="299"/>
                    </a:lnTo>
                    <a:lnTo>
                      <a:pt x="1769" y="303"/>
                    </a:lnTo>
                    <a:lnTo>
                      <a:pt x="1767" y="306"/>
                    </a:lnTo>
                    <a:lnTo>
                      <a:pt x="1767" y="310"/>
                    </a:lnTo>
                    <a:lnTo>
                      <a:pt x="1767" y="313"/>
                    </a:lnTo>
                    <a:lnTo>
                      <a:pt x="1769" y="317"/>
                    </a:lnTo>
                    <a:lnTo>
                      <a:pt x="1769" y="320"/>
                    </a:lnTo>
                    <a:lnTo>
                      <a:pt x="1771" y="324"/>
                    </a:lnTo>
                    <a:lnTo>
                      <a:pt x="1777" y="327"/>
                    </a:lnTo>
                    <a:lnTo>
                      <a:pt x="1781" y="330"/>
                    </a:lnTo>
                    <a:lnTo>
                      <a:pt x="1786" y="334"/>
                    </a:lnTo>
                    <a:lnTo>
                      <a:pt x="1792" y="337"/>
                    </a:lnTo>
                    <a:lnTo>
                      <a:pt x="1796" y="341"/>
                    </a:lnTo>
                    <a:lnTo>
                      <a:pt x="1801" y="344"/>
                    </a:lnTo>
                    <a:lnTo>
                      <a:pt x="1805" y="348"/>
                    </a:lnTo>
                    <a:lnTo>
                      <a:pt x="1812" y="350"/>
                    </a:lnTo>
                    <a:lnTo>
                      <a:pt x="1818" y="354"/>
                    </a:lnTo>
                    <a:lnTo>
                      <a:pt x="1832" y="356"/>
                    </a:lnTo>
                    <a:lnTo>
                      <a:pt x="1846" y="356"/>
                    </a:lnTo>
                    <a:lnTo>
                      <a:pt x="1856" y="352"/>
                    </a:lnTo>
                    <a:lnTo>
                      <a:pt x="1862" y="349"/>
                    </a:lnTo>
                    <a:lnTo>
                      <a:pt x="1866" y="345"/>
                    </a:lnTo>
                    <a:lnTo>
                      <a:pt x="1873" y="343"/>
                    </a:lnTo>
                    <a:lnTo>
                      <a:pt x="1891" y="344"/>
                    </a:lnTo>
                    <a:lnTo>
                      <a:pt x="1899" y="347"/>
                    </a:lnTo>
                    <a:lnTo>
                      <a:pt x="1908" y="350"/>
                    </a:lnTo>
                    <a:lnTo>
                      <a:pt x="1921" y="352"/>
                    </a:lnTo>
                    <a:lnTo>
                      <a:pt x="1938" y="354"/>
                    </a:lnTo>
                    <a:lnTo>
                      <a:pt x="1956" y="355"/>
                    </a:lnTo>
                    <a:lnTo>
                      <a:pt x="1971" y="352"/>
                    </a:lnTo>
                    <a:lnTo>
                      <a:pt x="1981" y="349"/>
                    </a:lnTo>
                    <a:lnTo>
                      <a:pt x="1987" y="347"/>
                    </a:lnTo>
                    <a:lnTo>
                      <a:pt x="1994" y="343"/>
                    </a:lnTo>
                    <a:lnTo>
                      <a:pt x="1998" y="340"/>
                    </a:lnTo>
                    <a:close/>
                    <a:moveTo>
                      <a:pt x="5079" y="233"/>
                    </a:moveTo>
                    <a:lnTo>
                      <a:pt x="5086" y="229"/>
                    </a:lnTo>
                    <a:lnTo>
                      <a:pt x="5093" y="226"/>
                    </a:lnTo>
                    <a:lnTo>
                      <a:pt x="5098" y="222"/>
                    </a:lnTo>
                    <a:lnTo>
                      <a:pt x="5103" y="219"/>
                    </a:lnTo>
                    <a:lnTo>
                      <a:pt x="5108" y="215"/>
                    </a:lnTo>
                    <a:lnTo>
                      <a:pt x="5108" y="212"/>
                    </a:lnTo>
                    <a:lnTo>
                      <a:pt x="5106" y="207"/>
                    </a:lnTo>
                    <a:lnTo>
                      <a:pt x="5105" y="204"/>
                    </a:lnTo>
                    <a:lnTo>
                      <a:pt x="5104" y="200"/>
                    </a:lnTo>
                    <a:lnTo>
                      <a:pt x="5102" y="197"/>
                    </a:lnTo>
                    <a:lnTo>
                      <a:pt x="5101" y="193"/>
                    </a:lnTo>
                    <a:lnTo>
                      <a:pt x="5098" y="190"/>
                    </a:lnTo>
                    <a:lnTo>
                      <a:pt x="5097" y="186"/>
                    </a:lnTo>
                    <a:lnTo>
                      <a:pt x="5095" y="182"/>
                    </a:lnTo>
                    <a:lnTo>
                      <a:pt x="5091" y="182"/>
                    </a:lnTo>
                    <a:lnTo>
                      <a:pt x="5086" y="185"/>
                    </a:lnTo>
                    <a:lnTo>
                      <a:pt x="5080" y="189"/>
                    </a:lnTo>
                    <a:lnTo>
                      <a:pt x="5072" y="191"/>
                    </a:lnTo>
                    <a:lnTo>
                      <a:pt x="5059" y="188"/>
                    </a:lnTo>
                    <a:lnTo>
                      <a:pt x="5055" y="191"/>
                    </a:lnTo>
                    <a:lnTo>
                      <a:pt x="5050" y="194"/>
                    </a:lnTo>
                    <a:lnTo>
                      <a:pt x="5045" y="198"/>
                    </a:lnTo>
                    <a:lnTo>
                      <a:pt x="5043" y="201"/>
                    </a:lnTo>
                    <a:lnTo>
                      <a:pt x="5036" y="205"/>
                    </a:lnTo>
                    <a:lnTo>
                      <a:pt x="5022" y="207"/>
                    </a:lnTo>
                    <a:lnTo>
                      <a:pt x="5007" y="208"/>
                    </a:lnTo>
                    <a:lnTo>
                      <a:pt x="5006" y="213"/>
                    </a:lnTo>
                    <a:lnTo>
                      <a:pt x="5005" y="216"/>
                    </a:lnTo>
                    <a:lnTo>
                      <a:pt x="5005" y="220"/>
                    </a:lnTo>
                    <a:lnTo>
                      <a:pt x="5005" y="223"/>
                    </a:lnTo>
                    <a:lnTo>
                      <a:pt x="5005" y="227"/>
                    </a:lnTo>
                    <a:lnTo>
                      <a:pt x="5004" y="230"/>
                    </a:lnTo>
                    <a:lnTo>
                      <a:pt x="5006" y="234"/>
                    </a:lnTo>
                    <a:lnTo>
                      <a:pt x="5023" y="234"/>
                    </a:lnTo>
                    <a:lnTo>
                      <a:pt x="5043" y="234"/>
                    </a:lnTo>
                    <a:lnTo>
                      <a:pt x="5063" y="234"/>
                    </a:lnTo>
                    <a:lnTo>
                      <a:pt x="5079" y="233"/>
                    </a:lnTo>
                    <a:close/>
                    <a:moveTo>
                      <a:pt x="5200" y="233"/>
                    </a:moveTo>
                    <a:lnTo>
                      <a:pt x="5207" y="229"/>
                    </a:lnTo>
                    <a:lnTo>
                      <a:pt x="5214" y="226"/>
                    </a:lnTo>
                    <a:lnTo>
                      <a:pt x="5227" y="222"/>
                    </a:lnTo>
                    <a:lnTo>
                      <a:pt x="5239" y="220"/>
                    </a:lnTo>
                    <a:lnTo>
                      <a:pt x="5249" y="216"/>
                    </a:lnTo>
                    <a:lnTo>
                      <a:pt x="5255" y="213"/>
                    </a:lnTo>
                    <a:lnTo>
                      <a:pt x="5250" y="209"/>
                    </a:lnTo>
                    <a:lnTo>
                      <a:pt x="5248" y="206"/>
                    </a:lnTo>
                    <a:lnTo>
                      <a:pt x="5247" y="201"/>
                    </a:lnTo>
                    <a:lnTo>
                      <a:pt x="5246" y="198"/>
                    </a:lnTo>
                    <a:lnTo>
                      <a:pt x="5244" y="194"/>
                    </a:lnTo>
                    <a:lnTo>
                      <a:pt x="5241" y="191"/>
                    </a:lnTo>
                    <a:lnTo>
                      <a:pt x="5239" y="188"/>
                    </a:lnTo>
                    <a:lnTo>
                      <a:pt x="5237" y="183"/>
                    </a:lnTo>
                    <a:lnTo>
                      <a:pt x="5234" y="180"/>
                    </a:lnTo>
                    <a:lnTo>
                      <a:pt x="5229" y="180"/>
                    </a:lnTo>
                    <a:lnTo>
                      <a:pt x="5225" y="183"/>
                    </a:lnTo>
                    <a:lnTo>
                      <a:pt x="5222" y="186"/>
                    </a:lnTo>
                    <a:lnTo>
                      <a:pt x="5218" y="190"/>
                    </a:lnTo>
                    <a:lnTo>
                      <a:pt x="5210" y="193"/>
                    </a:lnTo>
                    <a:lnTo>
                      <a:pt x="5195" y="193"/>
                    </a:lnTo>
                    <a:lnTo>
                      <a:pt x="5192" y="189"/>
                    </a:lnTo>
                    <a:lnTo>
                      <a:pt x="5187" y="185"/>
                    </a:lnTo>
                    <a:lnTo>
                      <a:pt x="5183" y="182"/>
                    </a:lnTo>
                    <a:lnTo>
                      <a:pt x="5179" y="182"/>
                    </a:lnTo>
                    <a:lnTo>
                      <a:pt x="5176" y="185"/>
                    </a:lnTo>
                    <a:lnTo>
                      <a:pt x="5172" y="189"/>
                    </a:lnTo>
                    <a:lnTo>
                      <a:pt x="5169" y="192"/>
                    </a:lnTo>
                    <a:lnTo>
                      <a:pt x="5165" y="196"/>
                    </a:lnTo>
                    <a:lnTo>
                      <a:pt x="5164" y="200"/>
                    </a:lnTo>
                    <a:lnTo>
                      <a:pt x="5162" y="204"/>
                    </a:lnTo>
                    <a:lnTo>
                      <a:pt x="5158" y="207"/>
                    </a:lnTo>
                    <a:lnTo>
                      <a:pt x="5156" y="211"/>
                    </a:lnTo>
                    <a:lnTo>
                      <a:pt x="5154" y="214"/>
                    </a:lnTo>
                    <a:lnTo>
                      <a:pt x="5157" y="219"/>
                    </a:lnTo>
                    <a:lnTo>
                      <a:pt x="5159" y="222"/>
                    </a:lnTo>
                    <a:lnTo>
                      <a:pt x="5163" y="226"/>
                    </a:lnTo>
                    <a:lnTo>
                      <a:pt x="5180" y="224"/>
                    </a:lnTo>
                    <a:lnTo>
                      <a:pt x="5187" y="228"/>
                    </a:lnTo>
                    <a:lnTo>
                      <a:pt x="5193" y="231"/>
                    </a:lnTo>
                    <a:lnTo>
                      <a:pt x="5200" y="233"/>
                    </a:lnTo>
                    <a:close/>
                    <a:moveTo>
                      <a:pt x="2009" y="88"/>
                    </a:moveTo>
                    <a:lnTo>
                      <a:pt x="2009" y="88"/>
                    </a:lnTo>
                    <a:lnTo>
                      <a:pt x="2009" y="87"/>
                    </a:lnTo>
                    <a:lnTo>
                      <a:pt x="2010" y="87"/>
                    </a:lnTo>
                    <a:lnTo>
                      <a:pt x="2010" y="88"/>
                    </a:lnTo>
                    <a:lnTo>
                      <a:pt x="2009" y="88"/>
                    </a:lnTo>
                    <a:close/>
                    <a:moveTo>
                      <a:pt x="2549" y="35"/>
                    </a:moveTo>
                    <a:lnTo>
                      <a:pt x="2530" y="35"/>
                    </a:lnTo>
                    <a:lnTo>
                      <a:pt x="2521" y="37"/>
                    </a:lnTo>
                    <a:lnTo>
                      <a:pt x="2522" y="40"/>
                    </a:lnTo>
                    <a:lnTo>
                      <a:pt x="2524" y="44"/>
                    </a:lnTo>
                    <a:lnTo>
                      <a:pt x="2526" y="47"/>
                    </a:lnTo>
                    <a:lnTo>
                      <a:pt x="2527" y="50"/>
                    </a:lnTo>
                    <a:lnTo>
                      <a:pt x="2532" y="53"/>
                    </a:lnTo>
                    <a:lnTo>
                      <a:pt x="2547" y="53"/>
                    </a:lnTo>
                    <a:lnTo>
                      <a:pt x="2549" y="49"/>
                    </a:lnTo>
                    <a:lnTo>
                      <a:pt x="2549" y="46"/>
                    </a:lnTo>
                    <a:lnTo>
                      <a:pt x="2549" y="42"/>
                    </a:lnTo>
                    <a:lnTo>
                      <a:pt x="2549" y="39"/>
                    </a:lnTo>
                    <a:lnTo>
                      <a:pt x="2549" y="35"/>
                    </a:lnTo>
                    <a:close/>
                    <a:moveTo>
                      <a:pt x="3134" y="17"/>
                    </a:moveTo>
                    <a:lnTo>
                      <a:pt x="3130" y="14"/>
                    </a:lnTo>
                    <a:lnTo>
                      <a:pt x="3126" y="10"/>
                    </a:lnTo>
                    <a:lnTo>
                      <a:pt x="3121" y="7"/>
                    </a:lnTo>
                    <a:lnTo>
                      <a:pt x="3114" y="5"/>
                    </a:lnTo>
                    <a:lnTo>
                      <a:pt x="3103" y="9"/>
                    </a:lnTo>
                    <a:lnTo>
                      <a:pt x="3097" y="12"/>
                    </a:lnTo>
                    <a:lnTo>
                      <a:pt x="3092" y="16"/>
                    </a:lnTo>
                    <a:lnTo>
                      <a:pt x="3092" y="18"/>
                    </a:lnTo>
                    <a:lnTo>
                      <a:pt x="3097" y="22"/>
                    </a:lnTo>
                    <a:lnTo>
                      <a:pt x="3102" y="25"/>
                    </a:lnTo>
                    <a:lnTo>
                      <a:pt x="3117" y="24"/>
                    </a:lnTo>
                    <a:lnTo>
                      <a:pt x="3126" y="20"/>
                    </a:lnTo>
                    <a:lnTo>
                      <a:pt x="3134" y="17"/>
                    </a:lnTo>
                    <a:close/>
                  </a:path>
                </a:pathLst>
              </a:custGeom>
              <a:solidFill>
                <a:srgbClr val="1D1D1D"/>
              </a:solidFill>
              <a:ln w="9525">
                <a:noFill/>
                <a:round/>
                <a:headEnd/>
                <a:tailEnd/>
              </a:ln>
            </p:spPr>
            <p:txBody>
              <a:bodyPr/>
              <a:lstStyle/>
              <a:p>
                <a:endParaRPr lang="ru-RU"/>
              </a:p>
            </p:txBody>
          </p:sp>
          <p:sp>
            <p:nvSpPr>
              <p:cNvPr id="22790" name="Freeform 8"/>
              <p:cNvSpPr>
                <a:spLocks noEditPoints="1"/>
              </p:cNvSpPr>
              <p:nvPr/>
            </p:nvSpPr>
            <p:spPr bwMode="auto">
              <a:xfrm>
                <a:off x="495" y="1189"/>
                <a:ext cx="3457" cy="635"/>
              </a:xfrm>
              <a:custGeom>
                <a:avLst/>
                <a:gdLst>
                  <a:gd name="T0" fmla="*/ 21 w 6913"/>
                  <a:gd name="T1" fmla="*/ 1 h 1270"/>
                  <a:gd name="T2" fmla="*/ 20 w 6913"/>
                  <a:gd name="T3" fmla="*/ 1 h 1270"/>
                  <a:gd name="T4" fmla="*/ 18 w 6913"/>
                  <a:gd name="T5" fmla="*/ 1 h 1270"/>
                  <a:gd name="T6" fmla="*/ 16 w 6913"/>
                  <a:gd name="T7" fmla="*/ 1 h 1270"/>
                  <a:gd name="T8" fmla="*/ 17 w 6913"/>
                  <a:gd name="T9" fmla="*/ 1 h 1270"/>
                  <a:gd name="T10" fmla="*/ 18 w 6913"/>
                  <a:gd name="T11" fmla="*/ 1 h 1270"/>
                  <a:gd name="T12" fmla="*/ 20 w 6913"/>
                  <a:gd name="T13" fmla="*/ 1 h 1270"/>
                  <a:gd name="T14" fmla="*/ 21 w 6913"/>
                  <a:gd name="T15" fmla="*/ 1 h 1270"/>
                  <a:gd name="T16" fmla="*/ 23 w 6913"/>
                  <a:gd name="T17" fmla="*/ 1 h 1270"/>
                  <a:gd name="T18" fmla="*/ 25 w 6913"/>
                  <a:gd name="T19" fmla="*/ 0 h 1270"/>
                  <a:gd name="T20" fmla="*/ 28 w 6913"/>
                  <a:gd name="T21" fmla="*/ 0 h 1270"/>
                  <a:gd name="T22" fmla="*/ 29 w 6913"/>
                  <a:gd name="T23" fmla="*/ 1 h 1270"/>
                  <a:gd name="T24" fmla="*/ 31 w 6913"/>
                  <a:gd name="T25" fmla="*/ 1 h 1270"/>
                  <a:gd name="T26" fmla="*/ 34 w 6913"/>
                  <a:gd name="T27" fmla="*/ 0 h 1270"/>
                  <a:gd name="T28" fmla="*/ 38 w 6913"/>
                  <a:gd name="T29" fmla="*/ 1 h 1270"/>
                  <a:gd name="T30" fmla="*/ 40 w 6913"/>
                  <a:gd name="T31" fmla="*/ 1 h 1270"/>
                  <a:gd name="T32" fmla="*/ 42 w 6913"/>
                  <a:gd name="T33" fmla="*/ 1 h 1270"/>
                  <a:gd name="T34" fmla="*/ 43 w 6913"/>
                  <a:gd name="T35" fmla="*/ 1 h 1270"/>
                  <a:gd name="T36" fmla="*/ 55 w 6913"/>
                  <a:gd name="T37" fmla="*/ 10 h 1270"/>
                  <a:gd name="T38" fmla="*/ 2 w 6913"/>
                  <a:gd name="T39" fmla="*/ 1 h 1270"/>
                  <a:gd name="T40" fmla="*/ 4 w 6913"/>
                  <a:gd name="T41" fmla="*/ 1 h 1270"/>
                  <a:gd name="T42" fmla="*/ 5 w 6913"/>
                  <a:gd name="T43" fmla="*/ 1 h 1270"/>
                  <a:gd name="T44" fmla="*/ 14 w 6913"/>
                  <a:gd name="T45" fmla="*/ 2 h 1270"/>
                  <a:gd name="T46" fmla="*/ 13 w 6913"/>
                  <a:gd name="T47" fmla="*/ 1 h 1270"/>
                  <a:gd name="T48" fmla="*/ 12 w 6913"/>
                  <a:gd name="T49" fmla="*/ 2 h 1270"/>
                  <a:gd name="T50" fmla="*/ 16 w 6913"/>
                  <a:gd name="T51" fmla="*/ 2 h 1270"/>
                  <a:gd name="T52" fmla="*/ 15 w 6913"/>
                  <a:gd name="T53" fmla="*/ 2 h 1270"/>
                  <a:gd name="T54" fmla="*/ 15 w 6913"/>
                  <a:gd name="T55" fmla="*/ 2 h 1270"/>
                  <a:gd name="T56" fmla="*/ 40 w 6913"/>
                  <a:gd name="T57" fmla="*/ 1 h 1270"/>
                  <a:gd name="T58" fmla="*/ 41 w 6913"/>
                  <a:gd name="T59" fmla="*/ 1 h 1270"/>
                  <a:gd name="T60" fmla="*/ 20 w 6913"/>
                  <a:gd name="T61" fmla="*/ 1 h 1270"/>
                  <a:gd name="T62" fmla="*/ 16 w 6913"/>
                  <a:gd name="T63" fmla="*/ 1 h 1270"/>
                  <a:gd name="T64" fmla="*/ 16 w 6913"/>
                  <a:gd name="T65" fmla="*/ 1 h 1270"/>
                  <a:gd name="T66" fmla="*/ 18 w 6913"/>
                  <a:gd name="T67" fmla="*/ 1 h 1270"/>
                  <a:gd name="T68" fmla="*/ 21 w 6913"/>
                  <a:gd name="T69" fmla="*/ 1 h 1270"/>
                  <a:gd name="T70" fmla="*/ 22 w 6913"/>
                  <a:gd name="T71" fmla="*/ 1 h 1270"/>
                  <a:gd name="T72" fmla="*/ 24 w 6913"/>
                  <a:gd name="T73" fmla="*/ 1 h 1270"/>
                  <a:gd name="T74" fmla="*/ 25 w 6913"/>
                  <a:gd name="T75" fmla="*/ 1 h 1270"/>
                  <a:gd name="T76" fmla="*/ 27 w 6913"/>
                  <a:gd name="T77" fmla="*/ 1 h 1270"/>
                  <a:gd name="T78" fmla="*/ 28 w 6913"/>
                  <a:gd name="T79" fmla="*/ 1 h 1270"/>
                  <a:gd name="T80" fmla="*/ 31 w 6913"/>
                  <a:gd name="T81" fmla="*/ 1 h 1270"/>
                  <a:gd name="T82" fmla="*/ 32 w 6913"/>
                  <a:gd name="T83" fmla="*/ 1 h 1270"/>
                  <a:gd name="T84" fmla="*/ 34 w 6913"/>
                  <a:gd name="T85" fmla="*/ 1 h 1270"/>
                  <a:gd name="T86" fmla="*/ 36 w 6913"/>
                  <a:gd name="T87" fmla="*/ 1 h 1270"/>
                  <a:gd name="T88" fmla="*/ 38 w 6913"/>
                  <a:gd name="T89" fmla="*/ 1 h 1270"/>
                  <a:gd name="T90" fmla="*/ 40 w 6913"/>
                  <a:gd name="T91" fmla="*/ 1 h 1270"/>
                  <a:gd name="T92" fmla="*/ 42 w 6913"/>
                  <a:gd name="T93" fmla="*/ 1 h 1270"/>
                  <a:gd name="T94" fmla="*/ 44 w 6913"/>
                  <a:gd name="T95" fmla="*/ 1 h 1270"/>
                  <a:gd name="T96" fmla="*/ 1 w 6913"/>
                  <a:gd name="T97" fmla="*/ 1 h 1270"/>
                  <a:gd name="T98" fmla="*/ 3 w 6913"/>
                  <a:gd name="T99" fmla="*/ 1 h 1270"/>
                  <a:gd name="T100" fmla="*/ 4 w 6913"/>
                  <a:gd name="T101" fmla="*/ 1 h 1270"/>
                  <a:gd name="T102" fmla="*/ 6 w 6913"/>
                  <a:gd name="T103" fmla="*/ 1 h 1270"/>
                  <a:gd name="T104" fmla="*/ 14 w 6913"/>
                  <a:gd name="T105" fmla="*/ 2 h 1270"/>
                  <a:gd name="T106" fmla="*/ 12 w 6913"/>
                  <a:gd name="T107" fmla="*/ 1 h 1270"/>
                  <a:gd name="T108" fmla="*/ 12 w 6913"/>
                  <a:gd name="T109" fmla="*/ 2 h 1270"/>
                  <a:gd name="T110" fmla="*/ 13 w 6913"/>
                  <a:gd name="T111" fmla="*/ 3 h 1270"/>
                  <a:gd name="T112" fmla="*/ 16 w 6913"/>
                  <a:gd name="T113" fmla="*/ 2 h 1270"/>
                  <a:gd name="T114" fmla="*/ 14 w 6913"/>
                  <a:gd name="T115" fmla="*/ 2 h 1270"/>
                  <a:gd name="T116" fmla="*/ 16 w 6913"/>
                  <a:gd name="T117" fmla="*/ 3 h 1270"/>
                  <a:gd name="T118" fmla="*/ 42 w 6913"/>
                  <a:gd name="T119" fmla="*/ 1 h 1270"/>
                  <a:gd name="T120" fmla="*/ 39 w 6913"/>
                  <a:gd name="T121" fmla="*/ 1 h 1270"/>
                  <a:gd name="T122" fmla="*/ 40 w 6913"/>
                  <a:gd name="T123" fmla="*/ 2 h 1270"/>
                  <a:gd name="T124" fmla="*/ 27 w 6913"/>
                  <a:gd name="T125" fmla="*/ 1 h 12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913"/>
                  <a:gd name="T190" fmla="*/ 0 h 1270"/>
                  <a:gd name="T191" fmla="*/ 6913 w 6913"/>
                  <a:gd name="T192" fmla="*/ 1270 h 12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913" h="1270">
                    <a:moveTo>
                      <a:pt x="2" y="0"/>
                    </a:moveTo>
                    <a:lnTo>
                      <a:pt x="2" y="7"/>
                    </a:lnTo>
                    <a:lnTo>
                      <a:pt x="3" y="12"/>
                    </a:lnTo>
                    <a:lnTo>
                      <a:pt x="3" y="19"/>
                    </a:lnTo>
                    <a:lnTo>
                      <a:pt x="4" y="26"/>
                    </a:lnTo>
                    <a:lnTo>
                      <a:pt x="6" y="33"/>
                    </a:lnTo>
                    <a:lnTo>
                      <a:pt x="7" y="40"/>
                    </a:lnTo>
                    <a:lnTo>
                      <a:pt x="7" y="46"/>
                    </a:lnTo>
                    <a:lnTo>
                      <a:pt x="7" y="53"/>
                    </a:lnTo>
                    <a:lnTo>
                      <a:pt x="0" y="60"/>
                    </a:lnTo>
                    <a:lnTo>
                      <a:pt x="0" y="0"/>
                    </a:lnTo>
                    <a:lnTo>
                      <a:pt x="2" y="0"/>
                    </a:lnTo>
                    <a:close/>
                    <a:moveTo>
                      <a:pt x="2396" y="0"/>
                    </a:moveTo>
                    <a:lnTo>
                      <a:pt x="2414" y="0"/>
                    </a:lnTo>
                    <a:lnTo>
                      <a:pt x="2431" y="0"/>
                    </a:lnTo>
                    <a:lnTo>
                      <a:pt x="2448" y="0"/>
                    </a:lnTo>
                    <a:lnTo>
                      <a:pt x="2467" y="0"/>
                    </a:lnTo>
                    <a:lnTo>
                      <a:pt x="2484" y="0"/>
                    </a:lnTo>
                    <a:lnTo>
                      <a:pt x="2501" y="0"/>
                    </a:lnTo>
                    <a:lnTo>
                      <a:pt x="2519" y="0"/>
                    </a:lnTo>
                    <a:lnTo>
                      <a:pt x="2536" y="0"/>
                    </a:lnTo>
                    <a:lnTo>
                      <a:pt x="2553" y="0"/>
                    </a:lnTo>
                    <a:lnTo>
                      <a:pt x="2572" y="0"/>
                    </a:lnTo>
                    <a:lnTo>
                      <a:pt x="2583" y="1"/>
                    </a:lnTo>
                    <a:lnTo>
                      <a:pt x="2583" y="4"/>
                    </a:lnTo>
                    <a:lnTo>
                      <a:pt x="2584" y="7"/>
                    </a:lnTo>
                    <a:lnTo>
                      <a:pt x="2584" y="10"/>
                    </a:lnTo>
                    <a:lnTo>
                      <a:pt x="2585" y="14"/>
                    </a:lnTo>
                    <a:lnTo>
                      <a:pt x="2587" y="17"/>
                    </a:lnTo>
                    <a:lnTo>
                      <a:pt x="2588" y="20"/>
                    </a:lnTo>
                    <a:lnTo>
                      <a:pt x="2590" y="23"/>
                    </a:lnTo>
                    <a:lnTo>
                      <a:pt x="2591" y="26"/>
                    </a:lnTo>
                    <a:lnTo>
                      <a:pt x="2593" y="30"/>
                    </a:lnTo>
                    <a:lnTo>
                      <a:pt x="2596" y="33"/>
                    </a:lnTo>
                    <a:lnTo>
                      <a:pt x="2597" y="37"/>
                    </a:lnTo>
                    <a:lnTo>
                      <a:pt x="2597" y="39"/>
                    </a:lnTo>
                    <a:lnTo>
                      <a:pt x="2597" y="42"/>
                    </a:lnTo>
                    <a:lnTo>
                      <a:pt x="2597" y="46"/>
                    </a:lnTo>
                    <a:lnTo>
                      <a:pt x="2597" y="49"/>
                    </a:lnTo>
                    <a:lnTo>
                      <a:pt x="2597" y="53"/>
                    </a:lnTo>
                    <a:lnTo>
                      <a:pt x="2599" y="55"/>
                    </a:lnTo>
                    <a:lnTo>
                      <a:pt x="2599" y="59"/>
                    </a:lnTo>
                    <a:lnTo>
                      <a:pt x="2599" y="62"/>
                    </a:lnTo>
                    <a:lnTo>
                      <a:pt x="2599" y="65"/>
                    </a:lnTo>
                    <a:lnTo>
                      <a:pt x="2599" y="68"/>
                    </a:lnTo>
                    <a:lnTo>
                      <a:pt x="2598" y="71"/>
                    </a:lnTo>
                    <a:lnTo>
                      <a:pt x="2581" y="71"/>
                    </a:lnTo>
                    <a:lnTo>
                      <a:pt x="2577" y="75"/>
                    </a:lnTo>
                    <a:lnTo>
                      <a:pt x="2575" y="78"/>
                    </a:lnTo>
                    <a:lnTo>
                      <a:pt x="2572" y="80"/>
                    </a:lnTo>
                    <a:lnTo>
                      <a:pt x="2568" y="84"/>
                    </a:lnTo>
                    <a:lnTo>
                      <a:pt x="2566" y="87"/>
                    </a:lnTo>
                    <a:lnTo>
                      <a:pt x="2564" y="87"/>
                    </a:lnTo>
                    <a:lnTo>
                      <a:pt x="2560" y="84"/>
                    </a:lnTo>
                    <a:lnTo>
                      <a:pt x="2557" y="82"/>
                    </a:lnTo>
                    <a:lnTo>
                      <a:pt x="2554" y="78"/>
                    </a:lnTo>
                    <a:lnTo>
                      <a:pt x="2551" y="75"/>
                    </a:lnTo>
                    <a:lnTo>
                      <a:pt x="2549" y="71"/>
                    </a:lnTo>
                    <a:lnTo>
                      <a:pt x="2534" y="71"/>
                    </a:lnTo>
                    <a:lnTo>
                      <a:pt x="2520" y="70"/>
                    </a:lnTo>
                    <a:lnTo>
                      <a:pt x="2515" y="67"/>
                    </a:lnTo>
                    <a:lnTo>
                      <a:pt x="2507" y="65"/>
                    </a:lnTo>
                    <a:lnTo>
                      <a:pt x="2494" y="67"/>
                    </a:lnTo>
                    <a:lnTo>
                      <a:pt x="2493" y="70"/>
                    </a:lnTo>
                    <a:lnTo>
                      <a:pt x="2479" y="71"/>
                    </a:lnTo>
                    <a:lnTo>
                      <a:pt x="2462" y="71"/>
                    </a:lnTo>
                    <a:lnTo>
                      <a:pt x="2460" y="69"/>
                    </a:lnTo>
                    <a:lnTo>
                      <a:pt x="2460" y="65"/>
                    </a:lnTo>
                    <a:lnTo>
                      <a:pt x="2460" y="62"/>
                    </a:lnTo>
                    <a:lnTo>
                      <a:pt x="2460" y="59"/>
                    </a:lnTo>
                    <a:lnTo>
                      <a:pt x="2464" y="56"/>
                    </a:lnTo>
                    <a:lnTo>
                      <a:pt x="2476" y="53"/>
                    </a:lnTo>
                    <a:lnTo>
                      <a:pt x="2460" y="53"/>
                    </a:lnTo>
                    <a:lnTo>
                      <a:pt x="2443" y="53"/>
                    </a:lnTo>
                    <a:lnTo>
                      <a:pt x="2438" y="50"/>
                    </a:lnTo>
                    <a:lnTo>
                      <a:pt x="2432" y="47"/>
                    </a:lnTo>
                    <a:lnTo>
                      <a:pt x="2428" y="44"/>
                    </a:lnTo>
                    <a:lnTo>
                      <a:pt x="2418" y="41"/>
                    </a:lnTo>
                    <a:lnTo>
                      <a:pt x="2403" y="40"/>
                    </a:lnTo>
                    <a:lnTo>
                      <a:pt x="2390" y="40"/>
                    </a:lnTo>
                    <a:lnTo>
                      <a:pt x="2385" y="37"/>
                    </a:lnTo>
                    <a:lnTo>
                      <a:pt x="2380" y="33"/>
                    </a:lnTo>
                    <a:lnTo>
                      <a:pt x="2375" y="30"/>
                    </a:lnTo>
                    <a:lnTo>
                      <a:pt x="2369" y="32"/>
                    </a:lnTo>
                    <a:lnTo>
                      <a:pt x="2362" y="34"/>
                    </a:lnTo>
                    <a:lnTo>
                      <a:pt x="2358" y="38"/>
                    </a:lnTo>
                    <a:lnTo>
                      <a:pt x="2354" y="40"/>
                    </a:lnTo>
                    <a:lnTo>
                      <a:pt x="2343" y="38"/>
                    </a:lnTo>
                    <a:lnTo>
                      <a:pt x="2337" y="38"/>
                    </a:lnTo>
                    <a:lnTo>
                      <a:pt x="2331" y="40"/>
                    </a:lnTo>
                    <a:lnTo>
                      <a:pt x="2325" y="44"/>
                    </a:lnTo>
                    <a:lnTo>
                      <a:pt x="2318" y="47"/>
                    </a:lnTo>
                    <a:lnTo>
                      <a:pt x="2307" y="49"/>
                    </a:lnTo>
                    <a:lnTo>
                      <a:pt x="2292" y="50"/>
                    </a:lnTo>
                    <a:lnTo>
                      <a:pt x="2275" y="50"/>
                    </a:lnTo>
                    <a:lnTo>
                      <a:pt x="2259" y="49"/>
                    </a:lnTo>
                    <a:lnTo>
                      <a:pt x="2243" y="48"/>
                    </a:lnTo>
                    <a:lnTo>
                      <a:pt x="2228" y="47"/>
                    </a:lnTo>
                    <a:lnTo>
                      <a:pt x="2211" y="47"/>
                    </a:lnTo>
                    <a:lnTo>
                      <a:pt x="2198" y="48"/>
                    </a:lnTo>
                    <a:lnTo>
                      <a:pt x="2190" y="45"/>
                    </a:lnTo>
                    <a:lnTo>
                      <a:pt x="2183" y="42"/>
                    </a:lnTo>
                    <a:lnTo>
                      <a:pt x="2172" y="45"/>
                    </a:lnTo>
                    <a:lnTo>
                      <a:pt x="2161" y="47"/>
                    </a:lnTo>
                    <a:lnTo>
                      <a:pt x="2151" y="50"/>
                    </a:lnTo>
                    <a:lnTo>
                      <a:pt x="2135" y="50"/>
                    </a:lnTo>
                    <a:lnTo>
                      <a:pt x="2121" y="53"/>
                    </a:lnTo>
                    <a:lnTo>
                      <a:pt x="2118" y="56"/>
                    </a:lnTo>
                    <a:lnTo>
                      <a:pt x="2115" y="60"/>
                    </a:lnTo>
                    <a:lnTo>
                      <a:pt x="2112" y="62"/>
                    </a:lnTo>
                    <a:lnTo>
                      <a:pt x="2095" y="63"/>
                    </a:lnTo>
                    <a:lnTo>
                      <a:pt x="2080" y="64"/>
                    </a:lnTo>
                    <a:lnTo>
                      <a:pt x="2063" y="63"/>
                    </a:lnTo>
                    <a:lnTo>
                      <a:pt x="2053" y="65"/>
                    </a:lnTo>
                    <a:lnTo>
                      <a:pt x="2044" y="67"/>
                    </a:lnTo>
                    <a:lnTo>
                      <a:pt x="2039" y="64"/>
                    </a:lnTo>
                    <a:lnTo>
                      <a:pt x="2035" y="61"/>
                    </a:lnTo>
                    <a:lnTo>
                      <a:pt x="2030" y="57"/>
                    </a:lnTo>
                    <a:lnTo>
                      <a:pt x="2023" y="56"/>
                    </a:lnTo>
                    <a:lnTo>
                      <a:pt x="2014" y="60"/>
                    </a:lnTo>
                    <a:lnTo>
                      <a:pt x="2004" y="62"/>
                    </a:lnTo>
                    <a:lnTo>
                      <a:pt x="1992" y="64"/>
                    </a:lnTo>
                    <a:lnTo>
                      <a:pt x="1983" y="68"/>
                    </a:lnTo>
                    <a:lnTo>
                      <a:pt x="1975" y="70"/>
                    </a:lnTo>
                    <a:lnTo>
                      <a:pt x="1959" y="69"/>
                    </a:lnTo>
                    <a:lnTo>
                      <a:pt x="1940" y="69"/>
                    </a:lnTo>
                    <a:lnTo>
                      <a:pt x="1938" y="72"/>
                    </a:lnTo>
                    <a:lnTo>
                      <a:pt x="1939" y="75"/>
                    </a:lnTo>
                    <a:lnTo>
                      <a:pt x="1939" y="78"/>
                    </a:lnTo>
                    <a:lnTo>
                      <a:pt x="1940" y="82"/>
                    </a:lnTo>
                    <a:lnTo>
                      <a:pt x="1954" y="83"/>
                    </a:lnTo>
                    <a:lnTo>
                      <a:pt x="1960" y="85"/>
                    </a:lnTo>
                    <a:lnTo>
                      <a:pt x="1963" y="88"/>
                    </a:lnTo>
                    <a:lnTo>
                      <a:pt x="1964" y="92"/>
                    </a:lnTo>
                    <a:lnTo>
                      <a:pt x="1967" y="95"/>
                    </a:lnTo>
                    <a:lnTo>
                      <a:pt x="1968" y="98"/>
                    </a:lnTo>
                    <a:lnTo>
                      <a:pt x="1969" y="101"/>
                    </a:lnTo>
                    <a:lnTo>
                      <a:pt x="1971" y="105"/>
                    </a:lnTo>
                    <a:lnTo>
                      <a:pt x="1972" y="108"/>
                    </a:lnTo>
                    <a:lnTo>
                      <a:pt x="1974" y="112"/>
                    </a:lnTo>
                    <a:lnTo>
                      <a:pt x="1975" y="114"/>
                    </a:lnTo>
                    <a:lnTo>
                      <a:pt x="1977" y="117"/>
                    </a:lnTo>
                    <a:lnTo>
                      <a:pt x="1978" y="121"/>
                    </a:lnTo>
                    <a:lnTo>
                      <a:pt x="1981" y="124"/>
                    </a:lnTo>
                    <a:lnTo>
                      <a:pt x="1991" y="126"/>
                    </a:lnTo>
                    <a:lnTo>
                      <a:pt x="2005" y="125"/>
                    </a:lnTo>
                    <a:lnTo>
                      <a:pt x="2022" y="125"/>
                    </a:lnTo>
                    <a:lnTo>
                      <a:pt x="2031" y="123"/>
                    </a:lnTo>
                    <a:lnTo>
                      <a:pt x="2035" y="120"/>
                    </a:lnTo>
                    <a:lnTo>
                      <a:pt x="2037" y="116"/>
                    </a:lnTo>
                    <a:lnTo>
                      <a:pt x="2040" y="114"/>
                    </a:lnTo>
                    <a:lnTo>
                      <a:pt x="2044" y="110"/>
                    </a:lnTo>
                    <a:lnTo>
                      <a:pt x="2050" y="107"/>
                    </a:lnTo>
                    <a:lnTo>
                      <a:pt x="2053" y="103"/>
                    </a:lnTo>
                    <a:lnTo>
                      <a:pt x="2055" y="101"/>
                    </a:lnTo>
                    <a:lnTo>
                      <a:pt x="2059" y="98"/>
                    </a:lnTo>
                    <a:lnTo>
                      <a:pt x="2061" y="94"/>
                    </a:lnTo>
                    <a:lnTo>
                      <a:pt x="2076" y="97"/>
                    </a:lnTo>
                    <a:lnTo>
                      <a:pt x="2082" y="99"/>
                    </a:lnTo>
                    <a:lnTo>
                      <a:pt x="2085" y="102"/>
                    </a:lnTo>
                    <a:lnTo>
                      <a:pt x="2090" y="106"/>
                    </a:lnTo>
                    <a:lnTo>
                      <a:pt x="2093" y="108"/>
                    </a:lnTo>
                    <a:lnTo>
                      <a:pt x="2097" y="112"/>
                    </a:lnTo>
                    <a:lnTo>
                      <a:pt x="2099" y="115"/>
                    </a:lnTo>
                    <a:lnTo>
                      <a:pt x="2101" y="118"/>
                    </a:lnTo>
                    <a:lnTo>
                      <a:pt x="2104" y="121"/>
                    </a:lnTo>
                    <a:lnTo>
                      <a:pt x="2106" y="124"/>
                    </a:lnTo>
                    <a:lnTo>
                      <a:pt x="2108" y="128"/>
                    </a:lnTo>
                    <a:lnTo>
                      <a:pt x="2111" y="131"/>
                    </a:lnTo>
                    <a:lnTo>
                      <a:pt x="2112" y="135"/>
                    </a:lnTo>
                    <a:lnTo>
                      <a:pt x="2116" y="135"/>
                    </a:lnTo>
                    <a:lnTo>
                      <a:pt x="2122" y="131"/>
                    </a:lnTo>
                    <a:lnTo>
                      <a:pt x="2128" y="129"/>
                    </a:lnTo>
                    <a:lnTo>
                      <a:pt x="2137" y="126"/>
                    </a:lnTo>
                    <a:lnTo>
                      <a:pt x="2144" y="123"/>
                    </a:lnTo>
                    <a:lnTo>
                      <a:pt x="2145" y="120"/>
                    </a:lnTo>
                    <a:lnTo>
                      <a:pt x="2146" y="117"/>
                    </a:lnTo>
                    <a:lnTo>
                      <a:pt x="2148" y="114"/>
                    </a:lnTo>
                    <a:lnTo>
                      <a:pt x="2149" y="112"/>
                    </a:lnTo>
                    <a:lnTo>
                      <a:pt x="2149" y="115"/>
                    </a:lnTo>
                    <a:lnTo>
                      <a:pt x="2150" y="118"/>
                    </a:lnTo>
                    <a:lnTo>
                      <a:pt x="2151" y="122"/>
                    </a:lnTo>
                    <a:lnTo>
                      <a:pt x="2151" y="124"/>
                    </a:lnTo>
                    <a:lnTo>
                      <a:pt x="2158" y="128"/>
                    </a:lnTo>
                    <a:lnTo>
                      <a:pt x="2164" y="131"/>
                    </a:lnTo>
                    <a:lnTo>
                      <a:pt x="2167" y="133"/>
                    </a:lnTo>
                    <a:lnTo>
                      <a:pt x="2169" y="137"/>
                    </a:lnTo>
                    <a:lnTo>
                      <a:pt x="2171" y="140"/>
                    </a:lnTo>
                    <a:lnTo>
                      <a:pt x="2173" y="144"/>
                    </a:lnTo>
                    <a:lnTo>
                      <a:pt x="2176" y="146"/>
                    </a:lnTo>
                    <a:lnTo>
                      <a:pt x="2180" y="150"/>
                    </a:lnTo>
                    <a:lnTo>
                      <a:pt x="2184" y="153"/>
                    </a:lnTo>
                    <a:lnTo>
                      <a:pt x="2191" y="155"/>
                    </a:lnTo>
                    <a:lnTo>
                      <a:pt x="2197" y="159"/>
                    </a:lnTo>
                    <a:lnTo>
                      <a:pt x="2203" y="159"/>
                    </a:lnTo>
                    <a:lnTo>
                      <a:pt x="2207" y="155"/>
                    </a:lnTo>
                    <a:lnTo>
                      <a:pt x="2212" y="152"/>
                    </a:lnTo>
                    <a:lnTo>
                      <a:pt x="2217" y="148"/>
                    </a:lnTo>
                    <a:lnTo>
                      <a:pt x="2220" y="146"/>
                    </a:lnTo>
                    <a:lnTo>
                      <a:pt x="2225" y="143"/>
                    </a:lnTo>
                    <a:lnTo>
                      <a:pt x="2227" y="139"/>
                    </a:lnTo>
                    <a:lnTo>
                      <a:pt x="2229" y="136"/>
                    </a:lnTo>
                    <a:lnTo>
                      <a:pt x="2233" y="133"/>
                    </a:lnTo>
                    <a:lnTo>
                      <a:pt x="2235" y="130"/>
                    </a:lnTo>
                    <a:lnTo>
                      <a:pt x="2241" y="126"/>
                    </a:lnTo>
                    <a:lnTo>
                      <a:pt x="2246" y="124"/>
                    </a:lnTo>
                    <a:lnTo>
                      <a:pt x="2249" y="121"/>
                    </a:lnTo>
                    <a:lnTo>
                      <a:pt x="2254" y="117"/>
                    </a:lnTo>
                    <a:lnTo>
                      <a:pt x="2260" y="115"/>
                    </a:lnTo>
                    <a:lnTo>
                      <a:pt x="2267" y="112"/>
                    </a:lnTo>
                    <a:lnTo>
                      <a:pt x="2282" y="110"/>
                    </a:lnTo>
                    <a:lnTo>
                      <a:pt x="2294" y="113"/>
                    </a:lnTo>
                    <a:lnTo>
                      <a:pt x="2304" y="115"/>
                    </a:lnTo>
                    <a:lnTo>
                      <a:pt x="2315" y="113"/>
                    </a:lnTo>
                    <a:lnTo>
                      <a:pt x="2324" y="110"/>
                    </a:lnTo>
                    <a:lnTo>
                      <a:pt x="2332" y="107"/>
                    </a:lnTo>
                    <a:lnTo>
                      <a:pt x="2337" y="103"/>
                    </a:lnTo>
                    <a:lnTo>
                      <a:pt x="2342" y="101"/>
                    </a:lnTo>
                    <a:lnTo>
                      <a:pt x="2352" y="99"/>
                    </a:lnTo>
                    <a:lnTo>
                      <a:pt x="2358" y="99"/>
                    </a:lnTo>
                    <a:lnTo>
                      <a:pt x="2362" y="102"/>
                    </a:lnTo>
                    <a:lnTo>
                      <a:pt x="2365" y="105"/>
                    </a:lnTo>
                    <a:lnTo>
                      <a:pt x="2371" y="108"/>
                    </a:lnTo>
                    <a:lnTo>
                      <a:pt x="2376" y="112"/>
                    </a:lnTo>
                    <a:lnTo>
                      <a:pt x="2379" y="114"/>
                    </a:lnTo>
                    <a:lnTo>
                      <a:pt x="2383" y="117"/>
                    </a:lnTo>
                    <a:lnTo>
                      <a:pt x="2386" y="121"/>
                    </a:lnTo>
                    <a:lnTo>
                      <a:pt x="2390" y="124"/>
                    </a:lnTo>
                    <a:lnTo>
                      <a:pt x="2394" y="123"/>
                    </a:lnTo>
                    <a:lnTo>
                      <a:pt x="2398" y="120"/>
                    </a:lnTo>
                    <a:lnTo>
                      <a:pt x="2401" y="116"/>
                    </a:lnTo>
                    <a:lnTo>
                      <a:pt x="2406" y="113"/>
                    </a:lnTo>
                    <a:lnTo>
                      <a:pt x="2411" y="110"/>
                    </a:lnTo>
                    <a:lnTo>
                      <a:pt x="2423" y="108"/>
                    </a:lnTo>
                    <a:lnTo>
                      <a:pt x="2438" y="107"/>
                    </a:lnTo>
                    <a:lnTo>
                      <a:pt x="2448" y="109"/>
                    </a:lnTo>
                    <a:lnTo>
                      <a:pt x="2456" y="112"/>
                    </a:lnTo>
                    <a:lnTo>
                      <a:pt x="2462" y="115"/>
                    </a:lnTo>
                    <a:lnTo>
                      <a:pt x="2466" y="118"/>
                    </a:lnTo>
                    <a:lnTo>
                      <a:pt x="2468" y="121"/>
                    </a:lnTo>
                    <a:lnTo>
                      <a:pt x="2471" y="124"/>
                    </a:lnTo>
                    <a:lnTo>
                      <a:pt x="2478" y="128"/>
                    </a:lnTo>
                    <a:lnTo>
                      <a:pt x="2485" y="130"/>
                    </a:lnTo>
                    <a:lnTo>
                      <a:pt x="2492" y="133"/>
                    </a:lnTo>
                    <a:lnTo>
                      <a:pt x="2497" y="133"/>
                    </a:lnTo>
                    <a:lnTo>
                      <a:pt x="2501" y="130"/>
                    </a:lnTo>
                    <a:lnTo>
                      <a:pt x="2505" y="126"/>
                    </a:lnTo>
                    <a:lnTo>
                      <a:pt x="2509" y="123"/>
                    </a:lnTo>
                    <a:lnTo>
                      <a:pt x="2514" y="121"/>
                    </a:lnTo>
                    <a:lnTo>
                      <a:pt x="2520" y="117"/>
                    </a:lnTo>
                    <a:lnTo>
                      <a:pt x="2526" y="114"/>
                    </a:lnTo>
                    <a:lnTo>
                      <a:pt x="2534" y="112"/>
                    </a:lnTo>
                    <a:lnTo>
                      <a:pt x="2546" y="109"/>
                    </a:lnTo>
                    <a:lnTo>
                      <a:pt x="2564" y="109"/>
                    </a:lnTo>
                    <a:lnTo>
                      <a:pt x="2572" y="113"/>
                    </a:lnTo>
                    <a:lnTo>
                      <a:pt x="2579" y="115"/>
                    </a:lnTo>
                    <a:lnTo>
                      <a:pt x="2583" y="118"/>
                    </a:lnTo>
                    <a:lnTo>
                      <a:pt x="2584" y="122"/>
                    </a:lnTo>
                    <a:lnTo>
                      <a:pt x="2587" y="125"/>
                    </a:lnTo>
                    <a:lnTo>
                      <a:pt x="2600" y="126"/>
                    </a:lnTo>
                    <a:lnTo>
                      <a:pt x="2615" y="129"/>
                    </a:lnTo>
                    <a:lnTo>
                      <a:pt x="2627" y="131"/>
                    </a:lnTo>
                    <a:lnTo>
                      <a:pt x="2635" y="131"/>
                    </a:lnTo>
                    <a:lnTo>
                      <a:pt x="2641" y="129"/>
                    </a:lnTo>
                    <a:lnTo>
                      <a:pt x="2646" y="125"/>
                    </a:lnTo>
                    <a:lnTo>
                      <a:pt x="2645" y="122"/>
                    </a:lnTo>
                    <a:lnTo>
                      <a:pt x="2644" y="120"/>
                    </a:lnTo>
                    <a:lnTo>
                      <a:pt x="2642" y="116"/>
                    </a:lnTo>
                    <a:lnTo>
                      <a:pt x="2640" y="113"/>
                    </a:lnTo>
                    <a:lnTo>
                      <a:pt x="2637" y="109"/>
                    </a:lnTo>
                    <a:lnTo>
                      <a:pt x="2635" y="106"/>
                    </a:lnTo>
                    <a:lnTo>
                      <a:pt x="2637" y="103"/>
                    </a:lnTo>
                    <a:lnTo>
                      <a:pt x="2638" y="100"/>
                    </a:lnTo>
                    <a:lnTo>
                      <a:pt x="2641" y="97"/>
                    </a:lnTo>
                    <a:lnTo>
                      <a:pt x="2642" y="93"/>
                    </a:lnTo>
                    <a:lnTo>
                      <a:pt x="2644" y="91"/>
                    </a:lnTo>
                    <a:lnTo>
                      <a:pt x="2646" y="87"/>
                    </a:lnTo>
                    <a:lnTo>
                      <a:pt x="2650" y="84"/>
                    </a:lnTo>
                    <a:lnTo>
                      <a:pt x="2652" y="80"/>
                    </a:lnTo>
                    <a:lnTo>
                      <a:pt x="2653" y="78"/>
                    </a:lnTo>
                    <a:lnTo>
                      <a:pt x="2655" y="75"/>
                    </a:lnTo>
                    <a:lnTo>
                      <a:pt x="2657" y="71"/>
                    </a:lnTo>
                    <a:lnTo>
                      <a:pt x="2659" y="68"/>
                    </a:lnTo>
                    <a:lnTo>
                      <a:pt x="2661" y="64"/>
                    </a:lnTo>
                    <a:lnTo>
                      <a:pt x="2664" y="62"/>
                    </a:lnTo>
                    <a:lnTo>
                      <a:pt x="2667" y="59"/>
                    </a:lnTo>
                    <a:lnTo>
                      <a:pt x="2673" y="59"/>
                    </a:lnTo>
                    <a:lnTo>
                      <a:pt x="2680" y="62"/>
                    </a:lnTo>
                    <a:lnTo>
                      <a:pt x="2688" y="64"/>
                    </a:lnTo>
                    <a:lnTo>
                      <a:pt x="2696" y="68"/>
                    </a:lnTo>
                    <a:lnTo>
                      <a:pt x="2703" y="70"/>
                    </a:lnTo>
                    <a:lnTo>
                      <a:pt x="2713" y="73"/>
                    </a:lnTo>
                    <a:lnTo>
                      <a:pt x="2725" y="75"/>
                    </a:lnTo>
                    <a:lnTo>
                      <a:pt x="2740" y="73"/>
                    </a:lnTo>
                    <a:lnTo>
                      <a:pt x="2756" y="73"/>
                    </a:lnTo>
                    <a:lnTo>
                      <a:pt x="2769" y="71"/>
                    </a:lnTo>
                    <a:lnTo>
                      <a:pt x="2784" y="72"/>
                    </a:lnTo>
                    <a:lnTo>
                      <a:pt x="2797" y="71"/>
                    </a:lnTo>
                    <a:lnTo>
                      <a:pt x="2805" y="69"/>
                    </a:lnTo>
                    <a:lnTo>
                      <a:pt x="2810" y="65"/>
                    </a:lnTo>
                    <a:lnTo>
                      <a:pt x="2815" y="62"/>
                    </a:lnTo>
                    <a:lnTo>
                      <a:pt x="2819" y="60"/>
                    </a:lnTo>
                    <a:lnTo>
                      <a:pt x="2824" y="56"/>
                    </a:lnTo>
                    <a:lnTo>
                      <a:pt x="2838" y="54"/>
                    </a:lnTo>
                    <a:lnTo>
                      <a:pt x="2852" y="55"/>
                    </a:lnTo>
                    <a:lnTo>
                      <a:pt x="2863" y="56"/>
                    </a:lnTo>
                    <a:lnTo>
                      <a:pt x="2872" y="53"/>
                    </a:lnTo>
                    <a:lnTo>
                      <a:pt x="2879" y="50"/>
                    </a:lnTo>
                    <a:lnTo>
                      <a:pt x="2894" y="53"/>
                    </a:lnTo>
                    <a:lnTo>
                      <a:pt x="2910" y="54"/>
                    </a:lnTo>
                    <a:lnTo>
                      <a:pt x="2928" y="54"/>
                    </a:lnTo>
                    <a:lnTo>
                      <a:pt x="2930" y="50"/>
                    </a:lnTo>
                    <a:lnTo>
                      <a:pt x="2931" y="47"/>
                    </a:lnTo>
                    <a:lnTo>
                      <a:pt x="2932" y="45"/>
                    </a:lnTo>
                    <a:lnTo>
                      <a:pt x="2935" y="41"/>
                    </a:lnTo>
                    <a:lnTo>
                      <a:pt x="2936" y="38"/>
                    </a:lnTo>
                    <a:lnTo>
                      <a:pt x="2938" y="34"/>
                    </a:lnTo>
                    <a:lnTo>
                      <a:pt x="2940" y="31"/>
                    </a:lnTo>
                    <a:lnTo>
                      <a:pt x="2943" y="29"/>
                    </a:lnTo>
                    <a:lnTo>
                      <a:pt x="2945" y="25"/>
                    </a:lnTo>
                    <a:lnTo>
                      <a:pt x="2946" y="22"/>
                    </a:lnTo>
                    <a:lnTo>
                      <a:pt x="2948" y="18"/>
                    </a:lnTo>
                    <a:lnTo>
                      <a:pt x="2951" y="16"/>
                    </a:lnTo>
                    <a:lnTo>
                      <a:pt x="2953" y="12"/>
                    </a:lnTo>
                    <a:lnTo>
                      <a:pt x="2955" y="9"/>
                    </a:lnTo>
                    <a:lnTo>
                      <a:pt x="2958" y="5"/>
                    </a:lnTo>
                    <a:lnTo>
                      <a:pt x="2959" y="3"/>
                    </a:lnTo>
                    <a:lnTo>
                      <a:pt x="2961" y="0"/>
                    </a:lnTo>
                    <a:lnTo>
                      <a:pt x="2976" y="0"/>
                    </a:lnTo>
                    <a:lnTo>
                      <a:pt x="2977" y="0"/>
                    </a:lnTo>
                    <a:lnTo>
                      <a:pt x="2978" y="0"/>
                    </a:lnTo>
                    <a:lnTo>
                      <a:pt x="2979" y="0"/>
                    </a:lnTo>
                    <a:lnTo>
                      <a:pt x="2981" y="0"/>
                    </a:lnTo>
                    <a:lnTo>
                      <a:pt x="2982" y="0"/>
                    </a:lnTo>
                    <a:lnTo>
                      <a:pt x="3074" y="0"/>
                    </a:lnTo>
                    <a:lnTo>
                      <a:pt x="3079" y="5"/>
                    </a:lnTo>
                    <a:lnTo>
                      <a:pt x="3082" y="11"/>
                    </a:lnTo>
                    <a:lnTo>
                      <a:pt x="3087" y="11"/>
                    </a:lnTo>
                    <a:lnTo>
                      <a:pt x="3091" y="5"/>
                    </a:lnTo>
                    <a:lnTo>
                      <a:pt x="3096" y="0"/>
                    </a:lnTo>
                    <a:lnTo>
                      <a:pt x="3122" y="0"/>
                    </a:lnTo>
                    <a:lnTo>
                      <a:pt x="3125" y="3"/>
                    </a:lnTo>
                    <a:lnTo>
                      <a:pt x="3128" y="8"/>
                    </a:lnTo>
                    <a:lnTo>
                      <a:pt x="3132" y="11"/>
                    </a:lnTo>
                    <a:lnTo>
                      <a:pt x="3135" y="15"/>
                    </a:lnTo>
                    <a:lnTo>
                      <a:pt x="3137" y="19"/>
                    </a:lnTo>
                    <a:lnTo>
                      <a:pt x="3138" y="23"/>
                    </a:lnTo>
                    <a:lnTo>
                      <a:pt x="3141" y="27"/>
                    </a:lnTo>
                    <a:lnTo>
                      <a:pt x="3142" y="31"/>
                    </a:lnTo>
                    <a:lnTo>
                      <a:pt x="3144" y="34"/>
                    </a:lnTo>
                    <a:lnTo>
                      <a:pt x="3149" y="39"/>
                    </a:lnTo>
                    <a:lnTo>
                      <a:pt x="3153" y="42"/>
                    </a:lnTo>
                    <a:lnTo>
                      <a:pt x="3166" y="39"/>
                    </a:lnTo>
                    <a:lnTo>
                      <a:pt x="3182" y="37"/>
                    </a:lnTo>
                    <a:lnTo>
                      <a:pt x="3195" y="34"/>
                    </a:lnTo>
                    <a:lnTo>
                      <a:pt x="3203" y="31"/>
                    </a:lnTo>
                    <a:lnTo>
                      <a:pt x="3210" y="26"/>
                    </a:lnTo>
                    <a:lnTo>
                      <a:pt x="3217" y="23"/>
                    </a:lnTo>
                    <a:lnTo>
                      <a:pt x="3223" y="19"/>
                    </a:lnTo>
                    <a:lnTo>
                      <a:pt x="3224" y="15"/>
                    </a:lnTo>
                    <a:lnTo>
                      <a:pt x="3225" y="11"/>
                    </a:lnTo>
                    <a:lnTo>
                      <a:pt x="3226" y="8"/>
                    </a:lnTo>
                    <a:lnTo>
                      <a:pt x="3228" y="3"/>
                    </a:lnTo>
                    <a:lnTo>
                      <a:pt x="3230" y="0"/>
                    </a:lnTo>
                    <a:lnTo>
                      <a:pt x="3476" y="0"/>
                    </a:lnTo>
                    <a:lnTo>
                      <a:pt x="3480" y="2"/>
                    </a:lnTo>
                    <a:lnTo>
                      <a:pt x="3485" y="4"/>
                    </a:lnTo>
                    <a:lnTo>
                      <a:pt x="3491" y="7"/>
                    </a:lnTo>
                    <a:lnTo>
                      <a:pt x="3498" y="9"/>
                    </a:lnTo>
                    <a:lnTo>
                      <a:pt x="3509" y="9"/>
                    </a:lnTo>
                    <a:lnTo>
                      <a:pt x="3520" y="7"/>
                    </a:lnTo>
                    <a:lnTo>
                      <a:pt x="3523" y="4"/>
                    </a:lnTo>
                    <a:lnTo>
                      <a:pt x="3528" y="2"/>
                    </a:lnTo>
                    <a:lnTo>
                      <a:pt x="3533" y="0"/>
                    </a:lnTo>
                    <a:lnTo>
                      <a:pt x="3538" y="0"/>
                    </a:lnTo>
                    <a:lnTo>
                      <a:pt x="3537" y="2"/>
                    </a:lnTo>
                    <a:lnTo>
                      <a:pt x="3537" y="5"/>
                    </a:lnTo>
                    <a:lnTo>
                      <a:pt x="3537" y="8"/>
                    </a:lnTo>
                    <a:lnTo>
                      <a:pt x="3536" y="11"/>
                    </a:lnTo>
                    <a:lnTo>
                      <a:pt x="3536" y="14"/>
                    </a:lnTo>
                    <a:lnTo>
                      <a:pt x="3536" y="17"/>
                    </a:lnTo>
                    <a:lnTo>
                      <a:pt x="3536" y="19"/>
                    </a:lnTo>
                    <a:lnTo>
                      <a:pt x="3537" y="23"/>
                    </a:lnTo>
                    <a:lnTo>
                      <a:pt x="3538" y="25"/>
                    </a:lnTo>
                    <a:lnTo>
                      <a:pt x="3538" y="29"/>
                    </a:lnTo>
                    <a:lnTo>
                      <a:pt x="3539" y="31"/>
                    </a:lnTo>
                    <a:lnTo>
                      <a:pt x="3541" y="34"/>
                    </a:lnTo>
                    <a:lnTo>
                      <a:pt x="3542" y="37"/>
                    </a:lnTo>
                    <a:lnTo>
                      <a:pt x="3543" y="40"/>
                    </a:lnTo>
                    <a:lnTo>
                      <a:pt x="3545" y="42"/>
                    </a:lnTo>
                    <a:lnTo>
                      <a:pt x="3546" y="46"/>
                    </a:lnTo>
                    <a:lnTo>
                      <a:pt x="3548" y="48"/>
                    </a:lnTo>
                    <a:lnTo>
                      <a:pt x="3550" y="50"/>
                    </a:lnTo>
                    <a:lnTo>
                      <a:pt x="3552" y="54"/>
                    </a:lnTo>
                    <a:lnTo>
                      <a:pt x="3560" y="50"/>
                    </a:lnTo>
                    <a:lnTo>
                      <a:pt x="3565" y="48"/>
                    </a:lnTo>
                    <a:lnTo>
                      <a:pt x="3572" y="46"/>
                    </a:lnTo>
                    <a:lnTo>
                      <a:pt x="3582" y="44"/>
                    </a:lnTo>
                    <a:lnTo>
                      <a:pt x="3595" y="42"/>
                    </a:lnTo>
                    <a:lnTo>
                      <a:pt x="3609" y="44"/>
                    </a:lnTo>
                    <a:lnTo>
                      <a:pt x="3621" y="45"/>
                    </a:lnTo>
                    <a:lnTo>
                      <a:pt x="3634" y="44"/>
                    </a:lnTo>
                    <a:lnTo>
                      <a:pt x="3645" y="41"/>
                    </a:lnTo>
                    <a:lnTo>
                      <a:pt x="3657" y="39"/>
                    </a:lnTo>
                    <a:lnTo>
                      <a:pt x="3672" y="39"/>
                    </a:lnTo>
                    <a:lnTo>
                      <a:pt x="3683" y="41"/>
                    </a:lnTo>
                    <a:lnTo>
                      <a:pt x="3693" y="42"/>
                    </a:lnTo>
                    <a:lnTo>
                      <a:pt x="3698" y="46"/>
                    </a:lnTo>
                    <a:lnTo>
                      <a:pt x="3705" y="48"/>
                    </a:lnTo>
                    <a:lnTo>
                      <a:pt x="3711" y="48"/>
                    </a:lnTo>
                    <a:lnTo>
                      <a:pt x="3716" y="45"/>
                    </a:lnTo>
                    <a:lnTo>
                      <a:pt x="3722" y="42"/>
                    </a:lnTo>
                    <a:lnTo>
                      <a:pt x="3731" y="40"/>
                    </a:lnTo>
                    <a:lnTo>
                      <a:pt x="3745" y="39"/>
                    </a:lnTo>
                    <a:lnTo>
                      <a:pt x="3760" y="38"/>
                    </a:lnTo>
                    <a:lnTo>
                      <a:pt x="3771" y="40"/>
                    </a:lnTo>
                    <a:lnTo>
                      <a:pt x="3781" y="42"/>
                    </a:lnTo>
                    <a:lnTo>
                      <a:pt x="3789" y="45"/>
                    </a:lnTo>
                    <a:lnTo>
                      <a:pt x="3796" y="45"/>
                    </a:lnTo>
                    <a:lnTo>
                      <a:pt x="3803" y="42"/>
                    </a:lnTo>
                    <a:lnTo>
                      <a:pt x="3810" y="40"/>
                    </a:lnTo>
                    <a:lnTo>
                      <a:pt x="3821" y="38"/>
                    </a:lnTo>
                    <a:lnTo>
                      <a:pt x="3832" y="38"/>
                    </a:lnTo>
                    <a:lnTo>
                      <a:pt x="3841" y="40"/>
                    </a:lnTo>
                    <a:lnTo>
                      <a:pt x="3853" y="41"/>
                    </a:lnTo>
                    <a:lnTo>
                      <a:pt x="3866" y="44"/>
                    </a:lnTo>
                    <a:lnTo>
                      <a:pt x="3882" y="44"/>
                    </a:lnTo>
                    <a:lnTo>
                      <a:pt x="3897" y="44"/>
                    </a:lnTo>
                    <a:lnTo>
                      <a:pt x="3908" y="41"/>
                    </a:lnTo>
                    <a:lnTo>
                      <a:pt x="3917" y="39"/>
                    </a:lnTo>
                    <a:lnTo>
                      <a:pt x="3925" y="37"/>
                    </a:lnTo>
                    <a:lnTo>
                      <a:pt x="3932" y="34"/>
                    </a:lnTo>
                    <a:lnTo>
                      <a:pt x="3937" y="32"/>
                    </a:lnTo>
                    <a:lnTo>
                      <a:pt x="3940" y="29"/>
                    </a:lnTo>
                    <a:lnTo>
                      <a:pt x="3945" y="26"/>
                    </a:lnTo>
                    <a:lnTo>
                      <a:pt x="3948" y="23"/>
                    </a:lnTo>
                    <a:lnTo>
                      <a:pt x="3960" y="22"/>
                    </a:lnTo>
                    <a:lnTo>
                      <a:pt x="3974" y="20"/>
                    </a:lnTo>
                    <a:lnTo>
                      <a:pt x="3985" y="18"/>
                    </a:lnTo>
                    <a:lnTo>
                      <a:pt x="3982" y="16"/>
                    </a:lnTo>
                    <a:lnTo>
                      <a:pt x="3974" y="14"/>
                    </a:lnTo>
                    <a:lnTo>
                      <a:pt x="3967" y="10"/>
                    </a:lnTo>
                    <a:lnTo>
                      <a:pt x="3963" y="8"/>
                    </a:lnTo>
                    <a:lnTo>
                      <a:pt x="3960" y="5"/>
                    </a:lnTo>
                    <a:lnTo>
                      <a:pt x="3955" y="2"/>
                    </a:lnTo>
                    <a:lnTo>
                      <a:pt x="3952" y="0"/>
                    </a:lnTo>
                    <a:lnTo>
                      <a:pt x="4061" y="0"/>
                    </a:lnTo>
                    <a:lnTo>
                      <a:pt x="4065" y="1"/>
                    </a:lnTo>
                    <a:lnTo>
                      <a:pt x="4069" y="3"/>
                    </a:lnTo>
                    <a:lnTo>
                      <a:pt x="4074" y="4"/>
                    </a:lnTo>
                    <a:lnTo>
                      <a:pt x="4082" y="5"/>
                    </a:lnTo>
                    <a:lnTo>
                      <a:pt x="4090" y="5"/>
                    </a:lnTo>
                    <a:lnTo>
                      <a:pt x="4099" y="7"/>
                    </a:lnTo>
                    <a:lnTo>
                      <a:pt x="4107" y="7"/>
                    </a:lnTo>
                    <a:lnTo>
                      <a:pt x="4114" y="5"/>
                    </a:lnTo>
                    <a:lnTo>
                      <a:pt x="4120" y="4"/>
                    </a:lnTo>
                    <a:lnTo>
                      <a:pt x="4128" y="3"/>
                    </a:lnTo>
                    <a:lnTo>
                      <a:pt x="4135" y="2"/>
                    </a:lnTo>
                    <a:lnTo>
                      <a:pt x="4143" y="1"/>
                    </a:lnTo>
                    <a:lnTo>
                      <a:pt x="4149" y="0"/>
                    </a:lnTo>
                    <a:lnTo>
                      <a:pt x="4166" y="0"/>
                    </a:lnTo>
                    <a:lnTo>
                      <a:pt x="4172" y="2"/>
                    </a:lnTo>
                    <a:lnTo>
                      <a:pt x="4182" y="3"/>
                    </a:lnTo>
                    <a:lnTo>
                      <a:pt x="4197" y="2"/>
                    </a:lnTo>
                    <a:lnTo>
                      <a:pt x="4210" y="1"/>
                    </a:lnTo>
                    <a:lnTo>
                      <a:pt x="4224" y="2"/>
                    </a:lnTo>
                    <a:lnTo>
                      <a:pt x="4231" y="4"/>
                    </a:lnTo>
                    <a:lnTo>
                      <a:pt x="4234" y="7"/>
                    </a:lnTo>
                    <a:lnTo>
                      <a:pt x="4239" y="10"/>
                    </a:lnTo>
                    <a:lnTo>
                      <a:pt x="4242" y="12"/>
                    </a:lnTo>
                    <a:lnTo>
                      <a:pt x="4247" y="14"/>
                    </a:lnTo>
                    <a:lnTo>
                      <a:pt x="4252" y="10"/>
                    </a:lnTo>
                    <a:lnTo>
                      <a:pt x="4257" y="8"/>
                    </a:lnTo>
                    <a:lnTo>
                      <a:pt x="4262" y="5"/>
                    </a:lnTo>
                    <a:lnTo>
                      <a:pt x="4266" y="2"/>
                    </a:lnTo>
                    <a:lnTo>
                      <a:pt x="4272" y="0"/>
                    </a:lnTo>
                    <a:lnTo>
                      <a:pt x="4640" y="0"/>
                    </a:lnTo>
                    <a:lnTo>
                      <a:pt x="4640" y="2"/>
                    </a:lnTo>
                    <a:lnTo>
                      <a:pt x="4640" y="5"/>
                    </a:lnTo>
                    <a:lnTo>
                      <a:pt x="4640" y="8"/>
                    </a:lnTo>
                    <a:lnTo>
                      <a:pt x="4641" y="10"/>
                    </a:lnTo>
                    <a:lnTo>
                      <a:pt x="4641" y="14"/>
                    </a:lnTo>
                    <a:lnTo>
                      <a:pt x="4641" y="16"/>
                    </a:lnTo>
                    <a:lnTo>
                      <a:pt x="4643" y="19"/>
                    </a:lnTo>
                    <a:lnTo>
                      <a:pt x="4649" y="16"/>
                    </a:lnTo>
                    <a:lnTo>
                      <a:pt x="4654" y="14"/>
                    </a:lnTo>
                    <a:lnTo>
                      <a:pt x="4657" y="11"/>
                    </a:lnTo>
                    <a:lnTo>
                      <a:pt x="4662" y="8"/>
                    </a:lnTo>
                    <a:lnTo>
                      <a:pt x="4676" y="7"/>
                    </a:lnTo>
                    <a:lnTo>
                      <a:pt x="4688" y="8"/>
                    </a:lnTo>
                    <a:lnTo>
                      <a:pt x="4696" y="10"/>
                    </a:lnTo>
                    <a:lnTo>
                      <a:pt x="4701" y="14"/>
                    </a:lnTo>
                    <a:lnTo>
                      <a:pt x="4704" y="16"/>
                    </a:lnTo>
                    <a:lnTo>
                      <a:pt x="4709" y="18"/>
                    </a:lnTo>
                    <a:lnTo>
                      <a:pt x="4714" y="22"/>
                    </a:lnTo>
                    <a:lnTo>
                      <a:pt x="4717" y="24"/>
                    </a:lnTo>
                    <a:lnTo>
                      <a:pt x="4719" y="26"/>
                    </a:lnTo>
                    <a:lnTo>
                      <a:pt x="4723" y="30"/>
                    </a:lnTo>
                    <a:lnTo>
                      <a:pt x="4725" y="32"/>
                    </a:lnTo>
                    <a:lnTo>
                      <a:pt x="4729" y="35"/>
                    </a:lnTo>
                    <a:lnTo>
                      <a:pt x="4739" y="37"/>
                    </a:lnTo>
                    <a:lnTo>
                      <a:pt x="4752" y="37"/>
                    </a:lnTo>
                    <a:lnTo>
                      <a:pt x="4761" y="34"/>
                    </a:lnTo>
                    <a:lnTo>
                      <a:pt x="4765" y="32"/>
                    </a:lnTo>
                    <a:lnTo>
                      <a:pt x="4772" y="30"/>
                    </a:lnTo>
                    <a:lnTo>
                      <a:pt x="4778" y="27"/>
                    </a:lnTo>
                    <a:lnTo>
                      <a:pt x="4786" y="24"/>
                    </a:lnTo>
                    <a:lnTo>
                      <a:pt x="4795" y="23"/>
                    </a:lnTo>
                    <a:lnTo>
                      <a:pt x="4807" y="20"/>
                    </a:lnTo>
                    <a:lnTo>
                      <a:pt x="4821" y="20"/>
                    </a:lnTo>
                    <a:lnTo>
                      <a:pt x="4832" y="22"/>
                    </a:lnTo>
                    <a:lnTo>
                      <a:pt x="4840" y="24"/>
                    </a:lnTo>
                    <a:lnTo>
                      <a:pt x="4847" y="26"/>
                    </a:lnTo>
                    <a:lnTo>
                      <a:pt x="4853" y="30"/>
                    </a:lnTo>
                    <a:lnTo>
                      <a:pt x="4858" y="32"/>
                    </a:lnTo>
                    <a:lnTo>
                      <a:pt x="4862" y="34"/>
                    </a:lnTo>
                    <a:lnTo>
                      <a:pt x="4868" y="38"/>
                    </a:lnTo>
                    <a:lnTo>
                      <a:pt x="4882" y="37"/>
                    </a:lnTo>
                    <a:lnTo>
                      <a:pt x="4889" y="34"/>
                    </a:lnTo>
                    <a:lnTo>
                      <a:pt x="4891" y="32"/>
                    </a:lnTo>
                    <a:lnTo>
                      <a:pt x="4894" y="29"/>
                    </a:lnTo>
                    <a:lnTo>
                      <a:pt x="4898" y="26"/>
                    </a:lnTo>
                    <a:lnTo>
                      <a:pt x="4900" y="24"/>
                    </a:lnTo>
                    <a:lnTo>
                      <a:pt x="4904" y="20"/>
                    </a:lnTo>
                    <a:lnTo>
                      <a:pt x="4909" y="18"/>
                    </a:lnTo>
                    <a:lnTo>
                      <a:pt x="4914" y="16"/>
                    </a:lnTo>
                    <a:lnTo>
                      <a:pt x="4917" y="12"/>
                    </a:lnTo>
                    <a:lnTo>
                      <a:pt x="4921" y="10"/>
                    </a:lnTo>
                    <a:lnTo>
                      <a:pt x="4926" y="8"/>
                    </a:lnTo>
                    <a:lnTo>
                      <a:pt x="4931" y="4"/>
                    </a:lnTo>
                    <a:lnTo>
                      <a:pt x="4936" y="2"/>
                    </a:lnTo>
                    <a:lnTo>
                      <a:pt x="4942" y="0"/>
                    </a:lnTo>
                    <a:lnTo>
                      <a:pt x="5049" y="0"/>
                    </a:lnTo>
                    <a:lnTo>
                      <a:pt x="5048" y="2"/>
                    </a:lnTo>
                    <a:lnTo>
                      <a:pt x="5048" y="5"/>
                    </a:lnTo>
                    <a:lnTo>
                      <a:pt x="5048" y="9"/>
                    </a:lnTo>
                    <a:lnTo>
                      <a:pt x="5048" y="11"/>
                    </a:lnTo>
                    <a:lnTo>
                      <a:pt x="5048" y="15"/>
                    </a:lnTo>
                    <a:lnTo>
                      <a:pt x="5048" y="17"/>
                    </a:lnTo>
                    <a:lnTo>
                      <a:pt x="5050" y="20"/>
                    </a:lnTo>
                    <a:lnTo>
                      <a:pt x="5051" y="24"/>
                    </a:lnTo>
                    <a:lnTo>
                      <a:pt x="5053" y="26"/>
                    </a:lnTo>
                    <a:lnTo>
                      <a:pt x="5056" y="30"/>
                    </a:lnTo>
                    <a:lnTo>
                      <a:pt x="5057" y="32"/>
                    </a:lnTo>
                    <a:lnTo>
                      <a:pt x="5059" y="35"/>
                    </a:lnTo>
                    <a:lnTo>
                      <a:pt x="5075" y="34"/>
                    </a:lnTo>
                    <a:lnTo>
                      <a:pt x="5087" y="32"/>
                    </a:lnTo>
                    <a:lnTo>
                      <a:pt x="5098" y="32"/>
                    </a:lnTo>
                    <a:lnTo>
                      <a:pt x="5111" y="34"/>
                    </a:lnTo>
                    <a:lnTo>
                      <a:pt x="5121" y="37"/>
                    </a:lnTo>
                    <a:lnTo>
                      <a:pt x="5133" y="37"/>
                    </a:lnTo>
                    <a:lnTo>
                      <a:pt x="5139" y="33"/>
                    </a:lnTo>
                    <a:lnTo>
                      <a:pt x="5143" y="31"/>
                    </a:lnTo>
                    <a:lnTo>
                      <a:pt x="5150" y="27"/>
                    </a:lnTo>
                    <a:lnTo>
                      <a:pt x="5159" y="25"/>
                    </a:lnTo>
                    <a:lnTo>
                      <a:pt x="5165" y="23"/>
                    </a:lnTo>
                    <a:lnTo>
                      <a:pt x="5170" y="19"/>
                    </a:lnTo>
                    <a:lnTo>
                      <a:pt x="5173" y="17"/>
                    </a:lnTo>
                    <a:lnTo>
                      <a:pt x="5174" y="14"/>
                    </a:lnTo>
                    <a:lnTo>
                      <a:pt x="5176" y="11"/>
                    </a:lnTo>
                    <a:lnTo>
                      <a:pt x="5177" y="8"/>
                    </a:lnTo>
                    <a:lnTo>
                      <a:pt x="5179" y="4"/>
                    </a:lnTo>
                    <a:lnTo>
                      <a:pt x="5181" y="2"/>
                    </a:lnTo>
                    <a:lnTo>
                      <a:pt x="5191" y="0"/>
                    </a:lnTo>
                    <a:lnTo>
                      <a:pt x="5221" y="0"/>
                    </a:lnTo>
                    <a:lnTo>
                      <a:pt x="5230" y="1"/>
                    </a:lnTo>
                    <a:lnTo>
                      <a:pt x="5237" y="3"/>
                    </a:lnTo>
                    <a:lnTo>
                      <a:pt x="5241" y="5"/>
                    </a:lnTo>
                    <a:lnTo>
                      <a:pt x="5246" y="9"/>
                    </a:lnTo>
                    <a:lnTo>
                      <a:pt x="5250" y="11"/>
                    </a:lnTo>
                    <a:lnTo>
                      <a:pt x="5259" y="14"/>
                    </a:lnTo>
                    <a:lnTo>
                      <a:pt x="5265" y="16"/>
                    </a:lnTo>
                    <a:lnTo>
                      <a:pt x="5272" y="17"/>
                    </a:lnTo>
                    <a:lnTo>
                      <a:pt x="5275" y="20"/>
                    </a:lnTo>
                    <a:lnTo>
                      <a:pt x="5277" y="23"/>
                    </a:lnTo>
                    <a:lnTo>
                      <a:pt x="5279" y="25"/>
                    </a:lnTo>
                    <a:lnTo>
                      <a:pt x="5282" y="27"/>
                    </a:lnTo>
                    <a:lnTo>
                      <a:pt x="5284" y="31"/>
                    </a:lnTo>
                    <a:lnTo>
                      <a:pt x="5287" y="29"/>
                    </a:lnTo>
                    <a:lnTo>
                      <a:pt x="5292" y="26"/>
                    </a:lnTo>
                    <a:lnTo>
                      <a:pt x="5297" y="24"/>
                    </a:lnTo>
                    <a:lnTo>
                      <a:pt x="5300" y="22"/>
                    </a:lnTo>
                    <a:lnTo>
                      <a:pt x="5308" y="19"/>
                    </a:lnTo>
                    <a:lnTo>
                      <a:pt x="5317" y="17"/>
                    </a:lnTo>
                    <a:lnTo>
                      <a:pt x="5330" y="17"/>
                    </a:lnTo>
                    <a:lnTo>
                      <a:pt x="5342" y="17"/>
                    </a:lnTo>
                    <a:lnTo>
                      <a:pt x="5353" y="19"/>
                    </a:lnTo>
                    <a:lnTo>
                      <a:pt x="5360" y="22"/>
                    </a:lnTo>
                    <a:lnTo>
                      <a:pt x="5367" y="24"/>
                    </a:lnTo>
                    <a:lnTo>
                      <a:pt x="5373" y="26"/>
                    </a:lnTo>
                    <a:lnTo>
                      <a:pt x="5377" y="29"/>
                    </a:lnTo>
                    <a:lnTo>
                      <a:pt x="5382" y="31"/>
                    </a:lnTo>
                    <a:lnTo>
                      <a:pt x="5386" y="33"/>
                    </a:lnTo>
                    <a:lnTo>
                      <a:pt x="5390" y="35"/>
                    </a:lnTo>
                    <a:lnTo>
                      <a:pt x="5391" y="39"/>
                    </a:lnTo>
                    <a:lnTo>
                      <a:pt x="5393" y="41"/>
                    </a:lnTo>
                    <a:lnTo>
                      <a:pt x="5396" y="44"/>
                    </a:lnTo>
                    <a:lnTo>
                      <a:pt x="5397" y="46"/>
                    </a:lnTo>
                    <a:lnTo>
                      <a:pt x="5399" y="48"/>
                    </a:lnTo>
                    <a:lnTo>
                      <a:pt x="5401" y="52"/>
                    </a:lnTo>
                    <a:lnTo>
                      <a:pt x="5405" y="54"/>
                    </a:lnTo>
                    <a:lnTo>
                      <a:pt x="5415" y="54"/>
                    </a:lnTo>
                    <a:lnTo>
                      <a:pt x="5427" y="53"/>
                    </a:lnTo>
                    <a:lnTo>
                      <a:pt x="5441" y="53"/>
                    </a:lnTo>
                    <a:lnTo>
                      <a:pt x="5445" y="55"/>
                    </a:lnTo>
                    <a:lnTo>
                      <a:pt x="5450" y="57"/>
                    </a:lnTo>
                    <a:lnTo>
                      <a:pt x="5454" y="60"/>
                    </a:lnTo>
                    <a:lnTo>
                      <a:pt x="5459" y="62"/>
                    </a:lnTo>
                    <a:lnTo>
                      <a:pt x="5462" y="65"/>
                    </a:lnTo>
                    <a:lnTo>
                      <a:pt x="5467" y="68"/>
                    </a:lnTo>
                    <a:lnTo>
                      <a:pt x="5471" y="70"/>
                    </a:lnTo>
                    <a:lnTo>
                      <a:pt x="5477" y="70"/>
                    </a:lnTo>
                    <a:lnTo>
                      <a:pt x="5481" y="68"/>
                    </a:lnTo>
                    <a:lnTo>
                      <a:pt x="5484" y="65"/>
                    </a:lnTo>
                    <a:lnTo>
                      <a:pt x="5488" y="63"/>
                    </a:lnTo>
                    <a:lnTo>
                      <a:pt x="5491" y="61"/>
                    </a:lnTo>
                    <a:lnTo>
                      <a:pt x="5494" y="57"/>
                    </a:lnTo>
                    <a:lnTo>
                      <a:pt x="5497" y="55"/>
                    </a:lnTo>
                    <a:lnTo>
                      <a:pt x="5499" y="53"/>
                    </a:lnTo>
                    <a:lnTo>
                      <a:pt x="5503" y="50"/>
                    </a:lnTo>
                    <a:lnTo>
                      <a:pt x="5506" y="48"/>
                    </a:lnTo>
                    <a:lnTo>
                      <a:pt x="5510" y="46"/>
                    </a:lnTo>
                    <a:lnTo>
                      <a:pt x="5517" y="44"/>
                    </a:lnTo>
                    <a:lnTo>
                      <a:pt x="5525" y="41"/>
                    </a:lnTo>
                    <a:lnTo>
                      <a:pt x="5533" y="39"/>
                    </a:lnTo>
                    <a:lnTo>
                      <a:pt x="5543" y="37"/>
                    </a:lnTo>
                    <a:lnTo>
                      <a:pt x="5555" y="35"/>
                    </a:lnTo>
                    <a:lnTo>
                      <a:pt x="5566" y="35"/>
                    </a:lnTo>
                    <a:lnTo>
                      <a:pt x="5579" y="35"/>
                    </a:lnTo>
                    <a:lnTo>
                      <a:pt x="5583" y="33"/>
                    </a:lnTo>
                    <a:lnTo>
                      <a:pt x="5588" y="31"/>
                    </a:lnTo>
                    <a:lnTo>
                      <a:pt x="5592" y="29"/>
                    </a:lnTo>
                    <a:lnTo>
                      <a:pt x="5596" y="25"/>
                    </a:lnTo>
                    <a:lnTo>
                      <a:pt x="5604" y="24"/>
                    </a:lnTo>
                    <a:lnTo>
                      <a:pt x="5615" y="22"/>
                    </a:lnTo>
                    <a:lnTo>
                      <a:pt x="5623" y="19"/>
                    </a:lnTo>
                    <a:lnTo>
                      <a:pt x="5631" y="18"/>
                    </a:lnTo>
                    <a:lnTo>
                      <a:pt x="5632" y="15"/>
                    </a:lnTo>
                    <a:lnTo>
                      <a:pt x="5633" y="12"/>
                    </a:lnTo>
                    <a:lnTo>
                      <a:pt x="5634" y="10"/>
                    </a:lnTo>
                    <a:lnTo>
                      <a:pt x="5634" y="8"/>
                    </a:lnTo>
                    <a:lnTo>
                      <a:pt x="5635" y="4"/>
                    </a:lnTo>
                    <a:lnTo>
                      <a:pt x="5636" y="2"/>
                    </a:lnTo>
                    <a:lnTo>
                      <a:pt x="5636" y="0"/>
                    </a:lnTo>
                    <a:lnTo>
                      <a:pt x="6913" y="0"/>
                    </a:lnTo>
                    <a:lnTo>
                      <a:pt x="6913" y="1270"/>
                    </a:lnTo>
                    <a:lnTo>
                      <a:pt x="0" y="1270"/>
                    </a:lnTo>
                    <a:lnTo>
                      <a:pt x="0" y="114"/>
                    </a:lnTo>
                    <a:lnTo>
                      <a:pt x="6" y="110"/>
                    </a:lnTo>
                    <a:lnTo>
                      <a:pt x="11" y="108"/>
                    </a:lnTo>
                    <a:lnTo>
                      <a:pt x="15" y="106"/>
                    </a:lnTo>
                    <a:lnTo>
                      <a:pt x="18" y="102"/>
                    </a:lnTo>
                    <a:lnTo>
                      <a:pt x="21" y="100"/>
                    </a:lnTo>
                    <a:lnTo>
                      <a:pt x="23" y="98"/>
                    </a:lnTo>
                    <a:lnTo>
                      <a:pt x="26" y="94"/>
                    </a:lnTo>
                    <a:lnTo>
                      <a:pt x="29" y="92"/>
                    </a:lnTo>
                    <a:lnTo>
                      <a:pt x="31" y="90"/>
                    </a:lnTo>
                    <a:lnTo>
                      <a:pt x="34" y="86"/>
                    </a:lnTo>
                    <a:lnTo>
                      <a:pt x="40" y="84"/>
                    </a:lnTo>
                    <a:lnTo>
                      <a:pt x="45" y="82"/>
                    </a:lnTo>
                    <a:lnTo>
                      <a:pt x="51" y="78"/>
                    </a:lnTo>
                    <a:lnTo>
                      <a:pt x="62" y="78"/>
                    </a:lnTo>
                    <a:lnTo>
                      <a:pt x="77" y="78"/>
                    </a:lnTo>
                    <a:lnTo>
                      <a:pt x="91" y="78"/>
                    </a:lnTo>
                    <a:lnTo>
                      <a:pt x="101" y="76"/>
                    </a:lnTo>
                    <a:lnTo>
                      <a:pt x="114" y="77"/>
                    </a:lnTo>
                    <a:lnTo>
                      <a:pt x="129" y="78"/>
                    </a:lnTo>
                    <a:lnTo>
                      <a:pt x="142" y="78"/>
                    </a:lnTo>
                    <a:lnTo>
                      <a:pt x="150" y="76"/>
                    </a:lnTo>
                    <a:lnTo>
                      <a:pt x="159" y="73"/>
                    </a:lnTo>
                    <a:lnTo>
                      <a:pt x="166" y="70"/>
                    </a:lnTo>
                    <a:lnTo>
                      <a:pt x="170" y="68"/>
                    </a:lnTo>
                    <a:lnTo>
                      <a:pt x="176" y="68"/>
                    </a:lnTo>
                    <a:lnTo>
                      <a:pt x="183" y="70"/>
                    </a:lnTo>
                    <a:lnTo>
                      <a:pt x="188" y="73"/>
                    </a:lnTo>
                    <a:lnTo>
                      <a:pt x="193" y="76"/>
                    </a:lnTo>
                    <a:lnTo>
                      <a:pt x="199" y="78"/>
                    </a:lnTo>
                    <a:lnTo>
                      <a:pt x="205" y="80"/>
                    </a:lnTo>
                    <a:lnTo>
                      <a:pt x="210" y="84"/>
                    </a:lnTo>
                    <a:lnTo>
                      <a:pt x="212" y="86"/>
                    </a:lnTo>
                    <a:lnTo>
                      <a:pt x="215" y="88"/>
                    </a:lnTo>
                    <a:lnTo>
                      <a:pt x="220" y="92"/>
                    </a:lnTo>
                    <a:lnTo>
                      <a:pt x="225" y="94"/>
                    </a:lnTo>
                    <a:lnTo>
                      <a:pt x="227" y="97"/>
                    </a:lnTo>
                    <a:lnTo>
                      <a:pt x="230" y="100"/>
                    </a:lnTo>
                    <a:lnTo>
                      <a:pt x="233" y="102"/>
                    </a:lnTo>
                    <a:lnTo>
                      <a:pt x="236" y="105"/>
                    </a:lnTo>
                    <a:lnTo>
                      <a:pt x="241" y="108"/>
                    </a:lnTo>
                    <a:lnTo>
                      <a:pt x="252" y="108"/>
                    </a:lnTo>
                    <a:lnTo>
                      <a:pt x="263" y="106"/>
                    </a:lnTo>
                    <a:lnTo>
                      <a:pt x="266" y="103"/>
                    </a:lnTo>
                    <a:lnTo>
                      <a:pt x="271" y="101"/>
                    </a:lnTo>
                    <a:lnTo>
                      <a:pt x="274" y="98"/>
                    </a:lnTo>
                    <a:lnTo>
                      <a:pt x="280" y="95"/>
                    </a:lnTo>
                    <a:lnTo>
                      <a:pt x="288" y="93"/>
                    </a:lnTo>
                    <a:lnTo>
                      <a:pt x="297" y="92"/>
                    </a:lnTo>
                    <a:lnTo>
                      <a:pt x="311" y="93"/>
                    </a:lnTo>
                    <a:lnTo>
                      <a:pt x="326" y="93"/>
                    </a:lnTo>
                    <a:lnTo>
                      <a:pt x="333" y="92"/>
                    </a:lnTo>
                    <a:lnTo>
                      <a:pt x="336" y="90"/>
                    </a:lnTo>
                    <a:lnTo>
                      <a:pt x="341" y="86"/>
                    </a:lnTo>
                    <a:lnTo>
                      <a:pt x="344" y="84"/>
                    </a:lnTo>
                    <a:lnTo>
                      <a:pt x="349" y="82"/>
                    </a:lnTo>
                    <a:lnTo>
                      <a:pt x="356" y="78"/>
                    </a:lnTo>
                    <a:lnTo>
                      <a:pt x="362" y="76"/>
                    </a:lnTo>
                    <a:lnTo>
                      <a:pt x="366" y="73"/>
                    </a:lnTo>
                    <a:lnTo>
                      <a:pt x="370" y="71"/>
                    </a:lnTo>
                    <a:lnTo>
                      <a:pt x="372" y="68"/>
                    </a:lnTo>
                    <a:lnTo>
                      <a:pt x="373" y="65"/>
                    </a:lnTo>
                    <a:lnTo>
                      <a:pt x="375" y="62"/>
                    </a:lnTo>
                    <a:lnTo>
                      <a:pt x="377" y="60"/>
                    </a:lnTo>
                    <a:lnTo>
                      <a:pt x="378" y="57"/>
                    </a:lnTo>
                    <a:lnTo>
                      <a:pt x="380" y="54"/>
                    </a:lnTo>
                    <a:lnTo>
                      <a:pt x="386" y="54"/>
                    </a:lnTo>
                    <a:lnTo>
                      <a:pt x="393" y="56"/>
                    </a:lnTo>
                    <a:lnTo>
                      <a:pt x="403" y="57"/>
                    </a:lnTo>
                    <a:lnTo>
                      <a:pt x="415" y="56"/>
                    </a:lnTo>
                    <a:lnTo>
                      <a:pt x="422" y="59"/>
                    </a:lnTo>
                    <a:lnTo>
                      <a:pt x="426" y="61"/>
                    </a:lnTo>
                    <a:lnTo>
                      <a:pt x="432" y="63"/>
                    </a:lnTo>
                    <a:lnTo>
                      <a:pt x="437" y="67"/>
                    </a:lnTo>
                    <a:lnTo>
                      <a:pt x="440" y="69"/>
                    </a:lnTo>
                    <a:lnTo>
                      <a:pt x="446" y="71"/>
                    </a:lnTo>
                    <a:lnTo>
                      <a:pt x="456" y="73"/>
                    </a:lnTo>
                    <a:lnTo>
                      <a:pt x="468" y="75"/>
                    </a:lnTo>
                    <a:lnTo>
                      <a:pt x="473" y="72"/>
                    </a:lnTo>
                    <a:lnTo>
                      <a:pt x="477" y="70"/>
                    </a:lnTo>
                    <a:lnTo>
                      <a:pt x="478" y="67"/>
                    </a:lnTo>
                    <a:lnTo>
                      <a:pt x="480" y="64"/>
                    </a:lnTo>
                    <a:lnTo>
                      <a:pt x="481" y="61"/>
                    </a:lnTo>
                    <a:lnTo>
                      <a:pt x="484" y="59"/>
                    </a:lnTo>
                    <a:lnTo>
                      <a:pt x="485" y="56"/>
                    </a:lnTo>
                    <a:lnTo>
                      <a:pt x="487" y="53"/>
                    </a:lnTo>
                    <a:lnTo>
                      <a:pt x="492" y="50"/>
                    </a:lnTo>
                    <a:lnTo>
                      <a:pt x="495" y="47"/>
                    </a:lnTo>
                    <a:lnTo>
                      <a:pt x="499" y="45"/>
                    </a:lnTo>
                    <a:lnTo>
                      <a:pt x="503" y="44"/>
                    </a:lnTo>
                    <a:lnTo>
                      <a:pt x="508" y="46"/>
                    </a:lnTo>
                    <a:lnTo>
                      <a:pt x="513" y="48"/>
                    </a:lnTo>
                    <a:lnTo>
                      <a:pt x="517" y="52"/>
                    </a:lnTo>
                    <a:lnTo>
                      <a:pt x="524" y="54"/>
                    </a:lnTo>
                    <a:lnTo>
                      <a:pt x="537" y="55"/>
                    </a:lnTo>
                    <a:lnTo>
                      <a:pt x="552" y="55"/>
                    </a:lnTo>
                    <a:lnTo>
                      <a:pt x="563" y="57"/>
                    </a:lnTo>
                    <a:lnTo>
                      <a:pt x="573" y="59"/>
                    </a:lnTo>
                    <a:lnTo>
                      <a:pt x="582" y="56"/>
                    </a:lnTo>
                    <a:lnTo>
                      <a:pt x="590" y="54"/>
                    </a:lnTo>
                    <a:lnTo>
                      <a:pt x="593" y="52"/>
                    </a:lnTo>
                    <a:lnTo>
                      <a:pt x="596" y="48"/>
                    </a:lnTo>
                    <a:lnTo>
                      <a:pt x="599" y="46"/>
                    </a:lnTo>
                    <a:lnTo>
                      <a:pt x="602" y="44"/>
                    </a:lnTo>
                    <a:lnTo>
                      <a:pt x="605" y="40"/>
                    </a:lnTo>
                    <a:lnTo>
                      <a:pt x="612" y="38"/>
                    </a:lnTo>
                    <a:lnTo>
                      <a:pt x="620" y="35"/>
                    </a:lnTo>
                    <a:lnTo>
                      <a:pt x="629" y="34"/>
                    </a:lnTo>
                    <a:lnTo>
                      <a:pt x="643" y="35"/>
                    </a:lnTo>
                    <a:lnTo>
                      <a:pt x="657" y="37"/>
                    </a:lnTo>
                    <a:lnTo>
                      <a:pt x="664" y="34"/>
                    </a:lnTo>
                    <a:lnTo>
                      <a:pt x="667" y="32"/>
                    </a:lnTo>
                    <a:lnTo>
                      <a:pt x="672" y="30"/>
                    </a:lnTo>
                    <a:lnTo>
                      <a:pt x="675" y="26"/>
                    </a:lnTo>
                    <a:lnTo>
                      <a:pt x="679" y="24"/>
                    </a:lnTo>
                    <a:lnTo>
                      <a:pt x="683" y="22"/>
                    </a:lnTo>
                    <a:lnTo>
                      <a:pt x="687" y="18"/>
                    </a:lnTo>
                    <a:lnTo>
                      <a:pt x="690" y="16"/>
                    </a:lnTo>
                    <a:lnTo>
                      <a:pt x="692" y="14"/>
                    </a:lnTo>
                    <a:lnTo>
                      <a:pt x="693" y="10"/>
                    </a:lnTo>
                    <a:lnTo>
                      <a:pt x="696" y="8"/>
                    </a:lnTo>
                    <a:lnTo>
                      <a:pt x="697" y="5"/>
                    </a:lnTo>
                    <a:lnTo>
                      <a:pt x="699" y="2"/>
                    </a:lnTo>
                    <a:lnTo>
                      <a:pt x="702" y="0"/>
                    </a:lnTo>
                    <a:lnTo>
                      <a:pt x="2396" y="0"/>
                    </a:lnTo>
                    <a:close/>
                    <a:moveTo>
                      <a:pt x="1621" y="357"/>
                    </a:moveTo>
                    <a:lnTo>
                      <a:pt x="1627" y="354"/>
                    </a:lnTo>
                    <a:lnTo>
                      <a:pt x="1635" y="349"/>
                    </a:lnTo>
                    <a:lnTo>
                      <a:pt x="1644" y="345"/>
                    </a:lnTo>
                    <a:lnTo>
                      <a:pt x="1652" y="341"/>
                    </a:lnTo>
                    <a:lnTo>
                      <a:pt x="1659" y="337"/>
                    </a:lnTo>
                    <a:lnTo>
                      <a:pt x="1665" y="333"/>
                    </a:lnTo>
                    <a:lnTo>
                      <a:pt x="1668" y="328"/>
                    </a:lnTo>
                    <a:lnTo>
                      <a:pt x="1673" y="324"/>
                    </a:lnTo>
                    <a:lnTo>
                      <a:pt x="1677" y="320"/>
                    </a:lnTo>
                    <a:lnTo>
                      <a:pt x="1680" y="316"/>
                    </a:lnTo>
                    <a:lnTo>
                      <a:pt x="1681" y="311"/>
                    </a:lnTo>
                    <a:lnTo>
                      <a:pt x="1683" y="307"/>
                    </a:lnTo>
                    <a:lnTo>
                      <a:pt x="1684" y="303"/>
                    </a:lnTo>
                    <a:lnTo>
                      <a:pt x="1684" y="298"/>
                    </a:lnTo>
                    <a:lnTo>
                      <a:pt x="1686" y="294"/>
                    </a:lnTo>
                    <a:lnTo>
                      <a:pt x="1686" y="289"/>
                    </a:lnTo>
                    <a:lnTo>
                      <a:pt x="1686" y="286"/>
                    </a:lnTo>
                    <a:lnTo>
                      <a:pt x="1686" y="281"/>
                    </a:lnTo>
                    <a:lnTo>
                      <a:pt x="1684" y="276"/>
                    </a:lnTo>
                    <a:lnTo>
                      <a:pt x="1683" y="272"/>
                    </a:lnTo>
                    <a:lnTo>
                      <a:pt x="1682" y="268"/>
                    </a:lnTo>
                    <a:lnTo>
                      <a:pt x="1673" y="264"/>
                    </a:lnTo>
                    <a:lnTo>
                      <a:pt x="1662" y="260"/>
                    </a:lnTo>
                    <a:lnTo>
                      <a:pt x="1658" y="256"/>
                    </a:lnTo>
                    <a:lnTo>
                      <a:pt x="1653" y="252"/>
                    </a:lnTo>
                    <a:lnTo>
                      <a:pt x="1650" y="248"/>
                    </a:lnTo>
                    <a:lnTo>
                      <a:pt x="1646" y="243"/>
                    </a:lnTo>
                    <a:lnTo>
                      <a:pt x="1644" y="238"/>
                    </a:lnTo>
                    <a:lnTo>
                      <a:pt x="1642" y="235"/>
                    </a:lnTo>
                    <a:lnTo>
                      <a:pt x="1639" y="230"/>
                    </a:lnTo>
                    <a:lnTo>
                      <a:pt x="1637" y="226"/>
                    </a:lnTo>
                    <a:lnTo>
                      <a:pt x="1636" y="221"/>
                    </a:lnTo>
                    <a:lnTo>
                      <a:pt x="1634" y="218"/>
                    </a:lnTo>
                    <a:lnTo>
                      <a:pt x="1631" y="213"/>
                    </a:lnTo>
                    <a:lnTo>
                      <a:pt x="1629" y="208"/>
                    </a:lnTo>
                    <a:lnTo>
                      <a:pt x="1627" y="204"/>
                    </a:lnTo>
                    <a:lnTo>
                      <a:pt x="1624" y="200"/>
                    </a:lnTo>
                    <a:lnTo>
                      <a:pt x="1622" y="196"/>
                    </a:lnTo>
                    <a:lnTo>
                      <a:pt x="1616" y="191"/>
                    </a:lnTo>
                    <a:lnTo>
                      <a:pt x="1612" y="188"/>
                    </a:lnTo>
                    <a:lnTo>
                      <a:pt x="1606" y="183"/>
                    </a:lnTo>
                    <a:lnTo>
                      <a:pt x="1599" y="178"/>
                    </a:lnTo>
                    <a:lnTo>
                      <a:pt x="1590" y="175"/>
                    </a:lnTo>
                    <a:lnTo>
                      <a:pt x="1575" y="171"/>
                    </a:lnTo>
                    <a:lnTo>
                      <a:pt x="1565" y="168"/>
                    </a:lnTo>
                    <a:lnTo>
                      <a:pt x="1548" y="165"/>
                    </a:lnTo>
                    <a:lnTo>
                      <a:pt x="1525" y="165"/>
                    </a:lnTo>
                    <a:lnTo>
                      <a:pt x="1513" y="161"/>
                    </a:lnTo>
                    <a:lnTo>
                      <a:pt x="1500" y="158"/>
                    </a:lnTo>
                    <a:lnTo>
                      <a:pt x="1485" y="156"/>
                    </a:lnTo>
                    <a:lnTo>
                      <a:pt x="1472" y="160"/>
                    </a:lnTo>
                    <a:lnTo>
                      <a:pt x="1472" y="163"/>
                    </a:lnTo>
                    <a:lnTo>
                      <a:pt x="1472" y="168"/>
                    </a:lnTo>
                    <a:lnTo>
                      <a:pt x="1474" y="173"/>
                    </a:lnTo>
                    <a:lnTo>
                      <a:pt x="1475" y="177"/>
                    </a:lnTo>
                    <a:lnTo>
                      <a:pt x="1475" y="181"/>
                    </a:lnTo>
                    <a:lnTo>
                      <a:pt x="1472" y="185"/>
                    </a:lnTo>
                    <a:lnTo>
                      <a:pt x="1471" y="190"/>
                    </a:lnTo>
                    <a:lnTo>
                      <a:pt x="1470" y="194"/>
                    </a:lnTo>
                    <a:lnTo>
                      <a:pt x="1468" y="198"/>
                    </a:lnTo>
                    <a:lnTo>
                      <a:pt x="1465" y="203"/>
                    </a:lnTo>
                    <a:lnTo>
                      <a:pt x="1463" y="207"/>
                    </a:lnTo>
                    <a:lnTo>
                      <a:pt x="1461" y="212"/>
                    </a:lnTo>
                    <a:lnTo>
                      <a:pt x="1459" y="215"/>
                    </a:lnTo>
                    <a:lnTo>
                      <a:pt x="1459" y="220"/>
                    </a:lnTo>
                    <a:lnTo>
                      <a:pt x="1457" y="224"/>
                    </a:lnTo>
                    <a:lnTo>
                      <a:pt x="1457" y="229"/>
                    </a:lnTo>
                    <a:lnTo>
                      <a:pt x="1457" y="233"/>
                    </a:lnTo>
                    <a:lnTo>
                      <a:pt x="1459" y="237"/>
                    </a:lnTo>
                    <a:lnTo>
                      <a:pt x="1460" y="242"/>
                    </a:lnTo>
                    <a:lnTo>
                      <a:pt x="1460" y="246"/>
                    </a:lnTo>
                    <a:lnTo>
                      <a:pt x="1461" y="251"/>
                    </a:lnTo>
                    <a:lnTo>
                      <a:pt x="1461" y="254"/>
                    </a:lnTo>
                    <a:lnTo>
                      <a:pt x="1461" y="259"/>
                    </a:lnTo>
                    <a:lnTo>
                      <a:pt x="1461" y="264"/>
                    </a:lnTo>
                    <a:lnTo>
                      <a:pt x="1460" y="268"/>
                    </a:lnTo>
                    <a:lnTo>
                      <a:pt x="1461" y="272"/>
                    </a:lnTo>
                    <a:lnTo>
                      <a:pt x="1461" y="276"/>
                    </a:lnTo>
                    <a:lnTo>
                      <a:pt x="1462" y="281"/>
                    </a:lnTo>
                    <a:lnTo>
                      <a:pt x="1462" y="286"/>
                    </a:lnTo>
                    <a:lnTo>
                      <a:pt x="1463" y="289"/>
                    </a:lnTo>
                    <a:lnTo>
                      <a:pt x="1464" y="294"/>
                    </a:lnTo>
                    <a:lnTo>
                      <a:pt x="1467" y="298"/>
                    </a:lnTo>
                    <a:lnTo>
                      <a:pt x="1468" y="303"/>
                    </a:lnTo>
                    <a:lnTo>
                      <a:pt x="1469" y="306"/>
                    </a:lnTo>
                    <a:lnTo>
                      <a:pt x="1471" y="311"/>
                    </a:lnTo>
                    <a:lnTo>
                      <a:pt x="1474" y="316"/>
                    </a:lnTo>
                    <a:lnTo>
                      <a:pt x="1476" y="320"/>
                    </a:lnTo>
                    <a:lnTo>
                      <a:pt x="1479" y="324"/>
                    </a:lnTo>
                    <a:lnTo>
                      <a:pt x="1483" y="328"/>
                    </a:lnTo>
                    <a:lnTo>
                      <a:pt x="1486" y="333"/>
                    </a:lnTo>
                    <a:lnTo>
                      <a:pt x="1491" y="337"/>
                    </a:lnTo>
                    <a:lnTo>
                      <a:pt x="1494" y="341"/>
                    </a:lnTo>
                    <a:lnTo>
                      <a:pt x="1500" y="345"/>
                    </a:lnTo>
                    <a:lnTo>
                      <a:pt x="1506" y="350"/>
                    </a:lnTo>
                    <a:lnTo>
                      <a:pt x="1510" y="354"/>
                    </a:lnTo>
                    <a:lnTo>
                      <a:pt x="1517" y="358"/>
                    </a:lnTo>
                    <a:lnTo>
                      <a:pt x="1527" y="362"/>
                    </a:lnTo>
                    <a:lnTo>
                      <a:pt x="1539" y="365"/>
                    </a:lnTo>
                    <a:lnTo>
                      <a:pt x="1552" y="370"/>
                    </a:lnTo>
                    <a:lnTo>
                      <a:pt x="1569" y="371"/>
                    </a:lnTo>
                    <a:lnTo>
                      <a:pt x="1589" y="369"/>
                    </a:lnTo>
                    <a:lnTo>
                      <a:pt x="1603" y="365"/>
                    </a:lnTo>
                    <a:lnTo>
                      <a:pt x="1613" y="362"/>
                    </a:lnTo>
                    <a:lnTo>
                      <a:pt x="1621" y="357"/>
                    </a:lnTo>
                    <a:close/>
                    <a:moveTo>
                      <a:pt x="1998" y="340"/>
                    </a:moveTo>
                    <a:lnTo>
                      <a:pt x="2001" y="336"/>
                    </a:lnTo>
                    <a:lnTo>
                      <a:pt x="2004" y="333"/>
                    </a:lnTo>
                    <a:lnTo>
                      <a:pt x="2007" y="329"/>
                    </a:lnTo>
                    <a:lnTo>
                      <a:pt x="2009" y="326"/>
                    </a:lnTo>
                    <a:lnTo>
                      <a:pt x="2012" y="322"/>
                    </a:lnTo>
                    <a:lnTo>
                      <a:pt x="2010" y="319"/>
                    </a:lnTo>
                    <a:lnTo>
                      <a:pt x="2010" y="316"/>
                    </a:lnTo>
                    <a:lnTo>
                      <a:pt x="2009" y="312"/>
                    </a:lnTo>
                    <a:lnTo>
                      <a:pt x="2008" y="309"/>
                    </a:lnTo>
                    <a:lnTo>
                      <a:pt x="2008" y="305"/>
                    </a:lnTo>
                    <a:lnTo>
                      <a:pt x="2006" y="302"/>
                    </a:lnTo>
                    <a:lnTo>
                      <a:pt x="2004" y="298"/>
                    </a:lnTo>
                    <a:lnTo>
                      <a:pt x="2001" y="295"/>
                    </a:lnTo>
                    <a:lnTo>
                      <a:pt x="1998" y="291"/>
                    </a:lnTo>
                    <a:lnTo>
                      <a:pt x="1995" y="288"/>
                    </a:lnTo>
                    <a:lnTo>
                      <a:pt x="1993" y="284"/>
                    </a:lnTo>
                    <a:lnTo>
                      <a:pt x="1985" y="281"/>
                    </a:lnTo>
                    <a:lnTo>
                      <a:pt x="1977" y="277"/>
                    </a:lnTo>
                    <a:lnTo>
                      <a:pt x="1971" y="274"/>
                    </a:lnTo>
                    <a:lnTo>
                      <a:pt x="1967" y="271"/>
                    </a:lnTo>
                    <a:lnTo>
                      <a:pt x="1962" y="267"/>
                    </a:lnTo>
                    <a:lnTo>
                      <a:pt x="1959" y="264"/>
                    </a:lnTo>
                    <a:lnTo>
                      <a:pt x="1952" y="260"/>
                    </a:lnTo>
                    <a:lnTo>
                      <a:pt x="1945" y="258"/>
                    </a:lnTo>
                    <a:lnTo>
                      <a:pt x="1938" y="254"/>
                    </a:lnTo>
                    <a:lnTo>
                      <a:pt x="1930" y="251"/>
                    </a:lnTo>
                    <a:lnTo>
                      <a:pt x="1922" y="248"/>
                    </a:lnTo>
                    <a:lnTo>
                      <a:pt x="1913" y="245"/>
                    </a:lnTo>
                    <a:lnTo>
                      <a:pt x="1902" y="242"/>
                    </a:lnTo>
                    <a:lnTo>
                      <a:pt x="1885" y="243"/>
                    </a:lnTo>
                    <a:lnTo>
                      <a:pt x="1869" y="244"/>
                    </a:lnTo>
                    <a:lnTo>
                      <a:pt x="1851" y="246"/>
                    </a:lnTo>
                    <a:lnTo>
                      <a:pt x="1836" y="249"/>
                    </a:lnTo>
                    <a:lnTo>
                      <a:pt x="1831" y="252"/>
                    </a:lnTo>
                    <a:lnTo>
                      <a:pt x="1825" y="256"/>
                    </a:lnTo>
                    <a:lnTo>
                      <a:pt x="1820" y="258"/>
                    </a:lnTo>
                    <a:lnTo>
                      <a:pt x="1815" y="261"/>
                    </a:lnTo>
                    <a:lnTo>
                      <a:pt x="1808" y="265"/>
                    </a:lnTo>
                    <a:lnTo>
                      <a:pt x="1802" y="268"/>
                    </a:lnTo>
                    <a:lnTo>
                      <a:pt x="1797" y="272"/>
                    </a:lnTo>
                    <a:lnTo>
                      <a:pt x="1793" y="275"/>
                    </a:lnTo>
                    <a:lnTo>
                      <a:pt x="1787" y="279"/>
                    </a:lnTo>
                    <a:lnTo>
                      <a:pt x="1783" y="282"/>
                    </a:lnTo>
                    <a:lnTo>
                      <a:pt x="1779" y="286"/>
                    </a:lnTo>
                    <a:lnTo>
                      <a:pt x="1777" y="289"/>
                    </a:lnTo>
                    <a:lnTo>
                      <a:pt x="1774" y="292"/>
                    </a:lnTo>
                    <a:lnTo>
                      <a:pt x="1772" y="296"/>
                    </a:lnTo>
                    <a:lnTo>
                      <a:pt x="1770" y="299"/>
                    </a:lnTo>
                    <a:lnTo>
                      <a:pt x="1769" y="303"/>
                    </a:lnTo>
                    <a:lnTo>
                      <a:pt x="1767" y="306"/>
                    </a:lnTo>
                    <a:lnTo>
                      <a:pt x="1767" y="310"/>
                    </a:lnTo>
                    <a:lnTo>
                      <a:pt x="1767" y="313"/>
                    </a:lnTo>
                    <a:lnTo>
                      <a:pt x="1769" y="317"/>
                    </a:lnTo>
                    <a:lnTo>
                      <a:pt x="1769" y="320"/>
                    </a:lnTo>
                    <a:lnTo>
                      <a:pt x="1771" y="324"/>
                    </a:lnTo>
                    <a:lnTo>
                      <a:pt x="1777" y="327"/>
                    </a:lnTo>
                    <a:lnTo>
                      <a:pt x="1781" y="330"/>
                    </a:lnTo>
                    <a:lnTo>
                      <a:pt x="1786" y="334"/>
                    </a:lnTo>
                    <a:lnTo>
                      <a:pt x="1792" y="337"/>
                    </a:lnTo>
                    <a:lnTo>
                      <a:pt x="1796" y="341"/>
                    </a:lnTo>
                    <a:lnTo>
                      <a:pt x="1801" y="344"/>
                    </a:lnTo>
                    <a:lnTo>
                      <a:pt x="1805" y="348"/>
                    </a:lnTo>
                    <a:lnTo>
                      <a:pt x="1812" y="350"/>
                    </a:lnTo>
                    <a:lnTo>
                      <a:pt x="1818" y="354"/>
                    </a:lnTo>
                    <a:lnTo>
                      <a:pt x="1832" y="356"/>
                    </a:lnTo>
                    <a:lnTo>
                      <a:pt x="1846" y="356"/>
                    </a:lnTo>
                    <a:lnTo>
                      <a:pt x="1856" y="352"/>
                    </a:lnTo>
                    <a:lnTo>
                      <a:pt x="1862" y="349"/>
                    </a:lnTo>
                    <a:lnTo>
                      <a:pt x="1866" y="345"/>
                    </a:lnTo>
                    <a:lnTo>
                      <a:pt x="1873" y="343"/>
                    </a:lnTo>
                    <a:lnTo>
                      <a:pt x="1891" y="344"/>
                    </a:lnTo>
                    <a:lnTo>
                      <a:pt x="1899" y="347"/>
                    </a:lnTo>
                    <a:lnTo>
                      <a:pt x="1908" y="350"/>
                    </a:lnTo>
                    <a:lnTo>
                      <a:pt x="1921" y="352"/>
                    </a:lnTo>
                    <a:lnTo>
                      <a:pt x="1938" y="354"/>
                    </a:lnTo>
                    <a:lnTo>
                      <a:pt x="1956" y="355"/>
                    </a:lnTo>
                    <a:lnTo>
                      <a:pt x="1971" y="352"/>
                    </a:lnTo>
                    <a:lnTo>
                      <a:pt x="1981" y="349"/>
                    </a:lnTo>
                    <a:lnTo>
                      <a:pt x="1987" y="347"/>
                    </a:lnTo>
                    <a:lnTo>
                      <a:pt x="1994" y="343"/>
                    </a:lnTo>
                    <a:lnTo>
                      <a:pt x="1998" y="340"/>
                    </a:lnTo>
                    <a:close/>
                    <a:moveTo>
                      <a:pt x="5079" y="233"/>
                    </a:moveTo>
                    <a:lnTo>
                      <a:pt x="5086" y="229"/>
                    </a:lnTo>
                    <a:lnTo>
                      <a:pt x="5093" y="226"/>
                    </a:lnTo>
                    <a:lnTo>
                      <a:pt x="5098" y="222"/>
                    </a:lnTo>
                    <a:lnTo>
                      <a:pt x="5103" y="219"/>
                    </a:lnTo>
                    <a:lnTo>
                      <a:pt x="5108" y="215"/>
                    </a:lnTo>
                    <a:lnTo>
                      <a:pt x="5108" y="212"/>
                    </a:lnTo>
                    <a:lnTo>
                      <a:pt x="5106" y="207"/>
                    </a:lnTo>
                    <a:lnTo>
                      <a:pt x="5105" y="204"/>
                    </a:lnTo>
                    <a:lnTo>
                      <a:pt x="5104" y="200"/>
                    </a:lnTo>
                    <a:lnTo>
                      <a:pt x="5102" y="197"/>
                    </a:lnTo>
                    <a:lnTo>
                      <a:pt x="5101" y="193"/>
                    </a:lnTo>
                    <a:lnTo>
                      <a:pt x="5098" y="190"/>
                    </a:lnTo>
                    <a:lnTo>
                      <a:pt x="5097" y="186"/>
                    </a:lnTo>
                    <a:lnTo>
                      <a:pt x="5095" y="182"/>
                    </a:lnTo>
                    <a:lnTo>
                      <a:pt x="5091" y="182"/>
                    </a:lnTo>
                    <a:lnTo>
                      <a:pt x="5086" y="185"/>
                    </a:lnTo>
                    <a:lnTo>
                      <a:pt x="5080" y="189"/>
                    </a:lnTo>
                    <a:lnTo>
                      <a:pt x="5072" y="191"/>
                    </a:lnTo>
                    <a:lnTo>
                      <a:pt x="5059" y="188"/>
                    </a:lnTo>
                    <a:lnTo>
                      <a:pt x="5055" y="191"/>
                    </a:lnTo>
                    <a:lnTo>
                      <a:pt x="5050" y="194"/>
                    </a:lnTo>
                    <a:lnTo>
                      <a:pt x="5045" y="198"/>
                    </a:lnTo>
                    <a:lnTo>
                      <a:pt x="5043" y="201"/>
                    </a:lnTo>
                    <a:lnTo>
                      <a:pt x="5036" y="205"/>
                    </a:lnTo>
                    <a:lnTo>
                      <a:pt x="5022" y="207"/>
                    </a:lnTo>
                    <a:lnTo>
                      <a:pt x="5007" y="208"/>
                    </a:lnTo>
                    <a:lnTo>
                      <a:pt x="5006" y="213"/>
                    </a:lnTo>
                    <a:lnTo>
                      <a:pt x="5005" y="216"/>
                    </a:lnTo>
                    <a:lnTo>
                      <a:pt x="5005" y="220"/>
                    </a:lnTo>
                    <a:lnTo>
                      <a:pt x="5005" y="223"/>
                    </a:lnTo>
                    <a:lnTo>
                      <a:pt x="5005" y="227"/>
                    </a:lnTo>
                    <a:lnTo>
                      <a:pt x="5004" y="230"/>
                    </a:lnTo>
                    <a:lnTo>
                      <a:pt x="5006" y="234"/>
                    </a:lnTo>
                    <a:lnTo>
                      <a:pt x="5023" y="234"/>
                    </a:lnTo>
                    <a:lnTo>
                      <a:pt x="5043" y="234"/>
                    </a:lnTo>
                    <a:lnTo>
                      <a:pt x="5063" y="234"/>
                    </a:lnTo>
                    <a:lnTo>
                      <a:pt x="5079" y="233"/>
                    </a:lnTo>
                    <a:close/>
                    <a:moveTo>
                      <a:pt x="5200" y="233"/>
                    </a:moveTo>
                    <a:lnTo>
                      <a:pt x="5207" y="229"/>
                    </a:lnTo>
                    <a:lnTo>
                      <a:pt x="5214" y="226"/>
                    </a:lnTo>
                    <a:lnTo>
                      <a:pt x="5227" y="222"/>
                    </a:lnTo>
                    <a:lnTo>
                      <a:pt x="5239" y="220"/>
                    </a:lnTo>
                    <a:lnTo>
                      <a:pt x="5249" y="216"/>
                    </a:lnTo>
                    <a:lnTo>
                      <a:pt x="5255" y="213"/>
                    </a:lnTo>
                    <a:lnTo>
                      <a:pt x="5250" y="209"/>
                    </a:lnTo>
                    <a:lnTo>
                      <a:pt x="5248" y="206"/>
                    </a:lnTo>
                    <a:lnTo>
                      <a:pt x="5247" y="201"/>
                    </a:lnTo>
                    <a:lnTo>
                      <a:pt x="5246" y="198"/>
                    </a:lnTo>
                    <a:lnTo>
                      <a:pt x="5244" y="194"/>
                    </a:lnTo>
                    <a:lnTo>
                      <a:pt x="5241" y="191"/>
                    </a:lnTo>
                    <a:lnTo>
                      <a:pt x="5239" y="188"/>
                    </a:lnTo>
                    <a:lnTo>
                      <a:pt x="5237" y="183"/>
                    </a:lnTo>
                    <a:lnTo>
                      <a:pt x="5234" y="180"/>
                    </a:lnTo>
                    <a:lnTo>
                      <a:pt x="5229" y="180"/>
                    </a:lnTo>
                    <a:lnTo>
                      <a:pt x="5225" y="183"/>
                    </a:lnTo>
                    <a:lnTo>
                      <a:pt x="5222" y="186"/>
                    </a:lnTo>
                    <a:lnTo>
                      <a:pt x="5218" y="190"/>
                    </a:lnTo>
                    <a:lnTo>
                      <a:pt x="5210" y="193"/>
                    </a:lnTo>
                    <a:lnTo>
                      <a:pt x="5195" y="193"/>
                    </a:lnTo>
                    <a:lnTo>
                      <a:pt x="5192" y="189"/>
                    </a:lnTo>
                    <a:lnTo>
                      <a:pt x="5187" y="185"/>
                    </a:lnTo>
                    <a:lnTo>
                      <a:pt x="5183" y="182"/>
                    </a:lnTo>
                    <a:lnTo>
                      <a:pt x="5179" y="182"/>
                    </a:lnTo>
                    <a:lnTo>
                      <a:pt x="5176" y="185"/>
                    </a:lnTo>
                    <a:lnTo>
                      <a:pt x="5172" y="189"/>
                    </a:lnTo>
                    <a:lnTo>
                      <a:pt x="5169" y="192"/>
                    </a:lnTo>
                    <a:lnTo>
                      <a:pt x="5165" y="196"/>
                    </a:lnTo>
                    <a:lnTo>
                      <a:pt x="5164" y="200"/>
                    </a:lnTo>
                    <a:lnTo>
                      <a:pt x="5162" y="204"/>
                    </a:lnTo>
                    <a:lnTo>
                      <a:pt x="5158" y="207"/>
                    </a:lnTo>
                    <a:lnTo>
                      <a:pt x="5156" y="211"/>
                    </a:lnTo>
                    <a:lnTo>
                      <a:pt x="5154" y="214"/>
                    </a:lnTo>
                    <a:lnTo>
                      <a:pt x="5157" y="219"/>
                    </a:lnTo>
                    <a:lnTo>
                      <a:pt x="5159" y="222"/>
                    </a:lnTo>
                    <a:lnTo>
                      <a:pt x="5163" y="226"/>
                    </a:lnTo>
                    <a:lnTo>
                      <a:pt x="5180" y="224"/>
                    </a:lnTo>
                    <a:lnTo>
                      <a:pt x="5187" y="228"/>
                    </a:lnTo>
                    <a:lnTo>
                      <a:pt x="5193" y="231"/>
                    </a:lnTo>
                    <a:lnTo>
                      <a:pt x="5200" y="233"/>
                    </a:lnTo>
                    <a:close/>
                    <a:moveTo>
                      <a:pt x="2009" y="88"/>
                    </a:moveTo>
                    <a:lnTo>
                      <a:pt x="2009" y="88"/>
                    </a:lnTo>
                    <a:lnTo>
                      <a:pt x="2009" y="87"/>
                    </a:lnTo>
                    <a:lnTo>
                      <a:pt x="2010" y="87"/>
                    </a:lnTo>
                    <a:lnTo>
                      <a:pt x="2010" y="88"/>
                    </a:lnTo>
                    <a:lnTo>
                      <a:pt x="2009" y="88"/>
                    </a:lnTo>
                    <a:close/>
                    <a:moveTo>
                      <a:pt x="2549" y="35"/>
                    </a:moveTo>
                    <a:lnTo>
                      <a:pt x="2530" y="35"/>
                    </a:lnTo>
                    <a:lnTo>
                      <a:pt x="2521" y="37"/>
                    </a:lnTo>
                    <a:lnTo>
                      <a:pt x="2522" y="40"/>
                    </a:lnTo>
                    <a:lnTo>
                      <a:pt x="2524" y="44"/>
                    </a:lnTo>
                    <a:lnTo>
                      <a:pt x="2526" y="47"/>
                    </a:lnTo>
                    <a:lnTo>
                      <a:pt x="2527" y="50"/>
                    </a:lnTo>
                    <a:lnTo>
                      <a:pt x="2532" y="53"/>
                    </a:lnTo>
                    <a:lnTo>
                      <a:pt x="2547" y="53"/>
                    </a:lnTo>
                    <a:lnTo>
                      <a:pt x="2549" y="49"/>
                    </a:lnTo>
                    <a:lnTo>
                      <a:pt x="2549" y="46"/>
                    </a:lnTo>
                    <a:lnTo>
                      <a:pt x="2549" y="42"/>
                    </a:lnTo>
                    <a:lnTo>
                      <a:pt x="2549" y="39"/>
                    </a:lnTo>
                    <a:lnTo>
                      <a:pt x="2549" y="35"/>
                    </a:lnTo>
                    <a:close/>
                    <a:moveTo>
                      <a:pt x="3134" y="17"/>
                    </a:moveTo>
                    <a:lnTo>
                      <a:pt x="3130" y="14"/>
                    </a:lnTo>
                    <a:lnTo>
                      <a:pt x="3126" y="10"/>
                    </a:lnTo>
                    <a:lnTo>
                      <a:pt x="3121" y="7"/>
                    </a:lnTo>
                    <a:lnTo>
                      <a:pt x="3114" y="5"/>
                    </a:lnTo>
                    <a:lnTo>
                      <a:pt x="3103" y="9"/>
                    </a:lnTo>
                    <a:lnTo>
                      <a:pt x="3097" y="12"/>
                    </a:lnTo>
                    <a:lnTo>
                      <a:pt x="3092" y="16"/>
                    </a:lnTo>
                    <a:lnTo>
                      <a:pt x="3092" y="18"/>
                    </a:lnTo>
                    <a:lnTo>
                      <a:pt x="3097" y="22"/>
                    </a:lnTo>
                    <a:lnTo>
                      <a:pt x="3102" y="25"/>
                    </a:lnTo>
                    <a:lnTo>
                      <a:pt x="3117" y="24"/>
                    </a:lnTo>
                    <a:lnTo>
                      <a:pt x="3126" y="20"/>
                    </a:lnTo>
                    <a:lnTo>
                      <a:pt x="3134" y="17"/>
                    </a:lnTo>
                    <a:close/>
                    <a:moveTo>
                      <a:pt x="1995" y="0"/>
                    </a:moveTo>
                    <a:lnTo>
                      <a:pt x="1995" y="2"/>
                    </a:lnTo>
                    <a:lnTo>
                      <a:pt x="1994" y="5"/>
                    </a:lnTo>
                    <a:lnTo>
                      <a:pt x="1993" y="8"/>
                    </a:lnTo>
                    <a:lnTo>
                      <a:pt x="1991" y="11"/>
                    </a:lnTo>
                    <a:lnTo>
                      <a:pt x="1986" y="14"/>
                    </a:lnTo>
                    <a:lnTo>
                      <a:pt x="1982" y="16"/>
                    </a:lnTo>
                    <a:lnTo>
                      <a:pt x="1977" y="19"/>
                    </a:lnTo>
                    <a:lnTo>
                      <a:pt x="1969" y="22"/>
                    </a:lnTo>
                    <a:lnTo>
                      <a:pt x="1960" y="24"/>
                    </a:lnTo>
                    <a:lnTo>
                      <a:pt x="1955" y="26"/>
                    </a:lnTo>
                    <a:lnTo>
                      <a:pt x="1952" y="29"/>
                    </a:lnTo>
                    <a:lnTo>
                      <a:pt x="1949" y="32"/>
                    </a:lnTo>
                    <a:lnTo>
                      <a:pt x="1946" y="34"/>
                    </a:lnTo>
                    <a:lnTo>
                      <a:pt x="1942" y="38"/>
                    </a:lnTo>
                    <a:lnTo>
                      <a:pt x="1939" y="40"/>
                    </a:lnTo>
                    <a:lnTo>
                      <a:pt x="1937" y="44"/>
                    </a:lnTo>
                    <a:lnTo>
                      <a:pt x="1933" y="46"/>
                    </a:lnTo>
                    <a:lnTo>
                      <a:pt x="1931" y="48"/>
                    </a:lnTo>
                    <a:lnTo>
                      <a:pt x="1928" y="52"/>
                    </a:lnTo>
                    <a:lnTo>
                      <a:pt x="1925" y="54"/>
                    </a:lnTo>
                    <a:lnTo>
                      <a:pt x="1923" y="57"/>
                    </a:lnTo>
                    <a:lnTo>
                      <a:pt x="1922" y="60"/>
                    </a:lnTo>
                    <a:lnTo>
                      <a:pt x="1919" y="63"/>
                    </a:lnTo>
                    <a:lnTo>
                      <a:pt x="1918" y="65"/>
                    </a:lnTo>
                    <a:lnTo>
                      <a:pt x="1917" y="69"/>
                    </a:lnTo>
                    <a:lnTo>
                      <a:pt x="1916" y="71"/>
                    </a:lnTo>
                    <a:lnTo>
                      <a:pt x="1917" y="73"/>
                    </a:lnTo>
                    <a:lnTo>
                      <a:pt x="1917" y="77"/>
                    </a:lnTo>
                    <a:lnTo>
                      <a:pt x="1918" y="79"/>
                    </a:lnTo>
                    <a:lnTo>
                      <a:pt x="1919" y="83"/>
                    </a:lnTo>
                    <a:lnTo>
                      <a:pt x="1919" y="85"/>
                    </a:lnTo>
                    <a:lnTo>
                      <a:pt x="1921" y="88"/>
                    </a:lnTo>
                    <a:lnTo>
                      <a:pt x="1923" y="91"/>
                    </a:lnTo>
                    <a:lnTo>
                      <a:pt x="1926" y="94"/>
                    </a:lnTo>
                    <a:lnTo>
                      <a:pt x="1930" y="97"/>
                    </a:lnTo>
                    <a:lnTo>
                      <a:pt x="1934" y="99"/>
                    </a:lnTo>
                    <a:lnTo>
                      <a:pt x="1938" y="102"/>
                    </a:lnTo>
                    <a:lnTo>
                      <a:pt x="1941" y="105"/>
                    </a:lnTo>
                    <a:lnTo>
                      <a:pt x="1946" y="108"/>
                    </a:lnTo>
                    <a:lnTo>
                      <a:pt x="1948" y="110"/>
                    </a:lnTo>
                    <a:lnTo>
                      <a:pt x="1952" y="113"/>
                    </a:lnTo>
                    <a:lnTo>
                      <a:pt x="1955" y="116"/>
                    </a:lnTo>
                    <a:lnTo>
                      <a:pt x="1957" y="118"/>
                    </a:lnTo>
                    <a:lnTo>
                      <a:pt x="1960" y="122"/>
                    </a:lnTo>
                    <a:lnTo>
                      <a:pt x="1962" y="124"/>
                    </a:lnTo>
                    <a:lnTo>
                      <a:pt x="1966" y="128"/>
                    </a:lnTo>
                    <a:lnTo>
                      <a:pt x="1970" y="130"/>
                    </a:lnTo>
                    <a:lnTo>
                      <a:pt x="1974" y="132"/>
                    </a:lnTo>
                    <a:lnTo>
                      <a:pt x="1986" y="135"/>
                    </a:lnTo>
                    <a:lnTo>
                      <a:pt x="1997" y="133"/>
                    </a:lnTo>
                    <a:lnTo>
                      <a:pt x="2006" y="131"/>
                    </a:lnTo>
                    <a:lnTo>
                      <a:pt x="2019" y="131"/>
                    </a:lnTo>
                    <a:lnTo>
                      <a:pt x="2035" y="131"/>
                    </a:lnTo>
                    <a:lnTo>
                      <a:pt x="2050" y="131"/>
                    </a:lnTo>
                    <a:lnTo>
                      <a:pt x="2063" y="130"/>
                    </a:lnTo>
                    <a:lnTo>
                      <a:pt x="2072" y="132"/>
                    </a:lnTo>
                    <a:lnTo>
                      <a:pt x="2080" y="136"/>
                    </a:lnTo>
                    <a:lnTo>
                      <a:pt x="2083" y="138"/>
                    </a:lnTo>
                    <a:lnTo>
                      <a:pt x="2087" y="140"/>
                    </a:lnTo>
                    <a:lnTo>
                      <a:pt x="2090" y="144"/>
                    </a:lnTo>
                    <a:lnTo>
                      <a:pt x="2095" y="146"/>
                    </a:lnTo>
                    <a:lnTo>
                      <a:pt x="2100" y="150"/>
                    </a:lnTo>
                    <a:lnTo>
                      <a:pt x="2106" y="152"/>
                    </a:lnTo>
                    <a:lnTo>
                      <a:pt x="2112" y="154"/>
                    </a:lnTo>
                    <a:lnTo>
                      <a:pt x="2126" y="154"/>
                    </a:lnTo>
                    <a:lnTo>
                      <a:pt x="2140" y="154"/>
                    </a:lnTo>
                    <a:lnTo>
                      <a:pt x="2150" y="156"/>
                    </a:lnTo>
                    <a:lnTo>
                      <a:pt x="2156" y="159"/>
                    </a:lnTo>
                    <a:lnTo>
                      <a:pt x="2163" y="162"/>
                    </a:lnTo>
                    <a:lnTo>
                      <a:pt x="2169" y="165"/>
                    </a:lnTo>
                    <a:lnTo>
                      <a:pt x="2176" y="167"/>
                    </a:lnTo>
                    <a:lnTo>
                      <a:pt x="2183" y="169"/>
                    </a:lnTo>
                    <a:lnTo>
                      <a:pt x="2197" y="171"/>
                    </a:lnTo>
                    <a:lnTo>
                      <a:pt x="2211" y="171"/>
                    </a:lnTo>
                    <a:lnTo>
                      <a:pt x="2222" y="169"/>
                    </a:lnTo>
                    <a:lnTo>
                      <a:pt x="2232" y="167"/>
                    </a:lnTo>
                    <a:lnTo>
                      <a:pt x="2239" y="165"/>
                    </a:lnTo>
                    <a:lnTo>
                      <a:pt x="2246" y="162"/>
                    </a:lnTo>
                    <a:lnTo>
                      <a:pt x="2251" y="159"/>
                    </a:lnTo>
                    <a:lnTo>
                      <a:pt x="2257" y="156"/>
                    </a:lnTo>
                    <a:lnTo>
                      <a:pt x="2265" y="154"/>
                    </a:lnTo>
                    <a:lnTo>
                      <a:pt x="2273" y="152"/>
                    </a:lnTo>
                    <a:lnTo>
                      <a:pt x="2284" y="150"/>
                    </a:lnTo>
                    <a:lnTo>
                      <a:pt x="2297" y="148"/>
                    </a:lnTo>
                    <a:lnTo>
                      <a:pt x="2311" y="147"/>
                    </a:lnTo>
                    <a:lnTo>
                      <a:pt x="2326" y="147"/>
                    </a:lnTo>
                    <a:lnTo>
                      <a:pt x="2341" y="146"/>
                    </a:lnTo>
                    <a:lnTo>
                      <a:pt x="2356" y="146"/>
                    </a:lnTo>
                    <a:lnTo>
                      <a:pt x="2370" y="148"/>
                    </a:lnTo>
                    <a:lnTo>
                      <a:pt x="2383" y="150"/>
                    </a:lnTo>
                    <a:lnTo>
                      <a:pt x="2395" y="151"/>
                    </a:lnTo>
                    <a:lnTo>
                      <a:pt x="2409" y="152"/>
                    </a:lnTo>
                    <a:lnTo>
                      <a:pt x="2423" y="154"/>
                    </a:lnTo>
                    <a:lnTo>
                      <a:pt x="2437" y="155"/>
                    </a:lnTo>
                    <a:lnTo>
                      <a:pt x="2448" y="156"/>
                    </a:lnTo>
                    <a:lnTo>
                      <a:pt x="2461" y="159"/>
                    </a:lnTo>
                    <a:lnTo>
                      <a:pt x="2475" y="160"/>
                    </a:lnTo>
                    <a:lnTo>
                      <a:pt x="2489" y="161"/>
                    </a:lnTo>
                    <a:lnTo>
                      <a:pt x="2501" y="160"/>
                    </a:lnTo>
                    <a:lnTo>
                      <a:pt x="2509" y="158"/>
                    </a:lnTo>
                    <a:lnTo>
                      <a:pt x="2517" y="155"/>
                    </a:lnTo>
                    <a:lnTo>
                      <a:pt x="2524" y="153"/>
                    </a:lnTo>
                    <a:lnTo>
                      <a:pt x="2532" y="150"/>
                    </a:lnTo>
                    <a:lnTo>
                      <a:pt x="2540" y="147"/>
                    </a:lnTo>
                    <a:lnTo>
                      <a:pt x="2551" y="146"/>
                    </a:lnTo>
                    <a:lnTo>
                      <a:pt x="2566" y="145"/>
                    </a:lnTo>
                    <a:lnTo>
                      <a:pt x="2581" y="145"/>
                    </a:lnTo>
                    <a:lnTo>
                      <a:pt x="2596" y="145"/>
                    </a:lnTo>
                    <a:lnTo>
                      <a:pt x="2610" y="146"/>
                    </a:lnTo>
                    <a:lnTo>
                      <a:pt x="2622" y="148"/>
                    </a:lnTo>
                    <a:lnTo>
                      <a:pt x="2633" y="150"/>
                    </a:lnTo>
                    <a:lnTo>
                      <a:pt x="2645" y="148"/>
                    </a:lnTo>
                    <a:lnTo>
                      <a:pt x="2657" y="147"/>
                    </a:lnTo>
                    <a:lnTo>
                      <a:pt x="2666" y="145"/>
                    </a:lnTo>
                    <a:lnTo>
                      <a:pt x="2681" y="145"/>
                    </a:lnTo>
                    <a:lnTo>
                      <a:pt x="2689" y="143"/>
                    </a:lnTo>
                    <a:lnTo>
                      <a:pt x="2685" y="140"/>
                    </a:lnTo>
                    <a:lnTo>
                      <a:pt x="2678" y="137"/>
                    </a:lnTo>
                    <a:lnTo>
                      <a:pt x="2671" y="135"/>
                    </a:lnTo>
                    <a:lnTo>
                      <a:pt x="2667" y="132"/>
                    </a:lnTo>
                    <a:lnTo>
                      <a:pt x="2666" y="129"/>
                    </a:lnTo>
                    <a:lnTo>
                      <a:pt x="2664" y="126"/>
                    </a:lnTo>
                    <a:lnTo>
                      <a:pt x="2663" y="123"/>
                    </a:lnTo>
                    <a:lnTo>
                      <a:pt x="2661" y="121"/>
                    </a:lnTo>
                    <a:lnTo>
                      <a:pt x="2660" y="118"/>
                    </a:lnTo>
                    <a:lnTo>
                      <a:pt x="2658" y="115"/>
                    </a:lnTo>
                    <a:lnTo>
                      <a:pt x="2657" y="113"/>
                    </a:lnTo>
                    <a:lnTo>
                      <a:pt x="2656" y="109"/>
                    </a:lnTo>
                    <a:lnTo>
                      <a:pt x="2655" y="107"/>
                    </a:lnTo>
                    <a:lnTo>
                      <a:pt x="2656" y="103"/>
                    </a:lnTo>
                    <a:lnTo>
                      <a:pt x="2658" y="101"/>
                    </a:lnTo>
                    <a:lnTo>
                      <a:pt x="2660" y="98"/>
                    </a:lnTo>
                    <a:lnTo>
                      <a:pt x="2661" y="95"/>
                    </a:lnTo>
                    <a:lnTo>
                      <a:pt x="2664" y="92"/>
                    </a:lnTo>
                    <a:lnTo>
                      <a:pt x="2666" y="90"/>
                    </a:lnTo>
                    <a:lnTo>
                      <a:pt x="2668" y="87"/>
                    </a:lnTo>
                    <a:lnTo>
                      <a:pt x="2673" y="84"/>
                    </a:lnTo>
                    <a:lnTo>
                      <a:pt x="2679" y="82"/>
                    </a:lnTo>
                    <a:lnTo>
                      <a:pt x="2683" y="79"/>
                    </a:lnTo>
                    <a:lnTo>
                      <a:pt x="2693" y="79"/>
                    </a:lnTo>
                    <a:lnTo>
                      <a:pt x="2704" y="82"/>
                    </a:lnTo>
                    <a:lnTo>
                      <a:pt x="2716" y="84"/>
                    </a:lnTo>
                    <a:lnTo>
                      <a:pt x="2727" y="83"/>
                    </a:lnTo>
                    <a:lnTo>
                      <a:pt x="2739" y="82"/>
                    </a:lnTo>
                    <a:lnTo>
                      <a:pt x="2752" y="79"/>
                    </a:lnTo>
                    <a:lnTo>
                      <a:pt x="2766" y="78"/>
                    </a:lnTo>
                    <a:lnTo>
                      <a:pt x="2780" y="78"/>
                    </a:lnTo>
                    <a:lnTo>
                      <a:pt x="2792" y="79"/>
                    </a:lnTo>
                    <a:lnTo>
                      <a:pt x="2801" y="77"/>
                    </a:lnTo>
                    <a:lnTo>
                      <a:pt x="2810" y="75"/>
                    </a:lnTo>
                    <a:lnTo>
                      <a:pt x="2817" y="72"/>
                    </a:lnTo>
                    <a:lnTo>
                      <a:pt x="2822" y="69"/>
                    </a:lnTo>
                    <a:lnTo>
                      <a:pt x="2830" y="67"/>
                    </a:lnTo>
                    <a:lnTo>
                      <a:pt x="2842" y="67"/>
                    </a:lnTo>
                    <a:lnTo>
                      <a:pt x="2846" y="69"/>
                    </a:lnTo>
                    <a:lnTo>
                      <a:pt x="2850" y="72"/>
                    </a:lnTo>
                    <a:lnTo>
                      <a:pt x="2857" y="75"/>
                    </a:lnTo>
                    <a:lnTo>
                      <a:pt x="2869" y="76"/>
                    </a:lnTo>
                    <a:lnTo>
                      <a:pt x="2879" y="76"/>
                    </a:lnTo>
                    <a:lnTo>
                      <a:pt x="2885" y="72"/>
                    </a:lnTo>
                    <a:lnTo>
                      <a:pt x="2891" y="70"/>
                    </a:lnTo>
                    <a:lnTo>
                      <a:pt x="2898" y="68"/>
                    </a:lnTo>
                    <a:lnTo>
                      <a:pt x="2911" y="69"/>
                    </a:lnTo>
                    <a:lnTo>
                      <a:pt x="2915" y="71"/>
                    </a:lnTo>
                    <a:lnTo>
                      <a:pt x="2923" y="73"/>
                    </a:lnTo>
                    <a:lnTo>
                      <a:pt x="2930" y="75"/>
                    </a:lnTo>
                    <a:lnTo>
                      <a:pt x="2937" y="72"/>
                    </a:lnTo>
                    <a:lnTo>
                      <a:pt x="2939" y="69"/>
                    </a:lnTo>
                    <a:lnTo>
                      <a:pt x="2941" y="67"/>
                    </a:lnTo>
                    <a:lnTo>
                      <a:pt x="2943" y="63"/>
                    </a:lnTo>
                    <a:lnTo>
                      <a:pt x="2945" y="61"/>
                    </a:lnTo>
                    <a:lnTo>
                      <a:pt x="2947" y="57"/>
                    </a:lnTo>
                    <a:lnTo>
                      <a:pt x="2950" y="55"/>
                    </a:lnTo>
                    <a:lnTo>
                      <a:pt x="2951" y="52"/>
                    </a:lnTo>
                    <a:lnTo>
                      <a:pt x="2953" y="49"/>
                    </a:lnTo>
                    <a:lnTo>
                      <a:pt x="2954" y="47"/>
                    </a:lnTo>
                    <a:lnTo>
                      <a:pt x="2956" y="44"/>
                    </a:lnTo>
                    <a:lnTo>
                      <a:pt x="2959" y="41"/>
                    </a:lnTo>
                    <a:lnTo>
                      <a:pt x="2960" y="38"/>
                    </a:lnTo>
                    <a:lnTo>
                      <a:pt x="2962" y="35"/>
                    </a:lnTo>
                    <a:lnTo>
                      <a:pt x="2967" y="32"/>
                    </a:lnTo>
                    <a:lnTo>
                      <a:pt x="2973" y="30"/>
                    </a:lnTo>
                    <a:lnTo>
                      <a:pt x="2979" y="27"/>
                    </a:lnTo>
                    <a:lnTo>
                      <a:pt x="2985" y="25"/>
                    </a:lnTo>
                    <a:lnTo>
                      <a:pt x="2992" y="22"/>
                    </a:lnTo>
                    <a:lnTo>
                      <a:pt x="2998" y="19"/>
                    </a:lnTo>
                    <a:lnTo>
                      <a:pt x="3004" y="17"/>
                    </a:lnTo>
                    <a:lnTo>
                      <a:pt x="3009" y="15"/>
                    </a:lnTo>
                    <a:lnTo>
                      <a:pt x="3015" y="12"/>
                    </a:lnTo>
                    <a:lnTo>
                      <a:pt x="3023" y="15"/>
                    </a:lnTo>
                    <a:lnTo>
                      <a:pt x="3030" y="17"/>
                    </a:lnTo>
                    <a:lnTo>
                      <a:pt x="3039" y="19"/>
                    </a:lnTo>
                    <a:lnTo>
                      <a:pt x="3049" y="22"/>
                    </a:lnTo>
                    <a:lnTo>
                      <a:pt x="3058" y="24"/>
                    </a:lnTo>
                    <a:lnTo>
                      <a:pt x="3067" y="26"/>
                    </a:lnTo>
                    <a:lnTo>
                      <a:pt x="3068" y="29"/>
                    </a:lnTo>
                    <a:lnTo>
                      <a:pt x="3071" y="32"/>
                    </a:lnTo>
                    <a:lnTo>
                      <a:pt x="3072" y="34"/>
                    </a:lnTo>
                    <a:lnTo>
                      <a:pt x="3073" y="38"/>
                    </a:lnTo>
                    <a:lnTo>
                      <a:pt x="3074" y="40"/>
                    </a:lnTo>
                    <a:lnTo>
                      <a:pt x="3076" y="44"/>
                    </a:lnTo>
                    <a:lnTo>
                      <a:pt x="3077" y="46"/>
                    </a:lnTo>
                    <a:lnTo>
                      <a:pt x="3079" y="49"/>
                    </a:lnTo>
                    <a:lnTo>
                      <a:pt x="3080" y="52"/>
                    </a:lnTo>
                    <a:lnTo>
                      <a:pt x="3082" y="54"/>
                    </a:lnTo>
                    <a:lnTo>
                      <a:pt x="3089" y="56"/>
                    </a:lnTo>
                    <a:lnTo>
                      <a:pt x="3103" y="55"/>
                    </a:lnTo>
                    <a:lnTo>
                      <a:pt x="3109" y="53"/>
                    </a:lnTo>
                    <a:lnTo>
                      <a:pt x="3112" y="49"/>
                    </a:lnTo>
                    <a:lnTo>
                      <a:pt x="3115" y="47"/>
                    </a:lnTo>
                    <a:lnTo>
                      <a:pt x="3121" y="45"/>
                    </a:lnTo>
                    <a:lnTo>
                      <a:pt x="3134" y="47"/>
                    </a:lnTo>
                    <a:lnTo>
                      <a:pt x="3138" y="49"/>
                    </a:lnTo>
                    <a:lnTo>
                      <a:pt x="3142" y="52"/>
                    </a:lnTo>
                    <a:lnTo>
                      <a:pt x="3148" y="55"/>
                    </a:lnTo>
                    <a:lnTo>
                      <a:pt x="3158" y="56"/>
                    </a:lnTo>
                    <a:lnTo>
                      <a:pt x="3173" y="55"/>
                    </a:lnTo>
                    <a:lnTo>
                      <a:pt x="3188" y="54"/>
                    </a:lnTo>
                    <a:lnTo>
                      <a:pt x="3203" y="54"/>
                    </a:lnTo>
                    <a:lnTo>
                      <a:pt x="3209" y="56"/>
                    </a:lnTo>
                    <a:lnTo>
                      <a:pt x="3212" y="59"/>
                    </a:lnTo>
                    <a:lnTo>
                      <a:pt x="3216" y="62"/>
                    </a:lnTo>
                    <a:lnTo>
                      <a:pt x="3219" y="64"/>
                    </a:lnTo>
                    <a:lnTo>
                      <a:pt x="3224" y="67"/>
                    </a:lnTo>
                    <a:lnTo>
                      <a:pt x="3227" y="63"/>
                    </a:lnTo>
                    <a:lnTo>
                      <a:pt x="3231" y="61"/>
                    </a:lnTo>
                    <a:lnTo>
                      <a:pt x="3235" y="57"/>
                    </a:lnTo>
                    <a:lnTo>
                      <a:pt x="3239" y="55"/>
                    </a:lnTo>
                    <a:lnTo>
                      <a:pt x="3241" y="52"/>
                    </a:lnTo>
                    <a:lnTo>
                      <a:pt x="3242" y="49"/>
                    </a:lnTo>
                    <a:lnTo>
                      <a:pt x="3242" y="46"/>
                    </a:lnTo>
                    <a:lnTo>
                      <a:pt x="3242" y="44"/>
                    </a:lnTo>
                    <a:lnTo>
                      <a:pt x="3243" y="41"/>
                    </a:lnTo>
                    <a:lnTo>
                      <a:pt x="3243" y="38"/>
                    </a:lnTo>
                    <a:lnTo>
                      <a:pt x="3244" y="35"/>
                    </a:lnTo>
                    <a:lnTo>
                      <a:pt x="3248" y="32"/>
                    </a:lnTo>
                    <a:lnTo>
                      <a:pt x="3251" y="30"/>
                    </a:lnTo>
                    <a:lnTo>
                      <a:pt x="3255" y="26"/>
                    </a:lnTo>
                    <a:lnTo>
                      <a:pt x="3259" y="24"/>
                    </a:lnTo>
                    <a:lnTo>
                      <a:pt x="3265" y="22"/>
                    </a:lnTo>
                    <a:lnTo>
                      <a:pt x="3271" y="18"/>
                    </a:lnTo>
                    <a:lnTo>
                      <a:pt x="3280" y="18"/>
                    </a:lnTo>
                    <a:lnTo>
                      <a:pt x="3293" y="19"/>
                    </a:lnTo>
                    <a:lnTo>
                      <a:pt x="3304" y="17"/>
                    </a:lnTo>
                    <a:lnTo>
                      <a:pt x="3309" y="15"/>
                    </a:lnTo>
                    <a:lnTo>
                      <a:pt x="3322" y="14"/>
                    </a:lnTo>
                    <a:lnTo>
                      <a:pt x="3331" y="15"/>
                    </a:lnTo>
                    <a:lnTo>
                      <a:pt x="3339" y="17"/>
                    </a:lnTo>
                    <a:lnTo>
                      <a:pt x="3348" y="17"/>
                    </a:lnTo>
                    <a:lnTo>
                      <a:pt x="3349" y="14"/>
                    </a:lnTo>
                    <a:lnTo>
                      <a:pt x="3350" y="11"/>
                    </a:lnTo>
                    <a:lnTo>
                      <a:pt x="3352" y="8"/>
                    </a:lnTo>
                    <a:lnTo>
                      <a:pt x="3352" y="5"/>
                    </a:lnTo>
                    <a:lnTo>
                      <a:pt x="3353" y="2"/>
                    </a:lnTo>
                    <a:lnTo>
                      <a:pt x="3354" y="0"/>
                    </a:lnTo>
                    <a:lnTo>
                      <a:pt x="3415" y="0"/>
                    </a:lnTo>
                    <a:lnTo>
                      <a:pt x="3417" y="2"/>
                    </a:lnTo>
                    <a:lnTo>
                      <a:pt x="3421" y="5"/>
                    </a:lnTo>
                    <a:lnTo>
                      <a:pt x="3423" y="8"/>
                    </a:lnTo>
                    <a:lnTo>
                      <a:pt x="3425" y="11"/>
                    </a:lnTo>
                    <a:lnTo>
                      <a:pt x="3428" y="14"/>
                    </a:lnTo>
                    <a:lnTo>
                      <a:pt x="3430" y="16"/>
                    </a:lnTo>
                    <a:lnTo>
                      <a:pt x="3433" y="19"/>
                    </a:lnTo>
                    <a:lnTo>
                      <a:pt x="3437" y="22"/>
                    </a:lnTo>
                    <a:lnTo>
                      <a:pt x="3440" y="25"/>
                    </a:lnTo>
                    <a:lnTo>
                      <a:pt x="3445" y="27"/>
                    </a:lnTo>
                    <a:lnTo>
                      <a:pt x="3450" y="30"/>
                    </a:lnTo>
                    <a:lnTo>
                      <a:pt x="3460" y="32"/>
                    </a:lnTo>
                    <a:lnTo>
                      <a:pt x="3473" y="33"/>
                    </a:lnTo>
                    <a:lnTo>
                      <a:pt x="3485" y="33"/>
                    </a:lnTo>
                    <a:lnTo>
                      <a:pt x="3493" y="31"/>
                    </a:lnTo>
                    <a:lnTo>
                      <a:pt x="3500" y="29"/>
                    </a:lnTo>
                    <a:lnTo>
                      <a:pt x="3506" y="32"/>
                    </a:lnTo>
                    <a:lnTo>
                      <a:pt x="3512" y="34"/>
                    </a:lnTo>
                    <a:lnTo>
                      <a:pt x="3514" y="37"/>
                    </a:lnTo>
                    <a:lnTo>
                      <a:pt x="3516" y="40"/>
                    </a:lnTo>
                    <a:lnTo>
                      <a:pt x="3519" y="42"/>
                    </a:lnTo>
                    <a:lnTo>
                      <a:pt x="3520" y="46"/>
                    </a:lnTo>
                    <a:lnTo>
                      <a:pt x="3522" y="48"/>
                    </a:lnTo>
                    <a:lnTo>
                      <a:pt x="3523" y="52"/>
                    </a:lnTo>
                    <a:lnTo>
                      <a:pt x="3527" y="54"/>
                    </a:lnTo>
                    <a:lnTo>
                      <a:pt x="3531" y="56"/>
                    </a:lnTo>
                    <a:lnTo>
                      <a:pt x="3537" y="60"/>
                    </a:lnTo>
                    <a:lnTo>
                      <a:pt x="3544" y="62"/>
                    </a:lnTo>
                    <a:lnTo>
                      <a:pt x="3551" y="64"/>
                    </a:lnTo>
                    <a:lnTo>
                      <a:pt x="3566" y="63"/>
                    </a:lnTo>
                    <a:lnTo>
                      <a:pt x="3581" y="63"/>
                    </a:lnTo>
                    <a:lnTo>
                      <a:pt x="3597" y="63"/>
                    </a:lnTo>
                    <a:lnTo>
                      <a:pt x="3612" y="63"/>
                    </a:lnTo>
                    <a:lnTo>
                      <a:pt x="3626" y="63"/>
                    </a:lnTo>
                    <a:lnTo>
                      <a:pt x="3640" y="62"/>
                    </a:lnTo>
                    <a:lnTo>
                      <a:pt x="3650" y="60"/>
                    </a:lnTo>
                    <a:lnTo>
                      <a:pt x="3662" y="57"/>
                    </a:lnTo>
                    <a:lnTo>
                      <a:pt x="3675" y="56"/>
                    </a:lnTo>
                    <a:lnTo>
                      <a:pt x="3690" y="56"/>
                    </a:lnTo>
                    <a:lnTo>
                      <a:pt x="3703" y="59"/>
                    </a:lnTo>
                    <a:lnTo>
                      <a:pt x="3712" y="57"/>
                    </a:lnTo>
                    <a:lnTo>
                      <a:pt x="3720" y="55"/>
                    </a:lnTo>
                    <a:lnTo>
                      <a:pt x="3727" y="53"/>
                    </a:lnTo>
                    <a:lnTo>
                      <a:pt x="3738" y="50"/>
                    </a:lnTo>
                    <a:lnTo>
                      <a:pt x="3749" y="49"/>
                    </a:lnTo>
                    <a:lnTo>
                      <a:pt x="3762" y="49"/>
                    </a:lnTo>
                    <a:lnTo>
                      <a:pt x="3770" y="53"/>
                    </a:lnTo>
                    <a:lnTo>
                      <a:pt x="3777" y="55"/>
                    </a:lnTo>
                    <a:lnTo>
                      <a:pt x="3785" y="57"/>
                    </a:lnTo>
                    <a:lnTo>
                      <a:pt x="3793" y="60"/>
                    </a:lnTo>
                    <a:lnTo>
                      <a:pt x="3800" y="59"/>
                    </a:lnTo>
                    <a:lnTo>
                      <a:pt x="3808" y="55"/>
                    </a:lnTo>
                    <a:lnTo>
                      <a:pt x="3815" y="53"/>
                    </a:lnTo>
                    <a:lnTo>
                      <a:pt x="3822" y="50"/>
                    </a:lnTo>
                    <a:lnTo>
                      <a:pt x="3829" y="48"/>
                    </a:lnTo>
                    <a:lnTo>
                      <a:pt x="3838" y="50"/>
                    </a:lnTo>
                    <a:lnTo>
                      <a:pt x="3846" y="53"/>
                    </a:lnTo>
                    <a:lnTo>
                      <a:pt x="3857" y="55"/>
                    </a:lnTo>
                    <a:lnTo>
                      <a:pt x="3868" y="56"/>
                    </a:lnTo>
                    <a:lnTo>
                      <a:pt x="3878" y="59"/>
                    </a:lnTo>
                    <a:lnTo>
                      <a:pt x="3889" y="61"/>
                    </a:lnTo>
                    <a:lnTo>
                      <a:pt x="3898" y="63"/>
                    </a:lnTo>
                    <a:lnTo>
                      <a:pt x="3909" y="65"/>
                    </a:lnTo>
                    <a:lnTo>
                      <a:pt x="3923" y="65"/>
                    </a:lnTo>
                    <a:lnTo>
                      <a:pt x="3937" y="64"/>
                    </a:lnTo>
                    <a:lnTo>
                      <a:pt x="3950" y="63"/>
                    </a:lnTo>
                    <a:lnTo>
                      <a:pt x="3960" y="61"/>
                    </a:lnTo>
                    <a:lnTo>
                      <a:pt x="3970" y="59"/>
                    </a:lnTo>
                    <a:lnTo>
                      <a:pt x="3977" y="56"/>
                    </a:lnTo>
                    <a:lnTo>
                      <a:pt x="3984" y="54"/>
                    </a:lnTo>
                    <a:lnTo>
                      <a:pt x="3987" y="50"/>
                    </a:lnTo>
                    <a:lnTo>
                      <a:pt x="3989" y="48"/>
                    </a:lnTo>
                    <a:lnTo>
                      <a:pt x="3991" y="45"/>
                    </a:lnTo>
                    <a:lnTo>
                      <a:pt x="3992" y="42"/>
                    </a:lnTo>
                    <a:lnTo>
                      <a:pt x="3995" y="39"/>
                    </a:lnTo>
                    <a:lnTo>
                      <a:pt x="3997" y="37"/>
                    </a:lnTo>
                    <a:lnTo>
                      <a:pt x="3997" y="34"/>
                    </a:lnTo>
                    <a:lnTo>
                      <a:pt x="3998" y="31"/>
                    </a:lnTo>
                    <a:lnTo>
                      <a:pt x="3998" y="29"/>
                    </a:lnTo>
                    <a:lnTo>
                      <a:pt x="3998" y="25"/>
                    </a:lnTo>
                    <a:lnTo>
                      <a:pt x="3998" y="23"/>
                    </a:lnTo>
                    <a:lnTo>
                      <a:pt x="3999" y="19"/>
                    </a:lnTo>
                    <a:lnTo>
                      <a:pt x="3999" y="17"/>
                    </a:lnTo>
                    <a:lnTo>
                      <a:pt x="3999" y="14"/>
                    </a:lnTo>
                    <a:lnTo>
                      <a:pt x="3999" y="11"/>
                    </a:lnTo>
                    <a:lnTo>
                      <a:pt x="3998" y="8"/>
                    </a:lnTo>
                    <a:lnTo>
                      <a:pt x="3998" y="5"/>
                    </a:lnTo>
                    <a:lnTo>
                      <a:pt x="3998" y="2"/>
                    </a:lnTo>
                    <a:lnTo>
                      <a:pt x="3998" y="0"/>
                    </a:lnTo>
                    <a:lnTo>
                      <a:pt x="4046" y="0"/>
                    </a:lnTo>
                    <a:lnTo>
                      <a:pt x="4048" y="2"/>
                    </a:lnTo>
                    <a:lnTo>
                      <a:pt x="4049" y="4"/>
                    </a:lnTo>
                    <a:lnTo>
                      <a:pt x="4050" y="8"/>
                    </a:lnTo>
                    <a:lnTo>
                      <a:pt x="4052" y="10"/>
                    </a:lnTo>
                    <a:lnTo>
                      <a:pt x="4053" y="12"/>
                    </a:lnTo>
                    <a:lnTo>
                      <a:pt x="4057" y="16"/>
                    </a:lnTo>
                    <a:lnTo>
                      <a:pt x="4061" y="18"/>
                    </a:lnTo>
                    <a:lnTo>
                      <a:pt x="4066" y="20"/>
                    </a:lnTo>
                    <a:lnTo>
                      <a:pt x="4071" y="23"/>
                    </a:lnTo>
                    <a:lnTo>
                      <a:pt x="4084" y="24"/>
                    </a:lnTo>
                    <a:lnTo>
                      <a:pt x="4097" y="24"/>
                    </a:lnTo>
                    <a:lnTo>
                      <a:pt x="4107" y="22"/>
                    </a:lnTo>
                    <a:lnTo>
                      <a:pt x="4113" y="19"/>
                    </a:lnTo>
                    <a:lnTo>
                      <a:pt x="4118" y="17"/>
                    </a:lnTo>
                    <a:lnTo>
                      <a:pt x="4124" y="15"/>
                    </a:lnTo>
                    <a:lnTo>
                      <a:pt x="4129" y="12"/>
                    </a:lnTo>
                    <a:lnTo>
                      <a:pt x="4135" y="9"/>
                    </a:lnTo>
                    <a:lnTo>
                      <a:pt x="4140" y="7"/>
                    </a:lnTo>
                    <a:lnTo>
                      <a:pt x="4154" y="5"/>
                    </a:lnTo>
                    <a:lnTo>
                      <a:pt x="4160" y="7"/>
                    </a:lnTo>
                    <a:lnTo>
                      <a:pt x="4164" y="9"/>
                    </a:lnTo>
                    <a:lnTo>
                      <a:pt x="4169" y="12"/>
                    </a:lnTo>
                    <a:lnTo>
                      <a:pt x="4172" y="15"/>
                    </a:lnTo>
                    <a:lnTo>
                      <a:pt x="4177" y="17"/>
                    </a:lnTo>
                    <a:lnTo>
                      <a:pt x="4190" y="18"/>
                    </a:lnTo>
                    <a:lnTo>
                      <a:pt x="4204" y="18"/>
                    </a:lnTo>
                    <a:lnTo>
                      <a:pt x="4217" y="18"/>
                    </a:lnTo>
                    <a:lnTo>
                      <a:pt x="4228" y="19"/>
                    </a:lnTo>
                    <a:lnTo>
                      <a:pt x="4233" y="22"/>
                    </a:lnTo>
                    <a:lnTo>
                      <a:pt x="4238" y="24"/>
                    </a:lnTo>
                    <a:lnTo>
                      <a:pt x="4243" y="27"/>
                    </a:lnTo>
                    <a:lnTo>
                      <a:pt x="4255" y="27"/>
                    </a:lnTo>
                    <a:lnTo>
                      <a:pt x="4266" y="27"/>
                    </a:lnTo>
                    <a:lnTo>
                      <a:pt x="4275" y="25"/>
                    </a:lnTo>
                    <a:lnTo>
                      <a:pt x="4283" y="23"/>
                    </a:lnTo>
                    <a:lnTo>
                      <a:pt x="4291" y="20"/>
                    </a:lnTo>
                    <a:lnTo>
                      <a:pt x="4298" y="18"/>
                    </a:lnTo>
                    <a:lnTo>
                      <a:pt x="4309" y="16"/>
                    </a:lnTo>
                    <a:lnTo>
                      <a:pt x="4317" y="14"/>
                    </a:lnTo>
                    <a:lnTo>
                      <a:pt x="4323" y="11"/>
                    </a:lnTo>
                    <a:lnTo>
                      <a:pt x="4330" y="9"/>
                    </a:lnTo>
                    <a:lnTo>
                      <a:pt x="4337" y="10"/>
                    </a:lnTo>
                    <a:lnTo>
                      <a:pt x="4346" y="12"/>
                    </a:lnTo>
                    <a:lnTo>
                      <a:pt x="4352" y="15"/>
                    </a:lnTo>
                    <a:lnTo>
                      <a:pt x="4356" y="17"/>
                    </a:lnTo>
                    <a:lnTo>
                      <a:pt x="4362" y="19"/>
                    </a:lnTo>
                    <a:lnTo>
                      <a:pt x="4368" y="22"/>
                    </a:lnTo>
                    <a:lnTo>
                      <a:pt x="4372" y="24"/>
                    </a:lnTo>
                    <a:lnTo>
                      <a:pt x="4377" y="27"/>
                    </a:lnTo>
                    <a:lnTo>
                      <a:pt x="4382" y="30"/>
                    </a:lnTo>
                    <a:lnTo>
                      <a:pt x="4387" y="32"/>
                    </a:lnTo>
                    <a:lnTo>
                      <a:pt x="4392" y="34"/>
                    </a:lnTo>
                    <a:lnTo>
                      <a:pt x="4401" y="37"/>
                    </a:lnTo>
                    <a:lnTo>
                      <a:pt x="4406" y="34"/>
                    </a:lnTo>
                    <a:lnTo>
                      <a:pt x="4409" y="32"/>
                    </a:lnTo>
                    <a:lnTo>
                      <a:pt x="4413" y="29"/>
                    </a:lnTo>
                    <a:lnTo>
                      <a:pt x="4415" y="26"/>
                    </a:lnTo>
                    <a:lnTo>
                      <a:pt x="4419" y="24"/>
                    </a:lnTo>
                    <a:lnTo>
                      <a:pt x="4421" y="20"/>
                    </a:lnTo>
                    <a:lnTo>
                      <a:pt x="4424" y="18"/>
                    </a:lnTo>
                    <a:lnTo>
                      <a:pt x="4424" y="16"/>
                    </a:lnTo>
                    <a:lnTo>
                      <a:pt x="4424" y="12"/>
                    </a:lnTo>
                    <a:lnTo>
                      <a:pt x="4424" y="10"/>
                    </a:lnTo>
                    <a:lnTo>
                      <a:pt x="4424" y="8"/>
                    </a:lnTo>
                    <a:lnTo>
                      <a:pt x="4423" y="4"/>
                    </a:lnTo>
                    <a:lnTo>
                      <a:pt x="4423" y="2"/>
                    </a:lnTo>
                    <a:lnTo>
                      <a:pt x="4423" y="0"/>
                    </a:lnTo>
                    <a:lnTo>
                      <a:pt x="4586" y="0"/>
                    </a:lnTo>
                    <a:lnTo>
                      <a:pt x="4587" y="2"/>
                    </a:lnTo>
                    <a:lnTo>
                      <a:pt x="4588" y="4"/>
                    </a:lnTo>
                    <a:lnTo>
                      <a:pt x="4588" y="7"/>
                    </a:lnTo>
                    <a:lnTo>
                      <a:pt x="4589" y="9"/>
                    </a:lnTo>
                    <a:lnTo>
                      <a:pt x="4590" y="11"/>
                    </a:lnTo>
                    <a:lnTo>
                      <a:pt x="4590" y="14"/>
                    </a:lnTo>
                    <a:lnTo>
                      <a:pt x="4593" y="17"/>
                    </a:lnTo>
                    <a:lnTo>
                      <a:pt x="4597" y="19"/>
                    </a:lnTo>
                    <a:lnTo>
                      <a:pt x="4602" y="20"/>
                    </a:lnTo>
                    <a:lnTo>
                      <a:pt x="4608" y="23"/>
                    </a:lnTo>
                    <a:lnTo>
                      <a:pt x="4612" y="25"/>
                    </a:lnTo>
                    <a:lnTo>
                      <a:pt x="4616" y="27"/>
                    </a:lnTo>
                    <a:lnTo>
                      <a:pt x="4619" y="30"/>
                    </a:lnTo>
                    <a:lnTo>
                      <a:pt x="4624" y="32"/>
                    </a:lnTo>
                    <a:lnTo>
                      <a:pt x="4627" y="34"/>
                    </a:lnTo>
                    <a:lnTo>
                      <a:pt x="4634" y="37"/>
                    </a:lnTo>
                    <a:lnTo>
                      <a:pt x="4642" y="39"/>
                    </a:lnTo>
                    <a:lnTo>
                      <a:pt x="4649" y="37"/>
                    </a:lnTo>
                    <a:lnTo>
                      <a:pt x="4655" y="35"/>
                    </a:lnTo>
                    <a:lnTo>
                      <a:pt x="4658" y="33"/>
                    </a:lnTo>
                    <a:lnTo>
                      <a:pt x="4665" y="31"/>
                    </a:lnTo>
                    <a:lnTo>
                      <a:pt x="4673" y="29"/>
                    </a:lnTo>
                    <a:lnTo>
                      <a:pt x="4682" y="29"/>
                    </a:lnTo>
                    <a:lnTo>
                      <a:pt x="4691" y="31"/>
                    </a:lnTo>
                    <a:lnTo>
                      <a:pt x="4696" y="33"/>
                    </a:lnTo>
                    <a:lnTo>
                      <a:pt x="4701" y="35"/>
                    </a:lnTo>
                    <a:lnTo>
                      <a:pt x="4705" y="38"/>
                    </a:lnTo>
                    <a:lnTo>
                      <a:pt x="4710" y="40"/>
                    </a:lnTo>
                    <a:lnTo>
                      <a:pt x="4716" y="42"/>
                    </a:lnTo>
                    <a:lnTo>
                      <a:pt x="4722" y="45"/>
                    </a:lnTo>
                    <a:lnTo>
                      <a:pt x="4729" y="46"/>
                    </a:lnTo>
                    <a:lnTo>
                      <a:pt x="4740" y="47"/>
                    </a:lnTo>
                    <a:lnTo>
                      <a:pt x="4753" y="47"/>
                    </a:lnTo>
                    <a:lnTo>
                      <a:pt x="4765" y="47"/>
                    </a:lnTo>
                    <a:lnTo>
                      <a:pt x="4776" y="46"/>
                    </a:lnTo>
                    <a:lnTo>
                      <a:pt x="4787" y="45"/>
                    </a:lnTo>
                    <a:lnTo>
                      <a:pt x="4800" y="44"/>
                    </a:lnTo>
                    <a:lnTo>
                      <a:pt x="4814" y="44"/>
                    </a:lnTo>
                    <a:lnTo>
                      <a:pt x="4825" y="45"/>
                    </a:lnTo>
                    <a:lnTo>
                      <a:pt x="4836" y="46"/>
                    </a:lnTo>
                    <a:lnTo>
                      <a:pt x="4845" y="48"/>
                    </a:lnTo>
                    <a:lnTo>
                      <a:pt x="4853" y="49"/>
                    </a:lnTo>
                    <a:lnTo>
                      <a:pt x="4859" y="52"/>
                    </a:lnTo>
                    <a:lnTo>
                      <a:pt x="4866" y="54"/>
                    </a:lnTo>
                    <a:lnTo>
                      <a:pt x="4877" y="55"/>
                    </a:lnTo>
                    <a:lnTo>
                      <a:pt x="4889" y="55"/>
                    </a:lnTo>
                    <a:lnTo>
                      <a:pt x="4894" y="53"/>
                    </a:lnTo>
                    <a:lnTo>
                      <a:pt x="4899" y="50"/>
                    </a:lnTo>
                    <a:lnTo>
                      <a:pt x="4903" y="48"/>
                    </a:lnTo>
                    <a:lnTo>
                      <a:pt x="4906" y="46"/>
                    </a:lnTo>
                    <a:lnTo>
                      <a:pt x="4909" y="44"/>
                    </a:lnTo>
                    <a:lnTo>
                      <a:pt x="4913" y="41"/>
                    </a:lnTo>
                    <a:lnTo>
                      <a:pt x="4916" y="39"/>
                    </a:lnTo>
                    <a:lnTo>
                      <a:pt x="4920" y="35"/>
                    </a:lnTo>
                    <a:lnTo>
                      <a:pt x="4926" y="34"/>
                    </a:lnTo>
                    <a:lnTo>
                      <a:pt x="4931" y="32"/>
                    </a:lnTo>
                    <a:lnTo>
                      <a:pt x="4936" y="30"/>
                    </a:lnTo>
                    <a:lnTo>
                      <a:pt x="4945" y="27"/>
                    </a:lnTo>
                    <a:lnTo>
                      <a:pt x="4957" y="26"/>
                    </a:lnTo>
                    <a:lnTo>
                      <a:pt x="4969" y="26"/>
                    </a:lnTo>
                    <a:lnTo>
                      <a:pt x="4980" y="27"/>
                    </a:lnTo>
                    <a:lnTo>
                      <a:pt x="4989" y="29"/>
                    </a:lnTo>
                    <a:lnTo>
                      <a:pt x="4996" y="31"/>
                    </a:lnTo>
                    <a:lnTo>
                      <a:pt x="5004" y="33"/>
                    </a:lnTo>
                    <a:lnTo>
                      <a:pt x="5012" y="34"/>
                    </a:lnTo>
                    <a:lnTo>
                      <a:pt x="5020" y="37"/>
                    </a:lnTo>
                    <a:lnTo>
                      <a:pt x="5027" y="39"/>
                    </a:lnTo>
                    <a:lnTo>
                      <a:pt x="5032" y="41"/>
                    </a:lnTo>
                    <a:lnTo>
                      <a:pt x="5036" y="44"/>
                    </a:lnTo>
                    <a:lnTo>
                      <a:pt x="5040" y="46"/>
                    </a:lnTo>
                    <a:lnTo>
                      <a:pt x="5045" y="48"/>
                    </a:lnTo>
                    <a:lnTo>
                      <a:pt x="5051" y="50"/>
                    </a:lnTo>
                    <a:lnTo>
                      <a:pt x="5057" y="53"/>
                    </a:lnTo>
                    <a:lnTo>
                      <a:pt x="5066" y="54"/>
                    </a:lnTo>
                    <a:lnTo>
                      <a:pt x="5080" y="54"/>
                    </a:lnTo>
                    <a:lnTo>
                      <a:pt x="5093" y="54"/>
                    </a:lnTo>
                    <a:lnTo>
                      <a:pt x="5105" y="54"/>
                    </a:lnTo>
                    <a:lnTo>
                      <a:pt x="5118" y="55"/>
                    </a:lnTo>
                    <a:lnTo>
                      <a:pt x="5128" y="56"/>
                    </a:lnTo>
                    <a:lnTo>
                      <a:pt x="5141" y="55"/>
                    </a:lnTo>
                    <a:lnTo>
                      <a:pt x="5151" y="54"/>
                    </a:lnTo>
                    <a:lnTo>
                      <a:pt x="5159" y="52"/>
                    </a:lnTo>
                    <a:lnTo>
                      <a:pt x="5166" y="50"/>
                    </a:lnTo>
                    <a:lnTo>
                      <a:pt x="5173" y="48"/>
                    </a:lnTo>
                    <a:lnTo>
                      <a:pt x="5179" y="46"/>
                    </a:lnTo>
                    <a:lnTo>
                      <a:pt x="5188" y="44"/>
                    </a:lnTo>
                    <a:lnTo>
                      <a:pt x="5199" y="42"/>
                    </a:lnTo>
                    <a:lnTo>
                      <a:pt x="5211" y="42"/>
                    </a:lnTo>
                    <a:lnTo>
                      <a:pt x="5223" y="44"/>
                    </a:lnTo>
                    <a:lnTo>
                      <a:pt x="5232" y="45"/>
                    </a:lnTo>
                    <a:lnTo>
                      <a:pt x="5238" y="47"/>
                    </a:lnTo>
                    <a:lnTo>
                      <a:pt x="5242" y="49"/>
                    </a:lnTo>
                    <a:lnTo>
                      <a:pt x="5247" y="52"/>
                    </a:lnTo>
                    <a:lnTo>
                      <a:pt x="5252" y="54"/>
                    </a:lnTo>
                    <a:lnTo>
                      <a:pt x="5256" y="56"/>
                    </a:lnTo>
                    <a:lnTo>
                      <a:pt x="5260" y="59"/>
                    </a:lnTo>
                    <a:lnTo>
                      <a:pt x="5264" y="61"/>
                    </a:lnTo>
                    <a:lnTo>
                      <a:pt x="5272" y="63"/>
                    </a:lnTo>
                    <a:lnTo>
                      <a:pt x="5283" y="64"/>
                    </a:lnTo>
                    <a:lnTo>
                      <a:pt x="5293" y="63"/>
                    </a:lnTo>
                    <a:lnTo>
                      <a:pt x="5303" y="62"/>
                    </a:lnTo>
                    <a:lnTo>
                      <a:pt x="5314" y="60"/>
                    </a:lnTo>
                    <a:lnTo>
                      <a:pt x="5325" y="60"/>
                    </a:lnTo>
                    <a:lnTo>
                      <a:pt x="5337" y="61"/>
                    </a:lnTo>
                    <a:lnTo>
                      <a:pt x="5344" y="63"/>
                    </a:lnTo>
                    <a:lnTo>
                      <a:pt x="5350" y="64"/>
                    </a:lnTo>
                    <a:lnTo>
                      <a:pt x="5355" y="67"/>
                    </a:lnTo>
                    <a:lnTo>
                      <a:pt x="5362" y="69"/>
                    </a:lnTo>
                    <a:lnTo>
                      <a:pt x="5369" y="71"/>
                    </a:lnTo>
                    <a:lnTo>
                      <a:pt x="5376" y="73"/>
                    </a:lnTo>
                    <a:lnTo>
                      <a:pt x="5383" y="76"/>
                    </a:lnTo>
                    <a:lnTo>
                      <a:pt x="5391" y="77"/>
                    </a:lnTo>
                    <a:lnTo>
                      <a:pt x="5405" y="77"/>
                    </a:lnTo>
                    <a:lnTo>
                      <a:pt x="5414" y="76"/>
                    </a:lnTo>
                    <a:lnTo>
                      <a:pt x="5423" y="75"/>
                    </a:lnTo>
                    <a:lnTo>
                      <a:pt x="5430" y="76"/>
                    </a:lnTo>
                    <a:lnTo>
                      <a:pt x="5438" y="78"/>
                    </a:lnTo>
                    <a:lnTo>
                      <a:pt x="5443" y="80"/>
                    </a:lnTo>
                    <a:lnTo>
                      <a:pt x="5449" y="83"/>
                    </a:lnTo>
                    <a:lnTo>
                      <a:pt x="5453" y="85"/>
                    </a:lnTo>
                    <a:lnTo>
                      <a:pt x="5458" y="87"/>
                    </a:lnTo>
                    <a:lnTo>
                      <a:pt x="5469" y="88"/>
                    </a:lnTo>
                    <a:lnTo>
                      <a:pt x="5477" y="88"/>
                    </a:lnTo>
                    <a:lnTo>
                      <a:pt x="5483" y="86"/>
                    </a:lnTo>
                    <a:lnTo>
                      <a:pt x="5490" y="85"/>
                    </a:lnTo>
                    <a:lnTo>
                      <a:pt x="5495" y="83"/>
                    </a:lnTo>
                    <a:lnTo>
                      <a:pt x="5497" y="80"/>
                    </a:lnTo>
                    <a:lnTo>
                      <a:pt x="5501" y="77"/>
                    </a:lnTo>
                    <a:lnTo>
                      <a:pt x="5504" y="75"/>
                    </a:lnTo>
                    <a:lnTo>
                      <a:pt x="5507" y="72"/>
                    </a:lnTo>
                    <a:lnTo>
                      <a:pt x="5510" y="70"/>
                    </a:lnTo>
                    <a:lnTo>
                      <a:pt x="5514" y="68"/>
                    </a:lnTo>
                    <a:lnTo>
                      <a:pt x="5518" y="65"/>
                    </a:lnTo>
                    <a:lnTo>
                      <a:pt x="5522" y="63"/>
                    </a:lnTo>
                    <a:lnTo>
                      <a:pt x="5526" y="61"/>
                    </a:lnTo>
                    <a:lnTo>
                      <a:pt x="5535" y="60"/>
                    </a:lnTo>
                    <a:lnTo>
                      <a:pt x="5544" y="57"/>
                    </a:lnTo>
                    <a:lnTo>
                      <a:pt x="5551" y="55"/>
                    </a:lnTo>
                    <a:lnTo>
                      <a:pt x="5558" y="54"/>
                    </a:lnTo>
                    <a:lnTo>
                      <a:pt x="5565" y="52"/>
                    </a:lnTo>
                    <a:lnTo>
                      <a:pt x="5572" y="49"/>
                    </a:lnTo>
                    <a:lnTo>
                      <a:pt x="5579" y="47"/>
                    </a:lnTo>
                    <a:lnTo>
                      <a:pt x="5585" y="45"/>
                    </a:lnTo>
                    <a:lnTo>
                      <a:pt x="5589" y="42"/>
                    </a:lnTo>
                    <a:lnTo>
                      <a:pt x="5595" y="40"/>
                    </a:lnTo>
                    <a:lnTo>
                      <a:pt x="5603" y="39"/>
                    </a:lnTo>
                    <a:lnTo>
                      <a:pt x="5612" y="37"/>
                    </a:lnTo>
                    <a:lnTo>
                      <a:pt x="5621" y="35"/>
                    </a:lnTo>
                    <a:lnTo>
                      <a:pt x="5628" y="33"/>
                    </a:lnTo>
                    <a:lnTo>
                      <a:pt x="5633" y="31"/>
                    </a:lnTo>
                    <a:lnTo>
                      <a:pt x="5636" y="29"/>
                    </a:lnTo>
                    <a:lnTo>
                      <a:pt x="5639" y="26"/>
                    </a:lnTo>
                    <a:lnTo>
                      <a:pt x="5642" y="24"/>
                    </a:lnTo>
                    <a:lnTo>
                      <a:pt x="5645" y="22"/>
                    </a:lnTo>
                    <a:lnTo>
                      <a:pt x="5647" y="19"/>
                    </a:lnTo>
                    <a:lnTo>
                      <a:pt x="5649" y="17"/>
                    </a:lnTo>
                    <a:lnTo>
                      <a:pt x="5650" y="14"/>
                    </a:lnTo>
                    <a:lnTo>
                      <a:pt x="5650" y="11"/>
                    </a:lnTo>
                    <a:lnTo>
                      <a:pt x="5651" y="9"/>
                    </a:lnTo>
                    <a:lnTo>
                      <a:pt x="5651" y="7"/>
                    </a:lnTo>
                    <a:lnTo>
                      <a:pt x="5653" y="4"/>
                    </a:lnTo>
                    <a:lnTo>
                      <a:pt x="5653" y="2"/>
                    </a:lnTo>
                    <a:lnTo>
                      <a:pt x="5654" y="0"/>
                    </a:lnTo>
                    <a:lnTo>
                      <a:pt x="6913" y="0"/>
                    </a:lnTo>
                    <a:lnTo>
                      <a:pt x="6913" y="1270"/>
                    </a:lnTo>
                    <a:lnTo>
                      <a:pt x="0" y="1270"/>
                    </a:lnTo>
                    <a:lnTo>
                      <a:pt x="0" y="150"/>
                    </a:lnTo>
                    <a:lnTo>
                      <a:pt x="13" y="150"/>
                    </a:lnTo>
                    <a:lnTo>
                      <a:pt x="24" y="150"/>
                    </a:lnTo>
                    <a:lnTo>
                      <a:pt x="36" y="148"/>
                    </a:lnTo>
                    <a:lnTo>
                      <a:pt x="42" y="146"/>
                    </a:lnTo>
                    <a:lnTo>
                      <a:pt x="49" y="145"/>
                    </a:lnTo>
                    <a:lnTo>
                      <a:pt x="55" y="143"/>
                    </a:lnTo>
                    <a:lnTo>
                      <a:pt x="60" y="140"/>
                    </a:lnTo>
                    <a:lnTo>
                      <a:pt x="64" y="138"/>
                    </a:lnTo>
                    <a:lnTo>
                      <a:pt x="69" y="136"/>
                    </a:lnTo>
                    <a:lnTo>
                      <a:pt x="74" y="135"/>
                    </a:lnTo>
                    <a:lnTo>
                      <a:pt x="78" y="132"/>
                    </a:lnTo>
                    <a:lnTo>
                      <a:pt x="84" y="130"/>
                    </a:lnTo>
                    <a:lnTo>
                      <a:pt x="89" y="128"/>
                    </a:lnTo>
                    <a:lnTo>
                      <a:pt x="92" y="125"/>
                    </a:lnTo>
                    <a:lnTo>
                      <a:pt x="97" y="123"/>
                    </a:lnTo>
                    <a:lnTo>
                      <a:pt x="101" y="121"/>
                    </a:lnTo>
                    <a:lnTo>
                      <a:pt x="106" y="120"/>
                    </a:lnTo>
                    <a:lnTo>
                      <a:pt x="112" y="117"/>
                    </a:lnTo>
                    <a:lnTo>
                      <a:pt x="117" y="115"/>
                    </a:lnTo>
                    <a:lnTo>
                      <a:pt x="125" y="114"/>
                    </a:lnTo>
                    <a:lnTo>
                      <a:pt x="136" y="112"/>
                    </a:lnTo>
                    <a:lnTo>
                      <a:pt x="143" y="110"/>
                    </a:lnTo>
                    <a:lnTo>
                      <a:pt x="148" y="108"/>
                    </a:lnTo>
                    <a:lnTo>
                      <a:pt x="153" y="106"/>
                    </a:lnTo>
                    <a:lnTo>
                      <a:pt x="158" y="105"/>
                    </a:lnTo>
                    <a:lnTo>
                      <a:pt x="165" y="107"/>
                    </a:lnTo>
                    <a:lnTo>
                      <a:pt x="173" y="109"/>
                    </a:lnTo>
                    <a:lnTo>
                      <a:pt x="182" y="110"/>
                    </a:lnTo>
                    <a:lnTo>
                      <a:pt x="190" y="112"/>
                    </a:lnTo>
                    <a:lnTo>
                      <a:pt x="200" y="114"/>
                    </a:lnTo>
                    <a:lnTo>
                      <a:pt x="210" y="115"/>
                    </a:lnTo>
                    <a:lnTo>
                      <a:pt x="218" y="116"/>
                    </a:lnTo>
                    <a:lnTo>
                      <a:pt x="227" y="118"/>
                    </a:lnTo>
                    <a:lnTo>
                      <a:pt x="240" y="118"/>
                    </a:lnTo>
                    <a:lnTo>
                      <a:pt x="249" y="117"/>
                    </a:lnTo>
                    <a:lnTo>
                      <a:pt x="258" y="116"/>
                    </a:lnTo>
                    <a:lnTo>
                      <a:pt x="265" y="114"/>
                    </a:lnTo>
                    <a:lnTo>
                      <a:pt x="272" y="113"/>
                    </a:lnTo>
                    <a:lnTo>
                      <a:pt x="278" y="110"/>
                    </a:lnTo>
                    <a:lnTo>
                      <a:pt x="286" y="108"/>
                    </a:lnTo>
                    <a:lnTo>
                      <a:pt x="293" y="107"/>
                    </a:lnTo>
                    <a:lnTo>
                      <a:pt x="299" y="107"/>
                    </a:lnTo>
                    <a:lnTo>
                      <a:pt x="306" y="109"/>
                    </a:lnTo>
                    <a:lnTo>
                      <a:pt x="313" y="112"/>
                    </a:lnTo>
                    <a:lnTo>
                      <a:pt x="324" y="113"/>
                    </a:lnTo>
                    <a:lnTo>
                      <a:pt x="332" y="113"/>
                    </a:lnTo>
                    <a:lnTo>
                      <a:pt x="337" y="110"/>
                    </a:lnTo>
                    <a:lnTo>
                      <a:pt x="343" y="108"/>
                    </a:lnTo>
                    <a:lnTo>
                      <a:pt x="348" y="106"/>
                    </a:lnTo>
                    <a:lnTo>
                      <a:pt x="351" y="105"/>
                    </a:lnTo>
                    <a:lnTo>
                      <a:pt x="355" y="102"/>
                    </a:lnTo>
                    <a:lnTo>
                      <a:pt x="359" y="100"/>
                    </a:lnTo>
                    <a:lnTo>
                      <a:pt x="363" y="98"/>
                    </a:lnTo>
                    <a:lnTo>
                      <a:pt x="367" y="95"/>
                    </a:lnTo>
                    <a:lnTo>
                      <a:pt x="372" y="93"/>
                    </a:lnTo>
                    <a:lnTo>
                      <a:pt x="377" y="91"/>
                    </a:lnTo>
                    <a:lnTo>
                      <a:pt x="382" y="90"/>
                    </a:lnTo>
                    <a:lnTo>
                      <a:pt x="388" y="87"/>
                    </a:lnTo>
                    <a:lnTo>
                      <a:pt x="394" y="85"/>
                    </a:lnTo>
                    <a:lnTo>
                      <a:pt x="402" y="84"/>
                    </a:lnTo>
                    <a:lnTo>
                      <a:pt x="414" y="83"/>
                    </a:lnTo>
                    <a:lnTo>
                      <a:pt x="424" y="84"/>
                    </a:lnTo>
                    <a:lnTo>
                      <a:pt x="433" y="85"/>
                    </a:lnTo>
                    <a:lnTo>
                      <a:pt x="441" y="87"/>
                    </a:lnTo>
                    <a:lnTo>
                      <a:pt x="449" y="88"/>
                    </a:lnTo>
                    <a:lnTo>
                      <a:pt x="461" y="90"/>
                    </a:lnTo>
                    <a:lnTo>
                      <a:pt x="470" y="88"/>
                    </a:lnTo>
                    <a:lnTo>
                      <a:pt x="473" y="86"/>
                    </a:lnTo>
                    <a:lnTo>
                      <a:pt x="477" y="84"/>
                    </a:lnTo>
                    <a:lnTo>
                      <a:pt x="480" y="83"/>
                    </a:lnTo>
                    <a:lnTo>
                      <a:pt x="484" y="80"/>
                    </a:lnTo>
                    <a:lnTo>
                      <a:pt x="490" y="78"/>
                    </a:lnTo>
                    <a:lnTo>
                      <a:pt x="495" y="76"/>
                    </a:lnTo>
                    <a:lnTo>
                      <a:pt x="501" y="73"/>
                    </a:lnTo>
                    <a:lnTo>
                      <a:pt x="510" y="72"/>
                    </a:lnTo>
                    <a:lnTo>
                      <a:pt x="518" y="71"/>
                    </a:lnTo>
                    <a:lnTo>
                      <a:pt x="530" y="70"/>
                    </a:lnTo>
                    <a:lnTo>
                      <a:pt x="540" y="69"/>
                    </a:lnTo>
                    <a:lnTo>
                      <a:pt x="552" y="70"/>
                    </a:lnTo>
                    <a:lnTo>
                      <a:pt x="562" y="71"/>
                    </a:lnTo>
                    <a:lnTo>
                      <a:pt x="574" y="71"/>
                    </a:lnTo>
                    <a:lnTo>
                      <a:pt x="581" y="70"/>
                    </a:lnTo>
                    <a:lnTo>
                      <a:pt x="586" y="68"/>
                    </a:lnTo>
                    <a:lnTo>
                      <a:pt x="591" y="65"/>
                    </a:lnTo>
                    <a:lnTo>
                      <a:pt x="593" y="63"/>
                    </a:lnTo>
                    <a:lnTo>
                      <a:pt x="597" y="61"/>
                    </a:lnTo>
                    <a:lnTo>
                      <a:pt x="600" y="59"/>
                    </a:lnTo>
                    <a:lnTo>
                      <a:pt x="602" y="56"/>
                    </a:lnTo>
                    <a:lnTo>
                      <a:pt x="606" y="55"/>
                    </a:lnTo>
                    <a:lnTo>
                      <a:pt x="611" y="53"/>
                    </a:lnTo>
                    <a:lnTo>
                      <a:pt x="615" y="50"/>
                    </a:lnTo>
                    <a:lnTo>
                      <a:pt x="620" y="48"/>
                    </a:lnTo>
                    <a:lnTo>
                      <a:pt x="626" y="47"/>
                    </a:lnTo>
                    <a:lnTo>
                      <a:pt x="638" y="47"/>
                    </a:lnTo>
                    <a:lnTo>
                      <a:pt x="650" y="47"/>
                    </a:lnTo>
                    <a:lnTo>
                      <a:pt x="660" y="46"/>
                    </a:lnTo>
                    <a:lnTo>
                      <a:pt x="666" y="45"/>
                    </a:lnTo>
                    <a:lnTo>
                      <a:pt x="672" y="42"/>
                    </a:lnTo>
                    <a:lnTo>
                      <a:pt x="676" y="40"/>
                    </a:lnTo>
                    <a:lnTo>
                      <a:pt x="680" y="38"/>
                    </a:lnTo>
                    <a:lnTo>
                      <a:pt x="684" y="35"/>
                    </a:lnTo>
                    <a:lnTo>
                      <a:pt x="687" y="33"/>
                    </a:lnTo>
                    <a:lnTo>
                      <a:pt x="690" y="31"/>
                    </a:lnTo>
                    <a:lnTo>
                      <a:pt x="693" y="29"/>
                    </a:lnTo>
                    <a:lnTo>
                      <a:pt x="696" y="26"/>
                    </a:lnTo>
                    <a:lnTo>
                      <a:pt x="698" y="24"/>
                    </a:lnTo>
                    <a:lnTo>
                      <a:pt x="700" y="23"/>
                    </a:lnTo>
                    <a:lnTo>
                      <a:pt x="703" y="20"/>
                    </a:lnTo>
                    <a:lnTo>
                      <a:pt x="705" y="18"/>
                    </a:lnTo>
                    <a:lnTo>
                      <a:pt x="706" y="16"/>
                    </a:lnTo>
                    <a:lnTo>
                      <a:pt x="708" y="14"/>
                    </a:lnTo>
                    <a:lnTo>
                      <a:pt x="710" y="11"/>
                    </a:lnTo>
                    <a:lnTo>
                      <a:pt x="711" y="9"/>
                    </a:lnTo>
                    <a:lnTo>
                      <a:pt x="713" y="7"/>
                    </a:lnTo>
                    <a:lnTo>
                      <a:pt x="714" y="4"/>
                    </a:lnTo>
                    <a:lnTo>
                      <a:pt x="715" y="2"/>
                    </a:lnTo>
                    <a:lnTo>
                      <a:pt x="717" y="0"/>
                    </a:lnTo>
                    <a:lnTo>
                      <a:pt x="1995" y="0"/>
                    </a:lnTo>
                    <a:close/>
                    <a:moveTo>
                      <a:pt x="1634" y="375"/>
                    </a:moveTo>
                    <a:lnTo>
                      <a:pt x="1641" y="371"/>
                    </a:lnTo>
                    <a:lnTo>
                      <a:pt x="1649" y="367"/>
                    </a:lnTo>
                    <a:lnTo>
                      <a:pt x="1657" y="364"/>
                    </a:lnTo>
                    <a:lnTo>
                      <a:pt x="1665" y="359"/>
                    </a:lnTo>
                    <a:lnTo>
                      <a:pt x="1671" y="356"/>
                    </a:lnTo>
                    <a:lnTo>
                      <a:pt x="1675" y="351"/>
                    </a:lnTo>
                    <a:lnTo>
                      <a:pt x="1681" y="348"/>
                    </a:lnTo>
                    <a:lnTo>
                      <a:pt x="1684" y="343"/>
                    </a:lnTo>
                    <a:lnTo>
                      <a:pt x="1688" y="339"/>
                    </a:lnTo>
                    <a:lnTo>
                      <a:pt x="1691" y="335"/>
                    </a:lnTo>
                    <a:lnTo>
                      <a:pt x="1695" y="330"/>
                    </a:lnTo>
                    <a:lnTo>
                      <a:pt x="1697" y="327"/>
                    </a:lnTo>
                    <a:lnTo>
                      <a:pt x="1701" y="322"/>
                    </a:lnTo>
                    <a:lnTo>
                      <a:pt x="1703" y="318"/>
                    </a:lnTo>
                    <a:lnTo>
                      <a:pt x="1704" y="314"/>
                    </a:lnTo>
                    <a:lnTo>
                      <a:pt x="1705" y="310"/>
                    </a:lnTo>
                    <a:lnTo>
                      <a:pt x="1706" y="306"/>
                    </a:lnTo>
                    <a:lnTo>
                      <a:pt x="1707" y="302"/>
                    </a:lnTo>
                    <a:lnTo>
                      <a:pt x="1707" y="297"/>
                    </a:lnTo>
                    <a:lnTo>
                      <a:pt x="1707" y="294"/>
                    </a:lnTo>
                    <a:lnTo>
                      <a:pt x="1707" y="289"/>
                    </a:lnTo>
                    <a:lnTo>
                      <a:pt x="1706" y="284"/>
                    </a:lnTo>
                    <a:lnTo>
                      <a:pt x="1704" y="281"/>
                    </a:lnTo>
                    <a:lnTo>
                      <a:pt x="1701" y="276"/>
                    </a:lnTo>
                    <a:lnTo>
                      <a:pt x="1698" y="273"/>
                    </a:lnTo>
                    <a:lnTo>
                      <a:pt x="1696" y="268"/>
                    </a:lnTo>
                    <a:lnTo>
                      <a:pt x="1691" y="264"/>
                    </a:lnTo>
                    <a:lnTo>
                      <a:pt x="1688" y="260"/>
                    </a:lnTo>
                    <a:lnTo>
                      <a:pt x="1683" y="256"/>
                    </a:lnTo>
                    <a:lnTo>
                      <a:pt x="1677" y="252"/>
                    </a:lnTo>
                    <a:lnTo>
                      <a:pt x="1672" y="248"/>
                    </a:lnTo>
                    <a:lnTo>
                      <a:pt x="1667" y="244"/>
                    </a:lnTo>
                    <a:lnTo>
                      <a:pt x="1664" y="239"/>
                    </a:lnTo>
                    <a:lnTo>
                      <a:pt x="1660" y="236"/>
                    </a:lnTo>
                    <a:lnTo>
                      <a:pt x="1657" y="231"/>
                    </a:lnTo>
                    <a:lnTo>
                      <a:pt x="1654" y="227"/>
                    </a:lnTo>
                    <a:lnTo>
                      <a:pt x="1651" y="223"/>
                    </a:lnTo>
                    <a:lnTo>
                      <a:pt x="1649" y="219"/>
                    </a:lnTo>
                    <a:lnTo>
                      <a:pt x="1646" y="215"/>
                    </a:lnTo>
                    <a:lnTo>
                      <a:pt x="1643" y="211"/>
                    </a:lnTo>
                    <a:lnTo>
                      <a:pt x="1641" y="206"/>
                    </a:lnTo>
                    <a:lnTo>
                      <a:pt x="1638" y="203"/>
                    </a:lnTo>
                    <a:lnTo>
                      <a:pt x="1636" y="198"/>
                    </a:lnTo>
                    <a:lnTo>
                      <a:pt x="1631" y="194"/>
                    </a:lnTo>
                    <a:lnTo>
                      <a:pt x="1628" y="190"/>
                    </a:lnTo>
                    <a:lnTo>
                      <a:pt x="1622" y="185"/>
                    </a:lnTo>
                    <a:lnTo>
                      <a:pt x="1618" y="182"/>
                    </a:lnTo>
                    <a:lnTo>
                      <a:pt x="1612" y="177"/>
                    </a:lnTo>
                    <a:lnTo>
                      <a:pt x="1606" y="174"/>
                    </a:lnTo>
                    <a:lnTo>
                      <a:pt x="1599" y="169"/>
                    </a:lnTo>
                    <a:lnTo>
                      <a:pt x="1590" y="166"/>
                    </a:lnTo>
                    <a:lnTo>
                      <a:pt x="1575" y="162"/>
                    </a:lnTo>
                    <a:lnTo>
                      <a:pt x="1566" y="159"/>
                    </a:lnTo>
                    <a:lnTo>
                      <a:pt x="1555" y="155"/>
                    </a:lnTo>
                    <a:lnTo>
                      <a:pt x="1540" y="152"/>
                    </a:lnTo>
                    <a:lnTo>
                      <a:pt x="1524" y="150"/>
                    </a:lnTo>
                    <a:lnTo>
                      <a:pt x="1514" y="145"/>
                    </a:lnTo>
                    <a:lnTo>
                      <a:pt x="1502" y="141"/>
                    </a:lnTo>
                    <a:lnTo>
                      <a:pt x="1485" y="140"/>
                    </a:lnTo>
                    <a:lnTo>
                      <a:pt x="1468" y="143"/>
                    </a:lnTo>
                    <a:lnTo>
                      <a:pt x="1465" y="147"/>
                    </a:lnTo>
                    <a:lnTo>
                      <a:pt x="1462" y="152"/>
                    </a:lnTo>
                    <a:lnTo>
                      <a:pt x="1459" y="155"/>
                    </a:lnTo>
                    <a:lnTo>
                      <a:pt x="1456" y="160"/>
                    </a:lnTo>
                    <a:lnTo>
                      <a:pt x="1456" y="163"/>
                    </a:lnTo>
                    <a:lnTo>
                      <a:pt x="1456" y="168"/>
                    </a:lnTo>
                    <a:lnTo>
                      <a:pt x="1457" y="173"/>
                    </a:lnTo>
                    <a:lnTo>
                      <a:pt x="1457" y="176"/>
                    </a:lnTo>
                    <a:lnTo>
                      <a:pt x="1457" y="181"/>
                    </a:lnTo>
                    <a:lnTo>
                      <a:pt x="1457" y="185"/>
                    </a:lnTo>
                    <a:lnTo>
                      <a:pt x="1456" y="189"/>
                    </a:lnTo>
                    <a:lnTo>
                      <a:pt x="1455" y="193"/>
                    </a:lnTo>
                    <a:lnTo>
                      <a:pt x="1454" y="197"/>
                    </a:lnTo>
                    <a:lnTo>
                      <a:pt x="1450" y="201"/>
                    </a:lnTo>
                    <a:lnTo>
                      <a:pt x="1448" y="206"/>
                    </a:lnTo>
                    <a:lnTo>
                      <a:pt x="1445" y="209"/>
                    </a:lnTo>
                    <a:lnTo>
                      <a:pt x="1441" y="214"/>
                    </a:lnTo>
                    <a:lnTo>
                      <a:pt x="1440" y="218"/>
                    </a:lnTo>
                    <a:lnTo>
                      <a:pt x="1438" y="222"/>
                    </a:lnTo>
                    <a:lnTo>
                      <a:pt x="1434" y="227"/>
                    </a:lnTo>
                    <a:lnTo>
                      <a:pt x="1431" y="230"/>
                    </a:lnTo>
                    <a:lnTo>
                      <a:pt x="1429" y="235"/>
                    </a:lnTo>
                    <a:lnTo>
                      <a:pt x="1426" y="238"/>
                    </a:lnTo>
                    <a:lnTo>
                      <a:pt x="1424" y="243"/>
                    </a:lnTo>
                    <a:lnTo>
                      <a:pt x="1422" y="248"/>
                    </a:lnTo>
                    <a:lnTo>
                      <a:pt x="1421" y="251"/>
                    </a:lnTo>
                    <a:lnTo>
                      <a:pt x="1418" y="256"/>
                    </a:lnTo>
                    <a:lnTo>
                      <a:pt x="1417" y="260"/>
                    </a:lnTo>
                    <a:lnTo>
                      <a:pt x="1415" y="264"/>
                    </a:lnTo>
                    <a:lnTo>
                      <a:pt x="1414" y="268"/>
                    </a:lnTo>
                    <a:lnTo>
                      <a:pt x="1414" y="272"/>
                    </a:lnTo>
                    <a:lnTo>
                      <a:pt x="1414" y="276"/>
                    </a:lnTo>
                    <a:lnTo>
                      <a:pt x="1415" y="281"/>
                    </a:lnTo>
                    <a:lnTo>
                      <a:pt x="1415" y="284"/>
                    </a:lnTo>
                    <a:lnTo>
                      <a:pt x="1416" y="289"/>
                    </a:lnTo>
                    <a:lnTo>
                      <a:pt x="1417" y="294"/>
                    </a:lnTo>
                    <a:lnTo>
                      <a:pt x="1419" y="297"/>
                    </a:lnTo>
                    <a:lnTo>
                      <a:pt x="1421" y="302"/>
                    </a:lnTo>
                    <a:lnTo>
                      <a:pt x="1423" y="305"/>
                    </a:lnTo>
                    <a:lnTo>
                      <a:pt x="1426" y="310"/>
                    </a:lnTo>
                    <a:lnTo>
                      <a:pt x="1430" y="314"/>
                    </a:lnTo>
                    <a:lnTo>
                      <a:pt x="1433" y="318"/>
                    </a:lnTo>
                    <a:lnTo>
                      <a:pt x="1437" y="322"/>
                    </a:lnTo>
                    <a:lnTo>
                      <a:pt x="1441" y="326"/>
                    </a:lnTo>
                    <a:lnTo>
                      <a:pt x="1445" y="330"/>
                    </a:lnTo>
                    <a:lnTo>
                      <a:pt x="1449" y="334"/>
                    </a:lnTo>
                    <a:lnTo>
                      <a:pt x="1454" y="339"/>
                    </a:lnTo>
                    <a:lnTo>
                      <a:pt x="1459" y="343"/>
                    </a:lnTo>
                    <a:lnTo>
                      <a:pt x="1463" y="347"/>
                    </a:lnTo>
                    <a:lnTo>
                      <a:pt x="1469" y="351"/>
                    </a:lnTo>
                    <a:lnTo>
                      <a:pt x="1474" y="355"/>
                    </a:lnTo>
                    <a:lnTo>
                      <a:pt x="1479" y="359"/>
                    </a:lnTo>
                    <a:lnTo>
                      <a:pt x="1486" y="363"/>
                    </a:lnTo>
                    <a:lnTo>
                      <a:pt x="1494" y="367"/>
                    </a:lnTo>
                    <a:lnTo>
                      <a:pt x="1502" y="371"/>
                    </a:lnTo>
                    <a:lnTo>
                      <a:pt x="1510" y="374"/>
                    </a:lnTo>
                    <a:lnTo>
                      <a:pt x="1518" y="379"/>
                    </a:lnTo>
                    <a:lnTo>
                      <a:pt x="1530" y="382"/>
                    </a:lnTo>
                    <a:lnTo>
                      <a:pt x="1546" y="385"/>
                    </a:lnTo>
                    <a:lnTo>
                      <a:pt x="1562" y="388"/>
                    </a:lnTo>
                    <a:lnTo>
                      <a:pt x="1583" y="388"/>
                    </a:lnTo>
                    <a:lnTo>
                      <a:pt x="1601" y="386"/>
                    </a:lnTo>
                    <a:lnTo>
                      <a:pt x="1614" y="382"/>
                    </a:lnTo>
                    <a:lnTo>
                      <a:pt x="1624" y="379"/>
                    </a:lnTo>
                    <a:lnTo>
                      <a:pt x="1634" y="375"/>
                    </a:lnTo>
                    <a:close/>
                    <a:moveTo>
                      <a:pt x="1967" y="375"/>
                    </a:moveTo>
                    <a:lnTo>
                      <a:pt x="1979" y="373"/>
                    </a:lnTo>
                    <a:lnTo>
                      <a:pt x="1989" y="370"/>
                    </a:lnTo>
                    <a:lnTo>
                      <a:pt x="1997" y="367"/>
                    </a:lnTo>
                    <a:lnTo>
                      <a:pt x="2004" y="364"/>
                    </a:lnTo>
                    <a:lnTo>
                      <a:pt x="2010" y="360"/>
                    </a:lnTo>
                    <a:lnTo>
                      <a:pt x="2014" y="357"/>
                    </a:lnTo>
                    <a:lnTo>
                      <a:pt x="2016" y="354"/>
                    </a:lnTo>
                    <a:lnTo>
                      <a:pt x="2020" y="351"/>
                    </a:lnTo>
                    <a:lnTo>
                      <a:pt x="2022" y="348"/>
                    </a:lnTo>
                    <a:lnTo>
                      <a:pt x="2025" y="344"/>
                    </a:lnTo>
                    <a:lnTo>
                      <a:pt x="2028" y="341"/>
                    </a:lnTo>
                    <a:lnTo>
                      <a:pt x="2030" y="337"/>
                    </a:lnTo>
                    <a:lnTo>
                      <a:pt x="2031" y="334"/>
                    </a:lnTo>
                    <a:lnTo>
                      <a:pt x="2031" y="330"/>
                    </a:lnTo>
                    <a:lnTo>
                      <a:pt x="2032" y="327"/>
                    </a:lnTo>
                    <a:lnTo>
                      <a:pt x="2034" y="324"/>
                    </a:lnTo>
                    <a:lnTo>
                      <a:pt x="2034" y="320"/>
                    </a:lnTo>
                    <a:lnTo>
                      <a:pt x="2031" y="318"/>
                    </a:lnTo>
                    <a:lnTo>
                      <a:pt x="2028" y="314"/>
                    </a:lnTo>
                    <a:lnTo>
                      <a:pt x="2025" y="311"/>
                    </a:lnTo>
                    <a:lnTo>
                      <a:pt x="2024" y="307"/>
                    </a:lnTo>
                    <a:lnTo>
                      <a:pt x="2023" y="304"/>
                    </a:lnTo>
                    <a:lnTo>
                      <a:pt x="2017" y="301"/>
                    </a:lnTo>
                    <a:lnTo>
                      <a:pt x="2010" y="297"/>
                    </a:lnTo>
                    <a:lnTo>
                      <a:pt x="2007" y="295"/>
                    </a:lnTo>
                    <a:lnTo>
                      <a:pt x="2005" y="291"/>
                    </a:lnTo>
                    <a:lnTo>
                      <a:pt x="2002" y="288"/>
                    </a:lnTo>
                    <a:lnTo>
                      <a:pt x="1999" y="284"/>
                    </a:lnTo>
                    <a:lnTo>
                      <a:pt x="1997" y="281"/>
                    </a:lnTo>
                    <a:lnTo>
                      <a:pt x="1994" y="277"/>
                    </a:lnTo>
                    <a:lnTo>
                      <a:pt x="1989" y="274"/>
                    </a:lnTo>
                    <a:lnTo>
                      <a:pt x="1982" y="272"/>
                    </a:lnTo>
                    <a:lnTo>
                      <a:pt x="1974" y="268"/>
                    </a:lnTo>
                    <a:lnTo>
                      <a:pt x="1971" y="265"/>
                    </a:lnTo>
                    <a:lnTo>
                      <a:pt x="1968" y="261"/>
                    </a:lnTo>
                    <a:lnTo>
                      <a:pt x="1964" y="258"/>
                    </a:lnTo>
                    <a:lnTo>
                      <a:pt x="1961" y="254"/>
                    </a:lnTo>
                    <a:lnTo>
                      <a:pt x="1959" y="252"/>
                    </a:lnTo>
                    <a:lnTo>
                      <a:pt x="1951" y="249"/>
                    </a:lnTo>
                    <a:lnTo>
                      <a:pt x="1944" y="245"/>
                    </a:lnTo>
                    <a:lnTo>
                      <a:pt x="1936" y="243"/>
                    </a:lnTo>
                    <a:lnTo>
                      <a:pt x="1929" y="239"/>
                    </a:lnTo>
                    <a:lnTo>
                      <a:pt x="1921" y="236"/>
                    </a:lnTo>
                    <a:lnTo>
                      <a:pt x="1914" y="234"/>
                    </a:lnTo>
                    <a:lnTo>
                      <a:pt x="1907" y="230"/>
                    </a:lnTo>
                    <a:lnTo>
                      <a:pt x="1889" y="231"/>
                    </a:lnTo>
                    <a:lnTo>
                      <a:pt x="1881" y="234"/>
                    </a:lnTo>
                    <a:lnTo>
                      <a:pt x="1873" y="237"/>
                    </a:lnTo>
                    <a:lnTo>
                      <a:pt x="1857" y="238"/>
                    </a:lnTo>
                    <a:lnTo>
                      <a:pt x="1841" y="239"/>
                    </a:lnTo>
                    <a:lnTo>
                      <a:pt x="1832" y="242"/>
                    </a:lnTo>
                    <a:lnTo>
                      <a:pt x="1824" y="245"/>
                    </a:lnTo>
                    <a:lnTo>
                      <a:pt x="1818" y="249"/>
                    </a:lnTo>
                    <a:lnTo>
                      <a:pt x="1812" y="252"/>
                    </a:lnTo>
                    <a:lnTo>
                      <a:pt x="1808" y="254"/>
                    </a:lnTo>
                    <a:lnTo>
                      <a:pt x="1802" y="258"/>
                    </a:lnTo>
                    <a:lnTo>
                      <a:pt x="1797" y="261"/>
                    </a:lnTo>
                    <a:lnTo>
                      <a:pt x="1793" y="265"/>
                    </a:lnTo>
                    <a:lnTo>
                      <a:pt x="1788" y="268"/>
                    </a:lnTo>
                    <a:lnTo>
                      <a:pt x="1783" y="271"/>
                    </a:lnTo>
                    <a:lnTo>
                      <a:pt x="1780" y="274"/>
                    </a:lnTo>
                    <a:lnTo>
                      <a:pt x="1777" y="277"/>
                    </a:lnTo>
                    <a:lnTo>
                      <a:pt x="1773" y="281"/>
                    </a:lnTo>
                    <a:lnTo>
                      <a:pt x="1769" y="284"/>
                    </a:lnTo>
                    <a:lnTo>
                      <a:pt x="1766" y="288"/>
                    </a:lnTo>
                    <a:lnTo>
                      <a:pt x="1764" y="291"/>
                    </a:lnTo>
                    <a:lnTo>
                      <a:pt x="1762" y="295"/>
                    </a:lnTo>
                    <a:lnTo>
                      <a:pt x="1760" y="298"/>
                    </a:lnTo>
                    <a:lnTo>
                      <a:pt x="1758" y="301"/>
                    </a:lnTo>
                    <a:lnTo>
                      <a:pt x="1757" y="304"/>
                    </a:lnTo>
                    <a:lnTo>
                      <a:pt x="1756" y="307"/>
                    </a:lnTo>
                    <a:lnTo>
                      <a:pt x="1756" y="311"/>
                    </a:lnTo>
                    <a:lnTo>
                      <a:pt x="1756" y="314"/>
                    </a:lnTo>
                    <a:lnTo>
                      <a:pt x="1756" y="318"/>
                    </a:lnTo>
                    <a:lnTo>
                      <a:pt x="1755" y="321"/>
                    </a:lnTo>
                    <a:lnTo>
                      <a:pt x="1758" y="325"/>
                    </a:lnTo>
                    <a:lnTo>
                      <a:pt x="1762" y="328"/>
                    </a:lnTo>
                    <a:lnTo>
                      <a:pt x="1764" y="332"/>
                    </a:lnTo>
                    <a:lnTo>
                      <a:pt x="1767" y="334"/>
                    </a:lnTo>
                    <a:lnTo>
                      <a:pt x="1772" y="337"/>
                    </a:lnTo>
                    <a:lnTo>
                      <a:pt x="1777" y="341"/>
                    </a:lnTo>
                    <a:lnTo>
                      <a:pt x="1779" y="344"/>
                    </a:lnTo>
                    <a:lnTo>
                      <a:pt x="1781" y="348"/>
                    </a:lnTo>
                    <a:lnTo>
                      <a:pt x="1783" y="351"/>
                    </a:lnTo>
                    <a:lnTo>
                      <a:pt x="1787" y="355"/>
                    </a:lnTo>
                    <a:lnTo>
                      <a:pt x="1792" y="358"/>
                    </a:lnTo>
                    <a:lnTo>
                      <a:pt x="1795" y="360"/>
                    </a:lnTo>
                    <a:lnTo>
                      <a:pt x="1798" y="364"/>
                    </a:lnTo>
                    <a:lnTo>
                      <a:pt x="1802" y="367"/>
                    </a:lnTo>
                    <a:lnTo>
                      <a:pt x="1808" y="371"/>
                    </a:lnTo>
                    <a:lnTo>
                      <a:pt x="1813" y="374"/>
                    </a:lnTo>
                    <a:lnTo>
                      <a:pt x="1819" y="377"/>
                    </a:lnTo>
                    <a:lnTo>
                      <a:pt x="1834" y="379"/>
                    </a:lnTo>
                    <a:lnTo>
                      <a:pt x="1853" y="379"/>
                    </a:lnTo>
                    <a:lnTo>
                      <a:pt x="1870" y="379"/>
                    </a:lnTo>
                    <a:lnTo>
                      <a:pt x="1888" y="378"/>
                    </a:lnTo>
                    <a:lnTo>
                      <a:pt x="1904" y="380"/>
                    </a:lnTo>
                    <a:lnTo>
                      <a:pt x="1923" y="380"/>
                    </a:lnTo>
                    <a:lnTo>
                      <a:pt x="1941" y="380"/>
                    </a:lnTo>
                    <a:lnTo>
                      <a:pt x="1955" y="378"/>
                    </a:lnTo>
                    <a:lnTo>
                      <a:pt x="1967" y="375"/>
                    </a:lnTo>
                    <a:close/>
                    <a:moveTo>
                      <a:pt x="5189" y="286"/>
                    </a:moveTo>
                    <a:lnTo>
                      <a:pt x="5201" y="284"/>
                    </a:lnTo>
                    <a:lnTo>
                      <a:pt x="5216" y="286"/>
                    </a:lnTo>
                    <a:lnTo>
                      <a:pt x="5223" y="282"/>
                    </a:lnTo>
                    <a:lnTo>
                      <a:pt x="5229" y="280"/>
                    </a:lnTo>
                    <a:lnTo>
                      <a:pt x="5239" y="277"/>
                    </a:lnTo>
                    <a:lnTo>
                      <a:pt x="5252" y="275"/>
                    </a:lnTo>
                    <a:lnTo>
                      <a:pt x="5257" y="273"/>
                    </a:lnTo>
                    <a:lnTo>
                      <a:pt x="5263" y="269"/>
                    </a:lnTo>
                    <a:lnTo>
                      <a:pt x="5268" y="266"/>
                    </a:lnTo>
                    <a:lnTo>
                      <a:pt x="5271" y="264"/>
                    </a:lnTo>
                    <a:lnTo>
                      <a:pt x="5274" y="260"/>
                    </a:lnTo>
                    <a:lnTo>
                      <a:pt x="5276" y="257"/>
                    </a:lnTo>
                    <a:lnTo>
                      <a:pt x="5279" y="254"/>
                    </a:lnTo>
                    <a:lnTo>
                      <a:pt x="5282" y="251"/>
                    </a:lnTo>
                    <a:lnTo>
                      <a:pt x="5284" y="248"/>
                    </a:lnTo>
                    <a:lnTo>
                      <a:pt x="5286" y="245"/>
                    </a:lnTo>
                    <a:lnTo>
                      <a:pt x="5287" y="242"/>
                    </a:lnTo>
                    <a:lnTo>
                      <a:pt x="5289" y="238"/>
                    </a:lnTo>
                    <a:lnTo>
                      <a:pt x="5290" y="236"/>
                    </a:lnTo>
                    <a:lnTo>
                      <a:pt x="5291" y="233"/>
                    </a:lnTo>
                    <a:lnTo>
                      <a:pt x="5291" y="229"/>
                    </a:lnTo>
                    <a:lnTo>
                      <a:pt x="5291" y="227"/>
                    </a:lnTo>
                    <a:lnTo>
                      <a:pt x="5292" y="223"/>
                    </a:lnTo>
                    <a:lnTo>
                      <a:pt x="5292" y="220"/>
                    </a:lnTo>
                    <a:lnTo>
                      <a:pt x="5293" y="218"/>
                    </a:lnTo>
                    <a:lnTo>
                      <a:pt x="5293" y="214"/>
                    </a:lnTo>
                    <a:lnTo>
                      <a:pt x="5293" y="211"/>
                    </a:lnTo>
                    <a:lnTo>
                      <a:pt x="5293" y="208"/>
                    </a:lnTo>
                    <a:lnTo>
                      <a:pt x="5293" y="205"/>
                    </a:lnTo>
                    <a:lnTo>
                      <a:pt x="5293" y="201"/>
                    </a:lnTo>
                    <a:lnTo>
                      <a:pt x="5293" y="198"/>
                    </a:lnTo>
                    <a:lnTo>
                      <a:pt x="5292" y="196"/>
                    </a:lnTo>
                    <a:lnTo>
                      <a:pt x="5290" y="192"/>
                    </a:lnTo>
                    <a:lnTo>
                      <a:pt x="5289" y="189"/>
                    </a:lnTo>
                    <a:lnTo>
                      <a:pt x="5286" y="186"/>
                    </a:lnTo>
                    <a:lnTo>
                      <a:pt x="5283" y="183"/>
                    </a:lnTo>
                    <a:lnTo>
                      <a:pt x="5274" y="181"/>
                    </a:lnTo>
                    <a:lnTo>
                      <a:pt x="5261" y="180"/>
                    </a:lnTo>
                    <a:lnTo>
                      <a:pt x="5249" y="178"/>
                    </a:lnTo>
                    <a:lnTo>
                      <a:pt x="5244" y="176"/>
                    </a:lnTo>
                    <a:lnTo>
                      <a:pt x="5238" y="173"/>
                    </a:lnTo>
                    <a:lnTo>
                      <a:pt x="5230" y="170"/>
                    </a:lnTo>
                    <a:lnTo>
                      <a:pt x="5215" y="173"/>
                    </a:lnTo>
                    <a:lnTo>
                      <a:pt x="5204" y="170"/>
                    </a:lnTo>
                    <a:lnTo>
                      <a:pt x="5193" y="168"/>
                    </a:lnTo>
                    <a:lnTo>
                      <a:pt x="5179" y="167"/>
                    </a:lnTo>
                    <a:lnTo>
                      <a:pt x="5172" y="169"/>
                    </a:lnTo>
                    <a:lnTo>
                      <a:pt x="5165" y="173"/>
                    </a:lnTo>
                    <a:lnTo>
                      <a:pt x="5155" y="175"/>
                    </a:lnTo>
                    <a:lnTo>
                      <a:pt x="5143" y="176"/>
                    </a:lnTo>
                    <a:lnTo>
                      <a:pt x="5132" y="174"/>
                    </a:lnTo>
                    <a:lnTo>
                      <a:pt x="5124" y="171"/>
                    </a:lnTo>
                    <a:lnTo>
                      <a:pt x="5118" y="168"/>
                    </a:lnTo>
                    <a:lnTo>
                      <a:pt x="5111" y="166"/>
                    </a:lnTo>
                    <a:lnTo>
                      <a:pt x="5095" y="165"/>
                    </a:lnTo>
                    <a:lnTo>
                      <a:pt x="5086" y="167"/>
                    </a:lnTo>
                    <a:lnTo>
                      <a:pt x="5077" y="169"/>
                    </a:lnTo>
                    <a:lnTo>
                      <a:pt x="5067" y="166"/>
                    </a:lnTo>
                    <a:lnTo>
                      <a:pt x="5058" y="165"/>
                    </a:lnTo>
                    <a:lnTo>
                      <a:pt x="5051" y="167"/>
                    </a:lnTo>
                    <a:lnTo>
                      <a:pt x="5044" y="170"/>
                    </a:lnTo>
                    <a:lnTo>
                      <a:pt x="5037" y="173"/>
                    </a:lnTo>
                    <a:lnTo>
                      <a:pt x="5029" y="175"/>
                    </a:lnTo>
                    <a:lnTo>
                      <a:pt x="5019" y="177"/>
                    </a:lnTo>
                    <a:lnTo>
                      <a:pt x="5005" y="177"/>
                    </a:lnTo>
                    <a:lnTo>
                      <a:pt x="4998" y="180"/>
                    </a:lnTo>
                    <a:lnTo>
                      <a:pt x="4992" y="183"/>
                    </a:lnTo>
                    <a:lnTo>
                      <a:pt x="4988" y="185"/>
                    </a:lnTo>
                    <a:lnTo>
                      <a:pt x="4983" y="189"/>
                    </a:lnTo>
                    <a:lnTo>
                      <a:pt x="4979" y="192"/>
                    </a:lnTo>
                    <a:lnTo>
                      <a:pt x="4975" y="194"/>
                    </a:lnTo>
                    <a:lnTo>
                      <a:pt x="4970" y="198"/>
                    </a:lnTo>
                    <a:lnTo>
                      <a:pt x="4967" y="201"/>
                    </a:lnTo>
                    <a:lnTo>
                      <a:pt x="4962" y="204"/>
                    </a:lnTo>
                    <a:lnTo>
                      <a:pt x="4958" y="207"/>
                    </a:lnTo>
                    <a:lnTo>
                      <a:pt x="4953" y="209"/>
                    </a:lnTo>
                    <a:lnTo>
                      <a:pt x="4947" y="213"/>
                    </a:lnTo>
                    <a:lnTo>
                      <a:pt x="4944" y="215"/>
                    </a:lnTo>
                    <a:lnTo>
                      <a:pt x="4942" y="219"/>
                    </a:lnTo>
                    <a:lnTo>
                      <a:pt x="4939" y="222"/>
                    </a:lnTo>
                    <a:lnTo>
                      <a:pt x="4937" y="224"/>
                    </a:lnTo>
                    <a:lnTo>
                      <a:pt x="4935" y="228"/>
                    </a:lnTo>
                    <a:lnTo>
                      <a:pt x="4932" y="231"/>
                    </a:lnTo>
                    <a:lnTo>
                      <a:pt x="4932" y="234"/>
                    </a:lnTo>
                    <a:lnTo>
                      <a:pt x="4935" y="237"/>
                    </a:lnTo>
                    <a:lnTo>
                      <a:pt x="4937" y="241"/>
                    </a:lnTo>
                    <a:lnTo>
                      <a:pt x="4939" y="243"/>
                    </a:lnTo>
                    <a:lnTo>
                      <a:pt x="4942" y="246"/>
                    </a:lnTo>
                    <a:lnTo>
                      <a:pt x="4943" y="250"/>
                    </a:lnTo>
                    <a:lnTo>
                      <a:pt x="4947" y="252"/>
                    </a:lnTo>
                    <a:lnTo>
                      <a:pt x="4951" y="256"/>
                    </a:lnTo>
                    <a:lnTo>
                      <a:pt x="4954" y="259"/>
                    </a:lnTo>
                    <a:lnTo>
                      <a:pt x="4958" y="261"/>
                    </a:lnTo>
                    <a:lnTo>
                      <a:pt x="4962" y="265"/>
                    </a:lnTo>
                    <a:lnTo>
                      <a:pt x="4967" y="267"/>
                    </a:lnTo>
                    <a:lnTo>
                      <a:pt x="4972" y="271"/>
                    </a:lnTo>
                    <a:lnTo>
                      <a:pt x="4977" y="274"/>
                    </a:lnTo>
                    <a:lnTo>
                      <a:pt x="4983" y="276"/>
                    </a:lnTo>
                    <a:lnTo>
                      <a:pt x="4989" y="280"/>
                    </a:lnTo>
                    <a:lnTo>
                      <a:pt x="4999" y="282"/>
                    </a:lnTo>
                    <a:lnTo>
                      <a:pt x="5010" y="284"/>
                    </a:lnTo>
                    <a:lnTo>
                      <a:pt x="5020" y="287"/>
                    </a:lnTo>
                    <a:lnTo>
                      <a:pt x="5033" y="289"/>
                    </a:lnTo>
                    <a:lnTo>
                      <a:pt x="5049" y="290"/>
                    </a:lnTo>
                    <a:lnTo>
                      <a:pt x="5065" y="290"/>
                    </a:lnTo>
                    <a:lnTo>
                      <a:pt x="5081" y="290"/>
                    </a:lnTo>
                    <a:lnTo>
                      <a:pt x="5097" y="290"/>
                    </a:lnTo>
                    <a:lnTo>
                      <a:pt x="5113" y="289"/>
                    </a:lnTo>
                    <a:lnTo>
                      <a:pt x="5130" y="289"/>
                    </a:lnTo>
                    <a:lnTo>
                      <a:pt x="5147" y="289"/>
                    </a:lnTo>
                    <a:lnTo>
                      <a:pt x="5163" y="290"/>
                    </a:lnTo>
                    <a:lnTo>
                      <a:pt x="5177" y="288"/>
                    </a:lnTo>
                    <a:lnTo>
                      <a:pt x="5189" y="286"/>
                    </a:lnTo>
                    <a:close/>
                    <a:moveTo>
                      <a:pt x="3406" y="53"/>
                    </a:moveTo>
                    <a:lnTo>
                      <a:pt x="3408" y="48"/>
                    </a:lnTo>
                    <a:lnTo>
                      <a:pt x="3410" y="44"/>
                    </a:lnTo>
                    <a:lnTo>
                      <a:pt x="3412" y="39"/>
                    </a:lnTo>
                    <a:lnTo>
                      <a:pt x="3415" y="33"/>
                    </a:lnTo>
                    <a:lnTo>
                      <a:pt x="3420" y="29"/>
                    </a:lnTo>
                    <a:lnTo>
                      <a:pt x="3424" y="24"/>
                    </a:lnTo>
                    <a:lnTo>
                      <a:pt x="3429" y="19"/>
                    </a:lnTo>
                    <a:lnTo>
                      <a:pt x="3425" y="14"/>
                    </a:lnTo>
                    <a:lnTo>
                      <a:pt x="3420" y="9"/>
                    </a:lnTo>
                    <a:lnTo>
                      <a:pt x="3414" y="4"/>
                    </a:lnTo>
                    <a:lnTo>
                      <a:pt x="3398" y="1"/>
                    </a:lnTo>
                    <a:lnTo>
                      <a:pt x="3382" y="4"/>
                    </a:lnTo>
                    <a:lnTo>
                      <a:pt x="3375" y="9"/>
                    </a:lnTo>
                    <a:lnTo>
                      <a:pt x="3370" y="14"/>
                    </a:lnTo>
                    <a:lnTo>
                      <a:pt x="3367" y="18"/>
                    </a:lnTo>
                    <a:lnTo>
                      <a:pt x="3369" y="24"/>
                    </a:lnTo>
                    <a:lnTo>
                      <a:pt x="3370" y="29"/>
                    </a:lnTo>
                    <a:lnTo>
                      <a:pt x="3372" y="33"/>
                    </a:lnTo>
                    <a:lnTo>
                      <a:pt x="3374" y="38"/>
                    </a:lnTo>
                    <a:lnTo>
                      <a:pt x="3374" y="44"/>
                    </a:lnTo>
                    <a:lnTo>
                      <a:pt x="3375" y="48"/>
                    </a:lnTo>
                    <a:lnTo>
                      <a:pt x="3375" y="53"/>
                    </a:lnTo>
                    <a:lnTo>
                      <a:pt x="3383" y="57"/>
                    </a:lnTo>
                    <a:lnTo>
                      <a:pt x="3399" y="59"/>
                    </a:lnTo>
                    <a:lnTo>
                      <a:pt x="3406" y="53"/>
                    </a:lnTo>
                    <a:close/>
                  </a:path>
                </a:pathLst>
              </a:custGeom>
              <a:solidFill>
                <a:srgbClr val="272727"/>
              </a:solidFill>
              <a:ln w="9525">
                <a:noFill/>
                <a:round/>
                <a:headEnd/>
                <a:tailEnd/>
              </a:ln>
            </p:spPr>
            <p:txBody>
              <a:bodyPr/>
              <a:lstStyle/>
              <a:p>
                <a:endParaRPr lang="ru-RU"/>
              </a:p>
            </p:txBody>
          </p:sp>
          <p:sp>
            <p:nvSpPr>
              <p:cNvPr id="22791" name="Freeform 9"/>
              <p:cNvSpPr>
                <a:spLocks noEditPoints="1"/>
              </p:cNvSpPr>
              <p:nvPr/>
            </p:nvSpPr>
            <p:spPr bwMode="auto">
              <a:xfrm>
                <a:off x="495" y="1189"/>
                <a:ext cx="3457" cy="635"/>
              </a:xfrm>
              <a:custGeom>
                <a:avLst/>
                <a:gdLst>
                  <a:gd name="T0" fmla="*/ 16 w 6913"/>
                  <a:gd name="T1" fmla="*/ 1 h 1270"/>
                  <a:gd name="T2" fmla="*/ 18 w 6913"/>
                  <a:gd name="T3" fmla="*/ 1 h 1270"/>
                  <a:gd name="T4" fmla="*/ 21 w 6913"/>
                  <a:gd name="T5" fmla="*/ 1 h 1270"/>
                  <a:gd name="T6" fmla="*/ 23 w 6913"/>
                  <a:gd name="T7" fmla="*/ 1 h 1270"/>
                  <a:gd name="T8" fmla="*/ 25 w 6913"/>
                  <a:gd name="T9" fmla="*/ 1 h 1270"/>
                  <a:gd name="T10" fmla="*/ 26 w 6913"/>
                  <a:gd name="T11" fmla="*/ 1 h 1270"/>
                  <a:gd name="T12" fmla="*/ 28 w 6913"/>
                  <a:gd name="T13" fmla="*/ 1 h 1270"/>
                  <a:gd name="T14" fmla="*/ 32 w 6913"/>
                  <a:gd name="T15" fmla="*/ 1 h 1270"/>
                  <a:gd name="T16" fmla="*/ 33 w 6913"/>
                  <a:gd name="T17" fmla="*/ 1 h 1270"/>
                  <a:gd name="T18" fmla="*/ 35 w 6913"/>
                  <a:gd name="T19" fmla="*/ 1 h 1270"/>
                  <a:gd name="T20" fmla="*/ 38 w 6913"/>
                  <a:gd name="T21" fmla="*/ 1 h 1270"/>
                  <a:gd name="T22" fmla="*/ 40 w 6913"/>
                  <a:gd name="T23" fmla="*/ 1 h 1270"/>
                  <a:gd name="T24" fmla="*/ 43 w 6913"/>
                  <a:gd name="T25" fmla="*/ 1 h 1270"/>
                  <a:gd name="T26" fmla="*/ 45 w 6913"/>
                  <a:gd name="T27" fmla="*/ 1 h 1270"/>
                  <a:gd name="T28" fmla="*/ 2 w 6913"/>
                  <a:gd name="T29" fmla="*/ 1 h 1270"/>
                  <a:gd name="T30" fmla="*/ 4 w 6913"/>
                  <a:gd name="T31" fmla="*/ 1 h 1270"/>
                  <a:gd name="T32" fmla="*/ 6 w 6913"/>
                  <a:gd name="T33" fmla="*/ 1 h 1270"/>
                  <a:gd name="T34" fmla="*/ 13 w 6913"/>
                  <a:gd name="T35" fmla="*/ 1 h 1270"/>
                  <a:gd name="T36" fmla="*/ 12 w 6913"/>
                  <a:gd name="T37" fmla="*/ 1 h 1270"/>
                  <a:gd name="T38" fmla="*/ 13 w 6913"/>
                  <a:gd name="T39" fmla="*/ 3 h 1270"/>
                  <a:gd name="T40" fmla="*/ 16 w 6913"/>
                  <a:gd name="T41" fmla="*/ 2 h 1270"/>
                  <a:gd name="T42" fmla="*/ 14 w 6913"/>
                  <a:gd name="T43" fmla="*/ 2 h 1270"/>
                  <a:gd name="T44" fmla="*/ 42 w 6913"/>
                  <a:gd name="T45" fmla="*/ 2 h 1270"/>
                  <a:gd name="T46" fmla="*/ 40 w 6913"/>
                  <a:gd name="T47" fmla="*/ 1 h 1270"/>
                  <a:gd name="T48" fmla="*/ 39 w 6913"/>
                  <a:gd name="T49" fmla="*/ 2 h 1270"/>
                  <a:gd name="T50" fmla="*/ 27 w 6913"/>
                  <a:gd name="T51" fmla="*/ 1 h 1270"/>
                  <a:gd name="T52" fmla="*/ 16 w 6913"/>
                  <a:gd name="T53" fmla="*/ 1 h 1270"/>
                  <a:gd name="T54" fmla="*/ 18 w 6913"/>
                  <a:gd name="T55" fmla="*/ 1 h 1270"/>
                  <a:gd name="T56" fmla="*/ 22 w 6913"/>
                  <a:gd name="T57" fmla="*/ 1 h 1270"/>
                  <a:gd name="T58" fmla="*/ 23 w 6913"/>
                  <a:gd name="T59" fmla="*/ 1 h 1270"/>
                  <a:gd name="T60" fmla="*/ 25 w 6913"/>
                  <a:gd name="T61" fmla="*/ 1 h 1270"/>
                  <a:gd name="T62" fmla="*/ 27 w 6913"/>
                  <a:gd name="T63" fmla="*/ 1 h 1270"/>
                  <a:gd name="T64" fmla="*/ 29 w 6913"/>
                  <a:gd name="T65" fmla="*/ 1 h 1270"/>
                  <a:gd name="T66" fmla="*/ 32 w 6913"/>
                  <a:gd name="T67" fmla="*/ 1 h 1270"/>
                  <a:gd name="T68" fmla="*/ 32 w 6913"/>
                  <a:gd name="T69" fmla="*/ 1 h 1270"/>
                  <a:gd name="T70" fmla="*/ 35 w 6913"/>
                  <a:gd name="T71" fmla="*/ 1 h 1270"/>
                  <a:gd name="T72" fmla="*/ 37 w 6913"/>
                  <a:gd name="T73" fmla="*/ 1 h 1270"/>
                  <a:gd name="T74" fmla="*/ 41 w 6913"/>
                  <a:gd name="T75" fmla="*/ 1 h 1270"/>
                  <a:gd name="T76" fmla="*/ 41 w 6913"/>
                  <a:gd name="T77" fmla="*/ 1 h 1270"/>
                  <a:gd name="T78" fmla="*/ 39 w 6913"/>
                  <a:gd name="T79" fmla="*/ 1 h 1270"/>
                  <a:gd name="T80" fmla="*/ 40 w 6913"/>
                  <a:gd name="T81" fmla="*/ 2 h 1270"/>
                  <a:gd name="T82" fmla="*/ 42 w 6913"/>
                  <a:gd name="T83" fmla="*/ 2 h 1270"/>
                  <a:gd name="T84" fmla="*/ 42 w 6913"/>
                  <a:gd name="T85" fmla="*/ 1 h 1270"/>
                  <a:gd name="T86" fmla="*/ 44 w 6913"/>
                  <a:gd name="T87" fmla="*/ 1 h 1270"/>
                  <a:gd name="T88" fmla="*/ 46 w 6913"/>
                  <a:gd name="T89" fmla="*/ 1 h 1270"/>
                  <a:gd name="T90" fmla="*/ 49 w 6913"/>
                  <a:gd name="T91" fmla="*/ 1 h 1270"/>
                  <a:gd name="T92" fmla="*/ 51 w 6913"/>
                  <a:gd name="T93" fmla="*/ 1 h 1270"/>
                  <a:gd name="T94" fmla="*/ 53 w 6913"/>
                  <a:gd name="T95" fmla="*/ 1 h 1270"/>
                  <a:gd name="T96" fmla="*/ 1 w 6913"/>
                  <a:gd name="T97" fmla="*/ 1 h 1270"/>
                  <a:gd name="T98" fmla="*/ 3 w 6913"/>
                  <a:gd name="T99" fmla="*/ 1 h 1270"/>
                  <a:gd name="T100" fmla="*/ 5 w 6913"/>
                  <a:gd name="T101" fmla="*/ 1 h 1270"/>
                  <a:gd name="T102" fmla="*/ 16 w 6913"/>
                  <a:gd name="T103" fmla="*/ 3 h 1270"/>
                  <a:gd name="T104" fmla="*/ 16 w 6913"/>
                  <a:gd name="T105" fmla="*/ 2 h 1270"/>
                  <a:gd name="T106" fmla="*/ 14 w 6913"/>
                  <a:gd name="T107" fmla="*/ 2 h 1270"/>
                  <a:gd name="T108" fmla="*/ 13 w 6913"/>
                  <a:gd name="T109" fmla="*/ 1 h 1270"/>
                  <a:gd name="T110" fmla="*/ 12 w 6913"/>
                  <a:gd name="T111" fmla="*/ 1 h 1270"/>
                  <a:gd name="T112" fmla="*/ 12 w 6913"/>
                  <a:gd name="T113" fmla="*/ 2 h 1270"/>
                  <a:gd name="T114" fmla="*/ 14 w 6913"/>
                  <a:gd name="T115" fmla="*/ 2 h 1270"/>
                  <a:gd name="T116" fmla="*/ 2 w 6913"/>
                  <a:gd name="T117" fmla="*/ 2 h 1270"/>
                  <a:gd name="T118" fmla="*/ 2 w 6913"/>
                  <a:gd name="T119" fmla="*/ 2 h 1270"/>
                  <a:gd name="T120" fmla="*/ 25 w 6913"/>
                  <a:gd name="T121" fmla="*/ 1 h 1270"/>
                  <a:gd name="T122" fmla="*/ 25 w 6913"/>
                  <a:gd name="T123" fmla="*/ 1 h 1270"/>
                  <a:gd name="T124" fmla="*/ 42 w 6913"/>
                  <a:gd name="T125" fmla="*/ 1 h 12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913"/>
                  <a:gd name="T190" fmla="*/ 0 h 1270"/>
                  <a:gd name="T191" fmla="*/ 6913 w 6913"/>
                  <a:gd name="T192" fmla="*/ 1270 h 12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913" h="1270">
                    <a:moveTo>
                      <a:pt x="1995" y="0"/>
                    </a:moveTo>
                    <a:lnTo>
                      <a:pt x="1995" y="2"/>
                    </a:lnTo>
                    <a:lnTo>
                      <a:pt x="1994" y="5"/>
                    </a:lnTo>
                    <a:lnTo>
                      <a:pt x="1993" y="8"/>
                    </a:lnTo>
                    <a:lnTo>
                      <a:pt x="1991" y="11"/>
                    </a:lnTo>
                    <a:lnTo>
                      <a:pt x="1986" y="14"/>
                    </a:lnTo>
                    <a:lnTo>
                      <a:pt x="1982" y="16"/>
                    </a:lnTo>
                    <a:lnTo>
                      <a:pt x="1977" y="19"/>
                    </a:lnTo>
                    <a:lnTo>
                      <a:pt x="1969" y="22"/>
                    </a:lnTo>
                    <a:lnTo>
                      <a:pt x="1960" y="24"/>
                    </a:lnTo>
                    <a:lnTo>
                      <a:pt x="1955" y="26"/>
                    </a:lnTo>
                    <a:lnTo>
                      <a:pt x="1952" y="29"/>
                    </a:lnTo>
                    <a:lnTo>
                      <a:pt x="1949" y="32"/>
                    </a:lnTo>
                    <a:lnTo>
                      <a:pt x="1946" y="34"/>
                    </a:lnTo>
                    <a:lnTo>
                      <a:pt x="1942" y="38"/>
                    </a:lnTo>
                    <a:lnTo>
                      <a:pt x="1939" y="40"/>
                    </a:lnTo>
                    <a:lnTo>
                      <a:pt x="1937" y="44"/>
                    </a:lnTo>
                    <a:lnTo>
                      <a:pt x="1933" y="46"/>
                    </a:lnTo>
                    <a:lnTo>
                      <a:pt x="1931" y="48"/>
                    </a:lnTo>
                    <a:lnTo>
                      <a:pt x="1928" y="52"/>
                    </a:lnTo>
                    <a:lnTo>
                      <a:pt x="1925" y="54"/>
                    </a:lnTo>
                    <a:lnTo>
                      <a:pt x="1923" y="57"/>
                    </a:lnTo>
                    <a:lnTo>
                      <a:pt x="1922" y="60"/>
                    </a:lnTo>
                    <a:lnTo>
                      <a:pt x="1919" y="63"/>
                    </a:lnTo>
                    <a:lnTo>
                      <a:pt x="1918" y="65"/>
                    </a:lnTo>
                    <a:lnTo>
                      <a:pt x="1917" y="69"/>
                    </a:lnTo>
                    <a:lnTo>
                      <a:pt x="1916" y="71"/>
                    </a:lnTo>
                    <a:lnTo>
                      <a:pt x="1917" y="73"/>
                    </a:lnTo>
                    <a:lnTo>
                      <a:pt x="1917" y="77"/>
                    </a:lnTo>
                    <a:lnTo>
                      <a:pt x="1918" y="79"/>
                    </a:lnTo>
                    <a:lnTo>
                      <a:pt x="1919" y="83"/>
                    </a:lnTo>
                    <a:lnTo>
                      <a:pt x="1919" y="85"/>
                    </a:lnTo>
                    <a:lnTo>
                      <a:pt x="1921" y="88"/>
                    </a:lnTo>
                    <a:lnTo>
                      <a:pt x="1923" y="91"/>
                    </a:lnTo>
                    <a:lnTo>
                      <a:pt x="1926" y="94"/>
                    </a:lnTo>
                    <a:lnTo>
                      <a:pt x="1930" y="97"/>
                    </a:lnTo>
                    <a:lnTo>
                      <a:pt x="1934" y="99"/>
                    </a:lnTo>
                    <a:lnTo>
                      <a:pt x="1938" y="102"/>
                    </a:lnTo>
                    <a:lnTo>
                      <a:pt x="1941" y="105"/>
                    </a:lnTo>
                    <a:lnTo>
                      <a:pt x="1946" y="108"/>
                    </a:lnTo>
                    <a:lnTo>
                      <a:pt x="1948" y="110"/>
                    </a:lnTo>
                    <a:lnTo>
                      <a:pt x="1952" y="113"/>
                    </a:lnTo>
                    <a:lnTo>
                      <a:pt x="1955" y="116"/>
                    </a:lnTo>
                    <a:lnTo>
                      <a:pt x="1957" y="118"/>
                    </a:lnTo>
                    <a:lnTo>
                      <a:pt x="1960" y="122"/>
                    </a:lnTo>
                    <a:lnTo>
                      <a:pt x="1962" y="124"/>
                    </a:lnTo>
                    <a:lnTo>
                      <a:pt x="1966" y="128"/>
                    </a:lnTo>
                    <a:lnTo>
                      <a:pt x="1970" y="130"/>
                    </a:lnTo>
                    <a:lnTo>
                      <a:pt x="1974" y="132"/>
                    </a:lnTo>
                    <a:lnTo>
                      <a:pt x="1986" y="135"/>
                    </a:lnTo>
                    <a:lnTo>
                      <a:pt x="1997" y="133"/>
                    </a:lnTo>
                    <a:lnTo>
                      <a:pt x="2006" y="131"/>
                    </a:lnTo>
                    <a:lnTo>
                      <a:pt x="2019" y="131"/>
                    </a:lnTo>
                    <a:lnTo>
                      <a:pt x="2035" y="131"/>
                    </a:lnTo>
                    <a:lnTo>
                      <a:pt x="2050" y="131"/>
                    </a:lnTo>
                    <a:lnTo>
                      <a:pt x="2063" y="130"/>
                    </a:lnTo>
                    <a:lnTo>
                      <a:pt x="2072" y="132"/>
                    </a:lnTo>
                    <a:lnTo>
                      <a:pt x="2080" y="136"/>
                    </a:lnTo>
                    <a:lnTo>
                      <a:pt x="2083" y="138"/>
                    </a:lnTo>
                    <a:lnTo>
                      <a:pt x="2087" y="140"/>
                    </a:lnTo>
                    <a:lnTo>
                      <a:pt x="2090" y="144"/>
                    </a:lnTo>
                    <a:lnTo>
                      <a:pt x="2095" y="146"/>
                    </a:lnTo>
                    <a:lnTo>
                      <a:pt x="2100" y="150"/>
                    </a:lnTo>
                    <a:lnTo>
                      <a:pt x="2106" y="152"/>
                    </a:lnTo>
                    <a:lnTo>
                      <a:pt x="2112" y="154"/>
                    </a:lnTo>
                    <a:lnTo>
                      <a:pt x="2126" y="154"/>
                    </a:lnTo>
                    <a:lnTo>
                      <a:pt x="2140" y="154"/>
                    </a:lnTo>
                    <a:lnTo>
                      <a:pt x="2150" y="156"/>
                    </a:lnTo>
                    <a:lnTo>
                      <a:pt x="2156" y="159"/>
                    </a:lnTo>
                    <a:lnTo>
                      <a:pt x="2163" y="162"/>
                    </a:lnTo>
                    <a:lnTo>
                      <a:pt x="2169" y="165"/>
                    </a:lnTo>
                    <a:lnTo>
                      <a:pt x="2176" y="167"/>
                    </a:lnTo>
                    <a:lnTo>
                      <a:pt x="2183" y="169"/>
                    </a:lnTo>
                    <a:lnTo>
                      <a:pt x="2197" y="171"/>
                    </a:lnTo>
                    <a:lnTo>
                      <a:pt x="2211" y="171"/>
                    </a:lnTo>
                    <a:lnTo>
                      <a:pt x="2222" y="169"/>
                    </a:lnTo>
                    <a:lnTo>
                      <a:pt x="2232" y="167"/>
                    </a:lnTo>
                    <a:lnTo>
                      <a:pt x="2239" y="165"/>
                    </a:lnTo>
                    <a:lnTo>
                      <a:pt x="2246" y="162"/>
                    </a:lnTo>
                    <a:lnTo>
                      <a:pt x="2251" y="159"/>
                    </a:lnTo>
                    <a:lnTo>
                      <a:pt x="2257" y="156"/>
                    </a:lnTo>
                    <a:lnTo>
                      <a:pt x="2265" y="154"/>
                    </a:lnTo>
                    <a:lnTo>
                      <a:pt x="2273" y="152"/>
                    </a:lnTo>
                    <a:lnTo>
                      <a:pt x="2284" y="150"/>
                    </a:lnTo>
                    <a:lnTo>
                      <a:pt x="2297" y="148"/>
                    </a:lnTo>
                    <a:lnTo>
                      <a:pt x="2311" y="147"/>
                    </a:lnTo>
                    <a:lnTo>
                      <a:pt x="2326" y="147"/>
                    </a:lnTo>
                    <a:lnTo>
                      <a:pt x="2341" y="146"/>
                    </a:lnTo>
                    <a:lnTo>
                      <a:pt x="2356" y="146"/>
                    </a:lnTo>
                    <a:lnTo>
                      <a:pt x="2370" y="148"/>
                    </a:lnTo>
                    <a:lnTo>
                      <a:pt x="2383" y="150"/>
                    </a:lnTo>
                    <a:lnTo>
                      <a:pt x="2395" y="151"/>
                    </a:lnTo>
                    <a:lnTo>
                      <a:pt x="2409" y="152"/>
                    </a:lnTo>
                    <a:lnTo>
                      <a:pt x="2423" y="154"/>
                    </a:lnTo>
                    <a:lnTo>
                      <a:pt x="2437" y="155"/>
                    </a:lnTo>
                    <a:lnTo>
                      <a:pt x="2448" y="156"/>
                    </a:lnTo>
                    <a:lnTo>
                      <a:pt x="2461" y="159"/>
                    </a:lnTo>
                    <a:lnTo>
                      <a:pt x="2475" y="160"/>
                    </a:lnTo>
                    <a:lnTo>
                      <a:pt x="2489" y="161"/>
                    </a:lnTo>
                    <a:lnTo>
                      <a:pt x="2501" y="160"/>
                    </a:lnTo>
                    <a:lnTo>
                      <a:pt x="2509" y="158"/>
                    </a:lnTo>
                    <a:lnTo>
                      <a:pt x="2517" y="155"/>
                    </a:lnTo>
                    <a:lnTo>
                      <a:pt x="2524" y="153"/>
                    </a:lnTo>
                    <a:lnTo>
                      <a:pt x="2532" y="150"/>
                    </a:lnTo>
                    <a:lnTo>
                      <a:pt x="2540" y="147"/>
                    </a:lnTo>
                    <a:lnTo>
                      <a:pt x="2551" y="146"/>
                    </a:lnTo>
                    <a:lnTo>
                      <a:pt x="2566" y="145"/>
                    </a:lnTo>
                    <a:lnTo>
                      <a:pt x="2581" y="145"/>
                    </a:lnTo>
                    <a:lnTo>
                      <a:pt x="2596" y="145"/>
                    </a:lnTo>
                    <a:lnTo>
                      <a:pt x="2610" y="146"/>
                    </a:lnTo>
                    <a:lnTo>
                      <a:pt x="2622" y="148"/>
                    </a:lnTo>
                    <a:lnTo>
                      <a:pt x="2633" y="150"/>
                    </a:lnTo>
                    <a:lnTo>
                      <a:pt x="2645" y="148"/>
                    </a:lnTo>
                    <a:lnTo>
                      <a:pt x="2657" y="147"/>
                    </a:lnTo>
                    <a:lnTo>
                      <a:pt x="2666" y="145"/>
                    </a:lnTo>
                    <a:lnTo>
                      <a:pt x="2681" y="145"/>
                    </a:lnTo>
                    <a:lnTo>
                      <a:pt x="2689" y="143"/>
                    </a:lnTo>
                    <a:lnTo>
                      <a:pt x="2685" y="140"/>
                    </a:lnTo>
                    <a:lnTo>
                      <a:pt x="2678" y="137"/>
                    </a:lnTo>
                    <a:lnTo>
                      <a:pt x="2671" y="135"/>
                    </a:lnTo>
                    <a:lnTo>
                      <a:pt x="2667" y="132"/>
                    </a:lnTo>
                    <a:lnTo>
                      <a:pt x="2666" y="129"/>
                    </a:lnTo>
                    <a:lnTo>
                      <a:pt x="2664" y="126"/>
                    </a:lnTo>
                    <a:lnTo>
                      <a:pt x="2663" y="123"/>
                    </a:lnTo>
                    <a:lnTo>
                      <a:pt x="2661" y="121"/>
                    </a:lnTo>
                    <a:lnTo>
                      <a:pt x="2660" y="118"/>
                    </a:lnTo>
                    <a:lnTo>
                      <a:pt x="2658" y="115"/>
                    </a:lnTo>
                    <a:lnTo>
                      <a:pt x="2657" y="113"/>
                    </a:lnTo>
                    <a:lnTo>
                      <a:pt x="2656" y="109"/>
                    </a:lnTo>
                    <a:lnTo>
                      <a:pt x="2655" y="107"/>
                    </a:lnTo>
                    <a:lnTo>
                      <a:pt x="2656" y="103"/>
                    </a:lnTo>
                    <a:lnTo>
                      <a:pt x="2658" y="101"/>
                    </a:lnTo>
                    <a:lnTo>
                      <a:pt x="2660" y="98"/>
                    </a:lnTo>
                    <a:lnTo>
                      <a:pt x="2661" y="95"/>
                    </a:lnTo>
                    <a:lnTo>
                      <a:pt x="2664" y="92"/>
                    </a:lnTo>
                    <a:lnTo>
                      <a:pt x="2666" y="90"/>
                    </a:lnTo>
                    <a:lnTo>
                      <a:pt x="2668" y="87"/>
                    </a:lnTo>
                    <a:lnTo>
                      <a:pt x="2673" y="84"/>
                    </a:lnTo>
                    <a:lnTo>
                      <a:pt x="2679" y="82"/>
                    </a:lnTo>
                    <a:lnTo>
                      <a:pt x="2683" y="79"/>
                    </a:lnTo>
                    <a:lnTo>
                      <a:pt x="2693" y="79"/>
                    </a:lnTo>
                    <a:lnTo>
                      <a:pt x="2704" y="82"/>
                    </a:lnTo>
                    <a:lnTo>
                      <a:pt x="2716" y="84"/>
                    </a:lnTo>
                    <a:lnTo>
                      <a:pt x="2727" y="83"/>
                    </a:lnTo>
                    <a:lnTo>
                      <a:pt x="2739" y="82"/>
                    </a:lnTo>
                    <a:lnTo>
                      <a:pt x="2752" y="79"/>
                    </a:lnTo>
                    <a:lnTo>
                      <a:pt x="2766" y="78"/>
                    </a:lnTo>
                    <a:lnTo>
                      <a:pt x="2780" y="78"/>
                    </a:lnTo>
                    <a:lnTo>
                      <a:pt x="2792" y="79"/>
                    </a:lnTo>
                    <a:lnTo>
                      <a:pt x="2801" y="77"/>
                    </a:lnTo>
                    <a:lnTo>
                      <a:pt x="2810" y="75"/>
                    </a:lnTo>
                    <a:lnTo>
                      <a:pt x="2817" y="72"/>
                    </a:lnTo>
                    <a:lnTo>
                      <a:pt x="2822" y="69"/>
                    </a:lnTo>
                    <a:lnTo>
                      <a:pt x="2830" y="67"/>
                    </a:lnTo>
                    <a:lnTo>
                      <a:pt x="2842" y="67"/>
                    </a:lnTo>
                    <a:lnTo>
                      <a:pt x="2846" y="69"/>
                    </a:lnTo>
                    <a:lnTo>
                      <a:pt x="2850" y="72"/>
                    </a:lnTo>
                    <a:lnTo>
                      <a:pt x="2857" y="75"/>
                    </a:lnTo>
                    <a:lnTo>
                      <a:pt x="2869" y="76"/>
                    </a:lnTo>
                    <a:lnTo>
                      <a:pt x="2879" y="76"/>
                    </a:lnTo>
                    <a:lnTo>
                      <a:pt x="2885" y="72"/>
                    </a:lnTo>
                    <a:lnTo>
                      <a:pt x="2891" y="70"/>
                    </a:lnTo>
                    <a:lnTo>
                      <a:pt x="2898" y="68"/>
                    </a:lnTo>
                    <a:lnTo>
                      <a:pt x="2911" y="69"/>
                    </a:lnTo>
                    <a:lnTo>
                      <a:pt x="2915" y="71"/>
                    </a:lnTo>
                    <a:lnTo>
                      <a:pt x="2923" y="73"/>
                    </a:lnTo>
                    <a:lnTo>
                      <a:pt x="2930" y="75"/>
                    </a:lnTo>
                    <a:lnTo>
                      <a:pt x="2937" y="72"/>
                    </a:lnTo>
                    <a:lnTo>
                      <a:pt x="2939" y="69"/>
                    </a:lnTo>
                    <a:lnTo>
                      <a:pt x="2941" y="67"/>
                    </a:lnTo>
                    <a:lnTo>
                      <a:pt x="2943" y="63"/>
                    </a:lnTo>
                    <a:lnTo>
                      <a:pt x="2945" y="61"/>
                    </a:lnTo>
                    <a:lnTo>
                      <a:pt x="2947" y="57"/>
                    </a:lnTo>
                    <a:lnTo>
                      <a:pt x="2950" y="55"/>
                    </a:lnTo>
                    <a:lnTo>
                      <a:pt x="2951" y="52"/>
                    </a:lnTo>
                    <a:lnTo>
                      <a:pt x="2953" y="49"/>
                    </a:lnTo>
                    <a:lnTo>
                      <a:pt x="2954" y="47"/>
                    </a:lnTo>
                    <a:lnTo>
                      <a:pt x="2956" y="44"/>
                    </a:lnTo>
                    <a:lnTo>
                      <a:pt x="2959" y="41"/>
                    </a:lnTo>
                    <a:lnTo>
                      <a:pt x="2960" y="38"/>
                    </a:lnTo>
                    <a:lnTo>
                      <a:pt x="2962" y="35"/>
                    </a:lnTo>
                    <a:lnTo>
                      <a:pt x="2967" y="32"/>
                    </a:lnTo>
                    <a:lnTo>
                      <a:pt x="2973" y="30"/>
                    </a:lnTo>
                    <a:lnTo>
                      <a:pt x="2979" y="27"/>
                    </a:lnTo>
                    <a:lnTo>
                      <a:pt x="2985" y="25"/>
                    </a:lnTo>
                    <a:lnTo>
                      <a:pt x="2992" y="22"/>
                    </a:lnTo>
                    <a:lnTo>
                      <a:pt x="2998" y="19"/>
                    </a:lnTo>
                    <a:lnTo>
                      <a:pt x="3004" y="17"/>
                    </a:lnTo>
                    <a:lnTo>
                      <a:pt x="3009" y="15"/>
                    </a:lnTo>
                    <a:lnTo>
                      <a:pt x="3015" y="12"/>
                    </a:lnTo>
                    <a:lnTo>
                      <a:pt x="3023" y="15"/>
                    </a:lnTo>
                    <a:lnTo>
                      <a:pt x="3030" y="17"/>
                    </a:lnTo>
                    <a:lnTo>
                      <a:pt x="3039" y="19"/>
                    </a:lnTo>
                    <a:lnTo>
                      <a:pt x="3049" y="22"/>
                    </a:lnTo>
                    <a:lnTo>
                      <a:pt x="3058" y="24"/>
                    </a:lnTo>
                    <a:lnTo>
                      <a:pt x="3067" y="26"/>
                    </a:lnTo>
                    <a:lnTo>
                      <a:pt x="3068" y="29"/>
                    </a:lnTo>
                    <a:lnTo>
                      <a:pt x="3071" y="32"/>
                    </a:lnTo>
                    <a:lnTo>
                      <a:pt x="3072" y="34"/>
                    </a:lnTo>
                    <a:lnTo>
                      <a:pt x="3073" y="38"/>
                    </a:lnTo>
                    <a:lnTo>
                      <a:pt x="3074" y="40"/>
                    </a:lnTo>
                    <a:lnTo>
                      <a:pt x="3076" y="44"/>
                    </a:lnTo>
                    <a:lnTo>
                      <a:pt x="3077" y="46"/>
                    </a:lnTo>
                    <a:lnTo>
                      <a:pt x="3079" y="49"/>
                    </a:lnTo>
                    <a:lnTo>
                      <a:pt x="3080" y="52"/>
                    </a:lnTo>
                    <a:lnTo>
                      <a:pt x="3082" y="54"/>
                    </a:lnTo>
                    <a:lnTo>
                      <a:pt x="3089" y="56"/>
                    </a:lnTo>
                    <a:lnTo>
                      <a:pt x="3103" y="55"/>
                    </a:lnTo>
                    <a:lnTo>
                      <a:pt x="3109" y="53"/>
                    </a:lnTo>
                    <a:lnTo>
                      <a:pt x="3112" y="49"/>
                    </a:lnTo>
                    <a:lnTo>
                      <a:pt x="3115" y="47"/>
                    </a:lnTo>
                    <a:lnTo>
                      <a:pt x="3121" y="45"/>
                    </a:lnTo>
                    <a:lnTo>
                      <a:pt x="3134" y="47"/>
                    </a:lnTo>
                    <a:lnTo>
                      <a:pt x="3138" y="49"/>
                    </a:lnTo>
                    <a:lnTo>
                      <a:pt x="3142" y="52"/>
                    </a:lnTo>
                    <a:lnTo>
                      <a:pt x="3148" y="55"/>
                    </a:lnTo>
                    <a:lnTo>
                      <a:pt x="3158" y="56"/>
                    </a:lnTo>
                    <a:lnTo>
                      <a:pt x="3173" y="55"/>
                    </a:lnTo>
                    <a:lnTo>
                      <a:pt x="3188" y="54"/>
                    </a:lnTo>
                    <a:lnTo>
                      <a:pt x="3203" y="54"/>
                    </a:lnTo>
                    <a:lnTo>
                      <a:pt x="3209" y="56"/>
                    </a:lnTo>
                    <a:lnTo>
                      <a:pt x="3212" y="59"/>
                    </a:lnTo>
                    <a:lnTo>
                      <a:pt x="3216" y="62"/>
                    </a:lnTo>
                    <a:lnTo>
                      <a:pt x="3219" y="64"/>
                    </a:lnTo>
                    <a:lnTo>
                      <a:pt x="3224" y="67"/>
                    </a:lnTo>
                    <a:lnTo>
                      <a:pt x="3227" y="63"/>
                    </a:lnTo>
                    <a:lnTo>
                      <a:pt x="3231" y="61"/>
                    </a:lnTo>
                    <a:lnTo>
                      <a:pt x="3235" y="57"/>
                    </a:lnTo>
                    <a:lnTo>
                      <a:pt x="3239" y="55"/>
                    </a:lnTo>
                    <a:lnTo>
                      <a:pt x="3241" y="52"/>
                    </a:lnTo>
                    <a:lnTo>
                      <a:pt x="3242" y="49"/>
                    </a:lnTo>
                    <a:lnTo>
                      <a:pt x="3242" y="46"/>
                    </a:lnTo>
                    <a:lnTo>
                      <a:pt x="3242" y="44"/>
                    </a:lnTo>
                    <a:lnTo>
                      <a:pt x="3243" y="41"/>
                    </a:lnTo>
                    <a:lnTo>
                      <a:pt x="3243" y="38"/>
                    </a:lnTo>
                    <a:lnTo>
                      <a:pt x="3244" y="35"/>
                    </a:lnTo>
                    <a:lnTo>
                      <a:pt x="3248" y="32"/>
                    </a:lnTo>
                    <a:lnTo>
                      <a:pt x="3251" y="30"/>
                    </a:lnTo>
                    <a:lnTo>
                      <a:pt x="3255" y="26"/>
                    </a:lnTo>
                    <a:lnTo>
                      <a:pt x="3259" y="24"/>
                    </a:lnTo>
                    <a:lnTo>
                      <a:pt x="3265" y="22"/>
                    </a:lnTo>
                    <a:lnTo>
                      <a:pt x="3271" y="18"/>
                    </a:lnTo>
                    <a:lnTo>
                      <a:pt x="3280" y="18"/>
                    </a:lnTo>
                    <a:lnTo>
                      <a:pt x="3293" y="19"/>
                    </a:lnTo>
                    <a:lnTo>
                      <a:pt x="3304" y="17"/>
                    </a:lnTo>
                    <a:lnTo>
                      <a:pt x="3309" y="15"/>
                    </a:lnTo>
                    <a:lnTo>
                      <a:pt x="3322" y="14"/>
                    </a:lnTo>
                    <a:lnTo>
                      <a:pt x="3331" y="15"/>
                    </a:lnTo>
                    <a:lnTo>
                      <a:pt x="3339" y="17"/>
                    </a:lnTo>
                    <a:lnTo>
                      <a:pt x="3348" y="17"/>
                    </a:lnTo>
                    <a:lnTo>
                      <a:pt x="3349" y="14"/>
                    </a:lnTo>
                    <a:lnTo>
                      <a:pt x="3350" y="11"/>
                    </a:lnTo>
                    <a:lnTo>
                      <a:pt x="3352" y="8"/>
                    </a:lnTo>
                    <a:lnTo>
                      <a:pt x="3352" y="5"/>
                    </a:lnTo>
                    <a:lnTo>
                      <a:pt x="3353" y="2"/>
                    </a:lnTo>
                    <a:lnTo>
                      <a:pt x="3354" y="0"/>
                    </a:lnTo>
                    <a:lnTo>
                      <a:pt x="3415" y="0"/>
                    </a:lnTo>
                    <a:lnTo>
                      <a:pt x="3417" y="2"/>
                    </a:lnTo>
                    <a:lnTo>
                      <a:pt x="3421" y="5"/>
                    </a:lnTo>
                    <a:lnTo>
                      <a:pt x="3423" y="8"/>
                    </a:lnTo>
                    <a:lnTo>
                      <a:pt x="3425" y="11"/>
                    </a:lnTo>
                    <a:lnTo>
                      <a:pt x="3428" y="14"/>
                    </a:lnTo>
                    <a:lnTo>
                      <a:pt x="3430" y="16"/>
                    </a:lnTo>
                    <a:lnTo>
                      <a:pt x="3433" y="19"/>
                    </a:lnTo>
                    <a:lnTo>
                      <a:pt x="3437" y="22"/>
                    </a:lnTo>
                    <a:lnTo>
                      <a:pt x="3440" y="25"/>
                    </a:lnTo>
                    <a:lnTo>
                      <a:pt x="3445" y="27"/>
                    </a:lnTo>
                    <a:lnTo>
                      <a:pt x="3450" y="30"/>
                    </a:lnTo>
                    <a:lnTo>
                      <a:pt x="3460" y="32"/>
                    </a:lnTo>
                    <a:lnTo>
                      <a:pt x="3473" y="33"/>
                    </a:lnTo>
                    <a:lnTo>
                      <a:pt x="3485" y="33"/>
                    </a:lnTo>
                    <a:lnTo>
                      <a:pt x="3493" y="31"/>
                    </a:lnTo>
                    <a:lnTo>
                      <a:pt x="3500" y="29"/>
                    </a:lnTo>
                    <a:lnTo>
                      <a:pt x="3506" y="32"/>
                    </a:lnTo>
                    <a:lnTo>
                      <a:pt x="3512" y="34"/>
                    </a:lnTo>
                    <a:lnTo>
                      <a:pt x="3514" y="37"/>
                    </a:lnTo>
                    <a:lnTo>
                      <a:pt x="3516" y="40"/>
                    </a:lnTo>
                    <a:lnTo>
                      <a:pt x="3519" y="42"/>
                    </a:lnTo>
                    <a:lnTo>
                      <a:pt x="3520" y="46"/>
                    </a:lnTo>
                    <a:lnTo>
                      <a:pt x="3522" y="48"/>
                    </a:lnTo>
                    <a:lnTo>
                      <a:pt x="3523" y="52"/>
                    </a:lnTo>
                    <a:lnTo>
                      <a:pt x="3527" y="54"/>
                    </a:lnTo>
                    <a:lnTo>
                      <a:pt x="3531" y="56"/>
                    </a:lnTo>
                    <a:lnTo>
                      <a:pt x="3537" y="60"/>
                    </a:lnTo>
                    <a:lnTo>
                      <a:pt x="3544" y="62"/>
                    </a:lnTo>
                    <a:lnTo>
                      <a:pt x="3551" y="64"/>
                    </a:lnTo>
                    <a:lnTo>
                      <a:pt x="3566" y="63"/>
                    </a:lnTo>
                    <a:lnTo>
                      <a:pt x="3581" y="63"/>
                    </a:lnTo>
                    <a:lnTo>
                      <a:pt x="3597" y="63"/>
                    </a:lnTo>
                    <a:lnTo>
                      <a:pt x="3612" y="63"/>
                    </a:lnTo>
                    <a:lnTo>
                      <a:pt x="3626" y="63"/>
                    </a:lnTo>
                    <a:lnTo>
                      <a:pt x="3640" y="62"/>
                    </a:lnTo>
                    <a:lnTo>
                      <a:pt x="3650" y="60"/>
                    </a:lnTo>
                    <a:lnTo>
                      <a:pt x="3662" y="57"/>
                    </a:lnTo>
                    <a:lnTo>
                      <a:pt x="3675" y="56"/>
                    </a:lnTo>
                    <a:lnTo>
                      <a:pt x="3690" y="56"/>
                    </a:lnTo>
                    <a:lnTo>
                      <a:pt x="3703" y="59"/>
                    </a:lnTo>
                    <a:lnTo>
                      <a:pt x="3712" y="57"/>
                    </a:lnTo>
                    <a:lnTo>
                      <a:pt x="3720" y="55"/>
                    </a:lnTo>
                    <a:lnTo>
                      <a:pt x="3727" y="53"/>
                    </a:lnTo>
                    <a:lnTo>
                      <a:pt x="3738" y="50"/>
                    </a:lnTo>
                    <a:lnTo>
                      <a:pt x="3749" y="49"/>
                    </a:lnTo>
                    <a:lnTo>
                      <a:pt x="3762" y="49"/>
                    </a:lnTo>
                    <a:lnTo>
                      <a:pt x="3770" y="53"/>
                    </a:lnTo>
                    <a:lnTo>
                      <a:pt x="3777" y="55"/>
                    </a:lnTo>
                    <a:lnTo>
                      <a:pt x="3785" y="57"/>
                    </a:lnTo>
                    <a:lnTo>
                      <a:pt x="3793" y="60"/>
                    </a:lnTo>
                    <a:lnTo>
                      <a:pt x="3800" y="59"/>
                    </a:lnTo>
                    <a:lnTo>
                      <a:pt x="3808" y="55"/>
                    </a:lnTo>
                    <a:lnTo>
                      <a:pt x="3815" y="53"/>
                    </a:lnTo>
                    <a:lnTo>
                      <a:pt x="3822" y="50"/>
                    </a:lnTo>
                    <a:lnTo>
                      <a:pt x="3829" y="48"/>
                    </a:lnTo>
                    <a:lnTo>
                      <a:pt x="3838" y="50"/>
                    </a:lnTo>
                    <a:lnTo>
                      <a:pt x="3846" y="53"/>
                    </a:lnTo>
                    <a:lnTo>
                      <a:pt x="3857" y="55"/>
                    </a:lnTo>
                    <a:lnTo>
                      <a:pt x="3868" y="56"/>
                    </a:lnTo>
                    <a:lnTo>
                      <a:pt x="3878" y="59"/>
                    </a:lnTo>
                    <a:lnTo>
                      <a:pt x="3889" y="61"/>
                    </a:lnTo>
                    <a:lnTo>
                      <a:pt x="3898" y="63"/>
                    </a:lnTo>
                    <a:lnTo>
                      <a:pt x="3909" y="65"/>
                    </a:lnTo>
                    <a:lnTo>
                      <a:pt x="3923" y="65"/>
                    </a:lnTo>
                    <a:lnTo>
                      <a:pt x="3937" y="64"/>
                    </a:lnTo>
                    <a:lnTo>
                      <a:pt x="3950" y="63"/>
                    </a:lnTo>
                    <a:lnTo>
                      <a:pt x="3960" y="61"/>
                    </a:lnTo>
                    <a:lnTo>
                      <a:pt x="3970" y="59"/>
                    </a:lnTo>
                    <a:lnTo>
                      <a:pt x="3977" y="56"/>
                    </a:lnTo>
                    <a:lnTo>
                      <a:pt x="3984" y="54"/>
                    </a:lnTo>
                    <a:lnTo>
                      <a:pt x="3987" y="50"/>
                    </a:lnTo>
                    <a:lnTo>
                      <a:pt x="3989" y="48"/>
                    </a:lnTo>
                    <a:lnTo>
                      <a:pt x="3991" y="45"/>
                    </a:lnTo>
                    <a:lnTo>
                      <a:pt x="3992" y="42"/>
                    </a:lnTo>
                    <a:lnTo>
                      <a:pt x="3995" y="39"/>
                    </a:lnTo>
                    <a:lnTo>
                      <a:pt x="3997" y="37"/>
                    </a:lnTo>
                    <a:lnTo>
                      <a:pt x="3997" y="34"/>
                    </a:lnTo>
                    <a:lnTo>
                      <a:pt x="3998" y="31"/>
                    </a:lnTo>
                    <a:lnTo>
                      <a:pt x="3998" y="29"/>
                    </a:lnTo>
                    <a:lnTo>
                      <a:pt x="3998" y="25"/>
                    </a:lnTo>
                    <a:lnTo>
                      <a:pt x="3998" y="23"/>
                    </a:lnTo>
                    <a:lnTo>
                      <a:pt x="3999" y="19"/>
                    </a:lnTo>
                    <a:lnTo>
                      <a:pt x="3999" y="17"/>
                    </a:lnTo>
                    <a:lnTo>
                      <a:pt x="3999" y="14"/>
                    </a:lnTo>
                    <a:lnTo>
                      <a:pt x="3999" y="11"/>
                    </a:lnTo>
                    <a:lnTo>
                      <a:pt x="3998" y="8"/>
                    </a:lnTo>
                    <a:lnTo>
                      <a:pt x="3998" y="5"/>
                    </a:lnTo>
                    <a:lnTo>
                      <a:pt x="3998" y="2"/>
                    </a:lnTo>
                    <a:lnTo>
                      <a:pt x="3998" y="0"/>
                    </a:lnTo>
                    <a:lnTo>
                      <a:pt x="4046" y="0"/>
                    </a:lnTo>
                    <a:lnTo>
                      <a:pt x="4048" y="2"/>
                    </a:lnTo>
                    <a:lnTo>
                      <a:pt x="4049" y="4"/>
                    </a:lnTo>
                    <a:lnTo>
                      <a:pt x="4050" y="8"/>
                    </a:lnTo>
                    <a:lnTo>
                      <a:pt x="4052" y="10"/>
                    </a:lnTo>
                    <a:lnTo>
                      <a:pt x="4053" y="12"/>
                    </a:lnTo>
                    <a:lnTo>
                      <a:pt x="4057" y="16"/>
                    </a:lnTo>
                    <a:lnTo>
                      <a:pt x="4061" y="18"/>
                    </a:lnTo>
                    <a:lnTo>
                      <a:pt x="4066" y="20"/>
                    </a:lnTo>
                    <a:lnTo>
                      <a:pt x="4071" y="23"/>
                    </a:lnTo>
                    <a:lnTo>
                      <a:pt x="4084" y="24"/>
                    </a:lnTo>
                    <a:lnTo>
                      <a:pt x="4097" y="24"/>
                    </a:lnTo>
                    <a:lnTo>
                      <a:pt x="4107" y="22"/>
                    </a:lnTo>
                    <a:lnTo>
                      <a:pt x="4113" y="19"/>
                    </a:lnTo>
                    <a:lnTo>
                      <a:pt x="4118" y="17"/>
                    </a:lnTo>
                    <a:lnTo>
                      <a:pt x="4124" y="15"/>
                    </a:lnTo>
                    <a:lnTo>
                      <a:pt x="4129" y="12"/>
                    </a:lnTo>
                    <a:lnTo>
                      <a:pt x="4135" y="9"/>
                    </a:lnTo>
                    <a:lnTo>
                      <a:pt x="4140" y="7"/>
                    </a:lnTo>
                    <a:lnTo>
                      <a:pt x="4154" y="5"/>
                    </a:lnTo>
                    <a:lnTo>
                      <a:pt x="4160" y="7"/>
                    </a:lnTo>
                    <a:lnTo>
                      <a:pt x="4164" y="9"/>
                    </a:lnTo>
                    <a:lnTo>
                      <a:pt x="4169" y="12"/>
                    </a:lnTo>
                    <a:lnTo>
                      <a:pt x="4172" y="15"/>
                    </a:lnTo>
                    <a:lnTo>
                      <a:pt x="4177" y="17"/>
                    </a:lnTo>
                    <a:lnTo>
                      <a:pt x="4190" y="18"/>
                    </a:lnTo>
                    <a:lnTo>
                      <a:pt x="4204" y="18"/>
                    </a:lnTo>
                    <a:lnTo>
                      <a:pt x="4217" y="18"/>
                    </a:lnTo>
                    <a:lnTo>
                      <a:pt x="4228" y="19"/>
                    </a:lnTo>
                    <a:lnTo>
                      <a:pt x="4233" y="22"/>
                    </a:lnTo>
                    <a:lnTo>
                      <a:pt x="4238" y="24"/>
                    </a:lnTo>
                    <a:lnTo>
                      <a:pt x="4243" y="27"/>
                    </a:lnTo>
                    <a:lnTo>
                      <a:pt x="4255" y="27"/>
                    </a:lnTo>
                    <a:lnTo>
                      <a:pt x="4266" y="27"/>
                    </a:lnTo>
                    <a:lnTo>
                      <a:pt x="4275" y="25"/>
                    </a:lnTo>
                    <a:lnTo>
                      <a:pt x="4283" y="23"/>
                    </a:lnTo>
                    <a:lnTo>
                      <a:pt x="4291" y="20"/>
                    </a:lnTo>
                    <a:lnTo>
                      <a:pt x="4298" y="18"/>
                    </a:lnTo>
                    <a:lnTo>
                      <a:pt x="4309" y="16"/>
                    </a:lnTo>
                    <a:lnTo>
                      <a:pt x="4317" y="14"/>
                    </a:lnTo>
                    <a:lnTo>
                      <a:pt x="4323" y="11"/>
                    </a:lnTo>
                    <a:lnTo>
                      <a:pt x="4330" y="9"/>
                    </a:lnTo>
                    <a:lnTo>
                      <a:pt x="4337" y="10"/>
                    </a:lnTo>
                    <a:lnTo>
                      <a:pt x="4346" y="12"/>
                    </a:lnTo>
                    <a:lnTo>
                      <a:pt x="4352" y="15"/>
                    </a:lnTo>
                    <a:lnTo>
                      <a:pt x="4356" y="17"/>
                    </a:lnTo>
                    <a:lnTo>
                      <a:pt x="4362" y="19"/>
                    </a:lnTo>
                    <a:lnTo>
                      <a:pt x="4368" y="22"/>
                    </a:lnTo>
                    <a:lnTo>
                      <a:pt x="4372" y="24"/>
                    </a:lnTo>
                    <a:lnTo>
                      <a:pt x="4377" y="27"/>
                    </a:lnTo>
                    <a:lnTo>
                      <a:pt x="4382" y="30"/>
                    </a:lnTo>
                    <a:lnTo>
                      <a:pt x="4387" y="32"/>
                    </a:lnTo>
                    <a:lnTo>
                      <a:pt x="4392" y="34"/>
                    </a:lnTo>
                    <a:lnTo>
                      <a:pt x="4401" y="37"/>
                    </a:lnTo>
                    <a:lnTo>
                      <a:pt x="4406" y="34"/>
                    </a:lnTo>
                    <a:lnTo>
                      <a:pt x="4409" y="32"/>
                    </a:lnTo>
                    <a:lnTo>
                      <a:pt x="4413" y="29"/>
                    </a:lnTo>
                    <a:lnTo>
                      <a:pt x="4415" y="26"/>
                    </a:lnTo>
                    <a:lnTo>
                      <a:pt x="4419" y="24"/>
                    </a:lnTo>
                    <a:lnTo>
                      <a:pt x="4421" y="20"/>
                    </a:lnTo>
                    <a:lnTo>
                      <a:pt x="4424" y="18"/>
                    </a:lnTo>
                    <a:lnTo>
                      <a:pt x="4424" y="16"/>
                    </a:lnTo>
                    <a:lnTo>
                      <a:pt x="4424" y="12"/>
                    </a:lnTo>
                    <a:lnTo>
                      <a:pt x="4424" y="10"/>
                    </a:lnTo>
                    <a:lnTo>
                      <a:pt x="4424" y="8"/>
                    </a:lnTo>
                    <a:lnTo>
                      <a:pt x="4423" y="4"/>
                    </a:lnTo>
                    <a:lnTo>
                      <a:pt x="4423" y="2"/>
                    </a:lnTo>
                    <a:lnTo>
                      <a:pt x="4423" y="0"/>
                    </a:lnTo>
                    <a:lnTo>
                      <a:pt x="4586" y="0"/>
                    </a:lnTo>
                    <a:lnTo>
                      <a:pt x="4587" y="2"/>
                    </a:lnTo>
                    <a:lnTo>
                      <a:pt x="4588" y="4"/>
                    </a:lnTo>
                    <a:lnTo>
                      <a:pt x="4588" y="7"/>
                    </a:lnTo>
                    <a:lnTo>
                      <a:pt x="4589" y="9"/>
                    </a:lnTo>
                    <a:lnTo>
                      <a:pt x="4590" y="11"/>
                    </a:lnTo>
                    <a:lnTo>
                      <a:pt x="4590" y="14"/>
                    </a:lnTo>
                    <a:lnTo>
                      <a:pt x="4593" y="17"/>
                    </a:lnTo>
                    <a:lnTo>
                      <a:pt x="4597" y="19"/>
                    </a:lnTo>
                    <a:lnTo>
                      <a:pt x="4602" y="20"/>
                    </a:lnTo>
                    <a:lnTo>
                      <a:pt x="4608" y="23"/>
                    </a:lnTo>
                    <a:lnTo>
                      <a:pt x="4612" y="25"/>
                    </a:lnTo>
                    <a:lnTo>
                      <a:pt x="4616" y="27"/>
                    </a:lnTo>
                    <a:lnTo>
                      <a:pt x="4619" y="30"/>
                    </a:lnTo>
                    <a:lnTo>
                      <a:pt x="4624" y="32"/>
                    </a:lnTo>
                    <a:lnTo>
                      <a:pt x="4627" y="34"/>
                    </a:lnTo>
                    <a:lnTo>
                      <a:pt x="4634" y="37"/>
                    </a:lnTo>
                    <a:lnTo>
                      <a:pt x="4642" y="39"/>
                    </a:lnTo>
                    <a:lnTo>
                      <a:pt x="4649" y="37"/>
                    </a:lnTo>
                    <a:lnTo>
                      <a:pt x="4655" y="35"/>
                    </a:lnTo>
                    <a:lnTo>
                      <a:pt x="4658" y="33"/>
                    </a:lnTo>
                    <a:lnTo>
                      <a:pt x="4665" y="31"/>
                    </a:lnTo>
                    <a:lnTo>
                      <a:pt x="4673" y="29"/>
                    </a:lnTo>
                    <a:lnTo>
                      <a:pt x="4682" y="29"/>
                    </a:lnTo>
                    <a:lnTo>
                      <a:pt x="4691" y="31"/>
                    </a:lnTo>
                    <a:lnTo>
                      <a:pt x="4696" y="33"/>
                    </a:lnTo>
                    <a:lnTo>
                      <a:pt x="4701" y="35"/>
                    </a:lnTo>
                    <a:lnTo>
                      <a:pt x="4705" y="38"/>
                    </a:lnTo>
                    <a:lnTo>
                      <a:pt x="4710" y="40"/>
                    </a:lnTo>
                    <a:lnTo>
                      <a:pt x="4716" y="42"/>
                    </a:lnTo>
                    <a:lnTo>
                      <a:pt x="4722" y="45"/>
                    </a:lnTo>
                    <a:lnTo>
                      <a:pt x="4729" y="46"/>
                    </a:lnTo>
                    <a:lnTo>
                      <a:pt x="4740" y="47"/>
                    </a:lnTo>
                    <a:lnTo>
                      <a:pt x="4753" y="47"/>
                    </a:lnTo>
                    <a:lnTo>
                      <a:pt x="4765" y="47"/>
                    </a:lnTo>
                    <a:lnTo>
                      <a:pt x="4776" y="46"/>
                    </a:lnTo>
                    <a:lnTo>
                      <a:pt x="4787" y="45"/>
                    </a:lnTo>
                    <a:lnTo>
                      <a:pt x="4800" y="44"/>
                    </a:lnTo>
                    <a:lnTo>
                      <a:pt x="4814" y="44"/>
                    </a:lnTo>
                    <a:lnTo>
                      <a:pt x="4825" y="45"/>
                    </a:lnTo>
                    <a:lnTo>
                      <a:pt x="4836" y="46"/>
                    </a:lnTo>
                    <a:lnTo>
                      <a:pt x="4845" y="48"/>
                    </a:lnTo>
                    <a:lnTo>
                      <a:pt x="4853" y="49"/>
                    </a:lnTo>
                    <a:lnTo>
                      <a:pt x="4859" y="52"/>
                    </a:lnTo>
                    <a:lnTo>
                      <a:pt x="4866" y="54"/>
                    </a:lnTo>
                    <a:lnTo>
                      <a:pt x="4877" y="55"/>
                    </a:lnTo>
                    <a:lnTo>
                      <a:pt x="4889" y="55"/>
                    </a:lnTo>
                    <a:lnTo>
                      <a:pt x="4894" y="53"/>
                    </a:lnTo>
                    <a:lnTo>
                      <a:pt x="4899" y="50"/>
                    </a:lnTo>
                    <a:lnTo>
                      <a:pt x="4903" y="48"/>
                    </a:lnTo>
                    <a:lnTo>
                      <a:pt x="4906" y="46"/>
                    </a:lnTo>
                    <a:lnTo>
                      <a:pt x="4909" y="44"/>
                    </a:lnTo>
                    <a:lnTo>
                      <a:pt x="4913" y="41"/>
                    </a:lnTo>
                    <a:lnTo>
                      <a:pt x="4916" y="39"/>
                    </a:lnTo>
                    <a:lnTo>
                      <a:pt x="4920" y="35"/>
                    </a:lnTo>
                    <a:lnTo>
                      <a:pt x="4926" y="34"/>
                    </a:lnTo>
                    <a:lnTo>
                      <a:pt x="4931" y="32"/>
                    </a:lnTo>
                    <a:lnTo>
                      <a:pt x="4936" y="30"/>
                    </a:lnTo>
                    <a:lnTo>
                      <a:pt x="4945" y="27"/>
                    </a:lnTo>
                    <a:lnTo>
                      <a:pt x="4957" y="26"/>
                    </a:lnTo>
                    <a:lnTo>
                      <a:pt x="4969" y="26"/>
                    </a:lnTo>
                    <a:lnTo>
                      <a:pt x="4980" y="27"/>
                    </a:lnTo>
                    <a:lnTo>
                      <a:pt x="4989" y="29"/>
                    </a:lnTo>
                    <a:lnTo>
                      <a:pt x="4996" y="31"/>
                    </a:lnTo>
                    <a:lnTo>
                      <a:pt x="5004" y="33"/>
                    </a:lnTo>
                    <a:lnTo>
                      <a:pt x="5012" y="34"/>
                    </a:lnTo>
                    <a:lnTo>
                      <a:pt x="5020" y="37"/>
                    </a:lnTo>
                    <a:lnTo>
                      <a:pt x="5027" y="39"/>
                    </a:lnTo>
                    <a:lnTo>
                      <a:pt x="5032" y="41"/>
                    </a:lnTo>
                    <a:lnTo>
                      <a:pt x="5036" y="44"/>
                    </a:lnTo>
                    <a:lnTo>
                      <a:pt x="5040" y="46"/>
                    </a:lnTo>
                    <a:lnTo>
                      <a:pt x="5045" y="48"/>
                    </a:lnTo>
                    <a:lnTo>
                      <a:pt x="5051" y="50"/>
                    </a:lnTo>
                    <a:lnTo>
                      <a:pt x="5057" y="53"/>
                    </a:lnTo>
                    <a:lnTo>
                      <a:pt x="5066" y="54"/>
                    </a:lnTo>
                    <a:lnTo>
                      <a:pt x="5080" y="54"/>
                    </a:lnTo>
                    <a:lnTo>
                      <a:pt x="5093" y="54"/>
                    </a:lnTo>
                    <a:lnTo>
                      <a:pt x="5105" y="54"/>
                    </a:lnTo>
                    <a:lnTo>
                      <a:pt x="5118" y="55"/>
                    </a:lnTo>
                    <a:lnTo>
                      <a:pt x="5128" y="56"/>
                    </a:lnTo>
                    <a:lnTo>
                      <a:pt x="5141" y="55"/>
                    </a:lnTo>
                    <a:lnTo>
                      <a:pt x="5151" y="54"/>
                    </a:lnTo>
                    <a:lnTo>
                      <a:pt x="5159" y="52"/>
                    </a:lnTo>
                    <a:lnTo>
                      <a:pt x="5166" y="50"/>
                    </a:lnTo>
                    <a:lnTo>
                      <a:pt x="5173" y="48"/>
                    </a:lnTo>
                    <a:lnTo>
                      <a:pt x="5179" y="46"/>
                    </a:lnTo>
                    <a:lnTo>
                      <a:pt x="5188" y="44"/>
                    </a:lnTo>
                    <a:lnTo>
                      <a:pt x="5199" y="42"/>
                    </a:lnTo>
                    <a:lnTo>
                      <a:pt x="5211" y="42"/>
                    </a:lnTo>
                    <a:lnTo>
                      <a:pt x="5223" y="44"/>
                    </a:lnTo>
                    <a:lnTo>
                      <a:pt x="5232" y="45"/>
                    </a:lnTo>
                    <a:lnTo>
                      <a:pt x="5238" y="47"/>
                    </a:lnTo>
                    <a:lnTo>
                      <a:pt x="5242" y="49"/>
                    </a:lnTo>
                    <a:lnTo>
                      <a:pt x="5247" y="52"/>
                    </a:lnTo>
                    <a:lnTo>
                      <a:pt x="5252" y="54"/>
                    </a:lnTo>
                    <a:lnTo>
                      <a:pt x="5256" y="56"/>
                    </a:lnTo>
                    <a:lnTo>
                      <a:pt x="5260" y="59"/>
                    </a:lnTo>
                    <a:lnTo>
                      <a:pt x="5264" y="61"/>
                    </a:lnTo>
                    <a:lnTo>
                      <a:pt x="5272" y="63"/>
                    </a:lnTo>
                    <a:lnTo>
                      <a:pt x="5283" y="64"/>
                    </a:lnTo>
                    <a:lnTo>
                      <a:pt x="5293" y="63"/>
                    </a:lnTo>
                    <a:lnTo>
                      <a:pt x="5303" y="62"/>
                    </a:lnTo>
                    <a:lnTo>
                      <a:pt x="5314" y="60"/>
                    </a:lnTo>
                    <a:lnTo>
                      <a:pt x="5325" y="60"/>
                    </a:lnTo>
                    <a:lnTo>
                      <a:pt x="5337" y="61"/>
                    </a:lnTo>
                    <a:lnTo>
                      <a:pt x="5344" y="63"/>
                    </a:lnTo>
                    <a:lnTo>
                      <a:pt x="5350" y="64"/>
                    </a:lnTo>
                    <a:lnTo>
                      <a:pt x="5355" y="67"/>
                    </a:lnTo>
                    <a:lnTo>
                      <a:pt x="5362" y="69"/>
                    </a:lnTo>
                    <a:lnTo>
                      <a:pt x="5369" y="71"/>
                    </a:lnTo>
                    <a:lnTo>
                      <a:pt x="5376" y="73"/>
                    </a:lnTo>
                    <a:lnTo>
                      <a:pt x="5383" y="76"/>
                    </a:lnTo>
                    <a:lnTo>
                      <a:pt x="5391" y="77"/>
                    </a:lnTo>
                    <a:lnTo>
                      <a:pt x="5405" y="77"/>
                    </a:lnTo>
                    <a:lnTo>
                      <a:pt x="5414" y="76"/>
                    </a:lnTo>
                    <a:lnTo>
                      <a:pt x="5423" y="75"/>
                    </a:lnTo>
                    <a:lnTo>
                      <a:pt x="5430" y="76"/>
                    </a:lnTo>
                    <a:lnTo>
                      <a:pt x="5438" y="78"/>
                    </a:lnTo>
                    <a:lnTo>
                      <a:pt x="5443" y="80"/>
                    </a:lnTo>
                    <a:lnTo>
                      <a:pt x="5449" y="83"/>
                    </a:lnTo>
                    <a:lnTo>
                      <a:pt x="5453" y="85"/>
                    </a:lnTo>
                    <a:lnTo>
                      <a:pt x="5458" y="87"/>
                    </a:lnTo>
                    <a:lnTo>
                      <a:pt x="5469" y="88"/>
                    </a:lnTo>
                    <a:lnTo>
                      <a:pt x="5477" y="88"/>
                    </a:lnTo>
                    <a:lnTo>
                      <a:pt x="5483" y="86"/>
                    </a:lnTo>
                    <a:lnTo>
                      <a:pt x="5490" y="85"/>
                    </a:lnTo>
                    <a:lnTo>
                      <a:pt x="5495" y="83"/>
                    </a:lnTo>
                    <a:lnTo>
                      <a:pt x="5497" y="80"/>
                    </a:lnTo>
                    <a:lnTo>
                      <a:pt x="5501" y="77"/>
                    </a:lnTo>
                    <a:lnTo>
                      <a:pt x="5504" y="75"/>
                    </a:lnTo>
                    <a:lnTo>
                      <a:pt x="5507" y="72"/>
                    </a:lnTo>
                    <a:lnTo>
                      <a:pt x="5510" y="70"/>
                    </a:lnTo>
                    <a:lnTo>
                      <a:pt x="5514" y="68"/>
                    </a:lnTo>
                    <a:lnTo>
                      <a:pt x="5518" y="65"/>
                    </a:lnTo>
                    <a:lnTo>
                      <a:pt x="5522" y="63"/>
                    </a:lnTo>
                    <a:lnTo>
                      <a:pt x="5526" y="61"/>
                    </a:lnTo>
                    <a:lnTo>
                      <a:pt x="5535" y="60"/>
                    </a:lnTo>
                    <a:lnTo>
                      <a:pt x="5544" y="57"/>
                    </a:lnTo>
                    <a:lnTo>
                      <a:pt x="5551" y="55"/>
                    </a:lnTo>
                    <a:lnTo>
                      <a:pt x="5558" y="54"/>
                    </a:lnTo>
                    <a:lnTo>
                      <a:pt x="5565" y="52"/>
                    </a:lnTo>
                    <a:lnTo>
                      <a:pt x="5572" y="49"/>
                    </a:lnTo>
                    <a:lnTo>
                      <a:pt x="5579" y="47"/>
                    </a:lnTo>
                    <a:lnTo>
                      <a:pt x="5585" y="45"/>
                    </a:lnTo>
                    <a:lnTo>
                      <a:pt x="5589" y="42"/>
                    </a:lnTo>
                    <a:lnTo>
                      <a:pt x="5595" y="40"/>
                    </a:lnTo>
                    <a:lnTo>
                      <a:pt x="5603" y="39"/>
                    </a:lnTo>
                    <a:lnTo>
                      <a:pt x="5612" y="37"/>
                    </a:lnTo>
                    <a:lnTo>
                      <a:pt x="5621" y="35"/>
                    </a:lnTo>
                    <a:lnTo>
                      <a:pt x="5628" y="33"/>
                    </a:lnTo>
                    <a:lnTo>
                      <a:pt x="5633" y="31"/>
                    </a:lnTo>
                    <a:lnTo>
                      <a:pt x="5636" y="29"/>
                    </a:lnTo>
                    <a:lnTo>
                      <a:pt x="5639" y="26"/>
                    </a:lnTo>
                    <a:lnTo>
                      <a:pt x="5642" y="24"/>
                    </a:lnTo>
                    <a:lnTo>
                      <a:pt x="5645" y="22"/>
                    </a:lnTo>
                    <a:lnTo>
                      <a:pt x="5647" y="19"/>
                    </a:lnTo>
                    <a:lnTo>
                      <a:pt x="5649" y="17"/>
                    </a:lnTo>
                    <a:lnTo>
                      <a:pt x="5650" y="14"/>
                    </a:lnTo>
                    <a:lnTo>
                      <a:pt x="5650" y="11"/>
                    </a:lnTo>
                    <a:lnTo>
                      <a:pt x="5651" y="9"/>
                    </a:lnTo>
                    <a:lnTo>
                      <a:pt x="5651" y="7"/>
                    </a:lnTo>
                    <a:lnTo>
                      <a:pt x="5653" y="4"/>
                    </a:lnTo>
                    <a:lnTo>
                      <a:pt x="5653" y="2"/>
                    </a:lnTo>
                    <a:lnTo>
                      <a:pt x="5654" y="0"/>
                    </a:lnTo>
                    <a:lnTo>
                      <a:pt x="6913" y="0"/>
                    </a:lnTo>
                    <a:lnTo>
                      <a:pt x="6913" y="1270"/>
                    </a:lnTo>
                    <a:lnTo>
                      <a:pt x="0" y="1270"/>
                    </a:lnTo>
                    <a:lnTo>
                      <a:pt x="0" y="150"/>
                    </a:lnTo>
                    <a:lnTo>
                      <a:pt x="13" y="150"/>
                    </a:lnTo>
                    <a:lnTo>
                      <a:pt x="24" y="150"/>
                    </a:lnTo>
                    <a:lnTo>
                      <a:pt x="36" y="148"/>
                    </a:lnTo>
                    <a:lnTo>
                      <a:pt x="42" y="146"/>
                    </a:lnTo>
                    <a:lnTo>
                      <a:pt x="49" y="145"/>
                    </a:lnTo>
                    <a:lnTo>
                      <a:pt x="55" y="143"/>
                    </a:lnTo>
                    <a:lnTo>
                      <a:pt x="60" y="140"/>
                    </a:lnTo>
                    <a:lnTo>
                      <a:pt x="64" y="138"/>
                    </a:lnTo>
                    <a:lnTo>
                      <a:pt x="69" y="136"/>
                    </a:lnTo>
                    <a:lnTo>
                      <a:pt x="74" y="135"/>
                    </a:lnTo>
                    <a:lnTo>
                      <a:pt x="78" y="132"/>
                    </a:lnTo>
                    <a:lnTo>
                      <a:pt x="84" y="130"/>
                    </a:lnTo>
                    <a:lnTo>
                      <a:pt x="89" y="128"/>
                    </a:lnTo>
                    <a:lnTo>
                      <a:pt x="92" y="125"/>
                    </a:lnTo>
                    <a:lnTo>
                      <a:pt x="97" y="123"/>
                    </a:lnTo>
                    <a:lnTo>
                      <a:pt x="101" y="121"/>
                    </a:lnTo>
                    <a:lnTo>
                      <a:pt x="106" y="120"/>
                    </a:lnTo>
                    <a:lnTo>
                      <a:pt x="112" y="117"/>
                    </a:lnTo>
                    <a:lnTo>
                      <a:pt x="117" y="115"/>
                    </a:lnTo>
                    <a:lnTo>
                      <a:pt x="125" y="114"/>
                    </a:lnTo>
                    <a:lnTo>
                      <a:pt x="136" y="112"/>
                    </a:lnTo>
                    <a:lnTo>
                      <a:pt x="143" y="110"/>
                    </a:lnTo>
                    <a:lnTo>
                      <a:pt x="148" y="108"/>
                    </a:lnTo>
                    <a:lnTo>
                      <a:pt x="153" y="106"/>
                    </a:lnTo>
                    <a:lnTo>
                      <a:pt x="158" y="105"/>
                    </a:lnTo>
                    <a:lnTo>
                      <a:pt x="165" y="107"/>
                    </a:lnTo>
                    <a:lnTo>
                      <a:pt x="173" y="109"/>
                    </a:lnTo>
                    <a:lnTo>
                      <a:pt x="182" y="110"/>
                    </a:lnTo>
                    <a:lnTo>
                      <a:pt x="190" y="112"/>
                    </a:lnTo>
                    <a:lnTo>
                      <a:pt x="200" y="114"/>
                    </a:lnTo>
                    <a:lnTo>
                      <a:pt x="210" y="115"/>
                    </a:lnTo>
                    <a:lnTo>
                      <a:pt x="218" y="116"/>
                    </a:lnTo>
                    <a:lnTo>
                      <a:pt x="227" y="118"/>
                    </a:lnTo>
                    <a:lnTo>
                      <a:pt x="240" y="118"/>
                    </a:lnTo>
                    <a:lnTo>
                      <a:pt x="249" y="117"/>
                    </a:lnTo>
                    <a:lnTo>
                      <a:pt x="258" y="116"/>
                    </a:lnTo>
                    <a:lnTo>
                      <a:pt x="265" y="114"/>
                    </a:lnTo>
                    <a:lnTo>
                      <a:pt x="272" y="113"/>
                    </a:lnTo>
                    <a:lnTo>
                      <a:pt x="278" y="110"/>
                    </a:lnTo>
                    <a:lnTo>
                      <a:pt x="286" y="108"/>
                    </a:lnTo>
                    <a:lnTo>
                      <a:pt x="293" y="107"/>
                    </a:lnTo>
                    <a:lnTo>
                      <a:pt x="299" y="107"/>
                    </a:lnTo>
                    <a:lnTo>
                      <a:pt x="306" y="109"/>
                    </a:lnTo>
                    <a:lnTo>
                      <a:pt x="313" y="112"/>
                    </a:lnTo>
                    <a:lnTo>
                      <a:pt x="324" y="113"/>
                    </a:lnTo>
                    <a:lnTo>
                      <a:pt x="332" y="113"/>
                    </a:lnTo>
                    <a:lnTo>
                      <a:pt x="337" y="110"/>
                    </a:lnTo>
                    <a:lnTo>
                      <a:pt x="343" y="108"/>
                    </a:lnTo>
                    <a:lnTo>
                      <a:pt x="348" y="106"/>
                    </a:lnTo>
                    <a:lnTo>
                      <a:pt x="351" y="105"/>
                    </a:lnTo>
                    <a:lnTo>
                      <a:pt x="355" y="102"/>
                    </a:lnTo>
                    <a:lnTo>
                      <a:pt x="359" y="100"/>
                    </a:lnTo>
                    <a:lnTo>
                      <a:pt x="363" y="98"/>
                    </a:lnTo>
                    <a:lnTo>
                      <a:pt x="367" y="95"/>
                    </a:lnTo>
                    <a:lnTo>
                      <a:pt x="372" y="93"/>
                    </a:lnTo>
                    <a:lnTo>
                      <a:pt x="377" y="91"/>
                    </a:lnTo>
                    <a:lnTo>
                      <a:pt x="382" y="90"/>
                    </a:lnTo>
                    <a:lnTo>
                      <a:pt x="388" y="87"/>
                    </a:lnTo>
                    <a:lnTo>
                      <a:pt x="394" y="85"/>
                    </a:lnTo>
                    <a:lnTo>
                      <a:pt x="402" y="84"/>
                    </a:lnTo>
                    <a:lnTo>
                      <a:pt x="414" y="83"/>
                    </a:lnTo>
                    <a:lnTo>
                      <a:pt x="424" y="84"/>
                    </a:lnTo>
                    <a:lnTo>
                      <a:pt x="433" y="85"/>
                    </a:lnTo>
                    <a:lnTo>
                      <a:pt x="441" y="87"/>
                    </a:lnTo>
                    <a:lnTo>
                      <a:pt x="449" y="88"/>
                    </a:lnTo>
                    <a:lnTo>
                      <a:pt x="461" y="90"/>
                    </a:lnTo>
                    <a:lnTo>
                      <a:pt x="470" y="88"/>
                    </a:lnTo>
                    <a:lnTo>
                      <a:pt x="473" y="86"/>
                    </a:lnTo>
                    <a:lnTo>
                      <a:pt x="477" y="84"/>
                    </a:lnTo>
                    <a:lnTo>
                      <a:pt x="480" y="83"/>
                    </a:lnTo>
                    <a:lnTo>
                      <a:pt x="484" y="80"/>
                    </a:lnTo>
                    <a:lnTo>
                      <a:pt x="490" y="78"/>
                    </a:lnTo>
                    <a:lnTo>
                      <a:pt x="495" y="76"/>
                    </a:lnTo>
                    <a:lnTo>
                      <a:pt x="501" y="73"/>
                    </a:lnTo>
                    <a:lnTo>
                      <a:pt x="510" y="72"/>
                    </a:lnTo>
                    <a:lnTo>
                      <a:pt x="518" y="71"/>
                    </a:lnTo>
                    <a:lnTo>
                      <a:pt x="530" y="70"/>
                    </a:lnTo>
                    <a:lnTo>
                      <a:pt x="540" y="69"/>
                    </a:lnTo>
                    <a:lnTo>
                      <a:pt x="552" y="70"/>
                    </a:lnTo>
                    <a:lnTo>
                      <a:pt x="562" y="71"/>
                    </a:lnTo>
                    <a:lnTo>
                      <a:pt x="574" y="71"/>
                    </a:lnTo>
                    <a:lnTo>
                      <a:pt x="581" y="70"/>
                    </a:lnTo>
                    <a:lnTo>
                      <a:pt x="586" y="68"/>
                    </a:lnTo>
                    <a:lnTo>
                      <a:pt x="591" y="65"/>
                    </a:lnTo>
                    <a:lnTo>
                      <a:pt x="593" y="63"/>
                    </a:lnTo>
                    <a:lnTo>
                      <a:pt x="597" y="61"/>
                    </a:lnTo>
                    <a:lnTo>
                      <a:pt x="600" y="59"/>
                    </a:lnTo>
                    <a:lnTo>
                      <a:pt x="602" y="56"/>
                    </a:lnTo>
                    <a:lnTo>
                      <a:pt x="606" y="55"/>
                    </a:lnTo>
                    <a:lnTo>
                      <a:pt x="611" y="53"/>
                    </a:lnTo>
                    <a:lnTo>
                      <a:pt x="615" y="50"/>
                    </a:lnTo>
                    <a:lnTo>
                      <a:pt x="620" y="48"/>
                    </a:lnTo>
                    <a:lnTo>
                      <a:pt x="626" y="47"/>
                    </a:lnTo>
                    <a:lnTo>
                      <a:pt x="638" y="47"/>
                    </a:lnTo>
                    <a:lnTo>
                      <a:pt x="650" y="47"/>
                    </a:lnTo>
                    <a:lnTo>
                      <a:pt x="660" y="46"/>
                    </a:lnTo>
                    <a:lnTo>
                      <a:pt x="666" y="45"/>
                    </a:lnTo>
                    <a:lnTo>
                      <a:pt x="672" y="42"/>
                    </a:lnTo>
                    <a:lnTo>
                      <a:pt x="676" y="40"/>
                    </a:lnTo>
                    <a:lnTo>
                      <a:pt x="680" y="38"/>
                    </a:lnTo>
                    <a:lnTo>
                      <a:pt x="684" y="35"/>
                    </a:lnTo>
                    <a:lnTo>
                      <a:pt x="687" y="33"/>
                    </a:lnTo>
                    <a:lnTo>
                      <a:pt x="690" y="31"/>
                    </a:lnTo>
                    <a:lnTo>
                      <a:pt x="693" y="29"/>
                    </a:lnTo>
                    <a:lnTo>
                      <a:pt x="696" y="26"/>
                    </a:lnTo>
                    <a:lnTo>
                      <a:pt x="698" y="24"/>
                    </a:lnTo>
                    <a:lnTo>
                      <a:pt x="700" y="23"/>
                    </a:lnTo>
                    <a:lnTo>
                      <a:pt x="703" y="20"/>
                    </a:lnTo>
                    <a:lnTo>
                      <a:pt x="705" y="18"/>
                    </a:lnTo>
                    <a:lnTo>
                      <a:pt x="706" y="16"/>
                    </a:lnTo>
                    <a:lnTo>
                      <a:pt x="708" y="14"/>
                    </a:lnTo>
                    <a:lnTo>
                      <a:pt x="710" y="11"/>
                    </a:lnTo>
                    <a:lnTo>
                      <a:pt x="711" y="9"/>
                    </a:lnTo>
                    <a:lnTo>
                      <a:pt x="713" y="7"/>
                    </a:lnTo>
                    <a:lnTo>
                      <a:pt x="714" y="4"/>
                    </a:lnTo>
                    <a:lnTo>
                      <a:pt x="715" y="2"/>
                    </a:lnTo>
                    <a:lnTo>
                      <a:pt x="717" y="0"/>
                    </a:lnTo>
                    <a:lnTo>
                      <a:pt x="1995" y="0"/>
                    </a:lnTo>
                    <a:close/>
                    <a:moveTo>
                      <a:pt x="1634" y="375"/>
                    </a:moveTo>
                    <a:lnTo>
                      <a:pt x="1641" y="371"/>
                    </a:lnTo>
                    <a:lnTo>
                      <a:pt x="1649" y="367"/>
                    </a:lnTo>
                    <a:lnTo>
                      <a:pt x="1657" y="364"/>
                    </a:lnTo>
                    <a:lnTo>
                      <a:pt x="1665" y="359"/>
                    </a:lnTo>
                    <a:lnTo>
                      <a:pt x="1671" y="356"/>
                    </a:lnTo>
                    <a:lnTo>
                      <a:pt x="1675" y="351"/>
                    </a:lnTo>
                    <a:lnTo>
                      <a:pt x="1681" y="348"/>
                    </a:lnTo>
                    <a:lnTo>
                      <a:pt x="1684" y="343"/>
                    </a:lnTo>
                    <a:lnTo>
                      <a:pt x="1688" y="339"/>
                    </a:lnTo>
                    <a:lnTo>
                      <a:pt x="1691" y="335"/>
                    </a:lnTo>
                    <a:lnTo>
                      <a:pt x="1695" y="330"/>
                    </a:lnTo>
                    <a:lnTo>
                      <a:pt x="1697" y="327"/>
                    </a:lnTo>
                    <a:lnTo>
                      <a:pt x="1701" y="322"/>
                    </a:lnTo>
                    <a:lnTo>
                      <a:pt x="1703" y="318"/>
                    </a:lnTo>
                    <a:lnTo>
                      <a:pt x="1704" y="314"/>
                    </a:lnTo>
                    <a:lnTo>
                      <a:pt x="1705" y="310"/>
                    </a:lnTo>
                    <a:lnTo>
                      <a:pt x="1706" y="306"/>
                    </a:lnTo>
                    <a:lnTo>
                      <a:pt x="1707" y="302"/>
                    </a:lnTo>
                    <a:lnTo>
                      <a:pt x="1707" y="297"/>
                    </a:lnTo>
                    <a:lnTo>
                      <a:pt x="1707" y="294"/>
                    </a:lnTo>
                    <a:lnTo>
                      <a:pt x="1707" y="289"/>
                    </a:lnTo>
                    <a:lnTo>
                      <a:pt x="1706" y="284"/>
                    </a:lnTo>
                    <a:lnTo>
                      <a:pt x="1704" y="281"/>
                    </a:lnTo>
                    <a:lnTo>
                      <a:pt x="1701" y="276"/>
                    </a:lnTo>
                    <a:lnTo>
                      <a:pt x="1698" y="273"/>
                    </a:lnTo>
                    <a:lnTo>
                      <a:pt x="1696" y="268"/>
                    </a:lnTo>
                    <a:lnTo>
                      <a:pt x="1691" y="264"/>
                    </a:lnTo>
                    <a:lnTo>
                      <a:pt x="1688" y="260"/>
                    </a:lnTo>
                    <a:lnTo>
                      <a:pt x="1683" y="256"/>
                    </a:lnTo>
                    <a:lnTo>
                      <a:pt x="1677" y="252"/>
                    </a:lnTo>
                    <a:lnTo>
                      <a:pt x="1672" y="248"/>
                    </a:lnTo>
                    <a:lnTo>
                      <a:pt x="1667" y="244"/>
                    </a:lnTo>
                    <a:lnTo>
                      <a:pt x="1664" y="239"/>
                    </a:lnTo>
                    <a:lnTo>
                      <a:pt x="1660" y="236"/>
                    </a:lnTo>
                    <a:lnTo>
                      <a:pt x="1657" y="231"/>
                    </a:lnTo>
                    <a:lnTo>
                      <a:pt x="1654" y="227"/>
                    </a:lnTo>
                    <a:lnTo>
                      <a:pt x="1651" y="223"/>
                    </a:lnTo>
                    <a:lnTo>
                      <a:pt x="1649" y="219"/>
                    </a:lnTo>
                    <a:lnTo>
                      <a:pt x="1646" y="215"/>
                    </a:lnTo>
                    <a:lnTo>
                      <a:pt x="1643" y="211"/>
                    </a:lnTo>
                    <a:lnTo>
                      <a:pt x="1641" y="206"/>
                    </a:lnTo>
                    <a:lnTo>
                      <a:pt x="1638" y="203"/>
                    </a:lnTo>
                    <a:lnTo>
                      <a:pt x="1636" y="198"/>
                    </a:lnTo>
                    <a:lnTo>
                      <a:pt x="1631" y="194"/>
                    </a:lnTo>
                    <a:lnTo>
                      <a:pt x="1628" y="190"/>
                    </a:lnTo>
                    <a:lnTo>
                      <a:pt x="1622" y="185"/>
                    </a:lnTo>
                    <a:lnTo>
                      <a:pt x="1618" y="182"/>
                    </a:lnTo>
                    <a:lnTo>
                      <a:pt x="1612" y="177"/>
                    </a:lnTo>
                    <a:lnTo>
                      <a:pt x="1606" y="174"/>
                    </a:lnTo>
                    <a:lnTo>
                      <a:pt x="1599" y="169"/>
                    </a:lnTo>
                    <a:lnTo>
                      <a:pt x="1590" y="166"/>
                    </a:lnTo>
                    <a:lnTo>
                      <a:pt x="1575" y="162"/>
                    </a:lnTo>
                    <a:lnTo>
                      <a:pt x="1566" y="159"/>
                    </a:lnTo>
                    <a:lnTo>
                      <a:pt x="1555" y="155"/>
                    </a:lnTo>
                    <a:lnTo>
                      <a:pt x="1540" y="152"/>
                    </a:lnTo>
                    <a:lnTo>
                      <a:pt x="1524" y="150"/>
                    </a:lnTo>
                    <a:lnTo>
                      <a:pt x="1514" y="145"/>
                    </a:lnTo>
                    <a:lnTo>
                      <a:pt x="1502" y="141"/>
                    </a:lnTo>
                    <a:lnTo>
                      <a:pt x="1485" y="140"/>
                    </a:lnTo>
                    <a:lnTo>
                      <a:pt x="1468" y="143"/>
                    </a:lnTo>
                    <a:lnTo>
                      <a:pt x="1465" y="147"/>
                    </a:lnTo>
                    <a:lnTo>
                      <a:pt x="1462" y="152"/>
                    </a:lnTo>
                    <a:lnTo>
                      <a:pt x="1459" y="155"/>
                    </a:lnTo>
                    <a:lnTo>
                      <a:pt x="1456" y="160"/>
                    </a:lnTo>
                    <a:lnTo>
                      <a:pt x="1456" y="163"/>
                    </a:lnTo>
                    <a:lnTo>
                      <a:pt x="1456" y="168"/>
                    </a:lnTo>
                    <a:lnTo>
                      <a:pt x="1457" y="173"/>
                    </a:lnTo>
                    <a:lnTo>
                      <a:pt x="1457" y="176"/>
                    </a:lnTo>
                    <a:lnTo>
                      <a:pt x="1457" y="181"/>
                    </a:lnTo>
                    <a:lnTo>
                      <a:pt x="1457" y="185"/>
                    </a:lnTo>
                    <a:lnTo>
                      <a:pt x="1456" y="189"/>
                    </a:lnTo>
                    <a:lnTo>
                      <a:pt x="1455" y="193"/>
                    </a:lnTo>
                    <a:lnTo>
                      <a:pt x="1454" y="197"/>
                    </a:lnTo>
                    <a:lnTo>
                      <a:pt x="1450" y="201"/>
                    </a:lnTo>
                    <a:lnTo>
                      <a:pt x="1448" y="206"/>
                    </a:lnTo>
                    <a:lnTo>
                      <a:pt x="1445" y="209"/>
                    </a:lnTo>
                    <a:lnTo>
                      <a:pt x="1441" y="214"/>
                    </a:lnTo>
                    <a:lnTo>
                      <a:pt x="1440" y="218"/>
                    </a:lnTo>
                    <a:lnTo>
                      <a:pt x="1438" y="222"/>
                    </a:lnTo>
                    <a:lnTo>
                      <a:pt x="1434" y="227"/>
                    </a:lnTo>
                    <a:lnTo>
                      <a:pt x="1431" y="230"/>
                    </a:lnTo>
                    <a:lnTo>
                      <a:pt x="1429" y="235"/>
                    </a:lnTo>
                    <a:lnTo>
                      <a:pt x="1426" y="238"/>
                    </a:lnTo>
                    <a:lnTo>
                      <a:pt x="1424" y="243"/>
                    </a:lnTo>
                    <a:lnTo>
                      <a:pt x="1422" y="248"/>
                    </a:lnTo>
                    <a:lnTo>
                      <a:pt x="1421" y="251"/>
                    </a:lnTo>
                    <a:lnTo>
                      <a:pt x="1418" y="256"/>
                    </a:lnTo>
                    <a:lnTo>
                      <a:pt x="1417" y="260"/>
                    </a:lnTo>
                    <a:lnTo>
                      <a:pt x="1415" y="264"/>
                    </a:lnTo>
                    <a:lnTo>
                      <a:pt x="1414" y="268"/>
                    </a:lnTo>
                    <a:lnTo>
                      <a:pt x="1414" y="272"/>
                    </a:lnTo>
                    <a:lnTo>
                      <a:pt x="1414" y="276"/>
                    </a:lnTo>
                    <a:lnTo>
                      <a:pt x="1415" y="281"/>
                    </a:lnTo>
                    <a:lnTo>
                      <a:pt x="1415" y="284"/>
                    </a:lnTo>
                    <a:lnTo>
                      <a:pt x="1416" y="289"/>
                    </a:lnTo>
                    <a:lnTo>
                      <a:pt x="1417" y="294"/>
                    </a:lnTo>
                    <a:lnTo>
                      <a:pt x="1419" y="297"/>
                    </a:lnTo>
                    <a:lnTo>
                      <a:pt x="1421" y="302"/>
                    </a:lnTo>
                    <a:lnTo>
                      <a:pt x="1423" y="305"/>
                    </a:lnTo>
                    <a:lnTo>
                      <a:pt x="1426" y="310"/>
                    </a:lnTo>
                    <a:lnTo>
                      <a:pt x="1430" y="314"/>
                    </a:lnTo>
                    <a:lnTo>
                      <a:pt x="1433" y="318"/>
                    </a:lnTo>
                    <a:lnTo>
                      <a:pt x="1437" y="322"/>
                    </a:lnTo>
                    <a:lnTo>
                      <a:pt x="1441" y="326"/>
                    </a:lnTo>
                    <a:lnTo>
                      <a:pt x="1445" y="330"/>
                    </a:lnTo>
                    <a:lnTo>
                      <a:pt x="1449" y="334"/>
                    </a:lnTo>
                    <a:lnTo>
                      <a:pt x="1454" y="339"/>
                    </a:lnTo>
                    <a:lnTo>
                      <a:pt x="1459" y="343"/>
                    </a:lnTo>
                    <a:lnTo>
                      <a:pt x="1463" y="347"/>
                    </a:lnTo>
                    <a:lnTo>
                      <a:pt x="1469" y="351"/>
                    </a:lnTo>
                    <a:lnTo>
                      <a:pt x="1474" y="355"/>
                    </a:lnTo>
                    <a:lnTo>
                      <a:pt x="1479" y="359"/>
                    </a:lnTo>
                    <a:lnTo>
                      <a:pt x="1486" y="363"/>
                    </a:lnTo>
                    <a:lnTo>
                      <a:pt x="1494" y="367"/>
                    </a:lnTo>
                    <a:lnTo>
                      <a:pt x="1502" y="371"/>
                    </a:lnTo>
                    <a:lnTo>
                      <a:pt x="1510" y="374"/>
                    </a:lnTo>
                    <a:lnTo>
                      <a:pt x="1518" y="379"/>
                    </a:lnTo>
                    <a:lnTo>
                      <a:pt x="1530" y="382"/>
                    </a:lnTo>
                    <a:lnTo>
                      <a:pt x="1546" y="385"/>
                    </a:lnTo>
                    <a:lnTo>
                      <a:pt x="1562" y="388"/>
                    </a:lnTo>
                    <a:lnTo>
                      <a:pt x="1583" y="388"/>
                    </a:lnTo>
                    <a:lnTo>
                      <a:pt x="1601" y="386"/>
                    </a:lnTo>
                    <a:lnTo>
                      <a:pt x="1614" y="382"/>
                    </a:lnTo>
                    <a:lnTo>
                      <a:pt x="1624" y="379"/>
                    </a:lnTo>
                    <a:lnTo>
                      <a:pt x="1634" y="375"/>
                    </a:lnTo>
                    <a:close/>
                    <a:moveTo>
                      <a:pt x="1967" y="375"/>
                    </a:moveTo>
                    <a:lnTo>
                      <a:pt x="1979" y="373"/>
                    </a:lnTo>
                    <a:lnTo>
                      <a:pt x="1989" y="370"/>
                    </a:lnTo>
                    <a:lnTo>
                      <a:pt x="1997" y="367"/>
                    </a:lnTo>
                    <a:lnTo>
                      <a:pt x="2004" y="364"/>
                    </a:lnTo>
                    <a:lnTo>
                      <a:pt x="2010" y="360"/>
                    </a:lnTo>
                    <a:lnTo>
                      <a:pt x="2014" y="357"/>
                    </a:lnTo>
                    <a:lnTo>
                      <a:pt x="2016" y="354"/>
                    </a:lnTo>
                    <a:lnTo>
                      <a:pt x="2020" y="351"/>
                    </a:lnTo>
                    <a:lnTo>
                      <a:pt x="2022" y="348"/>
                    </a:lnTo>
                    <a:lnTo>
                      <a:pt x="2025" y="344"/>
                    </a:lnTo>
                    <a:lnTo>
                      <a:pt x="2028" y="341"/>
                    </a:lnTo>
                    <a:lnTo>
                      <a:pt x="2030" y="337"/>
                    </a:lnTo>
                    <a:lnTo>
                      <a:pt x="2031" y="334"/>
                    </a:lnTo>
                    <a:lnTo>
                      <a:pt x="2031" y="330"/>
                    </a:lnTo>
                    <a:lnTo>
                      <a:pt x="2032" y="327"/>
                    </a:lnTo>
                    <a:lnTo>
                      <a:pt x="2034" y="324"/>
                    </a:lnTo>
                    <a:lnTo>
                      <a:pt x="2034" y="320"/>
                    </a:lnTo>
                    <a:lnTo>
                      <a:pt x="2031" y="318"/>
                    </a:lnTo>
                    <a:lnTo>
                      <a:pt x="2028" y="314"/>
                    </a:lnTo>
                    <a:lnTo>
                      <a:pt x="2025" y="311"/>
                    </a:lnTo>
                    <a:lnTo>
                      <a:pt x="2024" y="307"/>
                    </a:lnTo>
                    <a:lnTo>
                      <a:pt x="2023" y="304"/>
                    </a:lnTo>
                    <a:lnTo>
                      <a:pt x="2017" y="301"/>
                    </a:lnTo>
                    <a:lnTo>
                      <a:pt x="2010" y="297"/>
                    </a:lnTo>
                    <a:lnTo>
                      <a:pt x="2007" y="295"/>
                    </a:lnTo>
                    <a:lnTo>
                      <a:pt x="2005" y="291"/>
                    </a:lnTo>
                    <a:lnTo>
                      <a:pt x="2002" y="288"/>
                    </a:lnTo>
                    <a:lnTo>
                      <a:pt x="1999" y="284"/>
                    </a:lnTo>
                    <a:lnTo>
                      <a:pt x="1997" y="281"/>
                    </a:lnTo>
                    <a:lnTo>
                      <a:pt x="1994" y="277"/>
                    </a:lnTo>
                    <a:lnTo>
                      <a:pt x="1989" y="274"/>
                    </a:lnTo>
                    <a:lnTo>
                      <a:pt x="1982" y="272"/>
                    </a:lnTo>
                    <a:lnTo>
                      <a:pt x="1974" y="268"/>
                    </a:lnTo>
                    <a:lnTo>
                      <a:pt x="1971" y="265"/>
                    </a:lnTo>
                    <a:lnTo>
                      <a:pt x="1968" y="261"/>
                    </a:lnTo>
                    <a:lnTo>
                      <a:pt x="1964" y="258"/>
                    </a:lnTo>
                    <a:lnTo>
                      <a:pt x="1961" y="254"/>
                    </a:lnTo>
                    <a:lnTo>
                      <a:pt x="1959" y="252"/>
                    </a:lnTo>
                    <a:lnTo>
                      <a:pt x="1951" y="249"/>
                    </a:lnTo>
                    <a:lnTo>
                      <a:pt x="1944" y="245"/>
                    </a:lnTo>
                    <a:lnTo>
                      <a:pt x="1936" y="243"/>
                    </a:lnTo>
                    <a:lnTo>
                      <a:pt x="1929" y="239"/>
                    </a:lnTo>
                    <a:lnTo>
                      <a:pt x="1921" y="236"/>
                    </a:lnTo>
                    <a:lnTo>
                      <a:pt x="1914" y="234"/>
                    </a:lnTo>
                    <a:lnTo>
                      <a:pt x="1907" y="230"/>
                    </a:lnTo>
                    <a:lnTo>
                      <a:pt x="1889" y="231"/>
                    </a:lnTo>
                    <a:lnTo>
                      <a:pt x="1881" y="234"/>
                    </a:lnTo>
                    <a:lnTo>
                      <a:pt x="1873" y="237"/>
                    </a:lnTo>
                    <a:lnTo>
                      <a:pt x="1857" y="238"/>
                    </a:lnTo>
                    <a:lnTo>
                      <a:pt x="1841" y="239"/>
                    </a:lnTo>
                    <a:lnTo>
                      <a:pt x="1832" y="242"/>
                    </a:lnTo>
                    <a:lnTo>
                      <a:pt x="1824" y="245"/>
                    </a:lnTo>
                    <a:lnTo>
                      <a:pt x="1818" y="249"/>
                    </a:lnTo>
                    <a:lnTo>
                      <a:pt x="1812" y="252"/>
                    </a:lnTo>
                    <a:lnTo>
                      <a:pt x="1808" y="254"/>
                    </a:lnTo>
                    <a:lnTo>
                      <a:pt x="1802" y="258"/>
                    </a:lnTo>
                    <a:lnTo>
                      <a:pt x="1797" y="261"/>
                    </a:lnTo>
                    <a:lnTo>
                      <a:pt x="1793" y="265"/>
                    </a:lnTo>
                    <a:lnTo>
                      <a:pt x="1788" y="268"/>
                    </a:lnTo>
                    <a:lnTo>
                      <a:pt x="1783" y="271"/>
                    </a:lnTo>
                    <a:lnTo>
                      <a:pt x="1780" y="274"/>
                    </a:lnTo>
                    <a:lnTo>
                      <a:pt x="1777" y="277"/>
                    </a:lnTo>
                    <a:lnTo>
                      <a:pt x="1773" y="281"/>
                    </a:lnTo>
                    <a:lnTo>
                      <a:pt x="1769" y="284"/>
                    </a:lnTo>
                    <a:lnTo>
                      <a:pt x="1766" y="288"/>
                    </a:lnTo>
                    <a:lnTo>
                      <a:pt x="1764" y="291"/>
                    </a:lnTo>
                    <a:lnTo>
                      <a:pt x="1762" y="295"/>
                    </a:lnTo>
                    <a:lnTo>
                      <a:pt x="1760" y="298"/>
                    </a:lnTo>
                    <a:lnTo>
                      <a:pt x="1758" y="301"/>
                    </a:lnTo>
                    <a:lnTo>
                      <a:pt x="1757" y="304"/>
                    </a:lnTo>
                    <a:lnTo>
                      <a:pt x="1756" y="307"/>
                    </a:lnTo>
                    <a:lnTo>
                      <a:pt x="1756" y="311"/>
                    </a:lnTo>
                    <a:lnTo>
                      <a:pt x="1756" y="314"/>
                    </a:lnTo>
                    <a:lnTo>
                      <a:pt x="1756" y="318"/>
                    </a:lnTo>
                    <a:lnTo>
                      <a:pt x="1755" y="321"/>
                    </a:lnTo>
                    <a:lnTo>
                      <a:pt x="1758" y="325"/>
                    </a:lnTo>
                    <a:lnTo>
                      <a:pt x="1762" y="328"/>
                    </a:lnTo>
                    <a:lnTo>
                      <a:pt x="1764" y="332"/>
                    </a:lnTo>
                    <a:lnTo>
                      <a:pt x="1767" y="334"/>
                    </a:lnTo>
                    <a:lnTo>
                      <a:pt x="1772" y="337"/>
                    </a:lnTo>
                    <a:lnTo>
                      <a:pt x="1777" y="341"/>
                    </a:lnTo>
                    <a:lnTo>
                      <a:pt x="1779" y="344"/>
                    </a:lnTo>
                    <a:lnTo>
                      <a:pt x="1781" y="348"/>
                    </a:lnTo>
                    <a:lnTo>
                      <a:pt x="1783" y="351"/>
                    </a:lnTo>
                    <a:lnTo>
                      <a:pt x="1787" y="355"/>
                    </a:lnTo>
                    <a:lnTo>
                      <a:pt x="1792" y="358"/>
                    </a:lnTo>
                    <a:lnTo>
                      <a:pt x="1795" y="360"/>
                    </a:lnTo>
                    <a:lnTo>
                      <a:pt x="1798" y="364"/>
                    </a:lnTo>
                    <a:lnTo>
                      <a:pt x="1802" y="367"/>
                    </a:lnTo>
                    <a:lnTo>
                      <a:pt x="1808" y="371"/>
                    </a:lnTo>
                    <a:lnTo>
                      <a:pt x="1813" y="374"/>
                    </a:lnTo>
                    <a:lnTo>
                      <a:pt x="1819" y="377"/>
                    </a:lnTo>
                    <a:lnTo>
                      <a:pt x="1834" y="379"/>
                    </a:lnTo>
                    <a:lnTo>
                      <a:pt x="1853" y="379"/>
                    </a:lnTo>
                    <a:lnTo>
                      <a:pt x="1870" y="379"/>
                    </a:lnTo>
                    <a:lnTo>
                      <a:pt x="1888" y="378"/>
                    </a:lnTo>
                    <a:lnTo>
                      <a:pt x="1904" y="380"/>
                    </a:lnTo>
                    <a:lnTo>
                      <a:pt x="1923" y="380"/>
                    </a:lnTo>
                    <a:lnTo>
                      <a:pt x="1941" y="380"/>
                    </a:lnTo>
                    <a:lnTo>
                      <a:pt x="1955" y="378"/>
                    </a:lnTo>
                    <a:lnTo>
                      <a:pt x="1967" y="375"/>
                    </a:lnTo>
                    <a:close/>
                    <a:moveTo>
                      <a:pt x="5189" y="286"/>
                    </a:moveTo>
                    <a:lnTo>
                      <a:pt x="5201" y="284"/>
                    </a:lnTo>
                    <a:lnTo>
                      <a:pt x="5216" y="286"/>
                    </a:lnTo>
                    <a:lnTo>
                      <a:pt x="5223" y="282"/>
                    </a:lnTo>
                    <a:lnTo>
                      <a:pt x="5229" y="280"/>
                    </a:lnTo>
                    <a:lnTo>
                      <a:pt x="5239" y="277"/>
                    </a:lnTo>
                    <a:lnTo>
                      <a:pt x="5252" y="275"/>
                    </a:lnTo>
                    <a:lnTo>
                      <a:pt x="5257" y="273"/>
                    </a:lnTo>
                    <a:lnTo>
                      <a:pt x="5263" y="269"/>
                    </a:lnTo>
                    <a:lnTo>
                      <a:pt x="5268" y="266"/>
                    </a:lnTo>
                    <a:lnTo>
                      <a:pt x="5271" y="264"/>
                    </a:lnTo>
                    <a:lnTo>
                      <a:pt x="5274" y="260"/>
                    </a:lnTo>
                    <a:lnTo>
                      <a:pt x="5276" y="257"/>
                    </a:lnTo>
                    <a:lnTo>
                      <a:pt x="5279" y="254"/>
                    </a:lnTo>
                    <a:lnTo>
                      <a:pt x="5282" y="251"/>
                    </a:lnTo>
                    <a:lnTo>
                      <a:pt x="5284" y="248"/>
                    </a:lnTo>
                    <a:lnTo>
                      <a:pt x="5286" y="245"/>
                    </a:lnTo>
                    <a:lnTo>
                      <a:pt x="5287" y="242"/>
                    </a:lnTo>
                    <a:lnTo>
                      <a:pt x="5289" y="238"/>
                    </a:lnTo>
                    <a:lnTo>
                      <a:pt x="5290" y="236"/>
                    </a:lnTo>
                    <a:lnTo>
                      <a:pt x="5291" y="233"/>
                    </a:lnTo>
                    <a:lnTo>
                      <a:pt x="5291" y="229"/>
                    </a:lnTo>
                    <a:lnTo>
                      <a:pt x="5291" y="227"/>
                    </a:lnTo>
                    <a:lnTo>
                      <a:pt x="5292" y="223"/>
                    </a:lnTo>
                    <a:lnTo>
                      <a:pt x="5292" y="220"/>
                    </a:lnTo>
                    <a:lnTo>
                      <a:pt x="5293" y="218"/>
                    </a:lnTo>
                    <a:lnTo>
                      <a:pt x="5293" y="214"/>
                    </a:lnTo>
                    <a:lnTo>
                      <a:pt x="5293" y="211"/>
                    </a:lnTo>
                    <a:lnTo>
                      <a:pt x="5293" y="208"/>
                    </a:lnTo>
                    <a:lnTo>
                      <a:pt x="5293" y="205"/>
                    </a:lnTo>
                    <a:lnTo>
                      <a:pt x="5293" y="201"/>
                    </a:lnTo>
                    <a:lnTo>
                      <a:pt x="5293" y="198"/>
                    </a:lnTo>
                    <a:lnTo>
                      <a:pt x="5292" y="196"/>
                    </a:lnTo>
                    <a:lnTo>
                      <a:pt x="5290" y="192"/>
                    </a:lnTo>
                    <a:lnTo>
                      <a:pt x="5289" y="189"/>
                    </a:lnTo>
                    <a:lnTo>
                      <a:pt x="5286" y="186"/>
                    </a:lnTo>
                    <a:lnTo>
                      <a:pt x="5283" y="183"/>
                    </a:lnTo>
                    <a:lnTo>
                      <a:pt x="5274" y="181"/>
                    </a:lnTo>
                    <a:lnTo>
                      <a:pt x="5261" y="180"/>
                    </a:lnTo>
                    <a:lnTo>
                      <a:pt x="5249" y="178"/>
                    </a:lnTo>
                    <a:lnTo>
                      <a:pt x="5244" y="176"/>
                    </a:lnTo>
                    <a:lnTo>
                      <a:pt x="5238" y="173"/>
                    </a:lnTo>
                    <a:lnTo>
                      <a:pt x="5230" y="170"/>
                    </a:lnTo>
                    <a:lnTo>
                      <a:pt x="5215" y="173"/>
                    </a:lnTo>
                    <a:lnTo>
                      <a:pt x="5204" y="170"/>
                    </a:lnTo>
                    <a:lnTo>
                      <a:pt x="5193" y="168"/>
                    </a:lnTo>
                    <a:lnTo>
                      <a:pt x="5179" y="167"/>
                    </a:lnTo>
                    <a:lnTo>
                      <a:pt x="5172" y="169"/>
                    </a:lnTo>
                    <a:lnTo>
                      <a:pt x="5165" y="173"/>
                    </a:lnTo>
                    <a:lnTo>
                      <a:pt x="5155" y="175"/>
                    </a:lnTo>
                    <a:lnTo>
                      <a:pt x="5143" y="176"/>
                    </a:lnTo>
                    <a:lnTo>
                      <a:pt x="5132" y="174"/>
                    </a:lnTo>
                    <a:lnTo>
                      <a:pt x="5124" y="171"/>
                    </a:lnTo>
                    <a:lnTo>
                      <a:pt x="5118" y="168"/>
                    </a:lnTo>
                    <a:lnTo>
                      <a:pt x="5111" y="166"/>
                    </a:lnTo>
                    <a:lnTo>
                      <a:pt x="5095" y="165"/>
                    </a:lnTo>
                    <a:lnTo>
                      <a:pt x="5086" y="167"/>
                    </a:lnTo>
                    <a:lnTo>
                      <a:pt x="5077" y="169"/>
                    </a:lnTo>
                    <a:lnTo>
                      <a:pt x="5067" y="166"/>
                    </a:lnTo>
                    <a:lnTo>
                      <a:pt x="5058" y="165"/>
                    </a:lnTo>
                    <a:lnTo>
                      <a:pt x="5051" y="167"/>
                    </a:lnTo>
                    <a:lnTo>
                      <a:pt x="5044" y="170"/>
                    </a:lnTo>
                    <a:lnTo>
                      <a:pt x="5037" y="173"/>
                    </a:lnTo>
                    <a:lnTo>
                      <a:pt x="5029" y="175"/>
                    </a:lnTo>
                    <a:lnTo>
                      <a:pt x="5019" y="177"/>
                    </a:lnTo>
                    <a:lnTo>
                      <a:pt x="5005" y="177"/>
                    </a:lnTo>
                    <a:lnTo>
                      <a:pt x="4998" y="180"/>
                    </a:lnTo>
                    <a:lnTo>
                      <a:pt x="4992" y="183"/>
                    </a:lnTo>
                    <a:lnTo>
                      <a:pt x="4988" y="185"/>
                    </a:lnTo>
                    <a:lnTo>
                      <a:pt x="4983" y="189"/>
                    </a:lnTo>
                    <a:lnTo>
                      <a:pt x="4979" y="192"/>
                    </a:lnTo>
                    <a:lnTo>
                      <a:pt x="4975" y="194"/>
                    </a:lnTo>
                    <a:lnTo>
                      <a:pt x="4970" y="198"/>
                    </a:lnTo>
                    <a:lnTo>
                      <a:pt x="4967" y="201"/>
                    </a:lnTo>
                    <a:lnTo>
                      <a:pt x="4962" y="204"/>
                    </a:lnTo>
                    <a:lnTo>
                      <a:pt x="4958" y="207"/>
                    </a:lnTo>
                    <a:lnTo>
                      <a:pt x="4953" y="209"/>
                    </a:lnTo>
                    <a:lnTo>
                      <a:pt x="4947" y="213"/>
                    </a:lnTo>
                    <a:lnTo>
                      <a:pt x="4944" y="215"/>
                    </a:lnTo>
                    <a:lnTo>
                      <a:pt x="4942" y="219"/>
                    </a:lnTo>
                    <a:lnTo>
                      <a:pt x="4939" y="222"/>
                    </a:lnTo>
                    <a:lnTo>
                      <a:pt x="4937" y="224"/>
                    </a:lnTo>
                    <a:lnTo>
                      <a:pt x="4935" y="228"/>
                    </a:lnTo>
                    <a:lnTo>
                      <a:pt x="4932" y="231"/>
                    </a:lnTo>
                    <a:lnTo>
                      <a:pt x="4932" y="234"/>
                    </a:lnTo>
                    <a:lnTo>
                      <a:pt x="4935" y="237"/>
                    </a:lnTo>
                    <a:lnTo>
                      <a:pt x="4937" y="241"/>
                    </a:lnTo>
                    <a:lnTo>
                      <a:pt x="4939" y="243"/>
                    </a:lnTo>
                    <a:lnTo>
                      <a:pt x="4942" y="246"/>
                    </a:lnTo>
                    <a:lnTo>
                      <a:pt x="4943" y="250"/>
                    </a:lnTo>
                    <a:lnTo>
                      <a:pt x="4947" y="252"/>
                    </a:lnTo>
                    <a:lnTo>
                      <a:pt x="4951" y="256"/>
                    </a:lnTo>
                    <a:lnTo>
                      <a:pt x="4954" y="259"/>
                    </a:lnTo>
                    <a:lnTo>
                      <a:pt x="4958" y="261"/>
                    </a:lnTo>
                    <a:lnTo>
                      <a:pt x="4962" y="265"/>
                    </a:lnTo>
                    <a:lnTo>
                      <a:pt x="4967" y="267"/>
                    </a:lnTo>
                    <a:lnTo>
                      <a:pt x="4972" y="271"/>
                    </a:lnTo>
                    <a:lnTo>
                      <a:pt x="4977" y="274"/>
                    </a:lnTo>
                    <a:lnTo>
                      <a:pt x="4983" y="276"/>
                    </a:lnTo>
                    <a:lnTo>
                      <a:pt x="4989" y="280"/>
                    </a:lnTo>
                    <a:lnTo>
                      <a:pt x="4999" y="282"/>
                    </a:lnTo>
                    <a:lnTo>
                      <a:pt x="5010" y="284"/>
                    </a:lnTo>
                    <a:lnTo>
                      <a:pt x="5020" y="287"/>
                    </a:lnTo>
                    <a:lnTo>
                      <a:pt x="5033" y="289"/>
                    </a:lnTo>
                    <a:lnTo>
                      <a:pt x="5049" y="290"/>
                    </a:lnTo>
                    <a:lnTo>
                      <a:pt x="5065" y="290"/>
                    </a:lnTo>
                    <a:lnTo>
                      <a:pt x="5081" y="290"/>
                    </a:lnTo>
                    <a:lnTo>
                      <a:pt x="5097" y="290"/>
                    </a:lnTo>
                    <a:lnTo>
                      <a:pt x="5113" y="289"/>
                    </a:lnTo>
                    <a:lnTo>
                      <a:pt x="5130" y="289"/>
                    </a:lnTo>
                    <a:lnTo>
                      <a:pt x="5147" y="289"/>
                    </a:lnTo>
                    <a:lnTo>
                      <a:pt x="5163" y="290"/>
                    </a:lnTo>
                    <a:lnTo>
                      <a:pt x="5177" y="288"/>
                    </a:lnTo>
                    <a:lnTo>
                      <a:pt x="5189" y="286"/>
                    </a:lnTo>
                    <a:close/>
                    <a:moveTo>
                      <a:pt x="3406" y="53"/>
                    </a:moveTo>
                    <a:lnTo>
                      <a:pt x="3408" y="48"/>
                    </a:lnTo>
                    <a:lnTo>
                      <a:pt x="3410" y="44"/>
                    </a:lnTo>
                    <a:lnTo>
                      <a:pt x="3412" y="39"/>
                    </a:lnTo>
                    <a:lnTo>
                      <a:pt x="3415" y="33"/>
                    </a:lnTo>
                    <a:lnTo>
                      <a:pt x="3420" y="29"/>
                    </a:lnTo>
                    <a:lnTo>
                      <a:pt x="3424" y="24"/>
                    </a:lnTo>
                    <a:lnTo>
                      <a:pt x="3429" y="19"/>
                    </a:lnTo>
                    <a:lnTo>
                      <a:pt x="3425" y="14"/>
                    </a:lnTo>
                    <a:lnTo>
                      <a:pt x="3420" y="9"/>
                    </a:lnTo>
                    <a:lnTo>
                      <a:pt x="3414" y="4"/>
                    </a:lnTo>
                    <a:lnTo>
                      <a:pt x="3398" y="1"/>
                    </a:lnTo>
                    <a:lnTo>
                      <a:pt x="3382" y="4"/>
                    </a:lnTo>
                    <a:lnTo>
                      <a:pt x="3375" y="9"/>
                    </a:lnTo>
                    <a:lnTo>
                      <a:pt x="3370" y="14"/>
                    </a:lnTo>
                    <a:lnTo>
                      <a:pt x="3367" y="18"/>
                    </a:lnTo>
                    <a:lnTo>
                      <a:pt x="3369" y="24"/>
                    </a:lnTo>
                    <a:lnTo>
                      <a:pt x="3370" y="29"/>
                    </a:lnTo>
                    <a:lnTo>
                      <a:pt x="3372" y="33"/>
                    </a:lnTo>
                    <a:lnTo>
                      <a:pt x="3374" y="38"/>
                    </a:lnTo>
                    <a:lnTo>
                      <a:pt x="3374" y="44"/>
                    </a:lnTo>
                    <a:lnTo>
                      <a:pt x="3375" y="48"/>
                    </a:lnTo>
                    <a:lnTo>
                      <a:pt x="3375" y="53"/>
                    </a:lnTo>
                    <a:lnTo>
                      <a:pt x="3383" y="57"/>
                    </a:lnTo>
                    <a:lnTo>
                      <a:pt x="3399" y="59"/>
                    </a:lnTo>
                    <a:lnTo>
                      <a:pt x="3406" y="53"/>
                    </a:lnTo>
                    <a:close/>
                    <a:moveTo>
                      <a:pt x="1945" y="0"/>
                    </a:moveTo>
                    <a:lnTo>
                      <a:pt x="1942" y="2"/>
                    </a:lnTo>
                    <a:lnTo>
                      <a:pt x="1940" y="5"/>
                    </a:lnTo>
                    <a:lnTo>
                      <a:pt x="1938" y="8"/>
                    </a:lnTo>
                    <a:lnTo>
                      <a:pt x="1937" y="10"/>
                    </a:lnTo>
                    <a:lnTo>
                      <a:pt x="1934" y="14"/>
                    </a:lnTo>
                    <a:lnTo>
                      <a:pt x="1932" y="16"/>
                    </a:lnTo>
                    <a:lnTo>
                      <a:pt x="1931" y="19"/>
                    </a:lnTo>
                    <a:lnTo>
                      <a:pt x="1929" y="22"/>
                    </a:lnTo>
                    <a:lnTo>
                      <a:pt x="1926" y="25"/>
                    </a:lnTo>
                    <a:lnTo>
                      <a:pt x="1924" y="27"/>
                    </a:lnTo>
                    <a:lnTo>
                      <a:pt x="1922" y="30"/>
                    </a:lnTo>
                    <a:lnTo>
                      <a:pt x="1921" y="33"/>
                    </a:lnTo>
                    <a:lnTo>
                      <a:pt x="1918" y="35"/>
                    </a:lnTo>
                    <a:lnTo>
                      <a:pt x="1916" y="39"/>
                    </a:lnTo>
                    <a:lnTo>
                      <a:pt x="1915" y="41"/>
                    </a:lnTo>
                    <a:lnTo>
                      <a:pt x="1913" y="45"/>
                    </a:lnTo>
                    <a:lnTo>
                      <a:pt x="1911" y="47"/>
                    </a:lnTo>
                    <a:lnTo>
                      <a:pt x="1909" y="49"/>
                    </a:lnTo>
                    <a:lnTo>
                      <a:pt x="1908" y="53"/>
                    </a:lnTo>
                    <a:lnTo>
                      <a:pt x="1907" y="55"/>
                    </a:lnTo>
                    <a:lnTo>
                      <a:pt x="1907" y="59"/>
                    </a:lnTo>
                    <a:lnTo>
                      <a:pt x="1906" y="61"/>
                    </a:lnTo>
                    <a:lnTo>
                      <a:pt x="1904" y="64"/>
                    </a:lnTo>
                    <a:lnTo>
                      <a:pt x="1904" y="67"/>
                    </a:lnTo>
                    <a:lnTo>
                      <a:pt x="1903" y="70"/>
                    </a:lnTo>
                    <a:lnTo>
                      <a:pt x="1904" y="72"/>
                    </a:lnTo>
                    <a:lnTo>
                      <a:pt x="1906" y="75"/>
                    </a:lnTo>
                    <a:lnTo>
                      <a:pt x="1907" y="78"/>
                    </a:lnTo>
                    <a:lnTo>
                      <a:pt x="1908" y="80"/>
                    </a:lnTo>
                    <a:lnTo>
                      <a:pt x="1908" y="84"/>
                    </a:lnTo>
                    <a:lnTo>
                      <a:pt x="1909" y="86"/>
                    </a:lnTo>
                    <a:lnTo>
                      <a:pt x="1910" y="90"/>
                    </a:lnTo>
                    <a:lnTo>
                      <a:pt x="1913" y="92"/>
                    </a:lnTo>
                    <a:lnTo>
                      <a:pt x="1916" y="94"/>
                    </a:lnTo>
                    <a:lnTo>
                      <a:pt x="1918" y="98"/>
                    </a:lnTo>
                    <a:lnTo>
                      <a:pt x="1921" y="100"/>
                    </a:lnTo>
                    <a:lnTo>
                      <a:pt x="1924" y="103"/>
                    </a:lnTo>
                    <a:lnTo>
                      <a:pt x="1928" y="106"/>
                    </a:lnTo>
                    <a:lnTo>
                      <a:pt x="1930" y="108"/>
                    </a:lnTo>
                    <a:lnTo>
                      <a:pt x="1933" y="112"/>
                    </a:lnTo>
                    <a:lnTo>
                      <a:pt x="1936" y="114"/>
                    </a:lnTo>
                    <a:lnTo>
                      <a:pt x="1938" y="117"/>
                    </a:lnTo>
                    <a:lnTo>
                      <a:pt x="1940" y="120"/>
                    </a:lnTo>
                    <a:lnTo>
                      <a:pt x="1944" y="123"/>
                    </a:lnTo>
                    <a:lnTo>
                      <a:pt x="1946" y="125"/>
                    </a:lnTo>
                    <a:lnTo>
                      <a:pt x="1951" y="128"/>
                    </a:lnTo>
                    <a:lnTo>
                      <a:pt x="1954" y="131"/>
                    </a:lnTo>
                    <a:lnTo>
                      <a:pt x="1957" y="133"/>
                    </a:lnTo>
                    <a:lnTo>
                      <a:pt x="1962" y="136"/>
                    </a:lnTo>
                    <a:lnTo>
                      <a:pt x="1968" y="139"/>
                    </a:lnTo>
                    <a:lnTo>
                      <a:pt x="1972" y="141"/>
                    </a:lnTo>
                    <a:lnTo>
                      <a:pt x="1983" y="143"/>
                    </a:lnTo>
                    <a:lnTo>
                      <a:pt x="1994" y="143"/>
                    </a:lnTo>
                    <a:lnTo>
                      <a:pt x="2001" y="140"/>
                    </a:lnTo>
                    <a:lnTo>
                      <a:pt x="2008" y="137"/>
                    </a:lnTo>
                    <a:lnTo>
                      <a:pt x="2021" y="137"/>
                    </a:lnTo>
                    <a:lnTo>
                      <a:pt x="2035" y="138"/>
                    </a:lnTo>
                    <a:lnTo>
                      <a:pt x="2046" y="140"/>
                    </a:lnTo>
                    <a:lnTo>
                      <a:pt x="2055" y="141"/>
                    </a:lnTo>
                    <a:lnTo>
                      <a:pt x="2062" y="145"/>
                    </a:lnTo>
                    <a:lnTo>
                      <a:pt x="2069" y="147"/>
                    </a:lnTo>
                    <a:lnTo>
                      <a:pt x="2075" y="150"/>
                    </a:lnTo>
                    <a:lnTo>
                      <a:pt x="2080" y="152"/>
                    </a:lnTo>
                    <a:lnTo>
                      <a:pt x="2085" y="155"/>
                    </a:lnTo>
                    <a:lnTo>
                      <a:pt x="2090" y="158"/>
                    </a:lnTo>
                    <a:lnTo>
                      <a:pt x="2095" y="160"/>
                    </a:lnTo>
                    <a:lnTo>
                      <a:pt x="2100" y="163"/>
                    </a:lnTo>
                    <a:lnTo>
                      <a:pt x="2108" y="166"/>
                    </a:lnTo>
                    <a:lnTo>
                      <a:pt x="2118" y="168"/>
                    </a:lnTo>
                    <a:lnTo>
                      <a:pt x="2133" y="168"/>
                    </a:lnTo>
                    <a:lnTo>
                      <a:pt x="2145" y="170"/>
                    </a:lnTo>
                    <a:lnTo>
                      <a:pt x="2154" y="173"/>
                    </a:lnTo>
                    <a:lnTo>
                      <a:pt x="2163" y="175"/>
                    </a:lnTo>
                    <a:lnTo>
                      <a:pt x="2171" y="177"/>
                    </a:lnTo>
                    <a:lnTo>
                      <a:pt x="2180" y="180"/>
                    </a:lnTo>
                    <a:lnTo>
                      <a:pt x="2193" y="181"/>
                    </a:lnTo>
                    <a:lnTo>
                      <a:pt x="2206" y="182"/>
                    </a:lnTo>
                    <a:lnTo>
                      <a:pt x="2221" y="182"/>
                    </a:lnTo>
                    <a:lnTo>
                      <a:pt x="2235" y="181"/>
                    </a:lnTo>
                    <a:lnTo>
                      <a:pt x="2246" y="180"/>
                    </a:lnTo>
                    <a:lnTo>
                      <a:pt x="2255" y="177"/>
                    </a:lnTo>
                    <a:lnTo>
                      <a:pt x="2264" y="175"/>
                    </a:lnTo>
                    <a:lnTo>
                      <a:pt x="2273" y="173"/>
                    </a:lnTo>
                    <a:lnTo>
                      <a:pt x="2284" y="170"/>
                    </a:lnTo>
                    <a:lnTo>
                      <a:pt x="2296" y="169"/>
                    </a:lnTo>
                    <a:lnTo>
                      <a:pt x="2310" y="168"/>
                    </a:lnTo>
                    <a:lnTo>
                      <a:pt x="2325" y="168"/>
                    </a:lnTo>
                    <a:lnTo>
                      <a:pt x="2340" y="168"/>
                    </a:lnTo>
                    <a:lnTo>
                      <a:pt x="2355" y="169"/>
                    </a:lnTo>
                    <a:lnTo>
                      <a:pt x="2369" y="170"/>
                    </a:lnTo>
                    <a:lnTo>
                      <a:pt x="2381" y="171"/>
                    </a:lnTo>
                    <a:lnTo>
                      <a:pt x="2394" y="174"/>
                    </a:lnTo>
                    <a:lnTo>
                      <a:pt x="2403" y="176"/>
                    </a:lnTo>
                    <a:lnTo>
                      <a:pt x="2416" y="177"/>
                    </a:lnTo>
                    <a:lnTo>
                      <a:pt x="2429" y="178"/>
                    </a:lnTo>
                    <a:lnTo>
                      <a:pt x="2443" y="181"/>
                    </a:lnTo>
                    <a:lnTo>
                      <a:pt x="2456" y="182"/>
                    </a:lnTo>
                    <a:lnTo>
                      <a:pt x="2471" y="182"/>
                    </a:lnTo>
                    <a:lnTo>
                      <a:pt x="2485" y="182"/>
                    </a:lnTo>
                    <a:lnTo>
                      <a:pt x="2499" y="180"/>
                    </a:lnTo>
                    <a:lnTo>
                      <a:pt x="2511" y="178"/>
                    </a:lnTo>
                    <a:lnTo>
                      <a:pt x="2519" y="176"/>
                    </a:lnTo>
                    <a:lnTo>
                      <a:pt x="2526" y="174"/>
                    </a:lnTo>
                    <a:lnTo>
                      <a:pt x="2532" y="170"/>
                    </a:lnTo>
                    <a:lnTo>
                      <a:pt x="2540" y="168"/>
                    </a:lnTo>
                    <a:lnTo>
                      <a:pt x="2547" y="166"/>
                    </a:lnTo>
                    <a:lnTo>
                      <a:pt x="2557" y="163"/>
                    </a:lnTo>
                    <a:lnTo>
                      <a:pt x="2566" y="161"/>
                    </a:lnTo>
                    <a:lnTo>
                      <a:pt x="2576" y="159"/>
                    </a:lnTo>
                    <a:lnTo>
                      <a:pt x="2588" y="158"/>
                    </a:lnTo>
                    <a:lnTo>
                      <a:pt x="2599" y="155"/>
                    </a:lnTo>
                    <a:lnTo>
                      <a:pt x="2613" y="156"/>
                    </a:lnTo>
                    <a:lnTo>
                      <a:pt x="2626" y="159"/>
                    </a:lnTo>
                    <a:lnTo>
                      <a:pt x="2636" y="159"/>
                    </a:lnTo>
                    <a:lnTo>
                      <a:pt x="2644" y="156"/>
                    </a:lnTo>
                    <a:lnTo>
                      <a:pt x="2652" y="154"/>
                    </a:lnTo>
                    <a:lnTo>
                      <a:pt x="2660" y="151"/>
                    </a:lnTo>
                    <a:lnTo>
                      <a:pt x="2670" y="150"/>
                    </a:lnTo>
                    <a:lnTo>
                      <a:pt x="2683" y="151"/>
                    </a:lnTo>
                    <a:lnTo>
                      <a:pt x="2689" y="148"/>
                    </a:lnTo>
                    <a:lnTo>
                      <a:pt x="2694" y="146"/>
                    </a:lnTo>
                    <a:lnTo>
                      <a:pt x="2698" y="143"/>
                    </a:lnTo>
                    <a:lnTo>
                      <a:pt x="2697" y="140"/>
                    </a:lnTo>
                    <a:lnTo>
                      <a:pt x="2693" y="138"/>
                    </a:lnTo>
                    <a:lnTo>
                      <a:pt x="2689" y="135"/>
                    </a:lnTo>
                    <a:lnTo>
                      <a:pt x="2686" y="132"/>
                    </a:lnTo>
                    <a:lnTo>
                      <a:pt x="2682" y="130"/>
                    </a:lnTo>
                    <a:lnTo>
                      <a:pt x="2678" y="126"/>
                    </a:lnTo>
                    <a:lnTo>
                      <a:pt x="2674" y="124"/>
                    </a:lnTo>
                    <a:lnTo>
                      <a:pt x="2672" y="121"/>
                    </a:lnTo>
                    <a:lnTo>
                      <a:pt x="2671" y="118"/>
                    </a:lnTo>
                    <a:lnTo>
                      <a:pt x="2668" y="116"/>
                    </a:lnTo>
                    <a:lnTo>
                      <a:pt x="2666" y="113"/>
                    </a:lnTo>
                    <a:lnTo>
                      <a:pt x="2665" y="110"/>
                    </a:lnTo>
                    <a:lnTo>
                      <a:pt x="2663" y="107"/>
                    </a:lnTo>
                    <a:lnTo>
                      <a:pt x="2665" y="105"/>
                    </a:lnTo>
                    <a:lnTo>
                      <a:pt x="2666" y="101"/>
                    </a:lnTo>
                    <a:lnTo>
                      <a:pt x="2670" y="99"/>
                    </a:lnTo>
                    <a:lnTo>
                      <a:pt x="2674" y="97"/>
                    </a:lnTo>
                    <a:lnTo>
                      <a:pt x="2679" y="93"/>
                    </a:lnTo>
                    <a:lnTo>
                      <a:pt x="2683" y="91"/>
                    </a:lnTo>
                    <a:lnTo>
                      <a:pt x="2691" y="91"/>
                    </a:lnTo>
                    <a:lnTo>
                      <a:pt x="2704" y="92"/>
                    </a:lnTo>
                    <a:lnTo>
                      <a:pt x="2720" y="92"/>
                    </a:lnTo>
                    <a:lnTo>
                      <a:pt x="2732" y="90"/>
                    </a:lnTo>
                    <a:lnTo>
                      <a:pt x="2743" y="88"/>
                    </a:lnTo>
                    <a:lnTo>
                      <a:pt x="2751" y="86"/>
                    </a:lnTo>
                    <a:lnTo>
                      <a:pt x="2765" y="85"/>
                    </a:lnTo>
                    <a:lnTo>
                      <a:pt x="2779" y="85"/>
                    </a:lnTo>
                    <a:lnTo>
                      <a:pt x="2791" y="86"/>
                    </a:lnTo>
                    <a:lnTo>
                      <a:pt x="2799" y="84"/>
                    </a:lnTo>
                    <a:lnTo>
                      <a:pt x="2805" y="82"/>
                    </a:lnTo>
                    <a:lnTo>
                      <a:pt x="2814" y="79"/>
                    </a:lnTo>
                    <a:lnTo>
                      <a:pt x="2822" y="77"/>
                    </a:lnTo>
                    <a:lnTo>
                      <a:pt x="2835" y="76"/>
                    </a:lnTo>
                    <a:lnTo>
                      <a:pt x="2845" y="77"/>
                    </a:lnTo>
                    <a:lnTo>
                      <a:pt x="2850" y="79"/>
                    </a:lnTo>
                    <a:lnTo>
                      <a:pt x="2857" y="83"/>
                    </a:lnTo>
                    <a:lnTo>
                      <a:pt x="2865" y="85"/>
                    </a:lnTo>
                    <a:lnTo>
                      <a:pt x="2876" y="86"/>
                    </a:lnTo>
                    <a:lnTo>
                      <a:pt x="2880" y="84"/>
                    </a:lnTo>
                    <a:lnTo>
                      <a:pt x="2885" y="82"/>
                    </a:lnTo>
                    <a:lnTo>
                      <a:pt x="2890" y="79"/>
                    </a:lnTo>
                    <a:lnTo>
                      <a:pt x="2899" y="77"/>
                    </a:lnTo>
                    <a:lnTo>
                      <a:pt x="2913" y="77"/>
                    </a:lnTo>
                    <a:lnTo>
                      <a:pt x="2922" y="79"/>
                    </a:lnTo>
                    <a:lnTo>
                      <a:pt x="2931" y="80"/>
                    </a:lnTo>
                    <a:lnTo>
                      <a:pt x="2938" y="78"/>
                    </a:lnTo>
                    <a:lnTo>
                      <a:pt x="2945" y="75"/>
                    </a:lnTo>
                    <a:lnTo>
                      <a:pt x="2950" y="72"/>
                    </a:lnTo>
                    <a:lnTo>
                      <a:pt x="2952" y="70"/>
                    </a:lnTo>
                    <a:lnTo>
                      <a:pt x="2954" y="67"/>
                    </a:lnTo>
                    <a:lnTo>
                      <a:pt x="2956" y="64"/>
                    </a:lnTo>
                    <a:lnTo>
                      <a:pt x="2959" y="61"/>
                    </a:lnTo>
                    <a:lnTo>
                      <a:pt x="2961" y="59"/>
                    </a:lnTo>
                    <a:lnTo>
                      <a:pt x="2963" y="56"/>
                    </a:lnTo>
                    <a:lnTo>
                      <a:pt x="2969" y="53"/>
                    </a:lnTo>
                    <a:lnTo>
                      <a:pt x="2974" y="50"/>
                    </a:lnTo>
                    <a:lnTo>
                      <a:pt x="2978" y="48"/>
                    </a:lnTo>
                    <a:lnTo>
                      <a:pt x="2984" y="45"/>
                    </a:lnTo>
                    <a:lnTo>
                      <a:pt x="2990" y="42"/>
                    </a:lnTo>
                    <a:lnTo>
                      <a:pt x="2997" y="40"/>
                    </a:lnTo>
                    <a:lnTo>
                      <a:pt x="3003" y="38"/>
                    </a:lnTo>
                    <a:lnTo>
                      <a:pt x="3008" y="34"/>
                    </a:lnTo>
                    <a:lnTo>
                      <a:pt x="3014" y="32"/>
                    </a:lnTo>
                    <a:lnTo>
                      <a:pt x="3027" y="33"/>
                    </a:lnTo>
                    <a:lnTo>
                      <a:pt x="3035" y="35"/>
                    </a:lnTo>
                    <a:lnTo>
                      <a:pt x="3041" y="39"/>
                    </a:lnTo>
                    <a:lnTo>
                      <a:pt x="3046" y="41"/>
                    </a:lnTo>
                    <a:lnTo>
                      <a:pt x="3051" y="44"/>
                    </a:lnTo>
                    <a:lnTo>
                      <a:pt x="3054" y="47"/>
                    </a:lnTo>
                    <a:lnTo>
                      <a:pt x="3059" y="49"/>
                    </a:lnTo>
                    <a:lnTo>
                      <a:pt x="3062" y="52"/>
                    </a:lnTo>
                    <a:lnTo>
                      <a:pt x="3067" y="55"/>
                    </a:lnTo>
                    <a:lnTo>
                      <a:pt x="3071" y="57"/>
                    </a:lnTo>
                    <a:lnTo>
                      <a:pt x="3074" y="60"/>
                    </a:lnTo>
                    <a:lnTo>
                      <a:pt x="3077" y="63"/>
                    </a:lnTo>
                    <a:lnTo>
                      <a:pt x="3080" y="65"/>
                    </a:lnTo>
                    <a:lnTo>
                      <a:pt x="3083" y="69"/>
                    </a:lnTo>
                    <a:lnTo>
                      <a:pt x="3090" y="67"/>
                    </a:lnTo>
                    <a:lnTo>
                      <a:pt x="3099" y="64"/>
                    </a:lnTo>
                    <a:lnTo>
                      <a:pt x="3105" y="62"/>
                    </a:lnTo>
                    <a:lnTo>
                      <a:pt x="3112" y="60"/>
                    </a:lnTo>
                    <a:lnTo>
                      <a:pt x="3118" y="56"/>
                    </a:lnTo>
                    <a:lnTo>
                      <a:pt x="3129" y="59"/>
                    </a:lnTo>
                    <a:lnTo>
                      <a:pt x="3140" y="61"/>
                    </a:lnTo>
                    <a:lnTo>
                      <a:pt x="3148" y="63"/>
                    </a:lnTo>
                    <a:lnTo>
                      <a:pt x="3157" y="64"/>
                    </a:lnTo>
                    <a:lnTo>
                      <a:pt x="3172" y="64"/>
                    </a:lnTo>
                    <a:lnTo>
                      <a:pt x="3187" y="64"/>
                    </a:lnTo>
                    <a:lnTo>
                      <a:pt x="3202" y="64"/>
                    </a:lnTo>
                    <a:lnTo>
                      <a:pt x="3208" y="67"/>
                    </a:lnTo>
                    <a:lnTo>
                      <a:pt x="3211" y="69"/>
                    </a:lnTo>
                    <a:lnTo>
                      <a:pt x="3215" y="71"/>
                    </a:lnTo>
                    <a:lnTo>
                      <a:pt x="3219" y="75"/>
                    </a:lnTo>
                    <a:lnTo>
                      <a:pt x="3225" y="76"/>
                    </a:lnTo>
                    <a:lnTo>
                      <a:pt x="3233" y="72"/>
                    </a:lnTo>
                    <a:lnTo>
                      <a:pt x="3239" y="70"/>
                    </a:lnTo>
                    <a:lnTo>
                      <a:pt x="3243" y="68"/>
                    </a:lnTo>
                    <a:lnTo>
                      <a:pt x="3247" y="64"/>
                    </a:lnTo>
                    <a:lnTo>
                      <a:pt x="3250" y="62"/>
                    </a:lnTo>
                    <a:lnTo>
                      <a:pt x="3254" y="60"/>
                    </a:lnTo>
                    <a:lnTo>
                      <a:pt x="3258" y="56"/>
                    </a:lnTo>
                    <a:lnTo>
                      <a:pt x="3263" y="54"/>
                    </a:lnTo>
                    <a:lnTo>
                      <a:pt x="3268" y="52"/>
                    </a:lnTo>
                    <a:lnTo>
                      <a:pt x="3271" y="48"/>
                    </a:lnTo>
                    <a:lnTo>
                      <a:pt x="3276" y="46"/>
                    </a:lnTo>
                    <a:lnTo>
                      <a:pt x="3280" y="44"/>
                    </a:lnTo>
                    <a:lnTo>
                      <a:pt x="3285" y="40"/>
                    </a:lnTo>
                    <a:lnTo>
                      <a:pt x="3289" y="38"/>
                    </a:lnTo>
                    <a:lnTo>
                      <a:pt x="3297" y="37"/>
                    </a:lnTo>
                    <a:lnTo>
                      <a:pt x="3310" y="38"/>
                    </a:lnTo>
                    <a:lnTo>
                      <a:pt x="3321" y="35"/>
                    </a:lnTo>
                    <a:lnTo>
                      <a:pt x="3332" y="34"/>
                    </a:lnTo>
                    <a:lnTo>
                      <a:pt x="3341" y="32"/>
                    </a:lnTo>
                    <a:lnTo>
                      <a:pt x="3347" y="33"/>
                    </a:lnTo>
                    <a:lnTo>
                      <a:pt x="3350" y="37"/>
                    </a:lnTo>
                    <a:lnTo>
                      <a:pt x="3353" y="39"/>
                    </a:lnTo>
                    <a:lnTo>
                      <a:pt x="3355" y="41"/>
                    </a:lnTo>
                    <a:lnTo>
                      <a:pt x="3357" y="45"/>
                    </a:lnTo>
                    <a:lnTo>
                      <a:pt x="3360" y="47"/>
                    </a:lnTo>
                    <a:lnTo>
                      <a:pt x="3362" y="50"/>
                    </a:lnTo>
                    <a:lnTo>
                      <a:pt x="3363" y="53"/>
                    </a:lnTo>
                    <a:lnTo>
                      <a:pt x="3365" y="56"/>
                    </a:lnTo>
                    <a:lnTo>
                      <a:pt x="3368" y="59"/>
                    </a:lnTo>
                    <a:lnTo>
                      <a:pt x="3370" y="62"/>
                    </a:lnTo>
                    <a:lnTo>
                      <a:pt x="3372" y="64"/>
                    </a:lnTo>
                    <a:lnTo>
                      <a:pt x="3375" y="67"/>
                    </a:lnTo>
                    <a:lnTo>
                      <a:pt x="3377" y="70"/>
                    </a:lnTo>
                    <a:lnTo>
                      <a:pt x="3386" y="71"/>
                    </a:lnTo>
                    <a:lnTo>
                      <a:pt x="3398" y="70"/>
                    </a:lnTo>
                    <a:lnTo>
                      <a:pt x="3402" y="68"/>
                    </a:lnTo>
                    <a:lnTo>
                      <a:pt x="3406" y="65"/>
                    </a:lnTo>
                    <a:lnTo>
                      <a:pt x="3410" y="62"/>
                    </a:lnTo>
                    <a:lnTo>
                      <a:pt x="3416" y="60"/>
                    </a:lnTo>
                    <a:lnTo>
                      <a:pt x="3423" y="57"/>
                    </a:lnTo>
                    <a:lnTo>
                      <a:pt x="3430" y="55"/>
                    </a:lnTo>
                    <a:lnTo>
                      <a:pt x="3438" y="53"/>
                    </a:lnTo>
                    <a:lnTo>
                      <a:pt x="3447" y="50"/>
                    </a:lnTo>
                    <a:lnTo>
                      <a:pt x="3454" y="53"/>
                    </a:lnTo>
                    <a:lnTo>
                      <a:pt x="3461" y="55"/>
                    </a:lnTo>
                    <a:lnTo>
                      <a:pt x="3468" y="57"/>
                    </a:lnTo>
                    <a:lnTo>
                      <a:pt x="3483" y="56"/>
                    </a:lnTo>
                    <a:lnTo>
                      <a:pt x="3498" y="57"/>
                    </a:lnTo>
                    <a:lnTo>
                      <a:pt x="3503" y="60"/>
                    </a:lnTo>
                    <a:lnTo>
                      <a:pt x="3505" y="62"/>
                    </a:lnTo>
                    <a:lnTo>
                      <a:pt x="3507" y="65"/>
                    </a:lnTo>
                    <a:lnTo>
                      <a:pt x="3508" y="68"/>
                    </a:lnTo>
                    <a:lnTo>
                      <a:pt x="3511" y="70"/>
                    </a:lnTo>
                    <a:lnTo>
                      <a:pt x="3522" y="72"/>
                    </a:lnTo>
                    <a:lnTo>
                      <a:pt x="3535" y="73"/>
                    </a:lnTo>
                    <a:lnTo>
                      <a:pt x="3550" y="75"/>
                    </a:lnTo>
                    <a:lnTo>
                      <a:pt x="3565" y="75"/>
                    </a:lnTo>
                    <a:lnTo>
                      <a:pt x="3577" y="77"/>
                    </a:lnTo>
                    <a:lnTo>
                      <a:pt x="3590" y="78"/>
                    </a:lnTo>
                    <a:lnTo>
                      <a:pt x="3603" y="79"/>
                    </a:lnTo>
                    <a:lnTo>
                      <a:pt x="3618" y="80"/>
                    </a:lnTo>
                    <a:lnTo>
                      <a:pt x="3632" y="79"/>
                    </a:lnTo>
                    <a:lnTo>
                      <a:pt x="3642" y="77"/>
                    </a:lnTo>
                    <a:lnTo>
                      <a:pt x="3652" y="75"/>
                    </a:lnTo>
                    <a:lnTo>
                      <a:pt x="3662" y="72"/>
                    </a:lnTo>
                    <a:lnTo>
                      <a:pt x="3671" y="70"/>
                    </a:lnTo>
                    <a:lnTo>
                      <a:pt x="3681" y="68"/>
                    </a:lnTo>
                    <a:lnTo>
                      <a:pt x="3693" y="67"/>
                    </a:lnTo>
                    <a:lnTo>
                      <a:pt x="3708" y="65"/>
                    </a:lnTo>
                    <a:lnTo>
                      <a:pt x="3717" y="63"/>
                    </a:lnTo>
                    <a:lnTo>
                      <a:pt x="3726" y="61"/>
                    </a:lnTo>
                    <a:lnTo>
                      <a:pt x="3735" y="59"/>
                    </a:lnTo>
                    <a:lnTo>
                      <a:pt x="3745" y="57"/>
                    </a:lnTo>
                    <a:lnTo>
                      <a:pt x="3758" y="59"/>
                    </a:lnTo>
                    <a:lnTo>
                      <a:pt x="3765" y="61"/>
                    </a:lnTo>
                    <a:lnTo>
                      <a:pt x="3771" y="64"/>
                    </a:lnTo>
                    <a:lnTo>
                      <a:pt x="3777" y="67"/>
                    </a:lnTo>
                    <a:lnTo>
                      <a:pt x="3787" y="69"/>
                    </a:lnTo>
                    <a:lnTo>
                      <a:pt x="3796" y="70"/>
                    </a:lnTo>
                    <a:lnTo>
                      <a:pt x="3806" y="68"/>
                    </a:lnTo>
                    <a:lnTo>
                      <a:pt x="3814" y="64"/>
                    </a:lnTo>
                    <a:lnTo>
                      <a:pt x="3819" y="62"/>
                    </a:lnTo>
                    <a:lnTo>
                      <a:pt x="3825" y="60"/>
                    </a:lnTo>
                    <a:lnTo>
                      <a:pt x="3836" y="59"/>
                    </a:lnTo>
                    <a:lnTo>
                      <a:pt x="3849" y="60"/>
                    </a:lnTo>
                    <a:lnTo>
                      <a:pt x="3856" y="62"/>
                    </a:lnTo>
                    <a:lnTo>
                      <a:pt x="3864" y="64"/>
                    </a:lnTo>
                    <a:lnTo>
                      <a:pt x="3870" y="67"/>
                    </a:lnTo>
                    <a:lnTo>
                      <a:pt x="3876" y="70"/>
                    </a:lnTo>
                    <a:lnTo>
                      <a:pt x="3881" y="72"/>
                    </a:lnTo>
                    <a:lnTo>
                      <a:pt x="3885" y="75"/>
                    </a:lnTo>
                    <a:lnTo>
                      <a:pt x="3890" y="78"/>
                    </a:lnTo>
                    <a:lnTo>
                      <a:pt x="3895" y="80"/>
                    </a:lnTo>
                    <a:lnTo>
                      <a:pt x="3900" y="83"/>
                    </a:lnTo>
                    <a:lnTo>
                      <a:pt x="3906" y="86"/>
                    </a:lnTo>
                    <a:lnTo>
                      <a:pt x="3912" y="88"/>
                    </a:lnTo>
                    <a:lnTo>
                      <a:pt x="3915" y="91"/>
                    </a:lnTo>
                    <a:lnTo>
                      <a:pt x="3928" y="93"/>
                    </a:lnTo>
                    <a:lnTo>
                      <a:pt x="3942" y="92"/>
                    </a:lnTo>
                    <a:lnTo>
                      <a:pt x="3953" y="91"/>
                    </a:lnTo>
                    <a:lnTo>
                      <a:pt x="3961" y="88"/>
                    </a:lnTo>
                    <a:lnTo>
                      <a:pt x="3969" y="86"/>
                    </a:lnTo>
                    <a:lnTo>
                      <a:pt x="3975" y="83"/>
                    </a:lnTo>
                    <a:lnTo>
                      <a:pt x="3982" y="80"/>
                    </a:lnTo>
                    <a:lnTo>
                      <a:pt x="3987" y="78"/>
                    </a:lnTo>
                    <a:lnTo>
                      <a:pt x="3991" y="76"/>
                    </a:lnTo>
                    <a:lnTo>
                      <a:pt x="3995" y="72"/>
                    </a:lnTo>
                    <a:lnTo>
                      <a:pt x="3998" y="70"/>
                    </a:lnTo>
                    <a:lnTo>
                      <a:pt x="4000" y="67"/>
                    </a:lnTo>
                    <a:lnTo>
                      <a:pt x="4003" y="64"/>
                    </a:lnTo>
                    <a:lnTo>
                      <a:pt x="4005" y="62"/>
                    </a:lnTo>
                    <a:lnTo>
                      <a:pt x="4006" y="59"/>
                    </a:lnTo>
                    <a:lnTo>
                      <a:pt x="4008" y="56"/>
                    </a:lnTo>
                    <a:lnTo>
                      <a:pt x="4011" y="53"/>
                    </a:lnTo>
                    <a:lnTo>
                      <a:pt x="4011" y="50"/>
                    </a:lnTo>
                    <a:lnTo>
                      <a:pt x="4011" y="47"/>
                    </a:lnTo>
                    <a:lnTo>
                      <a:pt x="4011" y="45"/>
                    </a:lnTo>
                    <a:lnTo>
                      <a:pt x="4012" y="41"/>
                    </a:lnTo>
                    <a:lnTo>
                      <a:pt x="4012" y="39"/>
                    </a:lnTo>
                    <a:lnTo>
                      <a:pt x="4012" y="37"/>
                    </a:lnTo>
                    <a:lnTo>
                      <a:pt x="4012" y="33"/>
                    </a:lnTo>
                    <a:lnTo>
                      <a:pt x="4012" y="31"/>
                    </a:lnTo>
                    <a:lnTo>
                      <a:pt x="4011" y="27"/>
                    </a:lnTo>
                    <a:lnTo>
                      <a:pt x="4011" y="25"/>
                    </a:lnTo>
                    <a:lnTo>
                      <a:pt x="4011" y="22"/>
                    </a:lnTo>
                    <a:lnTo>
                      <a:pt x="4011" y="19"/>
                    </a:lnTo>
                    <a:lnTo>
                      <a:pt x="4011" y="16"/>
                    </a:lnTo>
                    <a:lnTo>
                      <a:pt x="4011" y="14"/>
                    </a:lnTo>
                    <a:lnTo>
                      <a:pt x="4012" y="11"/>
                    </a:lnTo>
                    <a:lnTo>
                      <a:pt x="4013" y="8"/>
                    </a:lnTo>
                    <a:lnTo>
                      <a:pt x="4014" y="5"/>
                    </a:lnTo>
                    <a:lnTo>
                      <a:pt x="4014" y="2"/>
                    </a:lnTo>
                    <a:lnTo>
                      <a:pt x="4015" y="0"/>
                    </a:lnTo>
                    <a:lnTo>
                      <a:pt x="4033" y="0"/>
                    </a:lnTo>
                    <a:lnTo>
                      <a:pt x="4038" y="2"/>
                    </a:lnTo>
                    <a:lnTo>
                      <a:pt x="4040" y="5"/>
                    </a:lnTo>
                    <a:lnTo>
                      <a:pt x="4042" y="8"/>
                    </a:lnTo>
                    <a:lnTo>
                      <a:pt x="4043" y="11"/>
                    </a:lnTo>
                    <a:lnTo>
                      <a:pt x="4045" y="14"/>
                    </a:lnTo>
                    <a:lnTo>
                      <a:pt x="4046" y="17"/>
                    </a:lnTo>
                    <a:lnTo>
                      <a:pt x="4048" y="19"/>
                    </a:lnTo>
                    <a:lnTo>
                      <a:pt x="4050" y="23"/>
                    </a:lnTo>
                    <a:lnTo>
                      <a:pt x="4051" y="25"/>
                    </a:lnTo>
                    <a:lnTo>
                      <a:pt x="4052" y="29"/>
                    </a:lnTo>
                    <a:lnTo>
                      <a:pt x="4053" y="31"/>
                    </a:lnTo>
                    <a:lnTo>
                      <a:pt x="4058" y="34"/>
                    </a:lnTo>
                    <a:lnTo>
                      <a:pt x="4064" y="37"/>
                    </a:lnTo>
                    <a:lnTo>
                      <a:pt x="4068" y="39"/>
                    </a:lnTo>
                    <a:lnTo>
                      <a:pt x="4079" y="41"/>
                    </a:lnTo>
                    <a:lnTo>
                      <a:pt x="4093" y="40"/>
                    </a:lnTo>
                    <a:lnTo>
                      <a:pt x="4101" y="38"/>
                    </a:lnTo>
                    <a:lnTo>
                      <a:pt x="4107" y="35"/>
                    </a:lnTo>
                    <a:lnTo>
                      <a:pt x="4113" y="32"/>
                    </a:lnTo>
                    <a:lnTo>
                      <a:pt x="4119" y="30"/>
                    </a:lnTo>
                    <a:lnTo>
                      <a:pt x="4124" y="26"/>
                    </a:lnTo>
                    <a:lnTo>
                      <a:pt x="4126" y="24"/>
                    </a:lnTo>
                    <a:lnTo>
                      <a:pt x="4128" y="20"/>
                    </a:lnTo>
                    <a:lnTo>
                      <a:pt x="4131" y="18"/>
                    </a:lnTo>
                    <a:lnTo>
                      <a:pt x="4135" y="16"/>
                    </a:lnTo>
                    <a:lnTo>
                      <a:pt x="4141" y="12"/>
                    </a:lnTo>
                    <a:lnTo>
                      <a:pt x="4156" y="14"/>
                    </a:lnTo>
                    <a:lnTo>
                      <a:pt x="4162" y="16"/>
                    </a:lnTo>
                    <a:lnTo>
                      <a:pt x="4165" y="18"/>
                    </a:lnTo>
                    <a:lnTo>
                      <a:pt x="4169" y="22"/>
                    </a:lnTo>
                    <a:lnTo>
                      <a:pt x="4171" y="24"/>
                    </a:lnTo>
                    <a:lnTo>
                      <a:pt x="4174" y="27"/>
                    </a:lnTo>
                    <a:lnTo>
                      <a:pt x="4182" y="30"/>
                    </a:lnTo>
                    <a:lnTo>
                      <a:pt x="4195" y="31"/>
                    </a:lnTo>
                    <a:lnTo>
                      <a:pt x="4210" y="32"/>
                    </a:lnTo>
                    <a:lnTo>
                      <a:pt x="4226" y="32"/>
                    </a:lnTo>
                    <a:lnTo>
                      <a:pt x="4233" y="34"/>
                    </a:lnTo>
                    <a:lnTo>
                      <a:pt x="4238" y="37"/>
                    </a:lnTo>
                    <a:lnTo>
                      <a:pt x="4242" y="40"/>
                    </a:lnTo>
                    <a:lnTo>
                      <a:pt x="4252" y="42"/>
                    </a:lnTo>
                    <a:lnTo>
                      <a:pt x="4262" y="45"/>
                    </a:lnTo>
                    <a:lnTo>
                      <a:pt x="4275" y="42"/>
                    </a:lnTo>
                    <a:lnTo>
                      <a:pt x="4285" y="40"/>
                    </a:lnTo>
                    <a:lnTo>
                      <a:pt x="4295" y="38"/>
                    </a:lnTo>
                    <a:lnTo>
                      <a:pt x="4305" y="35"/>
                    </a:lnTo>
                    <a:lnTo>
                      <a:pt x="4315" y="33"/>
                    </a:lnTo>
                    <a:lnTo>
                      <a:pt x="4329" y="32"/>
                    </a:lnTo>
                    <a:lnTo>
                      <a:pt x="4339" y="34"/>
                    </a:lnTo>
                    <a:lnTo>
                      <a:pt x="4348" y="37"/>
                    </a:lnTo>
                    <a:lnTo>
                      <a:pt x="4356" y="39"/>
                    </a:lnTo>
                    <a:lnTo>
                      <a:pt x="4364" y="41"/>
                    </a:lnTo>
                    <a:lnTo>
                      <a:pt x="4374" y="44"/>
                    </a:lnTo>
                    <a:lnTo>
                      <a:pt x="4382" y="46"/>
                    </a:lnTo>
                    <a:lnTo>
                      <a:pt x="4397" y="47"/>
                    </a:lnTo>
                    <a:lnTo>
                      <a:pt x="4406" y="45"/>
                    </a:lnTo>
                    <a:lnTo>
                      <a:pt x="4414" y="42"/>
                    </a:lnTo>
                    <a:lnTo>
                      <a:pt x="4420" y="40"/>
                    </a:lnTo>
                    <a:lnTo>
                      <a:pt x="4426" y="37"/>
                    </a:lnTo>
                    <a:lnTo>
                      <a:pt x="4429" y="34"/>
                    </a:lnTo>
                    <a:lnTo>
                      <a:pt x="4432" y="31"/>
                    </a:lnTo>
                    <a:lnTo>
                      <a:pt x="4435" y="29"/>
                    </a:lnTo>
                    <a:lnTo>
                      <a:pt x="4438" y="25"/>
                    </a:lnTo>
                    <a:lnTo>
                      <a:pt x="4440" y="23"/>
                    </a:lnTo>
                    <a:lnTo>
                      <a:pt x="4443" y="19"/>
                    </a:lnTo>
                    <a:lnTo>
                      <a:pt x="4445" y="17"/>
                    </a:lnTo>
                    <a:lnTo>
                      <a:pt x="4445" y="14"/>
                    </a:lnTo>
                    <a:lnTo>
                      <a:pt x="4446" y="11"/>
                    </a:lnTo>
                    <a:lnTo>
                      <a:pt x="4446" y="8"/>
                    </a:lnTo>
                    <a:lnTo>
                      <a:pt x="4446" y="5"/>
                    </a:lnTo>
                    <a:lnTo>
                      <a:pt x="4447" y="2"/>
                    </a:lnTo>
                    <a:lnTo>
                      <a:pt x="4447" y="0"/>
                    </a:lnTo>
                    <a:lnTo>
                      <a:pt x="4567" y="0"/>
                    </a:lnTo>
                    <a:lnTo>
                      <a:pt x="4567" y="3"/>
                    </a:lnTo>
                    <a:lnTo>
                      <a:pt x="4566" y="5"/>
                    </a:lnTo>
                    <a:lnTo>
                      <a:pt x="4566" y="9"/>
                    </a:lnTo>
                    <a:lnTo>
                      <a:pt x="4566" y="12"/>
                    </a:lnTo>
                    <a:lnTo>
                      <a:pt x="4566" y="15"/>
                    </a:lnTo>
                    <a:lnTo>
                      <a:pt x="4565" y="18"/>
                    </a:lnTo>
                    <a:lnTo>
                      <a:pt x="4565" y="22"/>
                    </a:lnTo>
                    <a:lnTo>
                      <a:pt x="4565" y="25"/>
                    </a:lnTo>
                    <a:lnTo>
                      <a:pt x="4565" y="27"/>
                    </a:lnTo>
                    <a:lnTo>
                      <a:pt x="4565" y="31"/>
                    </a:lnTo>
                    <a:lnTo>
                      <a:pt x="4565" y="34"/>
                    </a:lnTo>
                    <a:lnTo>
                      <a:pt x="4572" y="37"/>
                    </a:lnTo>
                    <a:lnTo>
                      <a:pt x="4585" y="39"/>
                    </a:lnTo>
                    <a:lnTo>
                      <a:pt x="4594" y="41"/>
                    </a:lnTo>
                    <a:lnTo>
                      <a:pt x="4598" y="45"/>
                    </a:lnTo>
                    <a:lnTo>
                      <a:pt x="4603" y="48"/>
                    </a:lnTo>
                    <a:lnTo>
                      <a:pt x="4608" y="50"/>
                    </a:lnTo>
                    <a:lnTo>
                      <a:pt x="4624" y="50"/>
                    </a:lnTo>
                    <a:lnTo>
                      <a:pt x="4641" y="49"/>
                    </a:lnTo>
                    <a:lnTo>
                      <a:pt x="4651" y="48"/>
                    </a:lnTo>
                    <a:lnTo>
                      <a:pt x="4659" y="45"/>
                    </a:lnTo>
                    <a:lnTo>
                      <a:pt x="4673" y="42"/>
                    </a:lnTo>
                    <a:lnTo>
                      <a:pt x="4684" y="44"/>
                    </a:lnTo>
                    <a:lnTo>
                      <a:pt x="4692" y="47"/>
                    </a:lnTo>
                    <a:lnTo>
                      <a:pt x="4699" y="49"/>
                    </a:lnTo>
                    <a:lnTo>
                      <a:pt x="4705" y="53"/>
                    </a:lnTo>
                    <a:lnTo>
                      <a:pt x="4712" y="55"/>
                    </a:lnTo>
                    <a:lnTo>
                      <a:pt x="4726" y="57"/>
                    </a:lnTo>
                    <a:lnTo>
                      <a:pt x="4742" y="57"/>
                    </a:lnTo>
                    <a:lnTo>
                      <a:pt x="4757" y="60"/>
                    </a:lnTo>
                    <a:lnTo>
                      <a:pt x="4772" y="61"/>
                    </a:lnTo>
                    <a:lnTo>
                      <a:pt x="4788" y="62"/>
                    </a:lnTo>
                    <a:lnTo>
                      <a:pt x="4803" y="63"/>
                    </a:lnTo>
                    <a:lnTo>
                      <a:pt x="4821" y="64"/>
                    </a:lnTo>
                    <a:lnTo>
                      <a:pt x="4838" y="64"/>
                    </a:lnTo>
                    <a:lnTo>
                      <a:pt x="4854" y="64"/>
                    </a:lnTo>
                    <a:lnTo>
                      <a:pt x="4871" y="64"/>
                    </a:lnTo>
                    <a:lnTo>
                      <a:pt x="4889" y="65"/>
                    </a:lnTo>
                    <a:lnTo>
                      <a:pt x="4903" y="63"/>
                    </a:lnTo>
                    <a:lnTo>
                      <a:pt x="4909" y="61"/>
                    </a:lnTo>
                    <a:lnTo>
                      <a:pt x="4916" y="57"/>
                    </a:lnTo>
                    <a:lnTo>
                      <a:pt x="4924" y="55"/>
                    </a:lnTo>
                    <a:lnTo>
                      <a:pt x="4934" y="52"/>
                    </a:lnTo>
                    <a:lnTo>
                      <a:pt x="4944" y="49"/>
                    </a:lnTo>
                    <a:lnTo>
                      <a:pt x="4959" y="49"/>
                    </a:lnTo>
                    <a:lnTo>
                      <a:pt x="4973" y="52"/>
                    </a:lnTo>
                    <a:lnTo>
                      <a:pt x="4984" y="54"/>
                    </a:lnTo>
                    <a:lnTo>
                      <a:pt x="4995" y="56"/>
                    </a:lnTo>
                    <a:lnTo>
                      <a:pt x="5005" y="59"/>
                    </a:lnTo>
                    <a:lnTo>
                      <a:pt x="5018" y="61"/>
                    </a:lnTo>
                    <a:lnTo>
                      <a:pt x="5032" y="63"/>
                    </a:lnTo>
                    <a:lnTo>
                      <a:pt x="5045" y="64"/>
                    </a:lnTo>
                    <a:lnTo>
                      <a:pt x="5060" y="67"/>
                    </a:lnTo>
                    <a:lnTo>
                      <a:pt x="5078" y="67"/>
                    </a:lnTo>
                    <a:lnTo>
                      <a:pt x="5091" y="68"/>
                    </a:lnTo>
                    <a:lnTo>
                      <a:pt x="5108" y="69"/>
                    </a:lnTo>
                    <a:lnTo>
                      <a:pt x="5121" y="71"/>
                    </a:lnTo>
                    <a:lnTo>
                      <a:pt x="5136" y="72"/>
                    </a:lnTo>
                    <a:lnTo>
                      <a:pt x="5153" y="73"/>
                    </a:lnTo>
                    <a:lnTo>
                      <a:pt x="5169" y="72"/>
                    </a:lnTo>
                    <a:lnTo>
                      <a:pt x="5184" y="71"/>
                    </a:lnTo>
                    <a:lnTo>
                      <a:pt x="5201" y="71"/>
                    </a:lnTo>
                    <a:lnTo>
                      <a:pt x="5215" y="73"/>
                    </a:lnTo>
                    <a:lnTo>
                      <a:pt x="5223" y="76"/>
                    </a:lnTo>
                    <a:lnTo>
                      <a:pt x="5230" y="79"/>
                    </a:lnTo>
                    <a:lnTo>
                      <a:pt x="5236" y="82"/>
                    </a:lnTo>
                    <a:lnTo>
                      <a:pt x="5239" y="85"/>
                    </a:lnTo>
                    <a:lnTo>
                      <a:pt x="5242" y="88"/>
                    </a:lnTo>
                    <a:lnTo>
                      <a:pt x="5245" y="91"/>
                    </a:lnTo>
                    <a:lnTo>
                      <a:pt x="5247" y="94"/>
                    </a:lnTo>
                    <a:lnTo>
                      <a:pt x="5248" y="98"/>
                    </a:lnTo>
                    <a:lnTo>
                      <a:pt x="5250" y="101"/>
                    </a:lnTo>
                    <a:lnTo>
                      <a:pt x="5255" y="103"/>
                    </a:lnTo>
                    <a:lnTo>
                      <a:pt x="5260" y="107"/>
                    </a:lnTo>
                    <a:lnTo>
                      <a:pt x="5261" y="110"/>
                    </a:lnTo>
                    <a:lnTo>
                      <a:pt x="5262" y="113"/>
                    </a:lnTo>
                    <a:lnTo>
                      <a:pt x="5263" y="116"/>
                    </a:lnTo>
                    <a:lnTo>
                      <a:pt x="5264" y="120"/>
                    </a:lnTo>
                    <a:lnTo>
                      <a:pt x="5265" y="123"/>
                    </a:lnTo>
                    <a:lnTo>
                      <a:pt x="5265" y="125"/>
                    </a:lnTo>
                    <a:lnTo>
                      <a:pt x="5263" y="129"/>
                    </a:lnTo>
                    <a:lnTo>
                      <a:pt x="5262" y="132"/>
                    </a:lnTo>
                    <a:lnTo>
                      <a:pt x="5260" y="135"/>
                    </a:lnTo>
                    <a:lnTo>
                      <a:pt x="5259" y="138"/>
                    </a:lnTo>
                    <a:lnTo>
                      <a:pt x="5256" y="141"/>
                    </a:lnTo>
                    <a:lnTo>
                      <a:pt x="5256" y="145"/>
                    </a:lnTo>
                    <a:lnTo>
                      <a:pt x="5255" y="147"/>
                    </a:lnTo>
                    <a:lnTo>
                      <a:pt x="5255" y="151"/>
                    </a:lnTo>
                    <a:lnTo>
                      <a:pt x="5255" y="154"/>
                    </a:lnTo>
                    <a:lnTo>
                      <a:pt x="5255" y="158"/>
                    </a:lnTo>
                    <a:lnTo>
                      <a:pt x="5254" y="160"/>
                    </a:lnTo>
                    <a:lnTo>
                      <a:pt x="5244" y="162"/>
                    </a:lnTo>
                    <a:lnTo>
                      <a:pt x="5229" y="162"/>
                    </a:lnTo>
                    <a:lnTo>
                      <a:pt x="5219" y="160"/>
                    </a:lnTo>
                    <a:lnTo>
                      <a:pt x="5218" y="156"/>
                    </a:lnTo>
                    <a:lnTo>
                      <a:pt x="5217" y="154"/>
                    </a:lnTo>
                    <a:lnTo>
                      <a:pt x="5215" y="151"/>
                    </a:lnTo>
                    <a:lnTo>
                      <a:pt x="5207" y="147"/>
                    </a:lnTo>
                    <a:lnTo>
                      <a:pt x="5197" y="145"/>
                    </a:lnTo>
                    <a:lnTo>
                      <a:pt x="5188" y="147"/>
                    </a:lnTo>
                    <a:lnTo>
                      <a:pt x="5180" y="151"/>
                    </a:lnTo>
                    <a:lnTo>
                      <a:pt x="5176" y="153"/>
                    </a:lnTo>
                    <a:lnTo>
                      <a:pt x="5171" y="156"/>
                    </a:lnTo>
                    <a:lnTo>
                      <a:pt x="5168" y="160"/>
                    </a:lnTo>
                    <a:lnTo>
                      <a:pt x="5158" y="161"/>
                    </a:lnTo>
                    <a:lnTo>
                      <a:pt x="5149" y="158"/>
                    </a:lnTo>
                    <a:lnTo>
                      <a:pt x="5142" y="155"/>
                    </a:lnTo>
                    <a:lnTo>
                      <a:pt x="5135" y="153"/>
                    </a:lnTo>
                    <a:lnTo>
                      <a:pt x="5128" y="150"/>
                    </a:lnTo>
                    <a:lnTo>
                      <a:pt x="5119" y="147"/>
                    </a:lnTo>
                    <a:lnTo>
                      <a:pt x="5110" y="144"/>
                    </a:lnTo>
                    <a:lnTo>
                      <a:pt x="5093" y="144"/>
                    </a:lnTo>
                    <a:lnTo>
                      <a:pt x="5081" y="141"/>
                    </a:lnTo>
                    <a:lnTo>
                      <a:pt x="5075" y="138"/>
                    </a:lnTo>
                    <a:lnTo>
                      <a:pt x="5072" y="136"/>
                    </a:lnTo>
                    <a:lnTo>
                      <a:pt x="5068" y="132"/>
                    </a:lnTo>
                    <a:lnTo>
                      <a:pt x="5065" y="129"/>
                    </a:lnTo>
                    <a:lnTo>
                      <a:pt x="5062" y="126"/>
                    </a:lnTo>
                    <a:lnTo>
                      <a:pt x="5057" y="126"/>
                    </a:lnTo>
                    <a:lnTo>
                      <a:pt x="5052" y="129"/>
                    </a:lnTo>
                    <a:lnTo>
                      <a:pt x="5048" y="132"/>
                    </a:lnTo>
                    <a:lnTo>
                      <a:pt x="5043" y="136"/>
                    </a:lnTo>
                    <a:lnTo>
                      <a:pt x="5037" y="138"/>
                    </a:lnTo>
                    <a:lnTo>
                      <a:pt x="5029" y="141"/>
                    </a:lnTo>
                    <a:lnTo>
                      <a:pt x="5025" y="144"/>
                    </a:lnTo>
                    <a:lnTo>
                      <a:pt x="5022" y="147"/>
                    </a:lnTo>
                    <a:lnTo>
                      <a:pt x="5018" y="150"/>
                    </a:lnTo>
                    <a:lnTo>
                      <a:pt x="5014" y="153"/>
                    </a:lnTo>
                    <a:lnTo>
                      <a:pt x="5010" y="156"/>
                    </a:lnTo>
                    <a:lnTo>
                      <a:pt x="5004" y="159"/>
                    </a:lnTo>
                    <a:lnTo>
                      <a:pt x="4996" y="162"/>
                    </a:lnTo>
                    <a:lnTo>
                      <a:pt x="4988" y="165"/>
                    </a:lnTo>
                    <a:lnTo>
                      <a:pt x="4980" y="168"/>
                    </a:lnTo>
                    <a:lnTo>
                      <a:pt x="4973" y="170"/>
                    </a:lnTo>
                    <a:lnTo>
                      <a:pt x="4967" y="174"/>
                    </a:lnTo>
                    <a:lnTo>
                      <a:pt x="4961" y="176"/>
                    </a:lnTo>
                    <a:lnTo>
                      <a:pt x="4956" y="180"/>
                    </a:lnTo>
                    <a:lnTo>
                      <a:pt x="4950" y="182"/>
                    </a:lnTo>
                    <a:lnTo>
                      <a:pt x="4944" y="185"/>
                    </a:lnTo>
                    <a:lnTo>
                      <a:pt x="4938" y="189"/>
                    </a:lnTo>
                    <a:lnTo>
                      <a:pt x="4931" y="191"/>
                    </a:lnTo>
                    <a:lnTo>
                      <a:pt x="4923" y="194"/>
                    </a:lnTo>
                    <a:lnTo>
                      <a:pt x="4919" y="197"/>
                    </a:lnTo>
                    <a:lnTo>
                      <a:pt x="4916" y="200"/>
                    </a:lnTo>
                    <a:lnTo>
                      <a:pt x="4913" y="204"/>
                    </a:lnTo>
                    <a:lnTo>
                      <a:pt x="4909" y="206"/>
                    </a:lnTo>
                    <a:lnTo>
                      <a:pt x="4906" y="209"/>
                    </a:lnTo>
                    <a:lnTo>
                      <a:pt x="4901" y="213"/>
                    </a:lnTo>
                    <a:lnTo>
                      <a:pt x="4896" y="215"/>
                    </a:lnTo>
                    <a:lnTo>
                      <a:pt x="4893" y="219"/>
                    </a:lnTo>
                    <a:lnTo>
                      <a:pt x="4891" y="222"/>
                    </a:lnTo>
                    <a:lnTo>
                      <a:pt x="4889" y="224"/>
                    </a:lnTo>
                    <a:lnTo>
                      <a:pt x="4886" y="228"/>
                    </a:lnTo>
                    <a:lnTo>
                      <a:pt x="4882" y="231"/>
                    </a:lnTo>
                    <a:lnTo>
                      <a:pt x="4877" y="234"/>
                    </a:lnTo>
                    <a:lnTo>
                      <a:pt x="4874" y="237"/>
                    </a:lnTo>
                    <a:lnTo>
                      <a:pt x="4870" y="241"/>
                    </a:lnTo>
                    <a:lnTo>
                      <a:pt x="4860" y="241"/>
                    </a:lnTo>
                    <a:lnTo>
                      <a:pt x="4851" y="242"/>
                    </a:lnTo>
                    <a:lnTo>
                      <a:pt x="4848" y="244"/>
                    </a:lnTo>
                    <a:lnTo>
                      <a:pt x="4847" y="248"/>
                    </a:lnTo>
                    <a:lnTo>
                      <a:pt x="4847" y="251"/>
                    </a:lnTo>
                    <a:lnTo>
                      <a:pt x="4848" y="254"/>
                    </a:lnTo>
                    <a:lnTo>
                      <a:pt x="4850" y="257"/>
                    </a:lnTo>
                    <a:lnTo>
                      <a:pt x="4851" y="260"/>
                    </a:lnTo>
                    <a:lnTo>
                      <a:pt x="4853" y="264"/>
                    </a:lnTo>
                    <a:lnTo>
                      <a:pt x="4856" y="266"/>
                    </a:lnTo>
                    <a:lnTo>
                      <a:pt x="4861" y="269"/>
                    </a:lnTo>
                    <a:lnTo>
                      <a:pt x="4866" y="273"/>
                    </a:lnTo>
                    <a:lnTo>
                      <a:pt x="4871" y="275"/>
                    </a:lnTo>
                    <a:lnTo>
                      <a:pt x="4877" y="279"/>
                    </a:lnTo>
                    <a:lnTo>
                      <a:pt x="4883" y="282"/>
                    </a:lnTo>
                    <a:lnTo>
                      <a:pt x="4889" y="284"/>
                    </a:lnTo>
                    <a:lnTo>
                      <a:pt x="4893" y="288"/>
                    </a:lnTo>
                    <a:lnTo>
                      <a:pt x="4898" y="290"/>
                    </a:lnTo>
                    <a:lnTo>
                      <a:pt x="4903" y="294"/>
                    </a:lnTo>
                    <a:lnTo>
                      <a:pt x="4915" y="296"/>
                    </a:lnTo>
                    <a:lnTo>
                      <a:pt x="4923" y="298"/>
                    </a:lnTo>
                    <a:lnTo>
                      <a:pt x="4928" y="302"/>
                    </a:lnTo>
                    <a:lnTo>
                      <a:pt x="4932" y="304"/>
                    </a:lnTo>
                    <a:lnTo>
                      <a:pt x="4938" y="307"/>
                    </a:lnTo>
                    <a:lnTo>
                      <a:pt x="4946" y="310"/>
                    </a:lnTo>
                    <a:lnTo>
                      <a:pt x="4954" y="313"/>
                    </a:lnTo>
                    <a:lnTo>
                      <a:pt x="4962" y="316"/>
                    </a:lnTo>
                    <a:lnTo>
                      <a:pt x="4972" y="319"/>
                    </a:lnTo>
                    <a:lnTo>
                      <a:pt x="4982" y="321"/>
                    </a:lnTo>
                    <a:lnTo>
                      <a:pt x="4991" y="324"/>
                    </a:lnTo>
                    <a:lnTo>
                      <a:pt x="5002" y="326"/>
                    </a:lnTo>
                    <a:lnTo>
                      <a:pt x="5011" y="329"/>
                    </a:lnTo>
                    <a:lnTo>
                      <a:pt x="5021" y="332"/>
                    </a:lnTo>
                    <a:lnTo>
                      <a:pt x="5033" y="334"/>
                    </a:lnTo>
                    <a:lnTo>
                      <a:pt x="5045" y="336"/>
                    </a:lnTo>
                    <a:lnTo>
                      <a:pt x="5060" y="337"/>
                    </a:lnTo>
                    <a:lnTo>
                      <a:pt x="5078" y="337"/>
                    </a:lnTo>
                    <a:lnTo>
                      <a:pt x="5095" y="337"/>
                    </a:lnTo>
                    <a:lnTo>
                      <a:pt x="5112" y="339"/>
                    </a:lnTo>
                    <a:lnTo>
                      <a:pt x="5128" y="339"/>
                    </a:lnTo>
                    <a:lnTo>
                      <a:pt x="5146" y="340"/>
                    </a:lnTo>
                    <a:lnTo>
                      <a:pt x="5158" y="341"/>
                    </a:lnTo>
                    <a:lnTo>
                      <a:pt x="5174" y="342"/>
                    </a:lnTo>
                    <a:lnTo>
                      <a:pt x="5187" y="340"/>
                    </a:lnTo>
                    <a:lnTo>
                      <a:pt x="5199" y="337"/>
                    </a:lnTo>
                    <a:lnTo>
                      <a:pt x="5212" y="336"/>
                    </a:lnTo>
                    <a:lnTo>
                      <a:pt x="5225" y="334"/>
                    </a:lnTo>
                    <a:lnTo>
                      <a:pt x="5239" y="332"/>
                    </a:lnTo>
                    <a:lnTo>
                      <a:pt x="5253" y="329"/>
                    </a:lnTo>
                    <a:lnTo>
                      <a:pt x="5263" y="327"/>
                    </a:lnTo>
                    <a:lnTo>
                      <a:pt x="5272" y="325"/>
                    </a:lnTo>
                    <a:lnTo>
                      <a:pt x="5280" y="322"/>
                    </a:lnTo>
                    <a:lnTo>
                      <a:pt x="5287" y="319"/>
                    </a:lnTo>
                    <a:lnTo>
                      <a:pt x="5297" y="317"/>
                    </a:lnTo>
                    <a:lnTo>
                      <a:pt x="5303" y="313"/>
                    </a:lnTo>
                    <a:lnTo>
                      <a:pt x="5310" y="311"/>
                    </a:lnTo>
                    <a:lnTo>
                      <a:pt x="5317" y="307"/>
                    </a:lnTo>
                    <a:lnTo>
                      <a:pt x="5324" y="305"/>
                    </a:lnTo>
                    <a:lnTo>
                      <a:pt x="5329" y="302"/>
                    </a:lnTo>
                    <a:lnTo>
                      <a:pt x="5333" y="298"/>
                    </a:lnTo>
                    <a:lnTo>
                      <a:pt x="5338" y="296"/>
                    </a:lnTo>
                    <a:lnTo>
                      <a:pt x="5343" y="292"/>
                    </a:lnTo>
                    <a:lnTo>
                      <a:pt x="5348" y="290"/>
                    </a:lnTo>
                    <a:lnTo>
                      <a:pt x="5354" y="287"/>
                    </a:lnTo>
                    <a:lnTo>
                      <a:pt x="5356" y="283"/>
                    </a:lnTo>
                    <a:lnTo>
                      <a:pt x="5359" y="280"/>
                    </a:lnTo>
                    <a:lnTo>
                      <a:pt x="5361" y="277"/>
                    </a:lnTo>
                    <a:lnTo>
                      <a:pt x="5365" y="274"/>
                    </a:lnTo>
                    <a:lnTo>
                      <a:pt x="5367" y="271"/>
                    </a:lnTo>
                    <a:lnTo>
                      <a:pt x="5369" y="268"/>
                    </a:lnTo>
                    <a:lnTo>
                      <a:pt x="5370" y="265"/>
                    </a:lnTo>
                    <a:lnTo>
                      <a:pt x="5371" y="261"/>
                    </a:lnTo>
                    <a:lnTo>
                      <a:pt x="5371" y="258"/>
                    </a:lnTo>
                    <a:lnTo>
                      <a:pt x="5371" y="256"/>
                    </a:lnTo>
                    <a:lnTo>
                      <a:pt x="5373" y="252"/>
                    </a:lnTo>
                    <a:lnTo>
                      <a:pt x="5373" y="249"/>
                    </a:lnTo>
                    <a:lnTo>
                      <a:pt x="5373" y="245"/>
                    </a:lnTo>
                    <a:lnTo>
                      <a:pt x="5371" y="243"/>
                    </a:lnTo>
                    <a:lnTo>
                      <a:pt x="5371" y="239"/>
                    </a:lnTo>
                    <a:lnTo>
                      <a:pt x="5355" y="239"/>
                    </a:lnTo>
                    <a:lnTo>
                      <a:pt x="5348" y="242"/>
                    </a:lnTo>
                    <a:lnTo>
                      <a:pt x="5343" y="245"/>
                    </a:lnTo>
                    <a:lnTo>
                      <a:pt x="5337" y="249"/>
                    </a:lnTo>
                    <a:lnTo>
                      <a:pt x="5335" y="246"/>
                    </a:lnTo>
                    <a:lnTo>
                      <a:pt x="5332" y="243"/>
                    </a:lnTo>
                    <a:lnTo>
                      <a:pt x="5331" y="241"/>
                    </a:lnTo>
                    <a:lnTo>
                      <a:pt x="5329" y="237"/>
                    </a:lnTo>
                    <a:lnTo>
                      <a:pt x="5327" y="234"/>
                    </a:lnTo>
                    <a:lnTo>
                      <a:pt x="5325" y="230"/>
                    </a:lnTo>
                    <a:lnTo>
                      <a:pt x="5324" y="228"/>
                    </a:lnTo>
                    <a:lnTo>
                      <a:pt x="5323" y="224"/>
                    </a:lnTo>
                    <a:lnTo>
                      <a:pt x="5322" y="221"/>
                    </a:lnTo>
                    <a:lnTo>
                      <a:pt x="5321" y="218"/>
                    </a:lnTo>
                    <a:lnTo>
                      <a:pt x="5320" y="215"/>
                    </a:lnTo>
                    <a:lnTo>
                      <a:pt x="5320" y="212"/>
                    </a:lnTo>
                    <a:lnTo>
                      <a:pt x="5320" y="208"/>
                    </a:lnTo>
                    <a:lnTo>
                      <a:pt x="5321" y="205"/>
                    </a:lnTo>
                    <a:lnTo>
                      <a:pt x="5321" y="203"/>
                    </a:lnTo>
                    <a:lnTo>
                      <a:pt x="5321" y="199"/>
                    </a:lnTo>
                    <a:lnTo>
                      <a:pt x="5322" y="196"/>
                    </a:lnTo>
                    <a:lnTo>
                      <a:pt x="5325" y="193"/>
                    </a:lnTo>
                    <a:lnTo>
                      <a:pt x="5328" y="190"/>
                    </a:lnTo>
                    <a:lnTo>
                      <a:pt x="5331" y="186"/>
                    </a:lnTo>
                    <a:lnTo>
                      <a:pt x="5333" y="183"/>
                    </a:lnTo>
                    <a:lnTo>
                      <a:pt x="5338" y="181"/>
                    </a:lnTo>
                    <a:lnTo>
                      <a:pt x="5347" y="178"/>
                    </a:lnTo>
                    <a:lnTo>
                      <a:pt x="5348" y="175"/>
                    </a:lnTo>
                    <a:lnTo>
                      <a:pt x="5350" y="171"/>
                    </a:lnTo>
                    <a:lnTo>
                      <a:pt x="5351" y="168"/>
                    </a:lnTo>
                    <a:lnTo>
                      <a:pt x="5352" y="166"/>
                    </a:lnTo>
                    <a:lnTo>
                      <a:pt x="5353" y="162"/>
                    </a:lnTo>
                    <a:lnTo>
                      <a:pt x="5354" y="159"/>
                    </a:lnTo>
                    <a:lnTo>
                      <a:pt x="5356" y="155"/>
                    </a:lnTo>
                    <a:lnTo>
                      <a:pt x="5361" y="153"/>
                    </a:lnTo>
                    <a:lnTo>
                      <a:pt x="5365" y="150"/>
                    </a:lnTo>
                    <a:lnTo>
                      <a:pt x="5369" y="146"/>
                    </a:lnTo>
                    <a:lnTo>
                      <a:pt x="5373" y="144"/>
                    </a:lnTo>
                    <a:lnTo>
                      <a:pt x="5374" y="140"/>
                    </a:lnTo>
                    <a:lnTo>
                      <a:pt x="5374" y="137"/>
                    </a:lnTo>
                    <a:lnTo>
                      <a:pt x="5375" y="135"/>
                    </a:lnTo>
                    <a:lnTo>
                      <a:pt x="5375" y="131"/>
                    </a:lnTo>
                    <a:lnTo>
                      <a:pt x="5375" y="128"/>
                    </a:lnTo>
                    <a:lnTo>
                      <a:pt x="5376" y="124"/>
                    </a:lnTo>
                    <a:lnTo>
                      <a:pt x="5383" y="122"/>
                    </a:lnTo>
                    <a:lnTo>
                      <a:pt x="5390" y="118"/>
                    </a:lnTo>
                    <a:lnTo>
                      <a:pt x="5392" y="116"/>
                    </a:lnTo>
                    <a:lnTo>
                      <a:pt x="5396" y="113"/>
                    </a:lnTo>
                    <a:lnTo>
                      <a:pt x="5399" y="109"/>
                    </a:lnTo>
                    <a:lnTo>
                      <a:pt x="5403" y="107"/>
                    </a:lnTo>
                    <a:lnTo>
                      <a:pt x="5407" y="103"/>
                    </a:lnTo>
                    <a:lnTo>
                      <a:pt x="5411" y="100"/>
                    </a:lnTo>
                    <a:lnTo>
                      <a:pt x="5414" y="98"/>
                    </a:lnTo>
                    <a:lnTo>
                      <a:pt x="5418" y="94"/>
                    </a:lnTo>
                    <a:lnTo>
                      <a:pt x="5422" y="91"/>
                    </a:lnTo>
                    <a:lnTo>
                      <a:pt x="5426" y="92"/>
                    </a:lnTo>
                    <a:lnTo>
                      <a:pt x="5429" y="94"/>
                    </a:lnTo>
                    <a:lnTo>
                      <a:pt x="5433" y="98"/>
                    </a:lnTo>
                    <a:lnTo>
                      <a:pt x="5437" y="101"/>
                    </a:lnTo>
                    <a:lnTo>
                      <a:pt x="5441" y="103"/>
                    </a:lnTo>
                    <a:lnTo>
                      <a:pt x="5448" y="107"/>
                    </a:lnTo>
                    <a:lnTo>
                      <a:pt x="5450" y="110"/>
                    </a:lnTo>
                    <a:lnTo>
                      <a:pt x="5453" y="113"/>
                    </a:lnTo>
                    <a:lnTo>
                      <a:pt x="5456" y="116"/>
                    </a:lnTo>
                    <a:lnTo>
                      <a:pt x="5465" y="118"/>
                    </a:lnTo>
                    <a:lnTo>
                      <a:pt x="5476" y="118"/>
                    </a:lnTo>
                    <a:lnTo>
                      <a:pt x="5479" y="115"/>
                    </a:lnTo>
                    <a:lnTo>
                      <a:pt x="5481" y="112"/>
                    </a:lnTo>
                    <a:lnTo>
                      <a:pt x="5483" y="108"/>
                    </a:lnTo>
                    <a:lnTo>
                      <a:pt x="5487" y="106"/>
                    </a:lnTo>
                    <a:lnTo>
                      <a:pt x="5494" y="102"/>
                    </a:lnTo>
                    <a:lnTo>
                      <a:pt x="5499" y="100"/>
                    </a:lnTo>
                    <a:lnTo>
                      <a:pt x="5505" y="97"/>
                    </a:lnTo>
                    <a:lnTo>
                      <a:pt x="5510" y="93"/>
                    </a:lnTo>
                    <a:lnTo>
                      <a:pt x="5514" y="91"/>
                    </a:lnTo>
                    <a:lnTo>
                      <a:pt x="5519" y="87"/>
                    </a:lnTo>
                    <a:lnTo>
                      <a:pt x="5522" y="84"/>
                    </a:lnTo>
                    <a:lnTo>
                      <a:pt x="5528" y="82"/>
                    </a:lnTo>
                    <a:lnTo>
                      <a:pt x="5543" y="80"/>
                    </a:lnTo>
                    <a:lnTo>
                      <a:pt x="5550" y="77"/>
                    </a:lnTo>
                    <a:lnTo>
                      <a:pt x="5557" y="75"/>
                    </a:lnTo>
                    <a:lnTo>
                      <a:pt x="5562" y="71"/>
                    </a:lnTo>
                    <a:lnTo>
                      <a:pt x="5566" y="68"/>
                    </a:lnTo>
                    <a:lnTo>
                      <a:pt x="5572" y="65"/>
                    </a:lnTo>
                    <a:lnTo>
                      <a:pt x="5577" y="62"/>
                    </a:lnTo>
                    <a:lnTo>
                      <a:pt x="5581" y="59"/>
                    </a:lnTo>
                    <a:lnTo>
                      <a:pt x="5586" y="56"/>
                    </a:lnTo>
                    <a:lnTo>
                      <a:pt x="5590" y="53"/>
                    </a:lnTo>
                    <a:lnTo>
                      <a:pt x="5597" y="50"/>
                    </a:lnTo>
                    <a:lnTo>
                      <a:pt x="5609" y="48"/>
                    </a:lnTo>
                    <a:lnTo>
                      <a:pt x="5621" y="46"/>
                    </a:lnTo>
                    <a:lnTo>
                      <a:pt x="5634" y="44"/>
                    </a:lnTo>
                    <a:lnTo>
                      <a:pt x="5643" y="41"/>
                    </a:lnTo>
                    <a:lnTo>
                      <a:pt x="5653" y="38"/>
                    </a:lnTo>
                    <a:lnTo>
                      <a:pt x="5662" y="35"/>
                    </a:lnTo>
                    <a:lnTo>
                      <a:pt x="5665" y="32"/>
                    </a:lnTo>
                    <a:lnTo>
                      <a:pt x="5670" y="30"/>
                    </a:lnTo>
                    <a:lnTo>
                      <a:pt x="5676" y="26"/>
                    </a:lnTo>
                    <a:lnTo>
                      <a:pt x="5681" y="24"/>
                    </a:lnTo>
                    <a:lnTo>
                      <a:pt x="5691" y="20"/>
                    </a:lnTo>
                    <a:lnTo>
                      <a:pt x="5701" y="18"/>
                    </a:lnTo>
                    <a:lnTo>
                      <a:pt x="5701" y="15"/>
                    </a:lnTo>
                    <a:lnTo>
                      <a:pt x="5702" y="12"/>
                    </a:lnTo>
                    <a:lnTo>
                      <a:pt x="5702" y="9"/>
                    </a:lnTo>
                    <a:lnTo>
                      <a:pt x="5703" y="5"/>
                    </a:lnTo>
                    <a:lnTo>
                      <a:pt x="5703" y="3"/>
                    </a:lnTo>
                    <a:lnTo>
                      <a:pt x="5704" y="0"/>
                    </a:lnTo>
                    <a:lnTo>
                      <a:pt x="5790" y="0"/>
                    </a:lnTo>
                    <a:lnTo>
                      <a:pt x="5793" y="3"/>
                    </a:lnTo>
                    <a:lnTo>
                      <a:pt x="5797" y="8"/>
                    </a:lnTo>
                    <a:lnTo>
                      <a:pt x="5800" y="11"/>
                    </a:lnTo>
                    <a:lnTo>
                      <a:pt x="5802" y="16"/>
                    </a:lnTo>
                    <a:lnTo>
                      <a:pt x="5816" y="14"/>
                    </a:lnTo>
                    <a:lnTo>
                      <a:pt x="5835" y="12"/>
                    </a:lnTo>
                    <a:lnTo>
                      <a:pt x="5854" y="14"/>
                    </a:lnTo>
                    <a:lnTo>
                      <a:pt x="5868" y="17"/>
                    </a:lnTo>
                    <a:lnTo>
                      <a:pt x="5878" y="20"/>
                    </a:lnTo>
                    <a:lnTo>
                      <a:pt x="5888" y="24"/>
                    </a:lnTo>
                    <a:lnTo>
                      <a:pt x="5893" y="27"/>
                    </a:lnTo>
                    <a:lnTo>
                      <a:pt x="5897" y="32"/>
                    </a:lnTo>
                    <a:lnTo>
                      <a:pt x="5900" y="35"/>
                    </a:lnTo>
                    <a:lnTo>
                      <a:pt x="5903" y="39"/>
                    </a:lnTo>
                    <a:lnTo>
                      <a:pt x="5905" y="44"/>
                    </a:lnTo>
                    <a:lnTo>
                      <a:pt x="5907" y="47"/>
                    </a:lnTo>
                    <a:lnTo>
                      <a:pt x="5915" y="48"/>
                    </a:lnTo>
                    <a:lnTo>
                      <a:pt x="5928" y="47"/>
                    </a:lnTo>
                    <a:lnTo>
                      <a:pt x="5937" y="50"/>
                    </a:lnTo>
                    <a:lnTo>
                      <a:pt x="5945" y="52"/>
                    </a:lnTo>
                    <a:lnTo>
                      <a:pt x="5951" y="47"/>
                    </a:lnTo>
                    <a:lnTo>
                      <a:pt x="5956" y="44"/>
                    </a:lnTo>
                    <a:lnTo>
                      <a:pt x="5961" y="39"/>
                    </a:lnTo>
                    <a:lnTo>
                      <a:pt x="5964" y="35"/>
                    </a:lnTo>
                    <a:lnTo>
                      <a:pt x="5966" y="31"/>
                    </a:lnTo>
                    <a:lnTo>
                      <a:pt x="5968" y="27"/>
                    </a:lnTo>
                    <a:lnTo>
                      <a:pt x="5971" y="24"/>
                    </a:lnTo>
                    <a:lnTo>
                      <a:pt x="5973" y="19"/>
                    </a:lnTo>
                    <a:lnTo>
                      <a:pt x="5975" y="16"/>
                    </a:lnTo>
                    <a:lnTo>
                      <a:pt x="5979" y="11"/>
                    </a:lnTo>
                    <a:lnTo>
                      <a:pt x="5981" y="8"/>
                    </a:lnTo>
                    <a:lnTo>
                      <a:pt x="5983" y="3"/>
                    </a:lnTo>
                    <a:lnTo>
                      <a:pt x="5984" y="0"/>
                    </a:lnTo>
                    <a:lnTo>
                      <a:pt x="6223" y="0"/>
                    </a:lnTo>
                    <a:lnTo>
                      <a:pt x="6222" y="2"/>
                    </a:lnTo>
                    <a:lnTo>
                      <a:pt x="6221" y="5"/>
                    </a:lnTo>
                    <a:lnTo>
                      <a:pt x="6218" y="9"/>
                    </a:lnTo>
                    <a:lnTo>
                      <a:pt x="6216" y="12"/>
                    </a:lnTo>
                    <a:lnTo>
                      <a:pt x="6214" y="15"/>
                    </a:lnTo>
                    <a:lnTo>
                      <a:pt x="6213" y="18"/>
                    </a:lnTo>
                    <a:lnTo>
                      <a:pt x="6214" y="22"/>
                    </a:lnTo>
                    <a:lnTo>
                      <a:pt x="6216" y="24"/>
                    </a:lnTo>
                    <a:lnTo>
                      <a:pt x="6217" y="27"/>
                    </a:lnTo>
                    <a:lnTo>
                      <a:pt x="6219" y="31"/>
                    </a:lnTo>
                    <a:lnTo>
                      <a:pt x="6221" y="33"/>
                    </a:lnTo>
                    <a:lnTo>
                      <a:pt x="6222" y="37"/>
                    </a:lnTo>
                    <a:lnTo>
                      <a:pt x="6224" y="40"/>
                    </a:lnTo>
                    <a:lnTo>
                      <a:pt x="6226" y="44"/>
                    </a:lnTo>
                    <a:lnTo>
                      <a:pt x="6229" y="46"/>
                    </a:lnTo>
                    <a:lnTo>
                      <a:pt x="6231" y="49"/>
                    </a:lnTo>
                    <a:lnTo>
                      <a:pt x="6233" y="53"/>
                    </a:lnTo>
                    <a:lnTo>
                      <a:pt x="6238" y="55"/>
                    </a:lnTo>
                    <a:lnTo>
                      <a:pt x="6240" y="59"/>
                    </a:lnTo>
                    <a:lnTo>
                      <a:pt x="6244" y="62"/>
                    </a:lnTo>
                    <a:lnTo>
                      <a:pt x="6246" y="64"/>
                    </a:lnTo>
                    <a:lnTo>
                      <a:pt x="6248" y="68"/>
                    </a:lnTo>
                    <a:lnTo>
                      <a:pt x="6251" y="71"/>
                    </a:lnTo>
                    <a:lnTo>
                      <a:pt x="6261" y="73"/>
                    </a:lnTo>
                    <a:lnTo>
                      <a:pt x="6275" y="73"/>
                    </a:lnTo>
                    <a:lnTo>
                      <a:pt x="6285" y="71"/>
                    </a:lnTo>
                    <a:lnTo>
                      <a:pt x="6291" y="68"/>
                    </a:lnTo>
                    <a:lnTo>
                      <a:pt x="6296" y="65"/>
                    </a:lnTo>
                    <a:lnTo>
                      <a:pt x="6301" y="62"/>
                    </a:lnTo>
                    <a:lnTo>
                      <a:pt x="6306" y="60"/>
                    </a:lnTo>
                    <a:lnTo>
                      <a:pt x="6312" y="56"/>
                    </a:lnTo>
                    <a:lnTo>
                      <a:pt x="6317" y="53"/>
                    </a:lnTo>
                    <a:lnTo>
                      <a:pt x="6322" y="50"/>
                    </a:lnTo>
                    <a:lnTo>
                      <a:pt x="6328" y="47"/>
                    </a:lnTo>
                    <a:lnTo>
                      <a:pt x="6336" y="45"/>
                    </a:lnTo>
                    <a:lnTo>
                      <a:pt x="6344" y="42"/>
                    </a:lnTo>
                    <a:lnTo>
                      <a:pt x="6349" y="39"/>
                    </a:lnTo>
                    <a:lnTo>
                      <a:pt x="6353" y="35"/>
                    </a:lnTo>
                    <a:lnTo>
                      <a:pt x="6361" y="34"/>
                    </a:lnTo>
                    <a:lnTo>
                      <a:pt x="6374" y="35"/>
                    </a:lnTo>
                    <a:lnTo>
                      <a:pt x="6381" y="39"/>
                    </a:lnTo>
                    <a:lnTo>
                      <a:pt x="6387" y="41"/>
                    </a:lnTo>
                    <a:lnTo>
                      <a:pt x="6392" y="45"/>
                    </a:lnTo>
                    <a:lnTo>
                      <a:pt x="6397" y="47"/>
                    </a:lnTo>
                    <a:lnTo>
                      <a:pt x="6400" y="50"/>
                    </a:lnTo>
                    <a:lnTo>
                      <a:pt x="6405" y="54"/>
                    </a:lnTo>
                    <a:lnTo>
                      <a:pt x="6410" y="56"/>
                    </a:lnTo>
                    <a:lnTo>
                      <a:pt x="6413" y="60"/>
                    </a:lnTo>
                    <a:lnTo>
                      <a:pt x="6417" y="63"/>
                    </a:lnTo>
                    <a:lnTo>
                      <a:pt x="6419" y="65"/>
                    </a:lnTo>
                    <a:lnTo>
                      <a:pt x="6422" y="69"/>
                    </a:lnTo>
                    <a:lnTo>
                      <a:pt x="6425" y="72"/>
                    </a:lnTo>
                    <a:lnTo>
                      <a:pt x="6427" y="75"/>
                    </a:lnTo>
                    <a:lnTo>
                      <a:pt x="6429" y="76"/>
                    </a:lnTo>
                    <a:lnTo>
                      <a:pt x="6432" y="73"/>
                    </a:lnTo>
                    <a:lnTo>
                      <a:pt x="6434" y="70"/>
                    </a:lnTo>
                    <a:lnTo>
                      <a:pt x="6438" y="67"/>
                    </a:lnTo>
                    <a:lnTo>
                      <a:pt x="6443" y="64"/>
                    </a:lnTo>
                    <a:lnTo>
                      <a:pt x="6448" y="61"/>
                    </a:lnTo>
                    <a:lnTo>
                      <a:pt x="6453" y="57"/>
                    </a:lnTo>
                    <a:lnTo>
                      <a:pt x="6458" y="55"/>
                    </a:lnTo>
                    <a:lnTo>
                      <a:pt x="6465" y="52"/>
                    </a:lnTo>
                    <a:lnTo>
                      <a:pt x="6473" y="49"/>
                    </a:lnTo>
                    <a:lnTo>
                      <a:pt x="6482" y="47"/>
                    </a:lnTo>
                    <a:lnTo>
                      <a:pt x="6496" y="45"/>
                    </a:lnTo>
                    <a:lnTo>
                      <a:pt x="6512" y="46"/>
                    </a:lnTo>
                    <a:lnTo>
                      <a:pt x="6524" y="48"/>
                    </a:lnTo>
                    <a:lnTo>
                      <a:pt x="6533" y="50"/>
                    </a:lnTo>
                    <a:lnTo>
                      <a:pt x="6541" y="53"/>
                    </a:lnTo>
                    <a:lnTo>
                      <a:pt x="6551" y="56"/>
                    </a:lnTo>
                    <a:lnTo>
                      <a:pt x="6563" y="59"/>
                    </a:lnTo>
                    <a:lnTo>
                      <a:pt x="6573" y="61"/>
                    </a:lnTo>
                    <a:lnTo>
                      <a:pt x="6582" y="63"/>
                    </a:lnTo>
                    <a:lnTo>
                      <a:pt x="6593" y="65"/>
                    </a:lnTo>
                    <a:lnTo>
                      <a:pt x="6602" y="69"/>
                    </a:lnTo>
                    <a:lnTo>
                      <a:pt x="6609" y="71"/>
                    </a:lnTo>
                    <a:lnTo>
                      <a:pt x="6616" y="73"/>
                    </a:lnTo>
                    <a:lnTo>
                      <a:pt x="6620" y="77"/>
                    </a:lnTo>
                    <a:lnTo>
                      <a:pt x="6624" y="80"/>
                    </a:lnTo>
                    <a:lnTo>
                      <a:pt x="6627" y="83"/>
                    </a:lnTo>
                    <a:lnTo>
                      <a:pt x="6630" y="86"/>
                    </a:lnTo>
                    <a:lnTo>
                      <a:pt x="6633" y="90"/>
                    </a:lnTo>
                    <a:lnTo>
                      <a:pt x="6635" y="92"/>
                    </a:lnTo>
                    <a:lnTo>
                      <a:pt x="6638" y="95"/>
                    </a:lnTo>
                    <a:lnTo>
                      <a:pt x="6641" y="99"/>
                    </a:lnTo>
                    <a:lnTo>
                      <a:pt x="6644" y="101"/>
                    </a:lnTo>
                    <a:lnTo>
                      <a:pt x="6647" y="105"/>
                    </a:lnTo>
                    <a:lnTo>
                      <a:pt x="6652" y="108"/>
                    </a:lnTo>
                    <a:lnTo>
                      <a:pt x="6665" y="107"/>
                    </a:lnTo>
                    <a:lnTo>
                      <a:pt x="6672" y="105"/>
                    </a:lnTo>
                    <a:lnTo>
                      <a:pt x="6679" y="108"/>
                    </a:lnTo>
                    <a:lnTo>
                      <a:pt x="6687" y="110"/>
                    </a:lnTo>
                    <a:lnTo>
                      <a:pt x="6700" y="109"/>
                    </a:lnTo>
                    <a:lnTo>
                      <a:pt x="6708" y="107"/>
                    </a:lnTo>
                    <a:lnTo>
                      <a:pt x="6711" y="103"/>
                    </a:lnTo>
                    <a:lnTo>
                      <a:pt x="6716" y="101"/>
                    </a:lnTo>
                    <a:lnTo>
                      <a:pt x="6720" y="98"/>
                    </a:lnTo>
                    <a:lnTo>
                      <a:pt x="6726" y="95"/>
                    </a:lnTo>
                    <a:lnTo>
                      <a:pt x="6739" y="93"/>
                    </a:lnTo>
                    <a:lnTo>
                      <a:pt x="6755" y="93"/>
                    </a:lnTo>
                    <a:lnTo>
                      <a:pt x="6760" y="95"/>
                    </a:lnTo>
                    <a:lnTo>
                      <a:pt x="6762" y="99"/>
                    </a:lnTo>
                    <a:lnTo>
                      <a:pt x="6766" y="101"/>
                    </a:lnTo>
                    <a:lnTo>
                      <a:pt x="6768" y="105"/>
                    </a:lnTo>
                    <a:lnTo>
                      <a:pt x="6770" y="108"/>
                    </a:lnTo>
                    <a:lnTo>
                      <a:pt x="6773" y="110"/>
                    </a:lnTo>
                    <a:lnTo>
                      <a:pt x="6776" y="114"/>
                    </a:lnTo>
                    <a:lnTo>
                      <a:pt x="6778" y="117"/>
                    </a:lnTo>
                    <a:lnTo>
                      <a:pt x="6781" y="120"/>
                    </a:lnTo>
                    <a:lnTo>
                      <a:pt x="6784" y="123"/>
                    </a:lnTo>
                    <a:lnTo>
                      <a:pt x="6792" y="125"/>
                    </a:lnTo>
                    <a:lnTo>
                      <a:pt x="6807" y="126"/>
                    </a:lnTo>
                    <a:lnTo>
                      <a:pt x="6824" y="126"/>
                    </a:lnTo>
                    <a:lnTo>
                      <a:pt x="6830" y="124"/>
                    </a:lnTo>
                    <a:lnTo>
                      <a:pt x="6834" y="121"/>
                    </a:lnTo>
                    <a:lnTo>
                      <a:pt x="6836" y="117"/>
                    </a:lnTo>
                    <a:lnTo>
                      <a:pt x="6838" y="114"/>
                    </a:lnTo>
                    <a:lnTo>
                      <a:pt x="6841" y="112"/>
                    </a:lnTo>
                    <a:lnTo>
                      <a:pt x="6846" y="109"/>
                    </a:lnTo>
                    <a:lnTo>
                      <a:pt x="6860" y="110"/>
                    </a:lnTo>
                    <a:lnTo>
                      <a:pt x="6864" y="114"/>
                    </a:lnTo>
                    <a:lnTo>
                      <a:pt x="6865" y="117"/>
                    </a:lnTo>
                    <a:lnTo>
                      <a:pt x="6867" y="120"/>
                    </a:lnTo>
                    <a:lnTo>
                      <a:pt x="6868" y="123"/>
                    </a:lnTo>
                    <a:lnTo>
                      <a:pt x="6869" y="126"/>
                    </a:lnTo>
                    <a:lnTo>
                      <a:pt x="6872" y="129"/>
                    </a:lnTo>
                    <a:lnTo>
                      <a:pt x="6873" y="132"/>
                    </a:lnTo>
                    <a:lnTo>
                      <a:pt x="6874" y="136"/>
                    </a:lnTo>
                    <a:lnTo>
                      <a:pt x="6876" y="139"/>
                    </a:lnTo>
                    <a:lnTo>
                      <a:pt x="6877" y="141"/>
                    </a:lnTo>
                    <a:lnTo>
                      <a:pt x="6890" y="141"/>
                    </a:lnTo>
                    <a:lnTo>
                      <a:pt x="6899" y="143"/>
                    </a:lnTo>
                    <a:lnTo>
                      <a:pt x="6913" y="144"/>
                    </a:lnTo>
                    <a:lnTo>
                      <a:pt x="6913" y="1270"/>
                    </a:lnTo>
                    <a:lnTo>
                      <a:pt x="0" y="1270"/>
                    </a:lnTo>
                    <a:lnTo>
                      <a:pt x="0" y="178"/>
                    </a:lnTo>
                    <a:lnTo>
                      <a:pt x="7" y="181"/>
                    </a:lnTo>
                    <a:lnTo>
                      <a:pt x="14" y="182"/>
                    </a:lnTo>
                    <a:lnTo>
                      <a:pt x="23" y="184"/>
                    </a:lnTo>
                    <a:lnTo>
                      <a:pt x="31" y="186"/>
                    </a:lnTo>
                    <a:lnTo>
                      <a:pt x="42" y="186"/>
                    </a:lnTo>
                    <a:lnTo>
                      <a:pt x="55" y="186"/>
                    </a:lnTo>
                    <a:lnTo>
                      <a:pt x="63" y="184"/>
                    </a:lnTo>
                    <a:lnTo>
                      <a:pt x="72" y="183"/>
                    </a:lnTo>
                    <a:lnTo>
                      <a:pt x="79" y="181"/>
                    </a:lnTo>
                    <a:lnTo>
                      <a:pt x="87" y="178"/>
                    </a:lnTo>
                    <a:lnTo>
                      <a:pt x="90" y="176"/>
                    </a:lnTo>
                    <a:lnTo>
                      <a:pt x="93" y="174"/>
                    </a:lnTo>
                    <a:lnTo>
                      <a:pt x="97" y="171"/>
                    </a:lnTo>
                    <a:lnTo>
                      <a:pt x="99" y="169"/>
                    </a:lnTo>
                    <a:lnTo>
                      <a:pt x="102" y="167"/>
                    </a:lnTo>
                    <a:lnTo>
                      <a:pt x="106" y="165"/>
                    </a:lnTo>
                    <a:lnTo>
                      <a:pt x="109" y="162"/>
                    </a:lnTo>
                    <a:lnTo>
                      <a:pt x="114" y="160"/>
                    </a:lnTo>
                    <a:lnTo>
                      <a:pt x="117" y="158"/>
                    </a:lnTo>
                    <a:lnTo>
                      <a:pt x="122" y="155"/>
                    </a:lnTo>
                    <a:lnTo>
                      <a:pt x="125" y="153"/>
                    </a:lnTo>
                    <a:lnTo>
                      <a:pt x="130" y="151"/>
                    </a:lnTo>
                    <a:lnTo>
                      <a:pt x="135" y="148"/>
                    </a:lnTo>
                    <a:lnTo>
                      <a:pt x="139" y="146"/>
                    </a:lnTo>
                    <a:lnTo>
                      <a:pt x="145" y="144"/>
                    </a:lnTo>
                    <a:lnTo>
                      <a:pt x="152" y="141"/>
                    </a:lnTo>
                    <a:lnTo>
                      <a:pt x="161" y="140"/>
                    </a:lnTo>
                    <a:lnTo>
                      <a:pt x="174" y="140"/>
                    </a:lnTo>
                    <a:lnTo>
                      <a:pt x="187" y="139"/>
                    </a:lnTo>
                    <a:lnTo>
                      <a:pt x="198" y="138"/>
                    </a:lnTo>
                    <a:lnTo>
                      <a:pt x="210" y="137"/>
                    </a:lnTo>
                    <a:lnTo>
                      <a:pt x="221" y="136"/>
                    </a:lnTo>
                    <a:lnTo>
                      <a:pt x="230" y="135"/>
                    </a:lnTo>
                    <a:lnTo>
                      <a:pt x="238" y="132"/>
                    </a:lnTo>
                    <a:lnTo>
                      <a:pt x="245" y="130"/>
                    </a:lnTo>
                    <a:lnTo>
                      <a:pt x="251" y="128"/>
                    </a:lnTo>
                    <a:lnTo>
                      <a:pt x="257" y="125"/>
                    </a:lnTo>
                    <a:lnTo>
                      <a:pt x="263" y="124"/>
                    </a:lnTo>
                    <a:lnTo>
                      <a:pt x="271" y="122"/>
                    </a:lnTo>
                    <a:lnTo>
                      <a:pt x="281" y="121"/>
                    </a:lnTo>
                    <a:lnTo>
                      <a:pt x="294" y="121"/>
                    </a:lnTo>
                    <a:lnTo>
                      <a:pt x="301" y="122"/>
                    </a:lnTo>
                    <a:lnTo>
                      <a:pt x="307" y="124"/>
                    </a:lnTo>
                    <a:lnTo>
                      <a:pt x="316" y="126"/>
                    </a:lnTo>
                    <a:lnTo>
                      <a:pt x="328" y="128"/>
                    </a:lnTo>
                    <a:lnTo>
                      <a:pt x="339" y="125"/>
                    </a:lnTo>
                    <a:lnTo>
                      <a:pt x="348" y="124"/>
                    </a:lnTo>
                    <a:lnTo>
                      <a:pt x="351" y="122"/>
                    </a:lnTo>
                    <a:lnTo>
                      <a:pt x="356" y="120"/>
                    </a:lnTo>
                    <a:lnTo>
                      <a:pt x="360" y="117"/>
                    </a:lnTo>
                    <a:lnTo>
                      <a:pt x="365" y="115"/>
                    </a:lnTo>
                    <a:lnTo>
                      <a:pt x="370" y="113"/>
                    </a:lnTo>
                    <a:lnTo>
                      <a:pt x="374" y="110"/>
                    </a:lnTo>
                    <a:lnTo>
                      <a:pt x="379" y="108"/>
                    </a:lnTo>
                    <a:lnTo>
                      <a:pt x="385" y="106"/>
                    </a:lnTo>
                    <a:lnTo>
                      <a:pt x="392" y="105"/>
                    </a:lnTo>
                    <a:lnTo>
                      <a:pt x="399" y="102"/>
                    </a:lnTo>
                    <a:lnTo>
                      <a:pt x="410" y="101"/>
                    </a:lnTo>
                    <a:lnTo>
                      <a:pt x="423" y="101"/>
                    </a:lnTo>
                    <a:lnTo>
                      <a:pt x="435" y="102"/>
                    </a:lnTo>
                    <a:lnTo>
                      <a:pt x="448" y="102"/>
                    </a:lnTo>
                    <a:lnTo>
                      <a:pt x="458" y="101"/>
                    </a:lnTo>
                    <a:lnTo>
                      <a:pt x="469" y="100"/>
                    </a:lnTo>
                    <a:lnTo>
                      <a:pt x="473" y="98"/>
                    </a:lnTo>
                    <a:lnTo>
                      <a:pt x="478" y="95"/>
                    </a:lnTo>
                    <a:lnTo>
                      <a:pt x="483" y="93"/>
                    </a:lnTo>
                    <a:lnTo>
                      <a:pt x="487" y="91"/>
                    </a:lnTo>
                    <a:lnTo>
                      <a:pt x="493" y="88"/>
                    </a:lnTo>
                    <a:lnTo>
                      <a:pt x="500" y="86"/>
                    </a:lnTo>
                    <a:lnTo>
                      <a:pt x="506" y="84"/>
                    </a:lnTo>
                    <a:lnTo>
                      <a:pt x="513" y="83"/>
                    </a:lnTo>
                    <a:lnTo>
                      <a:pt x="521" y="80"/>
                    </a:lnTo>
                    <a:lnTo>
                      <a:pt x="531" y="79"/>
                    </a:lnTo>
                    <a:lnTo>
                      <a:pt x="543" y="78"/>
                    </a:lnTo>
                    <a:lnTo>
                      <a:pt x="555" y="78"/>
                    </a:lnTo>
                    <a:lnTo>
                      <a:pt x="569" y="78"/>
                    </a:lnTo>
                    <a:lnTo>
                      <a:pt x="579" y="77"/>
                    </a:lnTo>
                    <a:lnTo>
                      <a:pt x="589" y="75"/>
                    </a:lnTo>
                    <a:lnTo>
                      <a:pt x="593" y="72"/>
                    </a:lnTo>
                    <a:lnTo>
                      <a:pt x="598" y="70"/>
                    </a:lnTo>
                    <a:lnTo>
                      <a:pt x="601" y="68"/>
                    </a:lnTo>
                    <a:lnTo>
                      <a:pt x="604" y="65"/>
                    </a:lnTo>
                    <a:lnTo>
                      <a:pt x="607" y="63"/>
                    </a:lnTo>
                    <a:lnTo>
                      <a:pt x="613" y="61"/>
                    </a:lnTo>
                    <a:lnTo>
                      <a:pt x="619" y="59"/>
                    </a:lnTo>
                    <a:lnTo>
                      <a:pt x="624" y="57"/>
                    </a:lnTo>
                    <a:lnTo>
                      <a:pt x="637" y="56"/>
                    </a:lnTo>
                    <a:lnTo>
                      <a:pt x="650" y="56"/>
                    </a:lnTo>
                    <a:lnTo>
                      <a:pt x="661" y="56"/>
                    </a:lnTo>
                    <a:lnTo>
                      <a:pt x="667" y="54"/>
                    </a:lnTo>
                    <a:lnTo>
                      <a:pt x="674" y="52"/>
                    </a:lnTo>
                    <a:lnTo>
                      <a:pt x="679" y="49"/>
                    </a:lnTo>
                    <a:lnTo>
                      <a:pt x="682" y="47"/>
                    </a:lnTo>
                    <a:lnTo>
                      <a:pt x="687" y="45"/>
                    </a:lnTo>
                    <a:lnTo>
                      <a:pt x="690" y="42"/>
                    </a:lnTo>
                    <a:lnTo>
                      <a:pt x="693" y="40"/>
                    </a:lnTo>
                    <a:lnTo>
                      <a:pt x="697" y="38"/>
                    </a:lnTo>
                    <a:lnTo>
                      <a:pt x="700" y="35"/>
                    </a:lnTo>
                    <a:lnTo>
                      <a:pt x="703" y="33"/>
                    </a:lnTo>
                    <a:lnTo>
                      <a:pt x="705" y="31"/>
                    </a:lnTo>
                    <a:lnTo>
                      <a:pt x="707" y="29"/>
                    </a:lnTo>
                    <a:lnTo>
                      <a:pt x="710" y="26"/>
                    </a:lnTo>
                    <a:lnTo>
                      <a:pt x="712" y="24"/>
                    </a:lnTo>
                    <a:lnTo>
                      <a:pt x="713" y="20"/>
                    </a:lnTo>
                    <a:lnTo>
                      <a:pt x="715" y="18"/>
                    </a:lnTo>
                    <a:lnTo>
                      <a:pt x="718" y="16"/>
                    </a:lnTo>
                    <a:lnTo>
                      <a:pt x="719" y="14"/>
                    </a:lnTo>
                    <a:lnTo>
                      <a:pt x="720" y="11"/>
                    </a:lnTo>
                    <a:lnTo>
                      <a:pt x="722" y="9"/>
                    </a:lnTo>
                    <a:lnTo>
                      <a:pt x="723" y="7"/>
                    </a:lnTo>
                    <a:lnTo>
                      <a:pt x="725" y="4"/>
                    </a:lnTo>
                    <a:lnTo>
                      <a:pt x="726" y="2"/>
                    </a:lnTo>
                    <a:lnTo>
                      <a:pt x="728" y="0"/>
                    </a:lnTo>
                    <a:lnTo>
                      <a:pt x="1945" y="0"/>
                    </a:lnTo>
                    <a:close/>
                    <a:moveTo>
                      <a:pt x="5666" y="0"/>
                    </a:moveTo>
                    <a:lnTo>
                      <a:pt x="5666" y="0"/>
                    </a:lnTo>
                    <a:lnTo>
                      <a:pt x="5665" y="0"/>
                    </a:lnTo>
                    <a:lnTo>
                      <a:pt x="5666" y="0"/>
                    </a:lnTo>
                    <a:close/>
                    <a:moveTo>
                      <a:pt x="1939" y="411"/>
                    </a:moveTo>
                    <a:lnTo>
                      <a:pt x="1954" y="412"/>
                    </a:lnTo>
                    <a:lnTo>
                      <a:pt x="1970" y="411"/>
                    </a:lnTo>
                    <a:lnTo>
                      <a:pt x="1978" y="409"/>
                    </a:lnTo>
                    <a:lnTo>
                      <a:pt x="1983" y="405"/>
                    </a:lnTo>
                    <a:lnTo>
                      <a:pt x="1986" y="402"/>
                    </a:lnTo>
                    <a:lnTo>
                      <a:pt x="1991" y="398"/>
                    </a:lnTo>
                    <a:lnTo>
                      <a:pt x="2001" y="396"/>
                    </a:lnTo>
                    <a:lnTo>
                      <a:pt x="2013" y="393"/>
                    </a:lnTo>
                    <a:lnTo>
                      <a:pt x="2020" y="390"/>
                    </a:lnTo>
                    <a:lnTo>
                      <a:pt x="2027" y="387"/>
                    </a:lnTo>
                    <a:lnTo>
                      <a:pt x="2031" y="384"/>
                    </a:lnTo>
                    <a:lnTo>
                      <a:pt x="2037" y="380"/>
                    </a:lnTo>
                    <a:lnTo>
                      <a:pt x="2042" y="377"/>
                    </a:lnTo>
                    <a:lnTo>
                      <a:pt x="2048" y="374"/>
                    </a:lnTo>
                    <a:lnTo>
                      <a:pt x="2066" y="372"/>
                    </a:lnTo>
                    <a:lnTo>
                      <a:pt x="2081" y="371"/>
                    </a:lnTo>
                    <a:lnTo>
                      <a:pt x="2085" y="367"/>
                    </a:lnTo>
                    <a:lnTo>
                      <a:pt x="2089" y="365"/>
                    </a:lnTo>
                    <a:lnTo>
                      <a:pt x="2093" y="362"/>
                    </a:lnTo>
                    <a:lnTo>
                      <a:pt x="2099" y="358"/>
                    </a:lnTo>
                    <a:lnTo>
                      <a:pt x="2108" y="355"/>
                    </a:lnTo>
                    <a:lnTo>
                      <a:pt x="2115" y="351"/>
                    </a:lnTo>
                    <a:lnTo>
                      <a:pt x="2121" y="349"/>
                    </a:lnTo>
                    <a:lnTo>
                      <a:pt x="2126" y="345"/>
                    </a:lnTo>
                    <a:lnTo>
                      <a:pt x="2133" y="342"/>
                    </a:lnTo>
                    <a:lnTo>
                      <a:pt x="2149" y="342"/>
                    </a:lnTo>
                    <a:lnTo>
                      <a:pt x="2152" y="339"/>
                    </a:lnTo>
                    <a:lnTo>
                      <a:pt x="2151" y="335"/>
                    </a:lnTo>
                    <a:lnTo>
                      <a:pt x="2151" y="332"/>
                    </a:lnTo>
                    <a:lnTo>
                      <a:pt x="2150" y="328"/>
                    </a:lnTo>
                    <a:lnTo>
                      <a:pt x="2149" y="325"/>
                    </a:lnTo>
                    <a:lnTo>
                      <a:pt x="2148" y="321"/>
                    </a:lnTo>
                    <a:lnTo>
                      <a:pt x="2141" y="318"/>
                    </a:lnTo>
                    <a:lnTo>
                      <a:pt x="2133" y="316"/>
                    </a:lnTo>
                    <a:lnTo>
                      <a:pt x="2115" y="314"/>
                    </a:lnTo>
                    <a:lnTo>
                      <a:pt x="2098" y="312"/>
                    </a:lnTo>
                    <a:lnTo>
                      <a:pt x="2091" y="316"/>
                    </a:lnTo>
                    <a:lnTo>
                      <a:pt x="2084" y="319"/>
                    </a:lnTo>
                    <a:lnTo>
                      <a:pt x="2075" y="321"/>
                    </a:lnTo>
                    <a:lnTo>
                      <a:pt x="2060" y="320"/>
                    </a:lnTo>
                    <a:lnTo>
                      <a:pt x="2057" y="317"/>
                    </a:lnTo>
                    <a:lnTo>
                      <a:pt x="2052" y="313"/>
                    </a:lnTo>
                    <a:lnTo>
                      <a:pt x="2048" y="310"/>
                    </a:lnTo>
                    <a:lnTo>
                      <a:pt x="2044" y="306"/>
                    </a:lnTo>
                    <a:lnTo>
                      <a:pt x="2040" y="303"/>
                    </a:lnTo>
                    <a:lnTo>
                      <a:pt x="2034" y="299"/>
                    </a:lnTo>
                    <a:lnTo>
                      <a:pt x="2027" y="297"/>
                    </a:lnTo>
                    <a:lnTo>
                      <a:pt x="2020" y="294"/>
                    </a:lnTo>
                    <a:lnTo>
                      <a:pt x="2012" y="290"/>
                    </a:lnTo>
                    <a:lnTo>
                      <a:pt x="2008" y="287"/>
                    </a:lnTo>
                    <a:lnTo>
                      <a:pt x="2005" y="283"/>
                    </a:lnTo>
                    <a:lnTo>
                      <a:pt x="2002" y="280"/>
                    </a:lnTo>
                    <a:lnTo>
                      <a:pt x="2000" y="276"/>
                    </a:lnTo>
                    <a:lnTo>
                      <a:pt x="1997" y="273"/>
                    </a:lnTo>
                    <a:lnTo>
                      <a:pt x="1994" y="269"/>
                    </a:lnTo>
                    <a:lnTo>
                      <a:pt x="1991" y="267"/>
                    </a:lnTo>
                    <a:lnTo>
                      <a:pt x="1989" y="264"/>
                    </a:lnTo>
                    <a:lnTo>
                      <a:pt x="1987" y="260"/>
                    </a:lnTo>
                    <a:lnTo>
                      <a:pt x="1985" y="257"/>
                    </a:lnTo>
                    <a:lnTo>
                      <a:pt x="1983" y="253"/>
                    </a:lnTo>
                    <a:lnTo>
                      <a:pt x="1979" y="250"/>
                    </a:lnTo>
                    <a:lnTo>
                      <a:pt x="1971" y="246"/>
                    </a:lnTo>
                    <a:lnTo>
                      <a:pt x="1964" y="243"/>
                    </a:lnTo>
                    <a:lnTo>
                      <a:pt x="1957" y="241"/>
                    </a:lnTo>
                    <a:lnTo>
                      <a:pt x="1949" y="237"/>
                    </a:lnTo>
                    <a:lnTo>
                      <a:pt x="1941" y="234"/>
                    </a:lnTo>
                    <a:lnTo>
                      <a:pt x="1934" y="231"/>
                    </a:lnTo>
                    <a:lnTo>
                      <a:pt x="1926" y="228"/>
                    </a:lnTo>
                    <a:lnTo>
                      <a:pt x="1918" y="224"/>
                    </a:lnTo>
                    <a:lnTo>
                      <a:pt x="1909" y="221"/>
                    </a:lnTo>
                    <a:lnTo>
                      <a:pt x="1895" y="220"/>
                    </a:lnTo>
                    <a:lnTo>
                      <a:pt x="1884" y="222"/>
                    </a:lnTo>
                    <a:lnTo>
                      <a:pt x="1878" y="226"/>
                    </a:lnTo>
                    <a:lnTo>
                      <a:pt x="1871" y="229"/>
                    </a:lnTo>
                    <a:lnTo>
                      <a:pt x="1854" y="227"/>
                    </a:lnTo>
                    <a:lnTo>
                      <a:pt x="1843" y="230"/>
                    </a:lnTo>
                    <a:lnTo>
                      <a:pt x="1833" y="233"/>
                    </a:lnTo>
                    <a:lnTo>
                      <a:pt x="1823" y="236"/>
                    </a:lnTo>
                    <a:lnTo>
                      <a:pt x="1816" y="238"/>
                    </a:lnTo>
                    <a:lnTo>
                      <a:pt x="1811" y="242"/>
                    </a:lnTo>
                    <a:lnTo>
                      <a:pt x="1805" y="245"/>
                    </a:lnTo>
                    <a:lnTo>
                      <a:pt x="1801" y="249"/>
                    </a:lnTo>
                    <a:lnTo>
                      <a:pt x="1796" y="252"/>
                    </a:lnTo>
                    <a:lnTo>
                      <a:pt x="1790" y="256"/>
                    </a:lnTo>
                    <a:lnTo>
                      <a:pt x="1786" y="258"/>
                    </a:lnTo>
                    <a:lnTo>
                      <a:pt x="1780" y="261"/>
                    </a:lnTo>
                    <a:lnTo>
                      <a:pt x="1773" y="265"/>
                    </a:lnTo>
                    <a:lnTo>
                      <a:pt x="1767" y="268"/>
                    </a:lnTo>
                    <a:lnTo>
                      <a:pt x="1764" y="272"/>
                    </a:lnTo>
                    <a:lnTo>
                      <a:pt x="1762" y="275"/>
                    </a:lnTo>
                    <a:lnTo>
                      <a:pt x="1758" y="279"/>
                    </a:lnTo>
                    <a:lnTo>
                      <a:pt x="1755" y="282"/>
                    </a:lnTo>
                    <a:lnTo>
                      <a:pt x="1752" y="286"/>
                    </a:lnTo>
                    <a:lnTo>
                      <a:pt x="1750" y="289"/>
                    </a:lnTo>
                    <a:lnTo>
                      <a:pt x="1741" y="287"/>
                    </a:lnTo>
                    <a:lnTo>
                      <a:pt x="1733" y="284"/>
                    </a:lnTo>
                    <a:lnTo>
                      <a:pt x="1729" y="281"/>
                    </a:lnTo>
                    <a:lnTo>
                      <a:pt x="1726" y="277"/>
                    </a:lnTo>
                    <a:lnTo>
                      <a:pt x="1722" y="274"/>
                    </a:lnTo>
                    <a:lnTo>
                      <a:pt x="1719" y="271"/>
                    </a:lnTo>
                    <a:lnTo>
                      <a:pt x="1714" y="267"/>
                    </a:lnTo>
                    <a:lnTo>
                      <a:pt x="1709" y="264"/>
                    </a:lnTo>
                    <a:lnTo>
                      <a:pt x="1703" y="260"/>
                    </a:lnTo>
                    <a:lnTo>
                      <a:pt x="1698" y="257"/>
                    </a:lnTo>
                    <a:lnTo>
                      <a:pt x="1694" y="253"/>
                    </a:lnTo>
                    <a:lnTo>
                      <a:pt x="1690" y="251"/>
                    </a:lnTo>
                    <a:lnTo>
                      <a:pt x="1687" y="248"/>
                    </a:lnTo>
                    <a:lnTo>
                      <a:pt x="1683" y="244"/>
                    </a:lnTo>
                    <a:lnTo>
                      <a:pt x="1680" y="241"/>
                    </a:lnTo>
                    <a:lnTo>
                      <a:pt x="1676" y="237"/>
                    </a:lnTo>
                    <a:lnTo>
                      <a:pt x="1673" y="234"/>
                    </a:lnTo>
                    <a:lnTo>
                      <a:pt x="1671" y="230"/>
                    </a:lnTo>
                    <a:lnTo>
                      <a:pt x="1668" y="227"/>
                    </a:lnTo>
                    <a:lnTo>
                      <a:pt x="1666" y="223"/>
                    </a:lnTo>
                    <a:lnTo>
                      <a:pt x="1664" y="220"/>
                    </a:lnTo>
                    <a:lnTo>
                      <a:pt x="1661" y="216"/>
                    </a:lnTo>
                    <a:lnTo>
                      <a:pt x="1659" y="213"/>
                    </a:lnTo>
                    <a:lnTo>
                      <a:pt x="1657" y="209"/>
                    </a:lnTo>
                    <a:lnTo>
                      <a:pt x="1654" y="206"/>
                    </a:lnTo>
                    <a:lnTo>
                      <a:pt x="1652" y="203"/>
                    </a:lnTo>
                    <a:lnTo>
                      <a:pt x="1650" y="199"/>
                    </a:lnTo>
                    <a:lnTo>
                      <a:pt x="1648" y="196"/>
                    </a:lnTo>
                    <a:lnTo>
                      <a:pt x="1645" y="192"/>
                    </a:lnTo>
                    <a:lnTo>
                      <a:pt x="1641" y="190"/>
                    </a:lnTo>
                    <a:lnTo>
                      <a:pt x="1637" y="186"/>
                    </a:lnTo>
                    <a:lnTo>
                      <a:pt x="1634" y="183"/>
                    </a:lnTo>
                    <a:lnTo>
                      <a:pt x="1630" y="180"/>
                    </a:lnTo>
                    <a:lnTo>
                      <a:pt x="1626" y="176"/>
                    </a:lnTo>
                    <a:lnTo>
                      <a:pt x="1622" y="173"/>
                    </a:lnTo>
                    <a:lnTo>
                      <a:pt x="1618" y="169"/>
                    </a:lnTo>
                    <a:lnTo>
                      <a:pt x="1613" y="166"/>
                    </a:lnTo>
                    <a:lnTo>
                      <a:pt x="1608" y="162"/>
                    </a:lnTo>
                    <a:lnTo>
                      <a:pt x="1601" y="159"/>
                    </a:lnTo>
                    <a:lnTo>
                      <a:pt x="1596" y="156"/>
                    </a:lnTo>
                    <a:lnTo>
                      <a:pt x="1588" y="153"/>
                    </a:lnTo>
                    <a:lnTo>
                      <a:pt x="1578" y="150"/>
                    </a:lnTo>
                    <a:lnTo>
                      <a:pt x="1569" y="147"/>
                    </a:lnTo>
                    <a:lnTo>
                      <a:pt x="1561" y="144"/>
                    </a:lnTo>
                    <a:lnTo>
                      <a:pt x="1550" y="141"/>
                    </a:lnTo>
                    <a:lnTo>
                      <a:pt x="1539" y="138"/>
                    </a:lnTo>
                    <a:lnTo>
                      <a:pt x="1529" y="136"/>
                    </a:lnTo>
                    <a:lnTo>
                      <a:pt x="1518" y="132"/>
                    </a:lnTo>
                    <a:lnTo>
                      <a:pt x="1508" y="130"/>
                    </a:lnTo>
                    <a:lnTo>
                      <a:pt x="1490" y="129"/>
                    </a:lnTo>
                    <a:lnTo>
                      <a:pt x="1472" y="130"/>
                    </a:lnTo>
                    <a:lnTo>
                      <a:pt x="1456" y="131"/>
                    </a:lnTo>
                    <a:lnTo>
                      <a:pt x="1445" y="135"/>
                    </a:lnTo>
                    <a:lnTo>
                      <a:pt x="1434" y="137"/>
                    </a:lnTo>
                    <a:lnTo>
                      <a:pt x="1424" y="140"/>
                    </a:lnTo>
                    <a:lnTo>
                      <a:pt x="1418" y="143"/>
                    </a:lnTo>
                    <a:lnTo>
                      <a:pt x="1418" y="146"/>
                    </a:lnTo>
                    <a:lnTo>
                      <a:pt x="1419" y="150"/>
                    </a:lnTo>
                    <a:lnTo>
                      <a:pt x="1419" y="153"/>
                    </a:lnTo>
                    <a:lnTo>
                      <a:pt x="1421" y="156"/>
                    </a:lnTo>
                    <a:lnTo>
                      <a:pt x="1421" y="160"/>
                    </a:lnTo>
                    <a:lnTo>
                      <a:pt x="1425" y="163"/>
                    </a:lnTo>
                    <a:lnTo>
                      <a:pt x="1431" y="167"/>
                    </a:lnTo>
                    <a:lnTo>
                      <a:pt x="1436" y="170"/>
                    </a:lnTo>
                    <a:lnTo>
                      <a:pt x="1439" y="174"/>
                    </a:lnTo>
                    <a:lnTo>
                      <a:pt x="1439" y="177"/>
                    </a:lnTo>
                    <a:lnTo>
                      <a:pt x="1440" y="181"/>
                    </a:lnTo>
                    <a:lnTo>
                      <a:pt x="1440" y="184"/>
                    </a:lnTo>
                    <a:lnTo>
                      <a:pt x="1439" y="188"/>
                    </a:lnTo>
                    <a:lnTo>
                      <a:pt x="1439" y="191"/>
                    </a:lnTo>
                    <a:lnTo>
                      <a:pt x="1439" y="194"/>
                    </a:lnTo>
                    <a:lnTo>
                      <a:pt x="1437" y="198"/>
                    </a:lnTo>
                    <a:lnTo>
                      <a:pt x="1427" y="200"/>
                    </a:lnTo>
                    <a:lnTo>
                      <a:pt x="1419" y="204"/>
                    </a:lnTo>
                    <a:lnTo>
                      <a:pt x="1412" y="207"/>
                    </a:lnTo>
                    <a:lnTo>
                      <a:pt x="1407" y="211"/>
                    </a:lnTo>
                    <a:lnTo>
                      <a:pt x="1401" y="213"/>
                    </a:lnTo>
                    <a:lnTo>
                      <a:pt x="1397" y="216"/>
                    </a:lnTo>
                    <a:lnTo>
                      <a:pt x="1394" y="220"/>
                    </a:lnTo>
                    <a:lnTo>
                      <a:pt x="1391" y="223"/>
                    </a:lnTo>
                    <a:lnTo>
                      <a:pt x="1387" y="227"/>
                    </a:lnTo>
                    <a:lnTo>
                      <a:pt x="1385" y="230"/>
                    </a:lnTo>
                    <a:lnTo>
                      <a:pt x="1383" y="234"/>
                    </a:lnTo>
                    <a:lnTo>
                      <a:pt x="1380" y="237"/>
                    </a:lnTo>
                    <a:lnTo>
                      <a:pt x="1379" y="241"/>
                    </a:lnTo>
                    <a:lnTo>
                      <a:pt x="1377" y="244"/>
                    </a:lnTo>
                    <a:lnTo>
                      <a:pt x="1376" y="248"/>
                    </a:lnTo>
                    <a:lnTo>
                      <a:pt x="1374" y="251"/>
                    </a:lnTo>
                    <a:lnTo>
                      <a:pt x="1373" y="254"/>
                    </a:lnTo>
                    <a:lnTo>
                      <a:pt x="1373" y="258"/>
                    </a:lnTo>
                    <a:lnTo>
                      <a:pt x="1372" y="261"/>
                    </a:lnTo>
                    <a:lnTo>
                      <a:pt x="1372" y="265"/>
                    </a:lnTo>
                    <a:lnTo>
                      <a:pt x="1371" y="268"/>
                    </a:lnTo>
                    <a:lnTo>
                      <a:pt x="1372" y="272"/>
                    </a:lnTo>
                    <a:lnTo>
                      <a:pt x="1372" y="275"/>
                    </a:lnTo>
                    <a:lnTo>
                      <a:pt x="1373" y="279"/>
                    </a:lnTo>
                    <a:lnTo>
                      <a:pt x="1373" y="282"/>
                    </a:lnTo>
                    <a:lnTo>
                      <a:pt x="1373" y="286"/>
                    </a:lnTo>
                    <a:lnTo>
                      <a:pt x="1376" y="289"/>
                    </a:lnTo>
                    <a:lnTo>
                      <a:pt x="1378" y="292"/>
                    </a:lnTo>
                    <a:lnTo>
                      <a:pt x="1380" y="296"/>
                    </a:lnTo>
                    <a:lnTo>
                      <a:pt x="1383" y="299"/>
                    </a:lnTo>
                    <a:lnTo>
                      <a:pt x="1385" y="303"/>
                    </a:lnTo>
                    <a:lnTo>
                      <a:pt x="1387" y="306"/>
                    </a:lnTo>
                    <a:lnTo>
                      <a:pt x="1389" y="309"/>
                    </a:lnTo>
                    <a:lnTo>
                      <a:pt x="1392" y="312"/>
                    </a:lnTo>
                    <a:lnTo>
                      <a:pt x="1394" y="316"/>
                    </a:lnTo>
                    <a:lnTo>
                      <a:pt x="1396" y="319"/>
                    </a:lnTo>
                    <a:lnTo>
                      <a:pt x="1399" y="322"/>
                    </a:lnTo>
                    <a:lnTo>
                      <a:pt x="1401" y="326"/>
                    </a:lnTo>
                    <a:lnTo>
                      <a:pt x="1403" y="329"/>
                    </a:lnTo>
                    <a:lnTo>
                      <a:pt x="1407" y="333"/>
                    </a:lnTo>
                    <a:lnTo>
                      <a:pt x="1411" y="336"/>
                    </a:lnTo>
                    <a:lnTo>
                      <a:pt x="1415" y="340"/>
                    </a:lnTo>
                    <a:lnTo>
                      <a:pt x="1418" y="343"/>
                    </a:lnTo>
                    <a:lnTo>
                      <a:pt x="1422" y="347"/>
                    </a:lnTo>
                    <a:lnTo>
                      <a:pt x="1426" y="350"/>
                    </a:lnTo>
                    <a:lnTo>
                      <a:pt x="1431" y="354"/>
                    </a:lnTo>
                    <a:lnTo>
                      <a:pt x="1436" y="357"/>
                    </a:lnTo>
                    <a:lnTo>
                      <a:pt x="1440" y="359"/>
                    </a:lnTo>
                    <a:lnTo>
                      <a:pt x="1445" y="363"/>
                    </a:lnTo>
                    <a:lnTo>
                      <a:pt x="1449" y="366"/>
                    </a:lnTo>
                    <a:lnTo>
                      <a:pt x="1454" y="370"/>
                    </a:lnTo>
                    <a:lnTo>
                      <a:pt x="1459" y="373"/>
                    </a:lnTo>
                    <a:lnTo>
                      <a:pt x="1464" y="377"/>
                    </a:lnTo>
                    <a:lnTo>
                      <a:pt x="1471" y="380"/>
                    </a:lnTo>
                    <a:lnTo>
                      <a:pt x="1479" y="382"/>
                    </a:lnTo>
                    <a:lnTo>
                      <a:pt x="1487" y="386"/>
                    </a:lnTo>
                    <a:lnTo>
                      <a:pt x="1497" y="389"/>
                    </a:lnTo>
                    <a:lnTo>
                      <a:pt x="1506" y="392"/>
                    </a:lnTo>
                    <a:lnTo>
                      <a:pt x="1514" y="395"/>
                    </a:lnTo>
                    <a:lnTo>
                      <a:pt x="1522" y="397"/>
                    </a:lnTo>
                    <a:lnTo>
                      <a:pt x="1536" y="400"/>
                    </a:lnTo>
                    <a:lnTo>
                      <a:pt x="1548" y="402"/>
                    </a:lnTo>
                    <a:lnTo>
                      <a:pt x="1561" y="405"/>
                    </a:lnTo>
                    <a:lnTo>
                      <a:pt x="1576" y="407"/>
                    </a:lnTo>
                    <a:lnTo>
                      <a:pt x="1595" y="405"/>
                    </a:lnTo>
                    <a:lnTo>
                      <a:pt x="1609" y="404"/>
                    </a:lnTo>
                    <a:lnTo>
                      <a:pt x="1621" y="401"/>
                    </a:lnTo>
                    <a:lnTo>
                      <a:pt x="1630" y="398"/>
                    </a:lnTo>
                    <a:lnTo>
                      <a:pt x="1638" y="395"/>
                    </a:lnTo>
                    <a:lnTo>
                      <a:pt x="1646" y="392"/>
                    </a:lnTo>
                    <a:lnTo>
                      <a:pt x="1656" y="389"/>
                    </a:lnTo>
                    <a:lnTo>
                      <a:pt x="1664" y="386"/>
                    </a:lnTo>
                    <a:lnTo>
                      <a:pt x="1671" y="382"/>
                    </a:lnTo>
                    <a:lnTo>
                      <a:pt x="1679" y="380"/>
                    </a:lnTo>
                    <a:lnTo>
                      <a:pt x="1684" y="377"/>
                    </a:lnTo>
                    <a:lnTo>
                      <a:pt x="1689" y="373"/>
                    </a:lnTo>
                    <a:lnTo>
                      <a:pt x="1692" y="370"/>
                    </a:lnTo>
                    <a:lnTo>
                      <a:pt x="1696" y="366"/>
                    </a:lnTo>
                    <a:lnTo>
                      <a:pt x="1699" y="363"/>
                    </a:lnTo>
                    <a:lnTo>
                      <a:pt x="1703" y="359"/>
                    </a:lnTo>
                    <a:lnTo>
                      <a:pt x="1706" y="356"/>
                    </a:lnTo>
                    <a:lnTo>
                      <a:pt x="1710" y="352"/>
                    </a:lnTo>
                    <a:lnTo>
                      <a:pt x="1713" y="350"/>
                    </a:lnTo>
                    <a:lnTo>
                      <a:pt x="1722" y="347"/>
                    </a:lnTo>
                    <a:lnTo>
                      <a:pt x="1734" y="344"/>
                    </a:lnTo>
                    <a:lnTo>
                      <a:pt x="1741" y="348"/>
                    </a:lnTo>
                    <a:lnTo>
                      <a:pt x="1748" y="351"/>
                    </a:lnTo>
                    <a:lnTo>
                      <a:pt x="1752" y="355"/>
                    </a:lnTo>
                    <a:lnTo>
                      <a:pt x="1757" y="358"/>
                    </a:lnTo>
                    <a:lnTo>
                      <a:pt x="1759" y="362"/>
                    </a:lnTo>
                    <a:lnTo>
                      <a:pt x="1762" y="365"/>
                    </a:lnTo>
                    <a:lnTo>
                      <a:pt x="1764" y="367"/>
                    </a:lnTo>
                    <a:lnTo>
                      <a:pt x="1767" y="371"/>
                    </a:lnTo>
                    <a:lnTo>
                      <a:pt x="1769" y="374"/>
                    </a:lnTo>
                    <a:lnTo>
                      <a:pt x="1771" y="378"/>
                    </a:lnTo>
                    <a:lnTo>
                      <a:pt x="1773" y="381"/>
                    </a:lnTo>
                    <a:lnTo>
                      <a:pt x="1777" y="385"/>
                    </a:lnTo>
                    <a:lnTo>
                      <a:pt x="1779" y="388"/>
                    </a:lnTo>
                    <a:lnTo>
                      <a:pt x="1782" y="392"/>
                    </a:lnTo>
                    <a:lnTo>
                      <a:pt x="1786" y="395"/>
                    </a:lnTo>
                    <a:lnTo>
                      <a:pt x="1790" y="398"/>
                    </a:lnTo>
                    <a:lnTo>
                      <a:pt x="1795" y="402"/>
                    </a:lnTo>
                    <a:lnTo>
                      <a:pt x="1800" y="405"/>
                    </a:lnTo>
                    <a:lnTo>
                      <a:pt x="1805" y="409"/>
                    </a:lnTo>
                    <a:lnTo>
                      <a:pt x="1812" y="411"/>
                    </a:lnTo>
                    <a:lnTo>
                      <a:pt x="1818" y="415"/>
                    </a:lnTo>
                    <a:lnTo>
                      <a:pt x="1832" y="417"/>
                    </a:lnTo>
                    <a:lnTo>
                      <a:pt x="1846" y="417"/>
                    </a:lnTo>
                    <a:lnTo>
                      <a:pt x="1861" y="417"/>
                    </a:lnTo>
                    <a:lnTo>
                      <a:pt x="1877" y="418"/>
                    </a:lnTo>
                    <a:lnTo>
                      <a:pt x="1889" y="420"/>
                    </a:lnTo>
                    <a:lnTo>
                      <a:pt x="1896" y="424"/>
                    </a:lnTo>
                    <a:lnTo>
                      <a:pt x="1902" y="427"/>
                    </a:lnTo>
                    <a:lnTo>
                      <a:pt x="1908" y="427"/>
                    </a:lnTo>
                    <a:lnTo>
                      <a:pt x="1913" y="424"/>
                    </a:lnTo>
                    <a:lnTo>
                      <a:pt x="1918" y="420"/>
                    </a:lnTo>
                    <a:lnTo>
                      <a:pt x="1923" y="417"/>
                    </a:lnTo>
                    <a:lnTo>
                      <a:pt x="1931" y="415"/>
                    </a:lnTo>
                    <a:lnTo>
                      <a:pt x="1939" y="411"/>
                    </a:lnTo>
                    <a:close/>
                    <a:moveTo>
                      <a:pt x="201" y="357"/>
                    </a:moveTo>
                    <a:lnTo>
                      <a:pt x="210" y="354"/>
                    </a:lnTo>
                    <a:lnTo>
                      <a:pt x="213" y="349"/>
                    </a:lnTo>
                    <a:lnTo>
                      <a:pt x="216" y="344"/>
                    </a:lnTo>
                    <a:lnTo>
                      <a:pt x="220" y="340"/>
                    </a:lnTo>
                    <a:lnTo>
                      <a:pt x="221" y="335"/>
                    </a:lnTo>
                    <a:lnTo>
                      <a:pt x="221" y="332"/>
                    </a:lnTo>
                    <a:lnTo>
                      <a:pt x="222" y="327"/>
                    </a:lnTo>
                    <a:lnTo>
                      <a:pt x="223" y="322"/>
                    </a:lnTo>
                    <a:lnTo>
                      <a:pt x="228" y="318"/>
                    </a:lnTo>
                    <a:lnTo>
                      <a:pt x="234" y="313"/>
                    </a:lnTo>
                    <a:lnTo>
                      <a:pt x="241" y="310"/>
                    </a:lnTo>
                    <a:lnTo>
                      <a:pt x="244" y="305"/>
                    </a:lnTo>
                    <a:lnTo>
                      <a:pt x="244" y="301"/>
                    </a:lnTo>
                    <a:lnTo>
                      <a:pt x="241" y="296"/>
                    </a:lnTo>
                    <a:lnTo>
                      <a:pt x="236" y="291"/>
                    </a:lnTo>
                    <a:lnTo>
                      <a:pt x="233" y="288"/>
                    </a:lnTo>
                    <a:lnTo>
                      <a:pt x="227" y="283"/>
                    </a:lnTo>
                    <a:lnTo>
                      <a:pt x="222" y="279"/>
                    </a:lnTo>
                    <a:lnTo>
                      <a:pt x="218" y="274"/>
                    </a:lnTo>
                    <a:lnTo>
                      <a:pt x="214" y="269"/>
                    </a:lnTo>
                    <a:lnTo>
                      <a:pt x="211" y="266"/>
                    </a:lnTo>
                    <a:lnTo>
                      <a:pt x="207" y="261"/>
                    </a:lnTo>
                    <a:lnTo>
                      <a:pt x="204" y="257"/>
                    </a:lnTo>
                    <a:lnTo>
                      <a:pt x="201" y="252"/>
                    </a:lnTo>
                    <a:lnTo>
                      <a:pt x="198" y="248"/>
                    </a:lnTo>
                    <a:lnTo>
                      <a:pt x="195" y="243"/>
                    </a:lnTo>
                    <a:lnTo>
                      <a:pt x="191" y="238"/>
                    </a:lnTo>
                    <a:lnTo>
                      <a:pt x="184" y="241"/>
                    </a:lnTo>
                    <a:lnTo>
                      <a:pt x="175" y="245"/>
                    </a:lnTo>
                    <a:lnTo>
                      <a:pt x="160" y="249"/>
                    </a:lnTo>
                    <a:lnTo>
                      <a:pt x="153" y="252"/>
                    </a:lnTo>
                    <a:lnTo>
                      <a:pt x="151" y="257"/>
                    </a:lnTo>
                    <a:lnTo>
                      <a:pt x="147" y="261"/>
                    </a:lnTo>
                    <a:lnTo>
                      <a:pt x="145" y="266"/>
                    </a:lnTo>
                    <a:lnTo>
                      <a:pt x="142" y="271"/>
                    </a:lnTo>
                    <a:lnTo>
                      <a:pt x="138" y="274"/>
                    </a:lnTo>
                    <a:lnTo>
                      <a:pt x="134" y="279"/>
                    </a:lnTo>
                    <a:lnTo>
                      <a:pt x="129" y="283"/>
                    </a:lnTo>
                    <a:lnTo>
                      <a:pt x="127" y="288"/>
                    </a:lnTo>
                    <a:lnTo>
                      <a:pt x="128" y="292"/>
                    </a:lnTo>
                    <a:lnTo>
                      <a:pt x="128" y="297"/>
                    </a:lnTo>
                    <a:lnTo>
                      <a:pt x="129" y="301"/>
                    </a:lnTo>
                    <a:lnTo>
                      <a:pt x="130" y="305"/>
                    </a:lnTo>
                    <a:lnTo>
                      <a:pt x="130" y="310"/>
                    </a:lnTo>
                    <a:lnTo>
                      <a:pt x="131" y="314"/>
                    </a:lnTo>
                    <a:lnTo>
                      <a:pt x="131" y="319"/>
                    </a:lnTo>
                    <a:lnTo>
                      <a:pt x="132" y="324"/>
                    </a:lnTo>
                    <a:lnTo>
                      <a:pt x="132" y="328"/>
                    </a:lnTo>
                    <a:lnTo>
                      <a:pt x="131" y="332"/>
                    </a:lnTo>
                    <a:lnTo>
                      <a:pt x="131" y="336"/>
                    </a:lnTo>
                    <a:lnTo>
                      <a:pt x="136" y="341"/>
                    </a:lnTo>
                    <a:lnTo>
                      <a:pt x="144" y="345"/>
                    </a:lnTo>
                    <a:lnTo>
                      <a:pt x="152" y="349"/>
                    </a:lnTo>
                    <a:lnTo>
                      <a:pt x="167" y="352"/>
                    </a:lnTo>
                    <a:lnTo>
                      <a:pt x="181" y="356"/>
                    </a:lnTo>
                    <a:lnTo>
                      <a:pt x="189" y="360"/>
                    </a:lnTo>
                    <a:lnTo>
                      <a:pt x="201" y="357"/>
                    </a:lnTo>
                    <a:close/>
                    <a:moveTo>
                      <a:pt x="2149" y="304"/>
                    </a:moveTo>
                    <a:lnTo>
                      <a:pt x="2146" y="307"/>
                    </a:lnTo>
                    <a:lnTo>
                      <a:pt x="2148" y="311"/>
                    </a:lnTo>
                    <a:lnTo>
                      <a:pt x="2148" y="316"/>
                    </a:lnTo>
                    <a:lnTo>
                      <a:pt x="2148" y="319"/>
                    </a:lnTo>
                    <a:lnTo>
                      <a:pt x="2149" y="320"/>
                    </a:lnTo>
                    <a:lnTo>
                      <a:pt x="2149" y="316"/>
                    </a:lnTo>
                    <a:lnTo>
                      <a:pt x="2149" y="312"/>
                    </a:lnTo>
                    <a:lnTo>
                      <a:pt x="2149" y="307"/>
                    </a:lnTo>
                    <a:lnTo>
                      <a:pt x="2149" y="304"/>
                    </a:lnTo>
                    <a:close/>
                    <a:moveTo>
                      <a:pt x="380" y="214"/>
                    </a:moveTo>
                    <a:lnTo>
                      <a:pt x="370" y="213"/>
                    </a:lnTo>
                    <a:lnTo>
                      <a:pt x="362" y="213"/>
                    </a:lnTo>
                    <a:lnTo>
                      <a:pt x="357" y="214"/>
                    </a:lnTo>
                    <a:lnTo>
                      <a:pt x="359" y="216"/>
                    </a:lnTo>
                    <a:lnTo>
                      <a:pt x="362" y="219"/>
                    </a:lnTo>
                    <a:lnTo>
                      <a:pt x="365" y="220"/>
                    </a:lnTo>
                    <a:lnTo>
                      <a:pt x="370" y="219"/>
                    </a:lnTo>
                    <a:lnTo>
                      <a:pt x="374" y="216"/>
                    </a:lnTo>
                    <a:lnTo>
                      <a:pt x="380" y="214"/>
                    </a:lnTo>
                    <a:close/>
                    <a:moveTo>
                      <a:pt x="503" y="161"/>
                    </a:moveTo>
                    <a:lnTo>
                      <a:pt x="502" y="160"/>
                    </a:lnTo>
                    <a:lnTo>
                      <a:pt x="502" y="161"/>
                    </a:lnTo>
                    <a:lnTo>
                      <a:pt x="503" y="161"/>
                    </a:lnTo>
                    <a:close/>
                    <a:moveTo>
                      <a:pt x="3172" y="161"/>
                    </a:moveTo>
                    <a:lnTo>
                      <a:pt x="3171" y="159"/>
                    </a:lnTo>
                    <a:lnTo>
                      <a:pt x="3168" y="156"/>
                    </a:lnTo>
                    <a:lnTo>
                      <a:pt x="3160" y="155"/>
                    </a:lnTo>
                    <a:lnTo>
                      <a:pt x="3153" y="154"/>
                    </a:lnTo>
                    <a:lnTo>
                      <a:pt x="3151" y="156"/>
                    </a:lnTo>
                    <a:lnTo>
                      <a:pt x="3150" y="158"/>
                    </a:lnTo>
                    <a:lnTo>
                      <a:pt x="3149" y="160"/>
                    </a:lnTo>
                    <a:lnTo>
                      <a:pt x="3153" y="162"/>
                    </a:lnTo>
                    <a:lnTo>
                      <a:pt x="3160" y="163"/>
                    </a:lnTo>
                    <a:lnTo>
                      <a:pt x="3167" y="165"/>
                    </a:lnTo>
                    <a:lnTo>
                      <a:pt x="3171" y="165"/>
                    </a:lnTo>
                    <a:lnTo>
                      <a:pt x="3172" y="162"/>
                    </a:lnTo>
                    <a:lnTo>
                      <a:pt x="3172" y="161"/>
                    </a:lnTo>
                    <a:close/>
                    <a:moveTo>
                      <a:pt x="3087" y="143"/>
                    </a:moveTo>
                    <a:lnTo>
                      <a:pt x="3080" y="140"/>
                    </a:lnTo>
                    <a:lnTo>
                      <a:pt x="3074" y="139"/>
                    </a:lnTo>
                    <a:lnTo>
                      <a:pt x="3069" y="137"/>
                    </a:lnTo>
                    <a:lnTo>
                      <a:pt x="3065" y="135"/>
                    </a:lnTo>
                    <a:lnTo>
                      <a:pt x="3062" y="132"/>
                    </a:lnTo>
                    <a:lnTo>
                      <a:pt x="3060" y="130"/>
                    </a:lnTo>
                    <a:lnTo>
                      <a:pt x="3058" y="128"/>
                    </a:lnTo>
                    <a:lnTo>
                      <a:pt x="3056" y="125"/>
                    </a:lnTo>
                    <a:lnTo>
                      <a:pt x="3052" y="123"/>
                    </a:lnTo>
                    <a:lnTo>
                      <a:pt x="3045" y="121"/>
                    </a:lnTo>
                    <a:lnTo>
                      <a:pt x="3035" y="120"/>
                    </a:lnTo>
                    <a:lnTo>
                      <a:pt x="3031" y="121"/>
                    </a:lnTo>
                    <a:lnTo>
                      <a:pt x="3030" y="123"/>
                    </a:lnTo>
                    <a:lnTo>
                      <a:pt x="3030" y="125"/>
                    </a:lnTo>
                    <a:lnTo>
                      <a:pt x="3032" y="128"/>
                    </a:lnTo>
                    <a:lnTo>
                      <a:pt x="3035" y="130"/>
                    </a:lnTo>
                    <a:lnTo>
                      <a:pt x="3037" y="132"/>
                    </a:lnTo>
                    <a:lnTo>
                      <a:pt x="3039" y="135"/>
                    </a:lnTo>
                    <a:lnTo>
                      <a:pt x="3043" y="137"/>
                    </a:lnTo>
                    <a:lnTo>
                      <a:pt x="3045" y="139"/>
                    </a:lnTo>
                    <a:lnTo>
                      <a:pt x="3047" y="141"/>
                    </a:lnTo>
                    <a:lnTo>
                      <a:pt x="3054" y="144"/>
                    </a:lnTo>
                    <a:lnTo>
                      <a:pt x="3065" y="145"/>
                    </a:lnTo>
                    <a:lnTo>
                      <a:pt x="3075" y="144"/>
                    </a:lnTo>
                    <a:lnTo>
                      <a:pt x="3087" y="143"/>
                    </a:lnTo>
                    <a:close/>
                    <a:moveTo>
                      <a:pt x="3145" y="143"/>
                    </a:moveTo>
                    <a:lnTo>
                      <a:pt x="3143" y="138"/>
                    </a:lnTo>
                    <a:lnTo>
                      <a:pt x="3141" y="135"/>
                    </a:lnTo>
                    <a:lnTo>
                      <a:pt x="3140" y="130"/>
                    </a:lnTo>
                    <a:lnTo>
                      <a:pt x="3137" y="126"/>
                    </a:lnTo>
                    <a:lnTo>
                      <a:pt x="3134" y="126"/>
                    </a:lnTo>
                    <a:lnTo>
                      <a:pt x="3132" y="131"/>
                    </a:lnTo>
                    <a:lnTo>
                      <a:pt x="3129" y="135"/>
                    </a:lnTo>
                    <a:lnTo>
                      <a:pt x="3127" y="139"/>
                    </a:lnTo>
                    <a:lnTo>
                      <a:pt x="3126" y="143"/>
                    </a:lnTo>
                    <a:lnTo>
                      <a:pt x="3132" y="147"/>
                    </a:lnTo>
                    <a:lnTo>
                      <a:pt x="3136" y="151"/>
                    </a:lnTo>
                    <a:lnTo>
                      <a:pt x="3141" y="147"/>
                    </a:lnTo>
                    <a:lnTo>
                      <a:pt x="3145" y="143"/>
                    </a:lnTo>
                    <a:close/>
                    <a:moveTo>
                      <a:pt x="5269" y="124"/>
                    </a:moveTo>
                    <a:lnTo>
                      <a:pt x="5277" y="121"/>
                    </a:lnTo>
                    <a:lnTo>
                      <a:pt x="5285" y="116"/>
                    </a:lnTo>
                    <a:lnTo>
                      <a:pt x="5292" y="112"/>
                    </a:lnTo>
                    <a:lnTo>
                      <a:pt x="5299" y="107"/>
                    </a:lnTo>
                    <a:lnTo>
                      <a:pt x="5306" y="102"/>
                    </a:lnTo>
                    <a:lnTo>
                      <a:pt x="5310" y="98"/>
                    </a:lnTo>
                    <a:lnTo>
                      <a:pt x="5316" y="93"/>
                    </a:lnTo>
                    <a:lnTo>
                      <a:pt x="5320" y="92"/>
                    </a:lnTo>
                    <a:lnTo>
                      <a:pt x="5321" y="97"/>
                    </a:lnTo>
                    <a:lnTo>
                      <a:pt x="5323" y="101"/>
                    </a:lnTo>
                    <a:lnTo>
                      <a:pt x="5324" y="106"/>
                    </a:lnTo>
                    <a:lnTo>
                      <a:pt x="5328" y="110"/>
                    </a:lnTo>
                    <a:lnTo>
                      <a:pt x="5331" y="115"/>
                    </a:lnTo>
                    <a:lnTo>
                      <a:pt x="5335" y="120"/>
                    </a:lnTo>
                    <a:lnTo>
                      <a:pt x="5342" y="124"/>
                    </a:lnTo>
                    <a:lnTo>
                      <a:pt x="5342" y="129"/>
                    </a:lnTo>
                    <a:lnTo>
                      <a:pt x="5338" y="133"/>
                    </a:lnTo>
                    <a:lnTo>
                      <a:pt x="5335" y="136"/>
                    </a:lnTo>
                    <a:lnTo>
                      <a:pt x="5328" y="131"/>
                    </a:lnTo>
                    <a:lnTo>
                      <a:pt x="5321" y="126"/>
                    </a:lnTo>
                    <a:lnTo>
                      <a:pt x="5315" y="122"/>
                    </a:lnTo>
                    <a:lnTo>
                      <a:pt x="5309" y="117"/>
                    </a:lnTo>
                    <a:lnTo>
                      <a:pt x="5303" y="113"/>
                    </a:lnTo>
                    <a:lnTo>
                      <a:pt x="5300" y="113"/>
                    </a:lnTo>
                    <a:lnTo>
                      <a:pt x="5298" y="117"/>
                    </a:lnTo>
                    <a:lnTo>
                      <a:pt x="5294" y="123"/>
                    </a:lnTo>
                    <a:lnTo>
                      <a:pt x="5290" y="128"/>
                    </a:lnTo>
                    <a:lnTo>
                      <a:pt x="5280" y="129"/>
                    </a:lnTo>
                    <a:lnTo>
                      <a:pt x="5269" y="124"/>
                    </a:lnTo>
                    <a:close/>
                    <a:moveTo>
                      <a:pt x="4532" y="88"/>
                    </a:moveTo>
                    <a:lnTo>
                      <a:pt x="4528" y="87"/>
                    </a:lnTo>
                    <a:lnTo>
                      <a:pt x="4525" y="86"/>
                    </a:lnTo>
                    <a:lnTo>
                      <a:pt x="4519" y="85"/>
                    </a:lnTo>
                    <a:lnTo>
                      <a:pt x="4511" y="86"/>
                    </a:lnTo>
                    <a:lnTo>
                      <a:pt x="4504" y="87"/>
                    </a:lnTo>
                    <a:lnTo>
                      <a:pt x="4495" y="86"/>
                    </a:lnTo>
                    <a:lnTo>
                      <a:pt x="4487" y="86"/>
                    </a:lnTo>
                    <a:lnTo>
                      <a:pt x="4480" y="87"/>
                    </a:lnTo>
                    <a:lnTo>
                      <a:pt x="4473" y="88"/>
                    </a:lnTo>
                    <a:lnTo>
                      <a:pt x="4469" y="90"/>
                    </a:lnTo>
                    <a:lnTo>
                      <a:pt x="4473" y="91"/>
                    </a:lnTo>
                    <a:lnTo>
                      <a:pt x="4477" y="92"/>
                    </a:lnTo>
                    <a:lnTo>
                      <a:pt x="4481" y="94"/>
                    </a:lnTo>
                    <a:lnTo>
                      <a:pt x="4485" y="95"/>
                    </a:lnTo>
                    <a:lnTo>
                      <a:pt x="4491" y="95"/>
                    </a:lnTo>
                    <a:lnTo>
                      <a:pt x="4499" y="94"/>
                    </a:lnTo>
                    <a:lnTo>
                      <a:pt x="4506" y="94"/>
                    </a:lnTo>
                    <a:lnTo>
                      <a:pt x="4512" y="93"/>
                    </a:lnTo>
                    <a:lnTo>
                      <a:pt x="4519" y="91"/>
                    </a:lnTo>
                    <a:lnTo>
                      <a:pt x="4525" y="90"/>
                    </a:lnTo>
                    <a:lnTo>
                      <a:pt x="4532" y="88"/>
                    </a:lnTo>
                    <a:close/>
                    <a:moveTo>
                      <a:pt x="4546" y="71"/>
                    </a:moveTo>
                    <a:lnTo>
                      <a:pt x="4540" y="70"/>
                    </a:lnTo>
                    <a:lnTo>
                      <a:pt x="4537" y="71"/>
                    </a:lnTo>
                    <a:lnTo>
                      <a:pt x="4538" y="73"/>
                    </a:lnTo>
                    <a:lnTo>
                      <a:pt x="4538" y="75"/>
                    </a:lnTo>
                    <a:lnTo>
                      <a:pt x="4540" y="77"/>
                    </a:lnTo>
                    <a:lnTo>
                      <a:pt x="4541" y="76"/>
                    </a:lnTo>
                    <a:lnTo>
                      <a:pt x="4543" y="75"/>
                    </a:lnTo>
                    <a:lnTo>
                      <a:pt x="4544" y="72"/>
                    </a:lnTo>
                    <a:lnTo>
                      <a:pt x="4546" y="71"/>
                    </a:lnTo>
                    <a:close/>
                  </a:path>
                </a:pathLst>
              </a:custGeom>
              <a:solidFill>
                <a:srgbClr val="303030"/>
              </a:solidFill>
              <a:ln w="9525">
                <a:noFill/>
                <a:round/>
                <a:headEnd/>
                <a:tailEnd/>
              </a:ln>
            </p:spPr>
            <p:txBody>
              <a:bodyPr/>
              <a:lstStyle/>
              <a:p>
                <a:endParaRPr lang="ru-RU"/>
              </a:p>
            </p:txBody>
          </p:sp>
          <p:sp>
            <p:nvSpPr>
              <p:cNvPr id="22792" name="Freeform 10"/>
              <p:cNvSpPr>
                <a:spLocks noEditPoints="1"/>
              </p:cNvSpPr>
              <p:nvPr/>
            </p:nvSpPr>
            <p:spPr bwMode="auto">
              <a:xfrm>
                <a:off x="495" y="1189"/>
                <a:ext cx="3457" cy="635"/>
              </a:xfrm>
              <a:custGeom>
                <a:avLst/>
                <a:gdLst>
                  <a:gd name="T0" fmla="*/ 16 w 6913"/>
                  <a:gd name="T1" fmla="*/ 1 h 1270"/>
                  <a:gd name="T2" fmla="*/ 20 w 6913"/>
                  <a:gd name="T3" fmla="*/ 1 h 1270"/>
                  <a:gd name="T4" fmla="*/ 23 w 6913"/>
                  <a:gd name="T5" fmla="*/ 1 h 1270"/>
                  <a:gd name="T6" fmla="*/ 26 w 6913"/>
                  <a:gd name="T7" fmla="*/ 1 h 1270"/>
                  <a:gd name="T8" fmla="*/ 28 w 6913"/>
                  <a:gd name="T9" fmla="*/ 1 h 1270"/>
                  <a:gd name="T10" fmla="*/ 31 w 6913"/>
                  <a:gd name="T11" fmla="*/ 1 h 1270"/>
                  <a:gd name="T12" fmla="*/ 33 w 6913"/>
                  <a:gd name="T13" fmla="*/ 1 h 1270"/>
                  <a:gd name="T14" fmla="*/ 36 w 6913"/>
                  <a:gd name="T15" fmla="*/ 1 h 1270"/>
                  <a:gd name="T16" fmla="*/ 40 w 6913"/>
                  <a:gd name="T17" fmla="*/ 1 h 1270"/>
                  <a:gd name="T18" fmla="*/ 41 w 6913"/>
                  <a:gd name="T19" fmla="*/ 1 h 1270"/>
                  <a:gd name="T20" fmla="*/ 38 w 6913"/>
                  <a:gd name="T21" fmla="*/ 2 h 1270"/>
                  <a:gd name="T22" fmla="*/ 42 w 6913"/>
                  <a:gd name="T23" fmla="*/ 2 h 1270"/>
                  <a:gd name="T24" fmla="*/ 42 w 6913"/>
                  <a:gd name="T25" fmla="*/ 1 h 1270"/>
                  <a:gd name="T26" fmla="*/ 44 w 6913"/>
                  <a:gd name="T27" fmla="*/ 1 h 1270"/>
                  <a:gd name="T28" fmla="*/ 47 w 6913"/>
                  <a:gd name="T29" fmla="*/ 1 h 1270"/>
                  <a:gd name="T30" fmla="*/ 51 w 6913"/>
                  <a:gd name="T31" fmla="*/ 1 h 1270"/>
                  <a:gd name="T32" fmla="*/ 53 w 6913"/>
                  <a:gd name="T33" fmla="*/ 1 h 1270"/>
                  <a:gd name="T34" fmla="*/ 1 w 6913"/>
                  <a:gd name="T35" fmla="*/ 1 h 1270"/>
                  <a:gd name="T36" fmla="*/ 4 w 6913"/>
                  <a:gd name="T37" fmla="*/ 1 h 1270"/>
                  <a:gd name="T38" fmla="*/ 16 w 6913"/>
                  <a:gd name="T39" fmla="*/ 3 h 1270"/>
                  <a:gd name="T40" fmla="*/ 16 w 6913"/>
                  <a:gd name="T41" fmla="*/ 2 h 1270"/>
                  <a:gd name="T42" fmla="*/ 14 w 6913"/>
                  <a:gd name="T43" fmla="*/ 2 h 1270"/>
                  <a:gd name="T44" fmla="*/ 12 w 6913"/>
                  <a:gd name="T45" fmla="*/ 1 h 1270"/>
                  <a:gd name="T46" fmla="*/ 12 w 6913"/>
                  <a:gd name="T47" fmla="*/ 2 h 1270"/>
                  <a:gd name="T48" fmla="*/ 14 w 6913"/>
                  <a:gd name="T49" fmla="*/ 3 h 1270"/>
                  <a:gd name="T50" fmla="*/ 2 w 6913"/>
                  <a:gd name="T51" fmla="*/ 2 h 1270"/>
                  <a:gd name="T52" fmla="*/ 4 w 6913"/>
                  <a:gd name="T53" fmla="*/ 1 h 1270"/>
                  <a:gd name="T54" fmla="*/ 25 w 6913"/>
                  <a:gd name="T55" fmla="*/ 1 h 1270"/>
                  <a:gd name="T56" fmla="*/ 36 w 6913"/>
                  <a:gd name="T57" fmla="*/ 1 h 1270"/>
                  <a:gd name="T58" fmla="*/ 15 w 6913"/>
                  <a:gd name="T59" fmla="*/ 1 h 1270"/>
                  <a:gd name="T60" fmla="*/ 19 w 6913"/>
                  <a:gd name="T61" fmla="*/ 1 h 1270"/>
                  <a:gd name="T62" fmla="*/ 21 w 6913"/>
                  <a:gd name="T63" fmla="*/ 1 h 1270"/>
                  <a:gd name="T64" fmla="*/ 25 w 6913"/>
                  <a:gd name="T65" fmla="*/ 1 h 1270"/>
                  <a:gd name="T66" fmla="*/ 28 w 6913"/>
                  <a:gd name="T67" fmla="*/ 1 h 1270"/>
                  <a:gd name="T68" fmla="*/ 31 w 6913"/>
                  <a:gd name="T69" fmla="*/ 1 h 1270"/>
                  <a:gd name="T70" fmla="*/ 33 w 6913"/>
                  <a:gd name="T71" fmla="*/ 1 h 1270"/>
                  <a:gd name="T72" fmla="*/ 36 w 6913"/>
                  <a:gd name="T73" fmla="*/ 1 h 1270"/>
                  <a:gd name="T74" fmla="*/ 35 w 6913"/>
                  <a:gd name="T75" fmla="*/ 1 h 1270"/>
                  <a:gd name="T76" fmla="*/ 38 w 6913"/>
                  <a:gd name="T77" fmla="*/ 1 h 1270"/>
                  <a:gd name="T78" fmla="*/ 41 w 6913"/>
                  <a:gd name="T79" fmla="*/ 1 h 1270"/>
                  <a:gd name="T80" fmla="*/ 38 w 6913"/>
                  <a:gd name="T81" fmla="*/ 1 h 1270"/>
                  <a:gd name="T82" fmla="*/ 39 w 6913"/>
                  <a:gd name="T83" fmla="*/ 3 h 1270"/>
                  <a:gd name="T84" fmla="*/ 43 w 6913"/>
                  <a:gd name="T85" fmla="*/ 2 h 1270"/>
                  <a:gd name="T86" fmla="*/ 43 w 6913"/>
                  <a:gd name="T87" fmla="*/ 1 h 1270"/>
                  <a:gd name="T88" fmla="*/ 45 w 6913"/>
                  <a:gd name="T89" fmla="*/ 1 h 1270"/>
                  <a:gd name="T90" fmla="*/ 45 w 6913"/>
                  <a:gd name="T91" fmla="*/ 1 h 1270"/>
                  <a:gd name="T92" fmla="*/ 48 w 6913"/>
                  <a:gd name="T93" fmla="*/ 1 h 1270"/>
                  <a:gd name="T94" fmla="*/ 52 w 6913"/>
                  <a:gd name="T95" fmla="*/ 1 h 1270"/>
                  <a:gd name="T96" fmla="*/ 1 w 6913"/>
                  <a:gd name="T97" fmla="*/ 1 h 1270"/>
                  <a:gd name="T98" fmla="*/ 1 w 6913"/>
                  <a:gd name="T99" fmla="*/ 3 h 1270"/>
                  <a:gd name="T100" fmla="*/ 3 w 6913"/>
                  <a:gd name="T101" fmla="*/ 3 h 1270"/>
                  <a:gd name="T102" fmla="*/ 4 w 6913"/>
                  <a:gd name="T103" fmla="*/ 1 h 1270"/>
                  <a:gd name="T104" fmla="*/ 3 w 6913"/>
                  <a:gd name="T105" fmla="*/ 1 h 1270"/>
                  <a:gd name="T106" fmla="*/ 4 w 6913"/>
                  <a:gd name="T107" fmla="*/ 1 h 1270"/>
                  <a:gd name="T108" fmla="*/ 17 w 6913"/>
                  <a:gd name="T109" fmla="*/ 3 h 1270"/>
                  <a:gd name="T110" fmla="*/ 16 w 6913"/>
                  <a:gd name="T111" fmla="*/ 2 h 1270"/>
                  <a:gd name="T112" fmla="*/ 14 w 6913"/>
                  <a:gd name="T113" fmla="*/ 2 h 1270"/>
                  <a:gd name="T114" fmla="*/ 12 w 6913"/>
                  <a:gd name="T115" fmla="*/ 1 h 1270"/>
                  <a:gd name="T116" fmla="*/ 11 w 6913"/>
                  <a:gd name="T117" fmla="*/ 2 h 1270"/>
                  <a:gd name="T118" fmla="*/ 13 w 6913"/>
                  <a:gd name="T119" fmla="*/ 3 h 1270"/>
                  <a:gd name="T120" fmla="*/ 25 w 6913"/>
                  <a:gd name="T121" fmla="*/ 1 h 1270"/>
                  <a:gd name="T122" fmla="*/ 24 w 6913"/>
                  <a:gd name="T123" fmla="*/ 1 h 12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913"/>
                  <a:gd name="T187" fmla="*/ 0 h 1270"/>
                  <a:gd name="T188" fmla="*/ 6913 w 6913"/>
                  <a:gd name="T189" fmla="*/ 1270 h 127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913" h="1270">
                    <a:moveTo>
                      <a:pt x="1945" y="0"/>
                    </a:moveTo>
                    <a:lnTo>
                      <a:pt x="1942" y="2"/>
                    </a:lnTo>
                    <a:lnTo>
                      <a:pt x="1940" y="5"/>
                    </a:lnTo>
                    <a:lnTo>
                      <a:pt x="1938" y="8"/>
                    </a:lnTo>
                    <a:lnTo>
                      <a:pt x="1937" y="10"/>
                    </a:lnTo>
                    <a:lnTo>
                      <a:pt x="1934" y="14"/>
                    </a:lnTo>
                    <a:lnTo>
                      <a:pt x="1932" y="16"/>
                    </a:lnTo>
                    <a:lnTo>
                      <a:pt x="1931" y="19"/>
                    </a:lnTo>
                    <a:lnTo>
                      <a:pt x="1929" y="22"/>
                    </a:lnTo>
                    <a:lnTo>
                      <a:pt x="1926" y="25"/>
                    </a:lnTo>
                    <a:lnTo>
                      <a:pt x="1924" y="27"/>
                    </a:lnTo>
                    <a:lnTo>
                      <a:pt x="1922" y="30"/>
                    </a:lnTo>
                    <a:lnTo>
                      <a:pt x="1921" y="33"/>
                    </a:lnTo>
                    <a:lnTo>
                      <a:pt x="1918" y="35"/>
                    </a:lnTo>
                    <a:lnTo>
                      <a:pt x="1916" y="39"/>
                    </a:lnTo>
                    <a:lnTo>
                      <a:pt x="1915" y="41"/>
                    </a:lnTo>
                    <a:lnTo>
                      <a:pt x="1913" y="45"/>
                    </a:lnTo>
                    <a:lnTo>
                      <a:pt x="1911" y="47"/>
                    </a:lnTo>
                    <a:lnTo>
                      <a:pt x="1909" y="49"/>
                    </a:lnTo>
                    <a:lnTo>
                      <a:pt x="1908" y="53"/>
                    </a:lnTo>
                    <a:lnTo>
                      <a:pt x="1907" y="55"/>
                    </a:lnTo>
                    <a:lnTo>
                      <a:pt x="1907" y="59"/>
                    </a:lnTo>
                    <a:lnTo>
                      <a:pt x="1906" y="61"/>
                    </a:lnTo>
                    <a:lnTo>
                      <a:pt x="1904" y="64"/>
                    </a:lnTo>
                    <a:lnTo>
                      <a:pt x="1904" y="67"/>
                    </a:lnTo>
                    <a:lnTo>
                      <a:pt x="1903" y="70"/>
                    </a:lnTo>
                    <a:lnTo>
                      <a:pt x="1904" y="72"/>
                    </a:lnTo>
                    <a:lnTo>
                      <a:pt x="1906" y="75"/>
                    </a:lnTo>
                    <a:lnTo>
                      <a:pt x="1907" y="78"/>
                    </a:lnTo>
                    <a:lnTo>
                      <a:pt x="1908" y="80"/>
                    </a:lnTo>
                    <a:lnTo>
                      <a:pt x="1908" y="84"/>
                    </a:lnTo>
                    <a:lnTo>
                      <a:pt x="1909" y="86"/>
                    </a:lnTo>
                    <a:lnTo>
                      <a:pt x="1910" y="90"/>
                    </a:lnTo>
                    <a:lnTo>
                      <a:pt x="1913" y="92"/>
                    </a:lnTo>
                    <a:lnTo>
                      <a:pt x="1916" y="94"/>
                    </a:lnTo>
                    <a:lnTo>
                      <a:pt x="1918" y="98"/>
                    </a:lnTo>
                    <a:lnTo>
                      <a:pt x="1921" y="100"/>
                    </a:lnTo>
                    <a:lnTo>
                      <a:pt x="1924" y="103"/>
                    </a:lnTo>
                    <a:lnTo>
                      <a:pt x="1928" y="106"/>
                    </a:lnTo>
                    <a:lnTo>
                      <a:pt x="1930" y="108"/>
                    </a:lnTo>
                    <a:lnTo>
                      <a:pt x="1933" y="112"/>
                    </a:lnTo>
                    <a:lnTo>
                      <a:pt x="1936" y="114"/>
                    </a:lnTo>
                    <a:lnTo>
                      <a:pt x="1938" y="117"/>
                    </a:lnTo>
                    <a:lnTo>
                      <a:pt x="1940" y="120"/>
                    </a:lnTo>
                    <a:lnTo>
                      <a:pt x="1944" y="123"/>
                    </a:lnTo>
                    <a:lnTo>
                      <a:pt x="1946" y="125"/>
                    </a:lnTo>
                    <a:lnTo>
                      <a:pt x="1951" y="128"/>
                    </a:lnTo>
                    <a:lnTo>
                      <a:pt x="1954" y="131"/>
                    </a:lnTo>
                    <a:lnTo>
                      <a:pt x="1957" y="133"/>
                    </a:lnTo>
                    <a:lnTo>
                      <a:pt x="1962" y="136"/>
                    </a:lnTo>
                    <a:lnTo>
                      <a:pt x="1968" y="139"/>
                    </a:lnTo>
                    <a:lnTo>
                      <a:pt x="1972" y="141"/>
                    </a:lnTo>
                    <a:lnTo>
                      <a:pt x="1983" y="143"/>
                    </a:lnTo>
                    <a:lnTo>
                      <a:pt x="1994" y="143"/>
                    </a:lnTo>
                    <a:lnTo>
                      <a:pt x="2001" y="140"/>
                    </a:lnTo>
                    <a:lnTo>
                      <a:pt x="2008" y="137"/>
                    </a:lnTo>
                    <a:lnTo>
                      <a:pt x="2021" y="137"/>
                    </a:lnTo>
                    <a:lnTo>
                      <a:pt x="2035" y="138"/>
                    </a:lnTo>
                    <a:lnTo>
                      <a:pt x="2046" y="140"/>
                    </a:lnTo>
                    <a:lnTo>
                      <a:pt x="2055" y="141"/>
                    </a:lnTo>
                    <a:lnTo>
                      <a:pt x="2062" y="145"/>
                    </a:lnTo>
                    <a:lnTo>
                      <a:pt x="2069" y="147"/>
                    </a:lnTo>
                    <a:lnTo>
                      <a:pt x="2075" y="150"/>
                    </a:lnTo>
                    <a:lnTo>
                      <a:pt x="2080" y="152"/>
                    </a:lnTo>
                    <a:lnTo>
                      <a:pt x="2085" y="155"/>
                    </a:lnTo>
                    <a:lnTo>
                      <a:pt x="2090" y="158"/>
                    </a:lnTo>
                    <a:lnTo>
                      <a:pt x="2095" y="160"/>
                    </a:lnTo>
                    <a:lnTo>
                      <a:pt x="2100" y="163"/>
                    </a:lnTo>
                    <a:lnTo>
                      <a:pt x="2108" y="166"/>
                    </a:lnTo>
                    <a:lnTo>
                      <a:pt x="2118" y="168"/>
                    </a:lnTo>
                    <a:lnTo>
                      <a:pt x="2133" y="168"/>
                    </a:lnTo>
                    <a:lnTo>
                      <a:pt x="2145" y="170"/>
                    </a:lnTo>
                    <a:lnTo>
                      <a:pt x="2154" y="173"/>
                    </a:lnTo>
                    <a:lnTo>
                      <a:pt x="2163" y="175"/>
                    </a:lnTo>
                    <a:lnTo>
                      <a:pt x="2171" y="177"/>
                    </a:lnTo>
                    <a:lnTo>
                      <a:pt x="2180" y="180"/>
                    </a:lnTo>
                    <a:lnTo>
                      <a:pt x="2193" y="181"/>
                    </a:lnTo>
                    <a:lnTo>
                      <a:pt x="2206" y="182"/>
                    </a:lnTo>
                    <a:lnTo>
                      <a:pt x="2221" y="182"/>
                    </a:lnTo>
                    <a:lnTo>
                      <a:pt x="2235" y="181"/>
                    </a:lnTo>
                    <a:lnTo>
                      <a:pt x="2246" y="180"/>
                    </a:lnTo>
                    <a:lnTo>
                      <a:pt x="2255" y="177"/>
                    </a:lnTo>
                    <a:lnTo>
                      <a:pt x="2264" y="175"/>
                    </a:lnTo>
                    <a:lnTo>
                      <a:pt x="2273" y="173"/>
                    </a:lnTo>
                    <a:lnTo>
                      <a:pt x="2284" y="170"/>
                    </a:lnTo>
                    <a:lnTo>
                      <a:pt x="2296" y="169"/>
                    </a:lnTo>
                    <a:lnTo>
                      <a:pt x="2310" y="168"/>
                    </a:lnTo>
                    <a:lnTo>
                      <a:pt x="2325" y="168"/>
                    </a:lnTo>
                    <a:lnTo>
                      <a:pt x="2340" y="168"/>
                    </a:lnTo>
                    <a:lnTo>
                      <a:pt x="2355" y="169"/>
                    </a:lnTo>
                    <a:lnTo>
                      <a:pt x="2369" y="170"/>
                    </a:lnTo>
                    <a:lnTo>
                      <a:pt x="2381" y="171"/>
                    </a:lnTo>
                    <a:lnTo>
                      <a:pt x="2394" y="174"/>
                    </a:lnTo>
                    <a:lnTo>
                      <a:pt x="2403" y="176"/>
                    </a:lnTo>
                    <a:lnTo>
                      <a:pt x="2416" y="177"/>
                    </a:lnTo>
                    <a:lnTo>
                      <a:pt x="2429" y="178"/>
                    </a:lnTo>
                    <a:lnTo>
                      <a:pt x="2443" y="181"/>
                    </a:lnTo>
                    <a:lnTo>
                      <a:pt x="2456" y="182"/>
                    </a:lnTo>
                    <a:lnTo>
                      <a:pt x="2471" y="182"/>
                    </a:lnTo>
                    <a:lnTo>
                      <a:pt x="2485" y="182"/>
                    </a:lnTo>
                    <a:lnTo>
                      <a:pt x="2499" y="180"/>
                    </a:lnTo>
                    <a:lnTo>
                      <a:pt x="2511" y="178"/>
                    </a:lnTo>
                    <a:lnTo>
                      <a:pt x="2519" y="176"/>
                    </a:lnTo>
                    <a:lnTo>
                      <a:pt x="2526" y="174"/>
                    </a:lnTo>
                    <a:lnTo>
                      <a:pt x="2532" y="170"/>
                    </a:lnTo>
                    <a:lnTo>
                      <a:pt x="2540" y="168"/>
                    </a:lnTo>
                    <a:lnTo>
                      <a:pt x="2547" y="166"/>
                    </a:lnTo>
                    <a:lnTo>
                      <a:pt x="2557" y="163"/>
                    </a:lnTo>
                    <a:lnTo>
                      <a:pt x="2566" y="161"/>
                    </a:lnTo>
                    <a:lnTo>
                      <a:pt x="2576" y="159"/>
                    </a:lnTo>
                    <a:lnTo>
                      <a:pt x="2588" y="158"/>
                    </a:lnTo>
                    <a:lnTo>
                      <a:pt x="2599" y="155"/>
                    </a:lnTo>
                    <a:lnTo>
                      <a:pt x="2613" y="156"/>
                    </a:lnTo>
                    <a:lnTo>
                      <a:pt x="2626" y="159"/>
                    </a:lnTo>
                    <a:lnTo>
                      <a:pt x="2636" y="159"/>
                    </a:lnTo>
                    <a:lnTo>
                      <a:pt x="2644" y="156"/>
                    </a:lnTo>
                    <a:lnTo>
                      <a:pt x="2652" y="154"/>
                    </a:lnTo>
                    <a:lnTo>
                      <a:pt x="2660" y="151"/>
                    </a:lnTo>
                    <a:lnTo>
                      <a:pt x="2670" y="150"/>
                    </a:lnTo>
                    <a:lnTo>
                      <a:pt x="2683" y="151"/>
                    </a:lnTo>
                    <a:lnTo>
                      <a:pt x="2689" y="148"/>
                    </a:lnTo>
                    <a:lnTo>
                      <a:pt x="2694" y="146"/>
                    </a:lnTo>
                    <a:lnTo>
                      <a:pt x="2698" y="143"/>
                    </a:lnTo>
                    <a:lnTo>
                      <a:pt x="2697" y="140"/>
                    </a:lnTo>
                    <a:lnTo>
                      <a:pt x="2693" y="138"/>
                    </a:lnTo>
                    <a:lnTo>
                      <a:pt x="2689" y="135"/>
                    </a:lnTo>
                    <a:lnTo>
                      <a:pt x="2686" y="132"/>
                    </a:lnTo>
                    <a:lnTo>
                      <a:pt x="2682" y="130"/>
                    </a:lnTo>
                    <a:lnTo>
                      <a:pt x="2678" y="126"/>
                    </a:lnTo>
                    <a:lnTo>
                      <a:pt x="2674" y="124"/>
                    </a:lnTo>
                    <a:lnTo>
                      <a:pt x="2672" y="121"/>
                    </a:lnTo>
                    <a:lnTo>
                      <a:pt x="2671" y="118"/>
                    </a:lnTo>
                    <a:lnTo>
                      <a:pt x="2668" y="116"/>
                    </a:lnTo>
                    <a:lnTo>
                      <a:pt x="2666" y="113"/>
                    </a:lnTo>
                    <a:lnTo>
                      <a:pt x="2665" y="110"/>
                    </a:lnTo>
                    <a:lnTo>
                      <a:pt x="2663" y="107"/>
                    </a:lnTo>
                    <a:lnTo>
                      <a:pt x="2665" y="105"/>
                    </a:lnTo>
                    <a:lnTo>
                      <a:pt x="2666" y="101"/>
                    </a:lnTo>
                    <a:lnTo>
                      <a:pt x="2670" y="99"/>
                    </a:lnTo>
                    <a:lnTo>
                      <a:pt x="2674" y="97"/>
                    </a:lnTo>
                    <a:lnTo>
                      <a:pt x="2679" y="93"/>
                    </a:lnTo>
                    <a:lnTo>
                      <a:pt x="2683" y="91"/>
                    </a:lnTo>
                    <a:lnTo>
                      <a:pt x="2691" y="91"/>
                    </a:lnTo>
                    <a:lnTo>
                      <a:pt x="2704" y="92"/>
                    </a:lnTo>
                    <a:lnTo>
                      <a:pt x="2720" y="92"/>
                    </a:lnTo>
                    <a:lnTo>
                      <a:pt x="2732" y="90"/>
                    </a:lnTo>
                    <a:lnTo>
                      <a:pt x="2743" y="88"/>
                    </a:lnTo>
                    <a:lnTo>
                      <a:pt x="2751" y="86"/>
                    </a:lnTo>
                    <a:lnTo>
                      <a:pt x="2765" y="85"/>
                    </a:lnTo>
                    <a:lnTo>
                      <a:pt x="2779" y="85"/>
                    </a:lnTo>
                    <a:lnTo>
                      <a:pt x="2791" y="86"/>
                    </a:lnTo>
                    <a:lnTo>
                      <a:pt x="2799" y="84"/>
                    </a:lnTo>
                    <a:lnTo>
                      <a:pt x="2805" y="82"/>
                    </a:lnTo>
                    <a:lnTo>
                      <a:pt x="2814" y="79"/>
                    </a:lnTo>
                    <a:lnTo>
                      <a:pt x="2822" y="77"/>
                    </a:lnTo>
                    <a:lnTo>
                      <a:pt x="2835" y="76"/>
                    </a:lnTo>
                    <a:lnTo>
                      <a:pt x="2845" y="77"/>
                    </a:lnTo>
                    <a:lnTo>
                      <a:pt x="2850" y="79"/>
                    </a:lnTo>
                    <a:lnTo>
                      <a:pt x="2857" y="83"/>
                    </a:lnTo>
                    <a:lnTo>
                      <a:pt x="2865" y="85"/>
                    </a:lnTo>
                    <a:lnTo>
                      <a:pt x="2876" y="86"/>
                    </a:lnTo>
                    <a:lnTo>
                      <a:pt x="2880" y="84"/>
                    </a:lnTo>
                    <a:lnTo>
                      <a:pt x="2885" y="82"/>
                    </a:lnTo>
                    <a:lnTo>
                      <a:pt x="2890" y="79"/>
                    </a:lnTo>
                    <a:lnTo>
                      <a:pt x="2899" y="77"/>
                    </a:lnTo>
                    <a:lnTo>
                      <a:pt x="2913" y="77"/>
                    </a:lnTo>
                    <a:lnTo>
                      <a:pt x="2922" y="79"/>
                    </a:lnTo>
                    <a:lnTo>
                      <a:pt x="2931" y="80"/>
                    </a:lnTo>
                    <a:lnTo>
                      <a:pt x="2938" y="78"/>
                    </a:lnTo>
                    <a:lnTo>
                      <a:pt x="2945" y="75"/>
                    </a:lnTo>
                    <a:lnTo>
                      <a:pt x="2950" y="72"/>
                    </a:lnTo>
                    <a:lnTo>
                      <a:pt x="2952" y="70"/>
                    </a:lnTo>
                    <a:lnTo>
                      <a:pt x="2954" y="67"/>
                    </a:lnTo>
                    <a:lnTo>
                      <a:pt x="2956" y="64"/>
                    </a:lnTo>
                    <a:lnTo>
                      <a:pt x="2959" y="61"/>
                    </a:lnTo>
                    <a:lnTo>
                      <a:pt x="2961" y="59"/>
                    </a:lnTo>
                    <a:lnTo>
                      <a:pt x="2963" y="56"/>
                    </a:lnTo>
                    <a:lnTo>
                      <a:pt x="2969" y="53"/>
                    </a:lnTo>
                    <a:lnTo>
                      <a:pt x="2974" y="50"/>
                    </a:lnTo>
                    <a:lnTo>
                      <a:pt x="2978" y="48"/>
                    </a:lnTo>
                    <a:lnTo>
                      <a:pt x="2984" y="45"/>
                    </a:lnTo>
                    <a:lnTo>
                      <a:pt x="2990" y="42"/>
                    </a:lnTo>
                    <a:lnTo>
                      <a:pt x="2997" y="40"/>
                    </a:lnTo>
                    <a:lnTo>
                      <a:pt x="3003" y="38"/>
                    </a:lnTo>
                    <a:lnTo>
                      <a:pt x="3008" y="34"/>
                    </a:lnTo>
                    <a:lnTo>
                      <a:pt x="3014" y="32"/>
                    </a:lnTo>
                    <a:lnTo>
                      <a:pt x="3027" y="33"/>
                    </a:lnTo>
                    <a:lnTo>
                      <a:pt x="3035" y="35"/>
                    </a:lnTo>
                    <a:lnTo>
                      <a:pt x="3041" y="39"/>
                    </a:lnTo>
                    <a:lnTo>
                      <a:pt x="3046" y="41"/>
                    </a:lnTo>
                    <a:lnTo>
                      <a:pt x="3051" y="44"/>
                    </a:lnTo>
                    <a:lnTo>
                      <a:pt x="3054" y="47"/>
                    </a:lnTo>
                    <a:lnTo>
                      <a:pt x="3059" y="49"/>
                    </a:lnTo>
                    <a:lnTo>
                      <a:pt x="3062" y="52"/>
                    </a:lnTo>
                    <a:lnTo>
                      <a:pt x="3067" y="55"/>
                    </a:lnTo>
                    <a:lnTo>
                      <a:pt x="3071" y="57"/>
                    </a:lnTo>
                    <a:lnTo>
                      <a:pt x="3074" y="60"/>
                    </a:lnTo>
                    <a:lnTo>
                      <a:pt x="3077" y="63"/>
                    </a:lnTo>
                    <a:lnTo>
                      <a:pt x="3080" y="65"/>
                    </a:lnTo>
                    <a:lnTo>
                      <a:pt x="3083" y="69"/>
                    </a:lnTo>
                    <a:lnTo>
                      <a:pt x="3090" y="67"/>
                    </a:lnTo>
                    <a:lnTo>
                      <a:pt x="3099" y="64"/>
                    </a:lnTo>
                    <a:lnTo>
                      <a:pt x="3105" y="62"/>
                    </a:lnTo>
                    <a:lnTo>
                      <a:pt x="3112" y="60"/>
                    </a:lnTo>
                    <a:lnTo>
                      <a:pt x="3118" y="56"/>
                    </a:lnTo>
                    <a:lnTo>
                      <a:pt x="3129" y="59"/>
                    </a:lnTo>
                    <a:lnTo>
                      <a:pt x="3140" y="61"/>
                    </a:lnTo>
                    <a:lnTo>
                      <a:pt x="3148" y="63"/>
                    </a:lnTo>
                    <a:lnTo>
                      <a:pt x="3157" y="64"/>
                    </a:lnTo>
                    <a:lnTo>
                      <a:pt x="3172" y="64"/>
                    </a:lnTo>
                    <a:lnTo>
                      <a:pt x="3187" y="64"/>
                    </a:lnTo>
                    <a:lnTo>
                      <a:pt x="3202" y="64"/>
                    </a:lnTo>
                    <a:lnTo>
                      <a:pt x="3208" y="67"/>
                    </a:lnTo>
                    <a:lnTo>
                      <a:pt x="3211" y="69"/>
                    </a:lnTo>
                    <a:lnTo>
                      <a:pt x="3215" y="71"/>
                    </a:lnTo>
                    <a:lnTo>
                      <a:pt x="3219" y="75"/>
                    </a:lnTo>
                    <a:lnTo>
                      <a:pt x="3225" y="76"/>
                    </a:lnTo>
                    <a:lnTo>
                      <a:pt x="3233" y="72"/>
                    </a:lnTo>
                    <a:lnTo>
                      <a:pt x="3239" y="70"/>
                    </a:lnTo>
                    <a:lnTo>
                      <a:pt x="3243" y="68"/>
                    </a:lnTo>
                    <a:lnTo>
                      <a:pt x="3247" y="64"/>
                    </a:lnTo>
                    <a:lnTo>
                      <a:pt x="3250" y="62"/>
                    </a:lnTo>
                    <a:lnTo>
                      <a:pt x="3254" y="60"/>
                    </a:lnTo>
                    <a:lnTo>
                      <a:pt x="3258" y="56"/>
                    </a:lnTo>
                    <a:lnTo>
                      <a:pt x="3263" y="54"/>
                    </a:lnTo>
                    <a:lnTo>
                      <a:pt x="3268" y="52"/>
                    </a:lnTo>
                    <a:lnTo>
                      <a:pt x="3271" y="48"/>
                    </a:lnTo>
                    <a:lnTo>
                      <a:pt x="3276" y="46"/>
                    </a:lnTo>
                    <a:lnTo>
                      <a:pt x="3280" y="44"/>
                    </a:lnTo>
                    <a:lnTo>
                      <a:pt x="3285" y="40"/>
                    </a:lnTo>
                    <a:lnTo>
                      <a:pt x="3289" y="38"/>
                    </a:lnTo>
                    <a:lnTo>
                      <a:pt x="3297" y="37"/>
                    </a:lnTo>
                    <a:lnTo>
                      <a:pt x="3310" y="38"/>
                    </a:lnTo>
                    <a:lnTo>
                      <a:pt x="3321" y="35"/>
                    </a:lnTo>
                    <a:lnTo>
                      <a:pt x="3332" y="34"/>
                    </a:lnTo>
                    <a:lnTo>
                      <a:pt x="3341" y="32"/>
                    </a:lnTo>
                    <a:lnTo>
                      <a:pt x="3347" y="33"/>
                    </a:lnTo>
                    <a:lnTo>
                      <a:pt x="3350" y="37"/>
                    </a:lnTo>
                    <a:lnTo>
                      <a:pt x="3353" y="39"/>
                    </a:lnTo>
                    <a:lnTo>
                      <a:pt x="3355" y="41"/>
                    </a:lnTo>
                    <a:lnTo>
                      <a:pt x="3357" y="45"/>
                    </a:lnTo>
                    <a:lnTo>
                      <a:pt x="3360" y="47"/>
                    </a:lnTo>
                    <a:lnTo>
                      <a:pt x="3362" y="50"/>
                    </a:lnTo>
                    <a:lnTo>
                      <a:pt x="3363" y="53"/>
                    </a:lnTo>
                    <a:lnTo>
                      <a:pt x="3365" y="56"/>
                    </a:lnTo>
                    <a:lnTo>
                      <a:pt x="3368" y="59"/>
                    </a:lnTo>
                    <a:lnTo>
                      <a:pt x="3370" y="62"/>
                    </a:lnTo>
                    <a:lnTo>
                      <a:pt x="3372" y="64"/>
                    </a:lnTo>
                    <a:lnTo>
                      <a:pt x="3375" y="67"/>
                    </a:lnTo>
                    <a:lnTo>
                      <a:pt x="3377" y="70"/>
                    </a:lnTo>
                    <a:lnTo>
                      <a:pt x="3386" y="71"/>
                    </a:lnTo>
                    <a:lnTo>
                      <a:pt x="3398" y="70"/>
                    </a:lnTo>
                    <a:lnTo>
                      <a:pt x="3402" y="68"/>
                    </a:lnTo>
                    <a:lnTo>
                      <a:pt x="3406" y="65"/>
                    </a:lnTo>
                    <a:lnTo>
                      <a:pt x="3410" y="62"/>
                    </a:lnTo>
                    <a:lnTo>
                      <a:pt x="3416" y="60"/>
                    </a:lnTo>
                    <a:lnTo>
                      <a:pt x="3423" y="57"/>
                    </a:lnTo>
                    <a:lnTo>
                      <a:pt x="3430" y="55"/>
                    </a:lnTo>
                    <a:lnTo>
                      <a:pt x="3438" y="53"/>
                    </a:lnTo>
                    <a:lnTo>
                      <a:pt x="3447" y="50"/>
                    </a:lnTo>
                    <a:lnTo>
                      <a:pt x="3454" y="53"/>
                    </a:lnTo>
                    <a:lnTo>
                      <a:pt x="3461" y="55"/>
                    </a:lnTo>
                    <a:lnTo>
                      <a:pt x="3468" y="57"/>
                    </a:lnTo>
                    <a:lnTo>
                      <a:pt x="3483" y="56"/>
                    </a:lnTo>
                    <a:lnTo>
                      <a:pt x="3498" y="57"/>
                    </a:lnTo>
                    <a:lnTo>
                      <a:pt x="3503" y="60"/>
                    </a:lnTo>
                    <a:lnTo>
                      <a:pt x="3505" y="62"/>
                    </a:lnTo>
                    <a:lnTo>
                      <a:pt x="3507" y="65"/>
                    </a:lnTo>
                    <a:lnTo>
                      <a:pt x="3508" y="68"/>
                    </a:lnTo>
                    <a:lnTo>
                      <a:pt x="3511" y="70"/>
                    </a:lnTo>
                    <a:lnTo>
                      <a:pt x="3522" y="72"/>
                    </a:lnTo>
                    <a:lnTo>
                      <a:pt x="3535" y="73"/>
                    </a:lnTo>
                    <a:lnTo>
                      <a:pt x="3550" y="75"/>
                    </a:lnTo>
                    <a:lnTo>
                      <a:pt x="3565" y="75"/>
                    </a:lnTo>
                    <a:lnTo>
                      <a:pt x="3577" y="77"/>
                    </a:lnTo>
                    <a:lnTo>
                      <a:pt x="3590" y="78"/>
                    </a:lnTo>
                    <a:lnTo>
                      <a:pt x="3603" y="79"/>
                    </a:lnTo>
                    <a:lnTo>
                      <a:pt x="3618" y="80"/>
                    </a:lnTo>
                    <a:lnTo>
                      <a:pt x="3632" y="79"/>
                    </a:lnTo>
                    <a:lnTo>
                      <a:pt x="3642" y="77"/>
                    </a:lnTo>
                    <a:lnTo>
                      <a:pt x="3652" y="75"/>
                    </a:lnTo>
                    <a:lnTo>
                      <a:pt x="3662" y="72"/>
                    </a:lnTo>
                    <a:lnTo>
                      <a:pt x="3671" y="70"/>
                    </a:lnTo>
                    <a:lnTo>
                      <a:pt x="3681" y="68"/>
                    </a:lnTo>
                    <a:lnTo>
                      <a:pt x="3693" y="67"/>
                    </a:lnTo>
                    <a:lnTo>
                      <a:pt x="3708" y="65"/>
                    </a:lnTo>
                    <a:lnTo>
                      <a:pt x="3717" y="63"/>
                    </a:lnTo>
                    <a:lnTo>
                      <a:pt x="3726" y="61"/>
                    </a:lnTo>
                    <a:lnTo>
                      <a:pt x="3735" y="59"/>
                    </a:lnTo>
                    <a:lnTo>
                      <a:pt x="3745" y="57"/>
                    </a:lnTo>
                    <a:lnTo>
                      <a:pt x="3758" y="59"/>
                    </a:lnTo>
                    <a:lnTo>
                      <a:pt x="3765" y="61"/>
                    </a:lnTo>
                    <a:lnTo>
                      <a:pt x="3771" y="64"/>
                    </a:lnTo>
                    <a:lnTo>
                      <a:pt x="3777" y="67"/>
                    </a:lnTo>
                    <a:lnTo>
                      <a:pt x="3787" y="69"/>
                    </a:lnTo>
                    <a:lnTo>
                      <a:pt x="3796" y="70"/>
                    </a:lnTo>
                    <a:lnTo>
                      <a:pt x="3806" y="68"/>
                    </a:lnTo>
                    <a:lnTo>
                      <a:pt x="3814" y="64"/>
                    </a:lnTo>
                    <a:lnTo>
                      <a:pt x="3819" y="62"/>
                    </a:lnTo>
                    <a:lnTo>
                      <a:pt x="3825" y="60"/>
                    </a:lnTo>
                    <a:lnTo>
                      <a:pt x="3836" y="59"/>
                    </a:lnTo>
                    <a:lnTo>
                      <a:pt x="3849" y="60"/>
                    </a:lnTo>
                    <a:lnTo>
                      <a:pt x="3856" y="62"/>
                    </a:lnTo>
                    <a:lnTo>
                      <a:pt x="3864" y="64"/>
                    </a:lnTo>
                    <a:lnTo>
                      <a:pt x="3870" y="67"/>
                    </a:lnTo>
                    <a:lnTo>
                      <a:pt x="3876" y="70"/>
                    </a:lnTo>
                    <a:lnTo>
                      <a:pt x="3881" y="72"/>
                    </a:lnTo>
                    <a:lnTo>
                      <a:pt x="3885" y="75"/>
                    </a:lnTo>
                    <a:lnTo>
                      <a:pt x="3890" y="78"/>
                    </a:lnTo>
                    <a:lnTo>
                      <a:pt x="3895" y="80"/>
                    </a:lnTo>
                    <a:lnTo>
                      <a:pt x="3900" y="83"/>
                    </a:lnTo>
                    <a:lnTo>
                      <a:pt x="3906" y="86"/>
                    </a:lnTo>
                    <a:lnTo>
                      <a:pt x="3912" y="88"/>
                    </a:lnTo>
                    <a:lnTo>
                      <a:pt x="3915" y="91"/>
                    </a:lnTo>
                    <a:lnTo>
                      <a:pt x="3928" y="93"/>
                    </a:lnTo>
                    <a:lnTo>
                      <a:pt x="3942" y="92"/>
                    </a:lnTo>
                    <a:lnTo>
                      <a:pt x="3953" y="91"/>
                    </a:lnTo>
                    <a:lnTo>
                      <a:pt x="3961" y="88"/>
                    </a:lnTo>
                    <a:lnTo>
                      <a:pt x="3969" y="86"/>
                    </a:lnTo>
                    <a:lnTo>
                      <a:pt x="3975" y="83"/>
                    </a:lnTo>
                    <a:lnTo>
                      <a:pt x="3982" y="80"/>
                    </a:lnTo>
                    <a:lnTo>
                      <a:pt x="3987" y="78"/>
                    </a:lnTo>
                    <a:lnTo>
                      <a:pt x="3991" y="76"/>
                    </a:lnTo>
                    <a:lnTo>
                      <a:pt x="3995" y="72"/>
                    </a:lnTo>
                    <a:lnTo>
                      <a:pt x="3998" y="70"/>
                    </a:lnTo>
                    <a:lnTo>
                      <a:pt x="4000" y="67"/>
                    </a:lnTo>
                    <a:lnTo>
                      <a:pt x="4003" y="64"/>
                    </a:lnTo>
                    <a:lnTo>
                      <a:pt x="4005" y="62"/>
                    </a:lnTo>
                    <a:lnTo>
                      <a:pt x="4006" y="59"/>
                    </a:lnTo>
                    <a:lnTo>
                      <a:pt x="4008" y="56"/>
                    </a:lnTo>
                    <a:lnTo>
                      <a:pt x="4011" y="53"/>
                    </a:lnTo>
                    <a:lnTo>
                      <a:pt x="4011" y="50"/>
                    </a:lnTo>
                    <a:lnTo>
                      <a:pt x="4011" y="47"/>
                    </a:lnTo>
                    <a:lnTo>
                      <a:pt x="4011" y="45"/>
                    </a:lnTo>
                    <a:lnTo>
                      <a:pt x="4012" y="41"/>
                    </a:lnTo>
                    <a:lnTo>
                      <a:pt x="4012" y="39"/>
                    </a:lnTo>
                    <a:lnTo>
                      <a:pt x="4012" y="37"/>
                    </a:lnTo>
                    <a:lnTo>
                      <a:pt x="4012" y="33"/>
                    </a:lnTo>
                    <a:lnTo>
                      <a:pt x="4012" y="31"/>
                    </a:lnTo>
                    <a:lnTo>
                      <a:pt x="4011" y="27"/>
                    </a:lnTo>
                    <a:lnTo>
                      <a:pt x="4011" y="25"/>
                    </a:lnTo>
                    <a:lnTo>
                      <a:pt x="4011" y="22"/>
                    </a:lnTo>
                    <a:lnTo>
                      <a:pt x="4011" y="19"/>
                    </a:lnTo>
                    <a:lnTo>
                      <a:pt x="4011" y="16"/>
                    </a:lnTo>
                    <a:lnTo>
                      <a:pt x="4011" y="14"/>
                    </a:lnTo>
                    <a:lnTo>
                      <a:pt x="4012" y="11"/>
                    </a:lnTo>
                    <a:lnTo>
                      <a:pt x="4013" y="8"/>
                    </a:lnTo>
                    <a:lnTo>
                      <a:pt x="4014" y="5"/>
                    </a:lnTo>
                    <a:lnTo>
                      <a:pt x="4014" y="2"/>
                    </a:lnTo>
                    <a:lnTo>
                      <a:pt x="4015" y="0"/>
                    </a:lnTo>
                    <a:lnTo>
                      <a:pt x="4033" y="0"/>
                    </a:lnTo>
                    <a:lnTo>
                      <a:pt x="4038" y="2"/>
                    </a:lnTo>
                    <a:lnTo>
                      <a:pt x="4040" y="5"/>
                    </a:lnTo>
                    <a:lnTo>
                      <a:pt x="4042" y="8"/>
                    </a:lnTo>
                    <a:lnTo>
                      <a:pt x="4043" y="11"/>
                    </a:lnTo>
                    <a:lnTo>
                      <a:pt x="4045" y="14"/>
                    </a:lnTo>
                    <a:lnTo>
                      <a:pt x="4046" y="17"/>
                    </a:lnTo>
                    <a:lnTo>
                      <a:pt x="4048" y="19"/>
                    </a:lnTo>
                    <a:lnTo>
                      <a:pt x="4050" y="23"/>
                    </a:lnTo>
                    <a:lnTo>
                      <a:pt x="4051" y="25"/>
                    </a:lnTo>
                    <a:lnTo>
                      <a:pt x="4052" y="29"/>
                    </a:lnTo>
                    <a:lnTo>
                      <a:pt x="4053" y="31"/>
                    </a:lnTo>
                    <a:lnTo>
                      <a:pt x="4058" y="34"/>
                    </a:lnTo>
                    <a:lnTo>
                      <a:pt x="4064" y="37"/>
                    </a:lnTo>
                    <a:lnTo>
                      <a:pt x="4068" y="39"/>
                    </a:lnTo>
                    <a:lnTo>
                      <a:pt x="4079" y="41"/>
                    </a:lnTo>
                    <a:lnTo>
                      <a:pt x="4093" y="40"/>
                    </a:lnTo>
                    <a:lnTo>
                      <a:pt x="4101" y="38"/>
                    </a:lnTo>
                    <a:lnTo>
                      <a:pt x="4107" y="35"/>
                    </a:lnTo>
                    <a:lnTo>
                      <a:pt x="4113" y="32"/>
                    </a:lnTo>
                    <a:lnTo>
                      <a:pt x="4119" y="30"/>
                    </a:lnTo>
                    <a:lnTo>
                      <a:pt x="4124" y="26"/>
                    </a:lnTo>
                    <a:lnTo>
                      <a:pt x="4126" y="24"/>
                    </a:lnTo>
                    <a:lnTo>
                      <a:pt x="4128" y="20"/>
                    </a:lnTo>
                    <a:lnTo>
                      <a:pt x="4131" y="18"/>
                    </a:lnTo>
                    <a:lnTo>
                      <a:pt x="4135" y="16"/>
                    </a:lnTo>
                    <a:lnTo>
                      <a:pt x="4141" y="12"/>
                    </a:lnTo>
                    <a:lnTo>
                      <a:pt x="4156" y="14"/>
                    </a:lnTo>
                    <a:lnTo>
                      <a:pt x="4162" y="16"/>
                    </a:lnTo>
                    <a:lnTo>
                      <a:pt x="4165" y="18"/>
                    </a:lnTo>
                    <a:lnTo>
                      <a:pt x="4169" y="22"/>
                    </a:lnTo>
                    <a:lnTo>
                      <a:pt x="4171" y="24"/>
                    </a:lnTo>
                    <a:lnTo>
                      <a:pt x="4174" y="27"/>
                    </a:lnTo>
                    <a:lnTo>
                      <a:pt x="4182" y="30"/>
                    </a:lnTo>
                    <a:lnTo>
                      <a:pt x="4195" y="31"/>
                    </a:lnTo>
                    <a:lnTo>
                      <a:pt x="4210" y="32"/>
                    </a:lnTo>
                    <a:lnTo>
                      <a:pt x="4226" y="32"/>
                    </a:lnTo>
                    <a:lnTo>
                      <a:pt x="4233" y="34"/>
                    </a:lnTo>
                    <a:lnTo>
                      <a:pt x="4238" y="37"/>
                    </a:lnTo>
                    <a:lnTo>
                      <a:pt x="4242" y="40"/>
                    </a:lnTo>
                    <a:lnTo>
                      <a:pt x="4252" y="42"/>
                    </a:lnTo>
                    <a:lnTo>
                      <a:pt x="4262" y="45"/>
                    </a:lnTo>
                    <a:lnTo>
                      <a:pt x="4275" y="42"/>
                    </a:lnTo>
                    <a:lnTo>
                      <a:pt x="4285" y="40"/>
                    </a:lnTo>
                    <a:lnTo>
                      <a:pt x="4295" y="38"/>
                    </a:lnTo>
                    <a:lnTo>
                      <a:pt x="4305" y="35"/>
                    </a:lnTo>
                    <a:lnTo>
                      <a:pt x="4315" y="33"/>
                    </a:lnTo>
                    <a:lnTo>
                      <a:pt x="4329" y="32"/>
                    </a:lnTo>
                    <a:lnTo>
                      <a:pt x="4339" y="34"/>
                    </a:lnTo>
                    <a:lnTo>
                      <a:pt x="4348" y="37"/>
                    </a:lnTo>
                    <a:lnTo>
                      <a:pt x="4356" y="39"/>
                    </a:lnTo>
                    <a:lnTo>
                      <a:pt x="4364" y="41"/>
                    </a:lnTo>
                    <a:lnTo>
                      <a:pt x="4374" y="44"/>
                    </a:lnTo>
                    <a:lnTo>
                      <a:pt x="4382" y="46"/>
                    </a:lnTo>
                    <a:lnTo>
                      <a:pt x="4397" y="47"/>
                    </a:lnTo>
                    <a:lnTo>
                      <a:pt x="4406" y="45"/>
                    </a:lnTo>
                    <a:lnTo>
                      <a:pt x="4414" y="42"/>
                    </a:lnTo>
                    <a:lnTo>
                      <a:pt x="4420" y="40"/>
                    </a:lnTo>
                    <a:lnTo>
                      <a:pt x="4426" y="37"/>
                    </a:lnTo>
                    <a:lnTo>
                      <a:pt x="4429" y="34"/>
                    </a:lnTo>
                    <a:lnTo>
                      <a:pt x="4432" y="31"/>
                    </a:lnTo>
                    <a:lnTo>
                      <a:pt x="4435" y="29"/>
                    </a:lnTo>
                    <a:lnTo>
                      <a:pt x="4438" y="25"/>
                    </a:lnTo>
                    <a:lnTo>
                      <a:pt x="4440" y="23"/>
                    </a:lnTo>
                    <a:lnTo>
                      <a:pt x="4443" y="19"/>
                    </a:lnTo>
                    <a:lnTo>
                      <a:pt x="4445" y="17"/>
                    </a:lnTo>
                    <a:lnTo>
                      <a:pt x="4445" y="14"/>
                    </a:lnTo>
                    <a:lnTo>
                      <a:pt x="4446" y="11"/>
                    </a:lnTo>
                    <a:lnTo>
                      <a:pt x="4446" y="8"/>
                    </a:lnTo>
                    <a:lnTo>
                      <a:pt x="4446" y="5"/>
                    </a:lnTo>
                    <a:lnTo>
                      <a:pt x="4447" y="2"/>
                    </a:lnTo>
                    <a:lnTo>
                      <a:pt x="4447" y="0"/>
                    </a:lnTo>
                    <a:lnTo>
                      <a:pt x="4567" y="0"/>
                    </a:lnTo>
                    <a:lnTo>
                      <a:pt x="4567" y="3"/>
                    </a:lnTo>
                    <a:lnTo>
                      <a:pt x="4566" y="5"/>
                    </a:lnTo>
                    <a:lnTo>
                      <a:pt x="4566" y="9"/>
                    </a:lnTo>
                    <a:lnTo>
                      <a:pt x="4566" y="12"/>
                    </a:lnTo>
                    <a:lnTo>
                      <a:pt x="4566" y="15"/>
                    </a:lnTo>
                    <a:lnTo>
                      <a:pt x="4565" y="18"/>
                    </a:lnTo>
                    <a:lnTo>
                      <a:pt x="4565" y="22"/>
                    </a:lnTo>
                    <a:lnTo>
                      <a:pt x="4565" y="25"/>
                    </a:lnTo>
                    <a:lnTo>
                      <a:pt x="4565" y="27"/>
                    </a:lnTo>
                    <a:lnTo>
                      <a:pt x="4565" y="31"/>
                    </a:lnTo>
                    <a:lnTo>
                      <a:pt x="4565" y="34"/>
                    </a:lnTo>
                    <a:lnTo>
                      <a:pt x="4572" y="37"/>
                    </a:lnTo>
                    <a:lnTo>
                      <a:pt x="4585" y="39"/>
                    </a:lnTo>
                    <a:lnTo>
                      <a:pt x="4594" y="41"/>
                    </a:lnTo>
                    <a:lnTo>
                      <a:pt x="4598" y="45"/>
                    </a:lnTo>
                    <a:lnTo>
                      <a:pt x="4603" y="48"/>
                    </a:lnTo>
                    <a:lnTo>
                      <a:pt x="4608" y="50"/>
                    </a:lnTo>
                    <a:lnTo>
                      <a:pt x="4624" y="50"/>
                    </a:lnTo>
                    <a:lnTo>
                      <a:pt x="4641" y="49"/>
                    </a:lnTo>
                    <a:lnTo>
                      <a:pt x="4651" y="48"/>
                    </a:lnTo>
                    <a:lnTo>
                      <a:pt x="4659" y="45"/>
                    </a:lnTo>
                    <a:lnTo>
                      <a:pt x="4673" y="42"/>
                    </a:lnTo>
                    <a:lnTo>
                      <a:pt x="4684" y="44"/>
                    </a:lnTo>
                    <a:lnTo>
                      <a:pt x="4692" y="47"/>
                    </a:lnTo>
                    <a:lnTo>
                      <a:pt x="4699" y="49"/>
                    </a:lnTo>
                    <a:lnTo>
                      <a:pt x="4705" y="53"/>
                    </a:lnTo>
                    <a:lnTo>
                      <a:pt x="4712" y="55"/>
                    </a:lnTo>
                    <a:lnTo>
                      <a:pt x="4726" y="57"/>
                    </a:lnTo>
                    <a:lnTo>
                      <a:pt x="4742" y="57"/>
                    </a:lnTo>
                    <a:lnTo>
                      <a:pt x="4757" y="60"/>
                    </a:lnTo>
                    <a:lnTo>
                      <a:pt x="4772" y="61"/>
                    </a:lnTo>
                    <a:lnTo>
                      <a:pt x="4788" y="62"/>
                    </a:lnTo>
                    <a:lnTo>
                      <a:pt x="4803" y="63"/>
                    </a:lnTo>
                    <a:lnTo>
                      <a:pt x="4821" y="64"/>
                    </a:lnTo>
                    <a:lnTo>
                      <a:pt x="4838" y="64"/>
                    </a:lnTo>
                    <a:lnTo>
                      <a:pt x="4854" y="64"/>
                    </a:lnTo>
                    <a:lnTo>
                      <a:pt x="4871" y="64"/>
                    </a:lnTo>
                    <a:lnTo>
                      <a:pt x="4889" y="65"/>
                    </a:lnTo>
                    <a:lnTo>
                      <a:pt x="4903" y="63"/>
                    </a:lnTo>
                    <a:lnTo>
                      <a:pt x="4909" y="61"/>
                    </a:lnTo>
                    <a:lnTo>
                      <a:pt x="4916" y="57"/>
                    </a:lnTo>
                    <a:lnTo>
                      <a:pt x="4924" y="55"/>
                    </a:lnTo>
                    <a:lnTo>
                      <a:pt x="4934" y="52"/>
                    </a:lnTo>
                    <a:lnTo>
                      <a:pt x="4944" y="49"/>
                    </a:lnTo>
                    <a:lnTo>
                      <a:pt x="4959" y="49"/>
                    </a:lnTo>
                    <a:lnTo>
                      <a:pt x="4973" y="52"/>
                    </a:lnTo>
                    <a:lnTo>
                      <a:pt x="4984" y="54"/>
                    </a:lnTo>
                    <a:lnTo>
                      <a:pt x="4995" y="56"/>
                    </a:lnTo>
                    <a:lnTo>
                      <a:pt x="5005" y="59"/>
                    </a:lnTo>
                    <a:lnTo>
                      <a:pt x="5018" y="61"/>
                    </a:lnTo>
                    <a:lnTo>
                      <a:pt x="5032" y="63"/>
                    </a:lnTo>
                    <a:lnTo>
                      <a:pt x="5045" y="64"/>
                    </a:lnTo>
                    <a:lnTo>
                      <a:pt x="5060" y="67"/>
                    </a:lnTo>
                    <a:lnTo>
                      <a:pt x="5078" y="67"/>
                    </a:lnTo>
                    <a:lnTo>
                      <a:pt x="5091" y="68"/>
                    </a:lnTo>
                    <a:lnTo>
                      <a:pt x="5108" y="69"/>
                    </a:lnTo>
                    <a:lnTo>
                      <a:pt x="5121" y="71"/>
                    </a:lnTo>
                    <a:lnTo>
                      <a:pt x="5136" y="72"/>
                    </a:lnTo>
                    <a:lnTo>
                      <a:pt x="5153" y="73"/>
                    </a:lnTo>
                    <a:lnTo>
                      <a:pt x="5169" y="72"/>
                    </a:lnTo>
                    <a:lnTo>
                      <a:pt x="5184" y="71"/>
                    </a:lnTo>
                    <a:lnTo>
                      <a:pt x="5201" y="71"/>
                    </a:lnTo>
                    <a:lnTo>
                      <a:pt x="5215" y="73"/>
                    </a:lnTo>
                    <a:lnTo>
                      <a:pt x="5223" y="76"/>
                    </a:lnTo>
                    <a:lnTo>
                      <a:pt x="5230" y="79"/>
                    </a:lnTo>
                    <a:lnTo>
                      <a:pt x="5236" y="82"/>
                    </a:lnTo>
                    <a:lnTo>
                      <a:pt x="5239" y="85"/>
                    </a:lnTo>
                    <a:lnTo>
                      <a:pt x="5242" y="88"/>
                    </a:lnTo>
                    <a:lnTo>
                      <a:pt x="5245" y="91"/>
                    </a:lnTo>
                    <a:lnTo>
                      <a:pt x="5247" y="94"/>
                    </a:lnTo>
                    <a:lnTo>
                      <a:pt x="5248" y="98"/>
                    </a:lnTo>
                    <a:lnTo>
                      <a:pt x="5250" y="101"/>
                    </a:lnTo>
                    <a:lnTo>
                      <a:pt x="5255" y="103"/>
                    </a:lnTo>
                    <a:lnTo>
                      <a:pt x="5260" y="107"/>
                    </a:lnTo>
                    <a:lnTo>
                      <a:pt x="5261" y="110"/>
                    </a:lnTo>
                    <a:lnTo>
                      <a:pt x="5262" y="113"/>
                    </a:lnTo>
                    <a:lnTo>
                      <a:pt x="5263" y="116"/>
                    </a:lnTo>
                    <a:lnTo>
                      <a:pt x="5264" y="120"/>
                    </a:lnTo>
                    <a:lnTo>
                      <a:pt x="5265" y="123"/>
                    </a:lnTo>
                    <a:lnTo>
                      <a:pt x="5265" y="125"/>
                    </a:lnTo>
                    <a:lnTo>
                      <a:pt x="5263" y="129"/>
                    </a:lnTo>
                    <a:lnTo>
                      <a:pt x="5262" y="132"/>
                    </a:lnTo>
                    <a:lnTo>
                      <a:pt x="5260" y="135"/>
                    </a:lnTo>
                    <a:lnTo>
                      <a:pt x="5259" y="138"/>
                    </a:lnTo>
                    <a:lnTo>
                      <a:pt x="5256" y="141"/>
                    </a:lnTo>
                    <a:lnTo>
                      <a:pt x="5256" y="145"/>
                    </a:lnTo>
                    <a:lnTo>
                      <a:pt x="5255" y="147"/>
                    </a:lnTo>
                    <a:lnTo>
                      <a:pt x="5255" y="151"/>
                    </a:lnTo>
                    <a:lnTo>
                      <a:pt x="5255" y="154"/>
                    </a:lnTo>
                    <a:lnTo>
                      <a:pt x="5255" y="158"/>
                    </a:lnTo>
                    <a:lnTo>
                      <a:pt x="5254" y="160"/>
                    </a:lnTo>
                    <a:lnTo>
                      <a:pt x="5244" y="162"/>
                    </a:lnTo>
                    <a:lnTo>
                      <a:pt x="5229" y="162"/>
                    </a:lnTo>
                    <a:lnTo>
                      <a:pt x="5219" y="160"/>
                    </a:lnTo>
                    <a:lnTo>
                      <a:pt x="5218" y="156"/>
                    </a:lnTo>
                    <a:lnTo>
                      <a:pt x="5217" y="154"/>
                    </a:lnTo>
                    <a:lnTo>
                      <a:pt x="5215" y="151"/>
                    </a:lnTo>
                    <a:lnTo>
                      <a:pt x="5207" y="147"/>
                    </a:lnTo>
                    <a:lnTo>
                      <a:pt x="5197" y="145"/>
                    </a:lnTo>
                    <a:lnTo>
                      <a:pt x="5188" y="147"/>
                    </a:lnTo>
                    <a:lnTo>
                      <a:pt x="5180" y="151"/>
                    </a:lnTo>
                    <a:lnTo>
                      <a:pt x="5176" y="153"/>
                    </a:lnTo>
                    <a:lnTo>
                      <a:pt x="5171" y="156"/>
                    </a:lnTo>
                    <a:lnTo>
                      <a:pt x="5168" y="160"/>
                    </a:lnTo>
                    <a:lnTo>
                      <a:pt x="5158" y="161"/>
                    </a:lnTo>
                    <a:lnTo>
                      <a:pt x="5149" y="158"/>
                    </a:lnTo>
                    <a:lnTo>
                      <a:pt x="5142" y="155"/>
                    </a:lnTo>
                    <a:lnTo>
                      <a:pt x="5135" y="153"/>
                    </a:lnTo>
                    <a:lnTo>
                      <a:pt x="5128" y="150"/>
                    </a:lnTo>
                    <a:lnTo>
                      <a:pt x="5119" y="147"/>
                    </a:lnTo>
                    <a:lnTo>
                      <a:pt x="5110" y="144"/>
                    </a:lnTo>
                    <a:lnTo>
                      <a:pt x="5093" y="144"/>
                    </a:lnTo>
                    <a:lnTo>
                      <a:pt x="5081" y="141"/>
                    </a:lnTo>
                    <a:lnTo>
                      <a:pt x="5075" y="138"/>
                    </a:lnTo>
                    <a:lnTo>
                      <a:pt x="5072" y="136"/>
                    </a:lnTo>
                    <a:lnTo>
                      <a:pt x="5068" y="132"/>
                    </a:lnTo>
                    <a:lnTo>
                      <a:pt x="5065" y="129"/>
                    </a:lnTo>
                    <a:lnTo>
                      <a:pt x="5062" y="126"/>
                    </a:lnTo>
                    <a:lnTo>
                      <a:pt x="5057" y="126"/>
                    </a:lnTo>
                    <a:lnTo>
                      <a:pt x="5052" y="129"/>
                    </a:lnTo>
                    <a:lnTo>
                      <a:pt x="5048" y="132"/>
                    </a:lnTo>
                    <a:lnTo>
                      <a:pt x="5043" y="136"/>
                    </a:lnTo>
                    <a:lnTo>
                      <a:pt x="5037" y="138"/>
                    </a:lnTo>
                    <a:lnTo>
                      <a:pt x="5029" y="141"/>
                    </a:lnTo>
                    <a:lnTo>
                      <a:pt x="5025" y="144"/>
                    </a:lnTo>
                    <a:lnTo>
                      <a:pt x="5022" y="147"/>
                    </a:lnTo>
                    <a:lnTo>
                      <a:pt x="5018" y="150"/>
                    </a:lnTo>
                    <a:lnTo>
                      <a:pt x="5014" y="153"/>
                    </a:lnTo>
                    <a:lnTo>
                      <a:pt x="5010" y="156"/>
                    </a:lnTo>
                    <a:lnTo>
                      <a:pt x="5004" y="159"/>
                    </a:lnTo>
                    <a:lnTo>
                      <a:pt x="4996" y="162"/>
                    </a:lnTo>
                    <a:lnTo>
                      <a:pt x="4988" y="165"/>
                    </a:lnTo>
                    <a:lnTo>
                      <a:pt x="4980" y="168"/>
                    </a:lnTo>
                    <a:lnTo>
                      <a:pt x="4973" y="170"/>
                    </a:lnTo>
                    <a:lnTo>
                      <a:pt x="4967" y="174"/>
                    </a:lnTo>
                    <a:lnTo>
                      <a:pt x="4961" y="176"/>
                    </a:lnTo>
                    <a:lnTo>
                      <a:pt x="4956" y="180"/>
                    </a:lnTo>
                    <a:lnTo>
                      <a:pt x="4950" y="182"/>
                    </a:lnTo>
                    <a:lnTo>
                      <a:pt x="4944" y="185"/>
                    </a:lnTo>
                    <a:lnTo>
                      <a:pt x="4938" y="189"/>
                    </a:lnTo>
                    <a:lnTo>
                      <a:pt x="4931" y="191"/>
                    </a:lnTo>
                    <a:lnTo>
                      <a:pt x="4923" y="194"/>
                    </a:lnTo>
                    <a:lnTo>
                      <a:pt x="4919" y="197"/>
                    </a:lnTo>
                    <a:lnTo>
                      <a:pt x="4916" y="200"/>
                    </a:lnTo>
                    <a:lnTo>
                      <a:pt x="4913" y="204"/>
                    </a:lnTo>
                    <a:lnTo>
                      <a:pt x="4909" y="206"/>
                    </a:lnTo>
                    <a:lnTo>
                      <a:pt x="4906" y="209"/>
                    </a:lnTo>
                    <a:lnTo>
                      <a:pt x="4901" y="213"/>
                    </a:lnTo>
                    <a:lnTo>
                      <a:pt x="4896" y="215"/>
                    </a:lnTo>
                    <a:lnTo>
                      <a:pt x="4893" y="219"/>
                    </a:lnTo>
                    <a:lnTo>
                      <a:pt x="4891" y="222"/>
                    </a:lnTo>
                    <a:lnTo>
                      <a:pt x="4889" y="224"/>
                    </a:lnTo>
                    <a:lnTo>
                      <a:pt x="4886" y="228"/>
                    </a:lnTo>
                    <a:lnTo>
                      <a:pt x="4882" y="231"/>
                    </a:lnTo>
                    <a:lnTo>
                      <a:pt x="4877" y="234"/>
                    </a:lnTo>
                    <a:lnTo>
                      <a:pt x="4874" y="237"/>
                    </a:lnTo>
                    <a:lnTo>
                      <a:pt x="4870" y="241"/>
                    </a:lnTo>
                    <a:lnTo>
                      <a:pt x="4860" y="241"/>
                    </a:lnTo>
                    <a:lnTo>
                      <a:pt x="4851" y="242"/>
                    </a:lnTo>
                    <a:lnTo>
                      <a:pt x="4848" y="244"/>
                    </a:lnTo>
                    <a:lnTo>
                      <a:pt x="4847" y="248"/>
                    </a:lnTo>
                    <a:lnTo>
                      <a:pt x="4847" y="251"/>
                    </a:lnTo>
                    <a:lnTo>
                      <a:pt x="4848" y="254"/>
                    </a:lnTo>
                    <a:lnTo>
                      <a:pt x="4850" y="257"/>
                    </a:lnTo>
                    <a:lnTo>
                      <a:pt x="4851" y="260"/>
                    </a:lnTo>
                    <a:lnTo>
                      <a:pt x="4853" y="264"/>
                    </a:lnTo>
                    <a:lnTo>
                      <a:pt x="4856" y="266"/>
                    </a:lnTo>
                    <a:lnTo>
                      <a:pt x="4861" y="269"/>
                    </a:lnTo>
                    <a:lnTo>
                      <a:pt x="4866" y="273"/>
                    </a:lnTo>
                    <a:lnTo>
                      <a:pt x="4871" y="275"/>
                    </a:lnTo>
                    <a:lnTo>
                      <a:pt x="4877" y="279"/>
                    </a:lnTo>
                    <a:lnTo>
                      <a:pt x="4883" y="282"/>
                    </a:lnTo>
                    <a:lnTo>
                      <a:pt x="4889" y="284"/>
                    </a:lnTo>
                    <a:lnTo>
                      <a:pt x="4893" y="288"/>
                    </a:lnTo>
                    <a:lnTo>
                      <a:pt x="4898" y="290"/>
                    </a:lnTo>
                    <a:lnTo>
                      <a:pt x="4903" y="294"/>
                    </a:lnTo>
                    <a:lnTo>
                      <a:pt x="4915" y="296"/>
                    </a:lnTo>
                    <a:lnTo>
                      <a:pt x="4923" y="298"/>
                    </a:lnTo>
                    <a:lnTo>
                      <a:pt x="4928" y="302"/>
                    </a:lnTo>
                    <a:lnTo>
                      <a:pt x="4932" y="304"/>
                    </a:lnTo>
                    <a:lnTo>
                      <a:pt x="4938" y="307"/>
                    </a:lnTo>
                    <a:lnTo>
                      <a:pt x="4946" y="310"/>
                    </a:lnTo>
                    <a:lnTo>
                      <a:pt x="4954" y="313"/>
                    </a:lnTo>
                    <a:lnTo>
                      <a:pt x="4962" y="316"/>
                    </a:lnTo>
                    <a:lnTo>
                      <a:pt x="4972" y="319"/>
                    </a:lnTo>
                    <a:lnTo>
                      <a:pt x="4982" y="321"/>
                    </a:lnTo>
                    <a:lnTo>
                      <a:pt x="4991" y="324"/>
                    </a:lnTo>
                    <a:lnTo>
                      <a:pt x="5002" y="326"/>
                    </a:lnTo>
                    <a:lnTo>
                      <a:pt x="5011" y="329"/>
                    </a:lnTo>
                    <a:lnTo>
                      <a:pt x="5021" y="332"/>
                    </a:lnTo>
                    <a:lnTo>
                      <a:pt x="5033" y="334"/>
                    </a:lnTo>
                    <a:lnTo>
                      <a:pt x="5045" y="336"/>
                    </a:lnTo>
                    <a:lnTo>
                      <a:pt x="5060" y="337"/>
                    </a:lnTo>
                    <a:lnTo>
                      <a:pt x="5078" y="337"/>
                    </a:lnTo>
                    <a:lnTo>
                      <a:pt x="5095" y="337"/>
                    </a:lnTo>
                    <a:lnTo>
                      <a:pt x="5112" y="339"/>
                    </a:lnTo>
                    <a:lnTo>
                      <a:pt x="5128" y="339"/>
                    </a:lnTo>
                    <a:lnTo>
                      <a:pt x="5146" y="340"/>
                    </a:lnTo>
                    <a:lnTo>
                      <a:pt x="5158" y="341"/>
                    </a:lnTo>
                    <a:lnTo>
                      <a:pt x="5174" y="342"/>
                    </a:lnTo>
                    <a:lnTo>
                      <a:pt x="5187" y="340"/>
                    </a:lnTo>
                    <a:lnTo>
                      <a:pt x="5199" y="337"/>
                    </a:lnTo>
                    <a:lnTo>
                      <a:pt x="5212" y="336"/>
                    </a:lnTo>
                    <a:lnTo>
                      <a:pt x="5225" y="334"/>
                    </a:lnTo>
                    <a:lnTo>
                      <a:pt x="5239" y="332"/>
                    </a:lnTo>
                    <a:lnTo>
                      <a:pt x="5253" y="329"/>
                    </a:lnTo>
                    <a:lnTo>
                      <a:pt x="5263" y="327"/>
                    </a:lnTo>
                    <a:lnTo>
                      <a:pt x="5272" y="325"/>
                    </a:lnTo>
                    <a:lnTo>
                      <a:pt x="5280" y="322"/>
                    </a:lnTo>
                    <a:lnTo>
                      <a:pt x="5287" y="319"/>
                    </a:lnTo>
                    <a:lnTo>
                      <a:pt x="5297" y="317"/>
                    </a:lnTo>
                    <a:lnTo>
                      <a:pt x="5303" y="313"/>
                    </a:lnTo>
                    <a:lnTo>
                      <a:pt x="5310" y="311"/>
                    </a:lnTo>
                    <a:lnTo>
                      <a:pt x="5317" y="307"/>
                    </a:lnTo>
                    <a:lnTo>
                      <a:pt x="5324" y="305"/>
                    </a:lnTo>
                    <a:lnTo>
                      <a:pt x="5329" y="302"/>
                    </a:lnTo>
                    <a:lnTo>
                      <a:pt x="5333" y="298"/>
                    </a:lnTo>
                    <a:lnTo>
                      <a:pt x="5338" y="296"/>
                    </a:lnTo>
                    <a:lnTo>
                      <a:pt x="5343" y="292"/>
                    </a:lnTo>
                    <a:lnTo>
                      <a:pt x="5348" y="290"/>
                    </a:lnTo>
                    <a:lnTo>
                      <a:pt x="5354" y="287"/>
                    </a:lnTo>
                    <a:lnTo>
                      <a:pt x="5356" y="283"/>
                    </a:lnTo>
                    <a:lnTo>
                      <a:pt x="5359" y="280"/>
                    </a:lnTo>
                    <a:lnTo>
                      <a:pt x="5361" y="277"/>
                    </a:lnTo>
                    <a:lnTo>
                      <a:pt x="5365" y="274"/>
                    </a:lnTo>
                    <a:lnTo>
                      <a:pt x="5367" y="271"/>
                    </a:lnTo>
                    <a:lnTo>
                      <a:pt x="5369" y="268"/>
                    </a:lnTo>
                    <a:lnTo>
                      <a:pt x="5370" y="265"/>
                    </a:lnTo>
                    <a:lnTo>
                      <a:pt x="5371" y="261"/>
                    </a:lnTo>
                    <a:lnTo>
                      <a:pt x="5371" y="258"/>
                    </a:lnTo>
                    <a:lnTo>
                      <a:pt x="5371" y="256"/>
                    </a:lnTo>
                    <a:lnTo>
                      <a:pt x="5373" y="252"/>
                    </a:lnTo>
                    <a:lnTo>
                      <a:pt x="5373" y="249"/>
                    </a:lnTo>
                    <a:lnTo>
                      <a:pt x="5373" y="245"/>
                    </a:lnTo>
                    <a:lnTo>
                      <a:pt x="5371" y="243"/>
                    </a:lnTo>
                    <a:lnTo>
                      <a:pt x="5371" y="239"/>
                    </a:lnTo>
                    <a:lnTo>
                      <a:pt x="5355" y="239"/>
                    </a:lnTo>
                    <a:lnTo>
                      <a:pt x="5348" y="242"/>
                    </a:lnTo>
                    <a:lnTo>
                      <a:pt x="5343" y="245"/>
                    </a:lnTo>
                    <a:lnTo>
                      <a:pt x="5337" y="249"/>
                    </a:lnTo>
                    <a:lnTo>
                      <a:pt x="5335" y="246"/>
                    </a:lnTo>
                    <a:lnTo>
                      <a:pt x="5332" y="243"/>
                    </a:lnTo>
                    <a:lnTo>
                      <a:pt x="5331" y="241"/>
                    </a:lnTo>
                    <a:lnTo>
                      <a:pt x="5329" y="237"/>
                    </a:lnTo>
                    <a:lnTo>
                      <a:pt x="5327" y="234"/>
                    </a:lnTo>
                    <a:lnTo>
                      <a:pt x="5325" y="230"/>
                    </a:lnTo>
                    <a:lnTo>
                      <a:pt x="5324" y="228"/>
                    </a:lnTo>
                    <a:lnTo>
                      <a:pt x="5323" y="224"/>
                    </a:lnTo>
                    <a:lnTo>
                      <a:pt x="5322" y="221"/>
                    </a:lnTo>
                    <a:lnTo>
                      <a:pt x="5321" y="218"/>
                    </a:lnTo>
                    <a:lnTo>
                      <a:pt x="5320" y="215"/>
                    </a:lnTo>
                    <a:lnTo>
                      <a:pt x="5320" y="212"/>
                    </a:lnTo>
                    <a:lnTo>
                      <a:pt x="5320" y="208"/>
                    </a:lnTo>
                    <a:lnTo>
                      <a:pt x="5321" y="205"/>
                    </a:lnTo>
                    <a:lnTo>
                      <a:pt x="5321" y="203"/>
                    </a:lnTo>
                    <a:lnTo>
                      <a:pt x="5321" y="199"/>
                    </a:lnTo>
                    <a:lnTo>
                      <a:pt x="5322" y="196"/>
                    </a:lnTo>
                    <a:lnTo>
                      <a:pt x="5325" y="193"/>
                    </a:lnTo>
                    <a:lnTo>
                      <a:pt x="5328" y="190"/>
                    </a:lnTo>
                    <a:lnTo>
                      <a:pt x="5331" y="186"/>
                    </a:lnTo>
                    <a:lnTo>
                      <a:pt x="5333" y="183"/>
                    </a:lnTo>
                    <a:lnTo>
                      <a:pt x="5338" y="181"/>
                    </a:lnTo>
                    <a:lnTo>
                      <a:pt x="5347" y="178"/>
                    </a:lnTo>
                    <a:lnTo>
                      <a:pt x="5348" y="175"/>
                    </a:lnTo>
                    <a:lnTo>
                      <a:pt x="5350" y="171"/>
                    </a:lnTo>
                    <a:lnTo>
                      <a:pt x="5351" y="168"/>
                    </a:lnTo>
                    <a:lnTo>
                      <a:pt x="5352" y="166"/>
                    </a:lnTo>
                    <a:lnTo>
                      <a:pt x="5353" y="162"/>
                    </a:lnTo>
                    <a:lnTo>
                      <a:pt x="5354" y="159"/>
                    </a:lnTo>
                    <a:lnTo>
                      <a:pt x="5356" y="155"/>
                    </a:lnTo>
                    <a:lnTo>
                      <a:pt x="5361" y="153"/>
                    </a:lnTo>
                    <a:lnTo>
                      <a:pt x="5365" y="150"/>
                    </a:lnTo>
                    <a:lnTo>
                      <a:pt x="5369" y="146"/>
                    </a:lnTo>
                    <a:lnTo>
                      <a:pt x="5373" y="144"/>
                    </a:lnTo>
                    <a:lnTo>
                      <a:pt x="5374" y="140"/>
                    </a:lnTo>
                    <a:lnTo>
                      <a:pt x="5374" y="137"/>
                    </a:lnTo>
                    <a:lnTo>
                      <a:pt x="5375" y="135"/>
                    </a:lnTo>
                    <a:lnTo>
                      <a:pt x="5375" y="131"/>
                    </a:lnTo>
                    <a:lnTo>
                      <a:pt x="5375" y="128"/>
                    </a:lnTo>
                    <a:lnTo>
                      <a:pt x="5376" y="124"/>
                    </a:lnTo>
                    <a:lnTo>
                      <a:pt x="5383" y="122"/>
                    </a:lnTo>
                    <a:lnTo>
                      <a:pt x="5390" y="118"/>
                    </a:lnTo>
                    <a:lnTo>
                      <a:pt x="5392" y="116"/>
                    </a:lnTo>
                    <a:lnTo>
                      <a:pt x="5396" y="113"/>
                    </a:lnTo>
                    <a:lnTo>
                      <a:pt x="5399" y="109"/>
                    </a:lnTo>
                    <a:lnTo>
                      <a:pt x="5403" y="107"/>
                    </a:lnTo>
                    <a:lnTo>
                      <a:pt x="5407" y="103"/>
                    </a:lnTo>
                    <a:lnTo>
                      <a:pt x="5411" y="100"/>
                    </a:lnTo>
                    <a:lnTo>
                      <a:pt x="5414" y="98"/>
                    </a:lnTo>
                    <a:lnTo>
                      <a:pt x="5418" y="94"/>
                    </a:lnTo>
                    <a:lnTo>
                      <a:pt x="5422" y="91"/>
                    </a:lnTo>
                    <a:lnTo>
                      <a:pt x="5426" y="92"/>
                    </a:lnTo>
                    <a:lnTo>
                      <a:pt x="5429" y="94"/>
                    </a:lnTo>
                    <a:lnTo>
                      <a:pt x="5433" y="98"/>
                    </a:lnTo>
                    <a:lnTo>
                      <a:pt x="5437" y="101"/>
                    </a:lnTo>
                    <a:lnTo>
                      <a:pt x="5441" y="103"/>
                    </a:lnTo>
                    <a:lnTo>
                      <a:pt x="5448" y="107"/>
                    </a:lnTo>
                    <a:lnTo>
                      <a:pt x="5450" y="110"/>
                    </a:lnTo>
                    <a:lnTo>
                      <a:pt x="5453" y="113"/>
                    </a:lnTo>
                    <a:lnTo>
                      <a:pt x="5456" y="116"/>
                    </a:lnTo>
                    <a:lnTo>
                      <a:pt x="5465" y="118"/>
                    </a:lnTo>
                    <a:lnTo>
                      <a:pt x="5476" y="118"/>
                    </a:lnTo>
                    <a:lnTo>
                      <a:pt x="5479" y="115"/>
                    </a:lnTo>
                    <a:lnTo>
                      <a:pt x="5481" y="112"/>
                    </a:lnTo>
                    <a:lnTo>
                      <a:pt x="5483" y="108"/>
                    </a:lnTo>
                    <a:lnTo>
                      <a:pt x="5487" y="106"/>
                    </a:lnTo>
                    <a:lnTo>
                      <a:pt x="5494" y="102"/>
                    </a:lnTo>
                    <a:lnTo>
                      <a:pt x="5499" y="100"/>
                    </a:lnTo>
                    <a:lnTo>
                      <a:pt x="5505" y="97"/>
                    </a:lnTo>
                    <a:lnTo>
                      <a:pt x="5510" y="93"/>
                    </a:lnTo>
                    <a:lnTo>
                      <a:pt x="5514" y="91"/>
                    </a:lnTo>
                    <a:lnTo>
                      <a:pt x="5519" y="87"/>
                    </a:lnTo>
                    <a:lnTo>
                      <a:pt x="5522" y="84"/>
                    </a:lnTo>
                    <a:lnTo>
                      <a:pt x="5528" y="82"/>
                    </a:lnTo>
                    <a:lnTo>
                      <a:pt x="5543" y="80"/>
                    </a:lnTo>
                    <a:lnTo>
                      <a:pt x="5550" y="77"/>
                    </a:lnTo>
                    <a:lnTo>
                      <a:pt x="5557" y="75"/>
                    </a:lnTo>
                    <a:lnTo>
                      <a:pt x="5562" y="71"/>
                    </a:lnTo>
                    <a:lnTo>
                      <a:pt x="5566" y="68"/>
                    </a:lnTo>
                    <a:lnTo>
                      <a:pt x="5572" y="65"/>
                    </a:lnTo>
                    <a:lnTo>
                      <a:pt x="5577" y="62"/>
                    </a:lnTo>
                    <a:lnTo>
                      <a:pt x="5581" y="59"/>
                    </a:lnTo>
                    <a:lnTo>
                      <a:pt x="5586" y="56"/>
                    </a:lnTo>
                    <a:lnTo>
                      <a:pt x="5590" y="53"/>
                    </a:lnTo>
                    <a:lnTo>
                      <a:pt x="5597" y="50"/>
                    </a:lnTo>
                    <a:lnTo>
                      <a:pt x="5609" y="48"/>
                    </a:lnTo>
                    <a:lnTo>
                      <a:pt x="5621" y="46"/>
                    </a:lnTo>
                    <a:lnTo>
                      <a:pt x="5634" y="44"/>
                    </a:lnTo>
                    <a:lnTo>
                      <a:pt x="5643" y="41"/>
                    </a:lnTo>
                    <a:lnTo>
                      <a:pt x="5653" y="38"/>
                    </a:lnTo>
                    <a:lnTo>
                      <a:pt x="5662" y="35"/>
                    </a:lnTo>
                    <a:lnTo>
                      <a:pt x="5665" y="32"/>
                    </a:lnTo>
                    <a:lnTo>
                      <a:pt x="5670" y="30"/>
                    </a:lnTo>
                    <a:lnTo>
                      <a:pt x="5676" y="26"/>
                    </a:lnTo>
                    <a:lnTo>
                      <a:pt x="5681" y="24"/>
                    </a:lnTo>
                    <a:lnTo>
                      <a:pt x="5691" y="20"/>
                    </a:lnTo>
                    <a:lnTo>
                      <a:pt x="5701" y="18"/>
                    </a:lnTo>
                    <a:lnTo>
                      <a:pt x="5701" y="15"/>
                    </a:lnTo>
                    <a:lnTo>
                      <a:pt x="5702" y="12"/>
                    </a:lnTo>
                    <a:lnTo>
                      <a:pt x="5702" y="9"/>
                    </a:lnTo>
                    <a:lnTo>
                      <a:pt x="5703" y="5"/>
                    </a:lnTo>
                    <a:lnTo>
                      <a:pt x="5703" y="3"/>
                    </a:lnTo>
                    <a:lnTo>
                      <a:pt x="5704" y="0"/>
                    </a:lnTo>
                    <a:lnTo>
                      <a:pt x="5790" y="0"/>
                    </a:lnTo>
                    <a:lnTo>
                      <a:pt x="5793" y="3"/>
                    </a:lnTo>
                    <a:lnTo>
                      <a:pt x="5797" y="8"/>
                    </a:lnTo>
                    <a:lnTo>
                      <a:pt x="5800" y="11"/>
                    </a:lnTo>
                    <a:lnTo>
                      <a:pt x="5802" y="16"/>
                    </a:lnTo>
                    <a:lnTo>
                      <a:pt x="5816" y="14"/>
                    </a:lnTo>
                    <a:lnTo>
                      <a:pt x="5835" y="12"/>
                    </a:lnTo>
                    <a:lnTo>
                      <a:pt x="5854" y="14"/>
                    </a:lnTo>
                    <a:lnTo>
                      <a:pt x="5868" y="17"/>
                    </a:lnTo>
                    <a:lnTo>
                      <a:pt x="5878" y="20"/>
                    </a:lnTo>
                    <a:lnTo>
                      <a:pt x="5888" y="24"/>
                    </a:lnTo>
                    <a:lnTo>
                      <a:pt x="5893" y="27"/>
                    </a:lnTo>
                    <a:lnTo>
                      <a:pt x="5897" y="32"/>
                    </a:lnTo>
                    <a:lnTo>
                      <a:pt x="5900" y="35"/>
                    </a:lnTo>
                    <a:lnTo>
                      <a:pt x="5903" y="39"/>
                    </a:lnTo>
                    <a:lnTo>
                      <a:pt x="5905" y="44"/>
                    </a:lnTo>
                    <a:lnTo>
                      <a:pt x="5907" y="47"/>
                    </a:lnTo>
                    <a:lnTo>
                      <a:pt x="5915" y="48"/>
                    </a:lnTo>
                    <a:lnTo>
                      <a:pt x="5928" y="47"/>
                    </a:lnTo>
                    <a:lnTo>
                      <a:pt x="5937" y="50"/>
                    </a:lnTo>
                    <a:lnTo>
                      <a:pt x="5945" y="52"/>
                    </a:lnTo>
                    <a:lnTo>
                      <a:pt x="5951" y="47"/>
                    </a:lnTo>
                    <a:lnTo>
                      <a:pt x="5956" y="44"/>
                    </a:lnTo>
                    <a:lnTo>
                      <a:pt x="5961" y="39"/>
                    </a:lnTo>
                    <a:lnTo>
                      <a:pt x="5964" y="35"/>
                    </a:lnTo>
                    <a:lnTo>
                      <a:pt x="5966" y="31"/>
                    </a:lnTo>
                    <a:lnTo>
                      <a:pt x="5968" y="27"/>
                    </a:lnTo>
                    <a:lnTo>
                      <a:pt x="5971" y="24"/>
                    </a:lnTo>
                    <a:lnTo>
                      <a:pt x="5973" y="19"/>
                    </a:lnTo>
                    <a:lnTo>
                      <a:pt x="5975" y="16"/>
                    </a:lnTo>
                    <a:lnTo>
                      <a:pt x="5979" y="11"/>
                    </a:lnTo>
                    <a:lnTo>
                      <a:pt x="5981" y="8"/>
                    </a:lnTo>
                    <a:lnTo>
                      <a:pt x="5983" y="3"/>
                    </a:lnTo>
                    <a:lnTo>
                      <a:pt x="5984" y="0"/>
                    </a:lnTo>
                    <a:lnTo>
                      <a:pt x="6223" y="0"/>
                    </a:lnTo>
                    <a:lnTo>
                      <a:pt x="6222" y="2"/>
                    </a:lnTo>
                    <a:lnTo>
                      <a:pt x="6221" y="5"/>
                    </a:lnTo>
                    <a:lnTo>
                      <a:pt x="6218" y="9"/>
                    </a:lnTo>
                    <a:lnTo>
                      <a:pt x="6216" y="12"/>
                    </a:lnTo>
                    <a:lnTo>
                      <a:pt x="6214" y="15"/>
                    </a:lnTo>
                    <a:lnTo>
                      <a:pt x="6213" y="18"/>
                    </a:lnTo>
                    <a:lnTo>
                      <a:pt x="6214" y="22"/>
                    </a:lnTo>
                    <a:lnTo>
                      <a:pt x="6216" y="24"/>
                    </a:lnTo>
                    <a:lnTo>
                      <a:pt x="6217" y="27"/>
                    </a:lnTo>
                    <a:lnTo>
                      <a:pt x="6219" y="31"/>
                    </a:lnTo>
                    <a:lnTo>
                      <a:pt x="6221" y="33"/>
                    </a:lnTo>
                    <a:lnTo>
                      <a:pt x="6222" y="37"/>
                    </a:lnTo>
                    <a:lnTo>
                      <a:pt x="6224" y="40"/>
                    </a:lnTo>
                    <a:lnTo>
                      <a:pt x="6226" y="44"/>
                    </a:lnTo>
                    <a:lnTo>
                      <a:pt x="6229" y="46"/>
                    </a:lnTo>
                    <a:lnTo>
                      <a:pt x="6231" y="49"/>
                    </a:lnTo>
                    <a:lnTo>
                      <a:pt x="6233" y="53"/>
                    </a:lnTo>
                    <a:lnTo>
                      <a:pt x="6238" y="55"/>
                    </a:lnTo>
                    <a:lnTo>
                      <a:pt x="6240" y="59"/>
                    </a:lnTo>
                    <a:lnTo>
                      <a:pt x="6244" y="62"/>
                    </a:lnTo>
                    <a:lnTo>
                      <a:pt x="6246" y="64"/>
                    </a:lnTo>
                    <a:lnTo>
                      <a:pt x="6248" y="68"/>
                    </a:lnTo>
                    <a:lnTo>
                      <a:pt x="6251" y="71"/>
                    </a:lnTo>
                    <a:lnTo>
                      <a:pt x="6261" y="73"/>
                    </a:lnTo>
                    <a:lnTo>
                      <a:pt x="6275" y="73"/>
                    </a:lnTo>
                    <a:lnTo>
                      <a:pt x="6285" y="71"/>
                    </a:lnTo>
                    <a:lnTo>
                      <a:pt x="6291" y="68"/>
                    </a:lnTo>
                    <a:lnTo>
                      <a:pt x="6296" y="65"/>
                    </a:lnTo>
                    <a:lnTo>
                      <a:pt x="6301" y="62"/>
                    </a:lnTo>
                    <a:lnTo>
                      <a:pt x="6306" y="60"/>
                    </a:lnTo>
                    <a:lnTo>
                      <a:pt x="6312" y="56"/>
                    </a:lnTo>
                    <a:lnTo>
                      <a:pt x="6317" y="53"/>
                    </a:lnTo>
                    <a:lnTo>
                      <a:pt x="6322" y="50"/>
                    </a:lnTo>
                    <a:lnTo>
                      <a:pt x="6328" y="47"/>
                    </a:lnTo>
                    <a:lnTo>
                      <a:pt x="6336" y="45"/>
                    </a:lnTo>
                    <a:lnTo>
                      <a:pt x="6344" y="42"/>
                    </a:lnTo>
                    <a:lnTo>
                      <a:pt x="6349" y="39"/>
                    </a:lnTo>
                    <a:lnTo>
                      <a:pt x="6353" y="35"/>
                    </a:lnTo>
                    <a:lnTo>
                      <a:pt x="6361" y="34"/>
                    </a:lnTo>
                    <a:lnTo>
                      <a:pt x="6374" y="35"/>
                    </a:lnTo>
                    <a:lnTo>
                      <a:pt x="6381" y="39"/>
                    </a:lnTo>
                    <a:lnTo>
                      <a:pt x="6387" y="41"/>
                    </a:lnTo>
                    <a:lnTo>
                      <a:pt x="6392" y="45"/>
                    </a:lnTo>
                    <a:lnTo>
                      <a:pt x="6397" y="47"/>
                    </a:lnTo>
                    <a:lnTo>
                      <a:pt x="6400" y="50"/>
                    </a:lnTo>
                    <a:lnTo>
                      <a:pt x="6405" y="54"/>
                    </a:lnTo>
                    <a:lnTo>
                      <a:pt x="6410" y="56"/>
                    </a:lnTo>
                    <a:lnTo>
                      <a:pt x="6413" y="60"/>
                    </a:lnTo>
                    <a:lnTo>
                      <a:pt x="6417" y="63"/>
                    </a:lnTo>
                    <a:lnTo>
                      <a:pt x="6419" y="65"/>
                    </a:lnTo>
                    <a:lnTo>
                      <a:pt x="6422" y="69"/>
                    </a:lnTo>
                    <a:lnTo>
                      <a:pt x="6425" y="72"/>
                    </a:lnTo>
                    <a:lnTo>
                      <a:pt x="6427" y="75"/>
                    </a:lnTo>
                    <a:lnTo>
                      <a:pt x="6429" y="76"/>
                    </a:lnTo>
                    <a:lnTo>
                      <a:pt x="6432" y="73"/>
                    </a:lnTo>
                    <a:lnTo>
                      <a:pt x="6434" y="70"/>
                    </a:lnTo>
                    <a:lnTo>
                      <a:pt x="6438" y="67"/>
                    </a:lnTo>
                    <a:lnTo>
                      <a:pt x="6443" y="64"/>
                    </a:lnTo>
                    <a:lnTo>
                      <a:pt x="6448" y="61"/>
                    </a:lnTo>
                    <a:lnTo>
                      <a:pt x="6453" y="57"/>
                    </a:lnTo>
                    <a:lnTo>
                      <a:pt x="6458" y="55"/>
                    </a:lnTo>
                    <a:lnTo>
                      <a:pt x="6465" y="52"/>
                    </a:lnTo>
                    <a:lnTo>
                      <a:pt x="6473" y="49"/>
                    </a:lnTo>
                    <a:lnTo>
                      <a:pt x="6482" y="47"/>
                    </a:lnTo>
                    <a:lnTo>
                      <a:pt x="6496" y="45"/>
                    </a:lnTo>
                    <a:lnTo>
                      <a:pt x="6512" y="46"/>
                    </a:lnTo>
                    <a:lnTo>
                      <a:pt x="6524" y="48"/>
                    </a:lnTo>
                    <a:lnTo>
                      <a:pt x="6533" y="50"/>
                    </a:lnTo>
                    <a:lnTo>
                      <a:pt x="6541" y="53"/>
                    </a:lnTo>
                    <a:lnTo>
                      <a:pt x="6551" y="56"/>
                    </a:lnTo>
                    <a:lnTo>
                      <a:pt x="6563" y="59"/>
                    </a:lnTo>
                    <a:lnTo>
                      <a:pt x="6573" y="61"/>
                    </a:lnTo>
                    <a:lnTo>
                      <a:pt x="6582" y="63"/>
                    </a:lnTo>
                    <a:lnTo>
                      <a:pt x="6593" y="65"/>
                    </a:lnTo>
                    <a:lnTo>
                      <a:pt x="6602" y="69"/>
                    </a:lnTo>
                    <a:lnTo>
                      <a:pt x="6609" y="71"/>
                    </a:lnTo>
                    <a:lnTo>
                      <a:pt x="6616" y="73"/>
                    </a:lnTo>
                    <a:lnTo>
                      <a:pt x="6620" y="77"/>
                    </a:lnTo>
                    <a:lnTo>
                      <a:pt x="6624" y="80"/>
                    </a:lnTo>
                    <a:lnTo>
                      <a:pt x="6627" y="83"/>
                    </a:lnTo>
                    <a:lnTo>
                      <a:pt x="6630" y="86"/>
                    </a:lnTo>
                    <a:lnTo>
                      <a:pt x="6633" y="90"/>
                    </a:lnTo>
                    <a:lnTo>
                      <a:pt x="6635" y="92"/>
                    </a:lnTo>
                    <a:lnTo>
                      <a:pt x="6638" y="95"/>
                    </a:lnTo>
                    <a:lnTo>
                      <a:pt x="6641" y="99"/>
                    </a:lnTo>
                    <a:lnTo>
                      <a:pt x="6644" y="101"/>
                    </a:lnTo>
                    <a:lnTo>
                      <a:pt x="6647" y="105"/>
                    </a:lnTo>
                    <a:lnTo>
                      <a:pt x="6652" y="108"/>
                    </a:lnTo>
                    <a:lnTo>
                      <a:pt x="6665" y="107"/>
                    </a:lnTo>
                    <a:lnTo>
                      <a:pt x="6672" y="105"/>
                    </a:lnTo>
                    <a:lnTo>
                      <a:pt x="6679" y="108"/>
                    </a:lnTo>
                    <a:lnTo>
                      <a:pt x="6687" y="110"/>
                    </a:lnTo>
                    <a:lnTo>
                      <a:pt x="6700" y="109"/>
                    </a:lnTo>
                    <a:lnTo>
                      <a:pt x="6708" y="107"/>
                    </a:lnTo>
                    <a:lnTo>
                      <a:pt x="6711" y="103"/>
                    </a:lnTo>
                    <a:lnTo>
                      <a:pt x="6716" y="101"/>
                    </a:lnTo>
                    <a:lnTo>
                      <a:pt x="6720" y="98"/>
                    </a:lnTo>
                    <a:lnTo>
                      <a:pt x="6726" y="95"/>
                    </a:lnTo>
                    <a:lnTo>
                      <a:pt x="6739" y="93"/>
                    </a:lnTo>
                    <a:lnTo>
                      <a:pt x="6755" y="93"/>
                    </a:lnTo>
                    <a:lnTo>
                      <a:pt x="6760" y="95"/>
                    </a:lnTo>
                    <a:lnTo>
                      <a:pt x="6762" y="99"/>
                    </a:lnTo>
                    <a:lnTo>
                      <a:pt x="6766" y="101"/>
                    </a:lnTo>
                    <a:lnTo>
                      <a:pt x="6768" y="105"/>
                    </a:lnTo>
                    <a:lnTo>
                      <a:pt x="6770" y="108"/>
                    </a:lnTo>
                    <a:lnTo>
                      <a:pt x="6773" y="110"/>
                    </a:lnTo>
                    <a:lnTo>
                      <a:pt x="6776" y="114"/>
                    </a:lnTo>
                    <a:lnTo>
                      <a:pt x="6778" y="117"/>
                    </a:lnTo>
                    <a:lnTo>
                      <a:pt x="6781" y="120"/>
                    </a:lnTo>
                    <a:lnTo>
                      <a:pt x="6784" y="123"/>
                    </a:lnTo>
                    <a:lnTo>
                      <a:pt x="6792" y="125"/>
                    </a:lnTo>
                    <a:lnTo>
                      <a:pt x="6807" y="126"/>
                    </a:lnTo>
                    <a:lnTo>
                      <a:pt x="6824" y="126"/>
                    </a:lnTo>
                    <a:lnTo>
                      <a:pt x="6830" y="124"/>
                    </a:lnTo>
                    <a:lnTo>
                      <a:pt x="6834" y="121"/>
                    </a:lnTo>
                    <a:lnTo>
                      <a:pt x="6836" y="117"/>
                    </a:lnTo>
                    <a:lnTo>
                      <a:pt x="6838" y="114"/>
                    </a:lnTo>
                    <a:lnTo>
                      <a:pt x="6841" y="112"/>
                    </a:lnTo>
                    <a:lnTo>
                      <a:pt x="6846" y="109"/>
                    </a:lnTo>
                    <a:lnTo>
                      <a:pt x="6860" y="110"/>
                    </a:lnTo>
                    <a:lnTo>
                      <a:pt x="6864" y="114"/>
                    </a:lnTo>
                    <a:lnTo>
                      <a:pt x="6865" y="117"/>
                    </a:lnTo>
                    <a:lnTo>
                      <a:pt x="6867" y="120"/>
                    </a:lnTo>
                    <a:lnTo>
                      <a:pt x="6868" y="123"/>
                    </a:lnTo>
                    <a:lnTo>
                      <a:pt x="6869" y="126"/>
                    </a:lnTo>
                    <a:lnTo>
                      <a:pt x="6872" y="129"/>
                    </a:lnTo>
                    <a:lnTo>
                      <a:pt x="6873" y="132"/>
                    </a:lnTo>
                    <a:lnTo>
                      <a:pt x="6874" y="136"/>
                    </a:lnTo>
                    <a:lnTo>
                      <a:pt x="6876" y="139"/>
                    </a:lnTo>
                    <a:lnTo>
                      <a:pt x="6877" y="141"/>
                    </a:lnTo>
                    <a:lnTo>
                      <a:pt x="6890" y="141"/>
                    </a:lnTo>
                    <a:lnTo>
                      <a:pt x="6899" y="143"/>
                    </a:lnTo>
                    <a:lnTo>
                      <a:pt x="6913" y="144"/>
                    </a:lnTo>
                    <a:lnTo>
                      <a:pt x="6913" y="1270"/>
                    </a:lnTo>
                    <a:lnTo>
                      <a:pt x="0" y="1270"/>
                    </a:lnTo>
                    <a:lnTo>
                      <a:pt x="0" y="178"/>
                    </a:lnTo>
                    <a:lnTo>
                      <a:pt x="7" y="181"/>
                    </a:lnTo>
                    <a:lnTo>
                      <a:pt x="14" y="182"/>
                    </a:lnTo>
                    <a:lnTo>
                      <a:pt x="23" y="184"/>
                    </a:lnTo>
                    <a:lnTo>
                      <a:pt x="31" y="186"/>
                    </a:lnTo>
                    <a:lnTo>
                      <a:pt x="42" y="186"/>
                    </a:lnTo>
                    <a:lnTo>
                      <a:pt x="55" y="186"/>
                    </a:lnTo>
                    <a:lnTo>
                      <a:pt x="63" y="184"/>
                    </a:lnTo>
                    <a:lnTo>
                      <a:pt x="72" y="183"/>
                    </a:lnTo>
                    <a:lnTo>
                      <a:pt x="79" y="181"/>
                    </a:lnTo>
                    <a:lnTo>
                      <a:pt x="87" y="178"/>
                    </a:lnTo>
                    <a:lnTo>
                      <a:pt x="90" y="176"/>
                    </a:lnTo>
                    <a:lnTo>
                      <a:pt x="93" y="174"/>
                    </a:lnTo>
                    <a:lnTo>
                      <a:pt x="97" y="171"/>
                    </a:lnTo>
                    <a:lnTo>
                      <a:pt x="99" y="169"/>
                    </a:lnTo>
                    <a:lnTo>
                      <a:pt x="102" y="167"/>
                    </a:lnTo>
                    <a:lnTo>
                      <a:pt x="106" y="165"/>
                    </a:lnTo>
                    <a:lnTo>
                      <a:pt x="109" y="162"/>
                    </a:lnTo>
                    <a:lnTo>
                      <a:pt x="114" y="160"/>
                    </a:lnTo>
                    <a:lnTo>
                      <a:pt x="117" y="158"/>
                    </a:lnTo>
                    <a:lnTo>
                      <a:pt x="122" y="155"/>
                    </a:lnTo>
                    <a:lnTo>
                      <a:pt x="125" y="153"/>
                    </a:lnTo>
                    <a:lnTo>
                      <a:pt x="130" y="151"/>
                    </a:lnTo>
                    <a:lnTo>
                      <a:pt x="135" y="148"/>
                    </a:lnTo>
                    <a:lnTo>
                      <a:pt x="139" y="146"/>
                    </a:lnTo>
                    <a:lnTo>
                      <a:pt x="145" y="144"/>
                    </a:lnTo>
                    <a:lnTo>
                      <a:pt x="152" y="141"/>
                    </a:lnTo>
                    <a:lnTo>
                      <a:pt x="161" y="140"/>
                    </a:lnTo>
                    <a:lnTo>
                      <a:pt x="174" y="140"/>
                    </a:lnTo>
                    <a:lnTo>
                      <a:pt x="187" y="139"/>
                    </a:lnTo>
                    <a:lnTo>
                      <a:pt x="198" y="138"/>
                    </a:lnTo>
                    <a:lnTo>
                      <a:pt x="210" y="137"/>
                    </a:lnTo>
                    <a:lnTo>
                      <a:pt x="221" y="136"/>
                    </a:lnTo>
                    <a:lnTo>
                      <a:pt x="230" y="135"/>
                    </a:lnTo>
                    <a:lnTo>
                      <a:pt x="238" y="132"/>
                    </a:lnTo>
                    <a:lnTo>
                      <a:pt x="245" y="130"/>
                    </a:lnTo>
                    <a:lnTo>
                      <a:pt x="251" y="128"/>
                    </a:lnTo>
                    <a:lnTo>
                      <a:pt x="257" y="125"/>
                    </a:lnTo>
                    <a:lnTo>
                      <a:pt x="263" y="124"/>
                    </a:lnTo>
                    <a:lnTo>
                      <a:pt x="271" y="122"/>
                    </a:lnTo>
                    <a:lnTo>
                      <a:pt x="281" y="121"/>
                    </a:lnTo>
                    <a:lnTo>
                      <a:pt x="294" y="121"/>
                    </a:lnTo>
                    <a:lnTo>
                      <a:pt x="301" y="122"/>
                    </a:lnTo>
                    <a:lnTo>
                      <a:pt x="307" y="124"/>
                    </a:lnTo>
                    <a:lnTo>
                      <a:pt x="316" y="126"/>
                    </a:lnTo>
                    <a:lnTo>
                      <a:pt x="328" y="128"/>
                    </a:lnTo>
                    <a:lnTo>
                      <a:pt x="339" y="125"/>
                    </a:lnTo>
                    <a:lnTo>
                      <a:pt x="348" y="124"/>
                    </a:lnTo>
                    <a:lnTo>
                      <a:pt x="351" y="122"/>
                    </a:lnTo>
                    <a:lnTo>
                      <a:pt x="356" y="120"/>
                    </a:lnTo>
                    <a:lnTo>
                      <a:pt x="360" y="117"/>
                    </a:lnTo>
                    <a:lnTo>
                      <a:pt x="365" y="115"/>
                    </a:lnTo>
                    <a:lnTo>
                      <a:pt x="370" y="113"/>
                    </a:lnTo>
                    <a:lnTo>
                      <a:pt x="374" y="110"/>
                    </a:lnTo>
                    <a:lnTo>
                      <a:pt x="379" y="108"/>
                    </a:lnTo>
                    <a:lnTo>
                      <a:pt x="385" y="106"/>
                    </a:lnTo>
                    <a:lnTo>
                      <a:pt x="392" y="105"/>
                    </a:lnTo>
                    <a:lnTo>
                      <a:pt x="399" y="102"/>
                    </a:lnTo>
                    <a:lnTo>
                      <a:pt x="410" y="101"/>
                    </a:lnTo>
                    <a:lnTo>
                      <a:pt x="423" y="101"/>
                    </a:lnTo>
                    <a:lnTo>
                      <a:pt x="435" y="102"/>
                    </a:lnTo>
                    <a:lnTo>
                      <a:pt x="448" y="102"/>
                    </a:lnTo>
                    <a:lnTo>
                      <a:pt x="458" y="101"/>
                    </a:lnTo>
                    <a:lnTo>
                      <a:pt x="469" y="100"/>
                    </a:lnTo>
                    <a:lnTo>
                      <a:pt x="473" y="98"/>
                    </a:lnTo>
                    <a:lnTo>
                      <a:pt x="478" y="95"/>
                    </a:lnTo>
                    <a:lnTo>
                      <a:pt x="483" y="93"/>
                    </a:lnTo>
                    <a:lnTo>
                      <a:pt x="487" y="91"/>
                    </a:lnTo>
                    <a:lnTo>
                      <a:pt x="493" y="88"/>
                    </a:lnTo>
                    <a:lnTo>
                      <a:pt x="500" y="86"/>
                    </a:lnTo>
                    <a:lnTo>
                      <a:pt x="506" y="84"/>
                    </a:lnTo>
                    <a:lnTo>
                      <a:pt x="513" y="83"/>
                    </a:lnTo>
                    <a:lnTo>
                      <a:pt x="521" y="80"/>
                    </a:lnTo>
                    <a:lnTo>
                      <a:pt x="531" y="79"/>
                    </a:lnTo>
                    <a:lnTo>
                      <a:pt x="543" y="78"/>
                    </a:lnTo>
                    <a:lnTo>
                      <a:pt x="555" y="78"/>
                    </a:lnTo>
                    <a:lnTo>
                      <a:pt x="569" y="78"/>
                    </a:lnTo>
                    <a:lnTo>
                      <a:pt x="579" y="77"/>
                    </a:lnTo>
                    <a:lnTo>
                      <a:pt x="589" y="75"/>
                    </a:lnTo>
                    <a:lnTo>
                      <a:pt x="593" y="72"/>
                    </a:lnTo>
                    <a:lnTo>
                      <a:pt x="598" y="70"/>
                    </a:lnTo>
                    <a:lnTo>
                      <a:pt x="601" y="68"/>
                    </a:lnTo>
                    <a:lnTo>
                      <a:pt x="604" y="65"/>
                    </a:lnTo>
                    <a:lnTo>
                      <a:pt x="607" y="63"/>
                    </a:lnTo>
                    <a:lnTo>
                      <a:pt x="613" y="61"/>
                    </a:lnTo>
                    <a:lnTo>
                      <a:pt x="619" y="59"/>
                    </a:lnTo>
                    <a:lnTo>
                      <a:pt x="624" y="57"/>
                    </a:lnTo>
                    <a:lnTo>
                      <a:pt x="637" y="56"/>
                    </a:lnTo>
                    <a:lnTo>
                      <a:pt x="650" y="56"/>
                    </a:lnTo>
                    <a:lnTo>
                      <a:pt x="661" y="56"/>
                    </a:lnTo>
                    <a:lnTo>
                      <a:pt x="667" y="54"/>
                    </a:lnTo>
                    <a:lnTo>
                      <a:pt x="674" y="52"/>
                    </a:lnTo>
                    <a:lnTo>
                      <a:pt x="679" y="49"/>
                    </a:lnTo>
                    <a:lnTo>
                      <a:pt x="682" y="47"/>
                    </a:lnTo>
                    <a:lnTo>
                      <a:pt x="687" y="45"/>
                    </a:lnTo>
                    <a:lnTo>
                      <a:pt x="690" y="42"/>
                    </a:lnTo>
                    <a:lnTo>
                      <a:pt x="693" y="40"/>
                    </a:lnTo>
                    <a:lnTo>
                      <a:pt x="697" y="38"/>
                    </a:lnTo>
                    <a:lnTo>
                      <a:pt x="700" y="35"/>
                    </a:lnTo>
                    <a:lnTo>
                      <a:pt x="703" y="33"/>
                    </a:lnTo>
                    <a:lnTo>
                      <a:pt x="705" y="31"/>
                    </a:lnTo>
                    <a:lnTo>
                      <a:pt x="707" y="29"/>
                    </a:lnTo>
                    <a:lnTo>
                      <a:pt x="710" y="26"/>
                    </a:lnTo>
                    <a:lnTo>
                      <a:pt x="712" y="24"/>
                    </a:lnTo>
                    <a:lnTo>
                      <a:pt x="713" y="20"/>
                    </a:lnTo>
                    <a:lnTo>
                      <a:pt x="715" y="18"/>
                    </a:lnTo>
                    <a:lnTo>
                      <a:pt x="718" y="16"/>
                    </a:lnTo>
                    <a:lnTo>
                      <a:pt x="719" y="14"/>
                    </a:lnTo>
                    <a:lnTo>
                      <a:pt x="720" y="11"/>
                    </a:lnTo>
                    <a:lnTo>
                      <a:pt x="722" y="9"/>
                    </a:lnTo>
                    <a:lnTo>
                      <a:pt x="723" y="7"/>
                    </a:lnTo>
                    <a:lnTo>
                      <a:pt x="725" y="4"/>
                    </a:lnTo>
                    <a:lnTo>
                      <a:pt x="726" y="2"/>
                    </a:lnTo>
                    <a:lnTo>
                      <a:pt x="728" y="0"/>
                    </a:lnTo>
                    <a:lnTo>
                      <a:pt x="1945" y="0"/>
                    </a:lnTo>
                    <a:close/>
                    <a:moveTo>
                      <a:pt x="5666" y="0"/>
                    </a:moveTo>
                    <a:lnTo>
                      <a:pt x="5666" y="0"/>
                    </a:lnTo>
                    <a:lnTo>
                      <a:pt x="5665" y="0"/>
                    </a:lnTo>
                    <a:lnTo>
                      <a:pt x="5666" y="0"/>
                    </a:lnTo>
                    <a:close/>
                    <a:moveTo>
                      <a:pt x="1939" y="411"/>
                    </a:moveTo>
                    <a:lnTo>
                      <a:pt x="1954" y="412"/>
                    </a:lnTo>
                    <a:lnTo>
                      <a:pt x="1970" y="411"/>
                    </a:lnTo>
                    <a:lnTo>
                      <a:pt x="1978" y="409"/>
                    </a:lnTo>
                    <a:lnTo>
                      <a:pt x="1983" y="405"/>
                    </a:lnTo>
                    <a:lnTo>
                      <a:pt x="1986" y="402"/>
                    </a:lnTo>
                    <a:lnTo>
                      <a:pt x="1991" y="398"/>
                    </a:lnTo>
                    <a:lnTo>
                      <a:pt x="2001" y="396"/>
                    </a:lnTo>
                    <a:lnTo>
                      <a:pt x="2013" y="393"/>
                    </a:lnTo>
                    <a:lnTo>
                      <a:pt x="2020" y="390"/>
                    </a:lnTo>
                    <a:lnTo>
                      <a:pt x="2027" y="387"/>
                    </a:lnTo>
                    <a:lnTo>
                      <a:pt x="2031" y="384"/>
                    </a:lnTo>
                    <a:lnTo>
                      <a:pt x="2037" y="380"/>
                    </a:lnTo>
                    <a:lnTo>
                      <a:pt x="2042" y="377"/>
                    </a:lnTo>
                    <a:lnTo>
                      <a:pt x="2048" y="374"/>
                    </a:lnTo>
                    <a:lnTo>
                      <a:pt x="2066" y="372"/>
                    </a:lnTo>
                    <a:lnTo>
                      <a:pt x="2081" y="371"/>
                    </a:lnTo>
                    <a:lnTo>
                      <a:pt x="2085" y="367"/>
                    </a:lnTo>
                    <a:lnTo>
                      <a:pt x="2089" y="365"/>
                    </a:lnTo>
                    <a:lnTo>
                      <a:pt x="2093" y="362"/>
                    </a:lnTo>
                    <a:lnTo>
                      <a:pt x="2099" y="358"/>
                    </a:lnTo>
                    <a:lnTo>
                      <a:pt x="2108" y="355"/>
                    </a:lnTo>
                    <a:lnTo>
                      <a:pt x="2115" y="351"/>
                    </a:lnTo>
                    <a:lnTo>
                      <a:pt x="2121" y="349"/>
                    </a:lnTo>
                    <a:lnTo>
                      <a:pt x="2126" y="345"/>
                    </a:lnTo>
                    <a:lnTo>
                      <a:pt x="2133" y="342"/>
                    </a:lnTo>
                    <a:lnTo>
                      <a:pt x="2149" y="342"/>
                    </a:lnTo>
                    <a:lnTo>
                      <a:pt x="2152" y="339"/>
                    </a:lnTo>
                    <a:lnTo>
                      <a:pt x="2151" y="335"/>
                    </a:lnTo>
                    <a:lnTo>
                      <a:pt x="2151" y="332"/>
                    </a:lnTo>
                    <a:lnTo>
                      <a:pt x="2150" y="328"/>
                    </a:lnTo>
                    <a:lnTo>
                      <a:pt x="2149" y="325"/>
                    </a:lnTo>
                    <a:lnTo>
                      <a:pt x="2148" y="321"/>
                    </a:lnTo>
                    <a:lnTo>
                      <a:pt x="2141" y="318"/>
                    </a:lnTo>
                    <a:lnTo>
                      <a:pt x="2133" y="316"/>
                    </a:lnTo>
                    <a:lnTo>
                      <a:pt x="2115" y="314"/>
                    </a:lnTo>
                    <a:lnTo>
                      <a:pt x="2098" y="312"/>
                    </a:lnTo>
                    <a:lnTo>
                      <a:pt x="2091" y="316"/>
                    </a:lnTo>
                    <a:lnTo>
                      <a:pt x="2084" y="319"/>
                    </a:lnTo>
                    <a:lnTo>
                      <a:pt x="2075" y="321"/>
                    </a:lnTo>
                    <a:lnTo>
                      <a:pt x="2060" y="320"/>
                    </a:lnTo>
                    <a:lnTo>
                      <a:pt x="2057" y="317"/>
                    </a:lnTo>
                    <a:lnTo>
                      <a:pt x="2052" y="313"/>
                    </a:lnTo>
                    <a:lnTo>
                      <a:pt x="2048" y="310"/>
                    </a:lnTo>
                    <a:lnTo>
                      <a:pt x="2044" y="306"/>
                    </a:lnTo>
                    <a:lnTo>
                      <a:pt x="2040" y="303"/>
                    </a:lnTo>
                    <a:lnTo>
                      <a:pt x="2034" y="299"/>
                    </a:lnTo>
                    <a:lnTo>
                      <a:pt x="2027" y="297"/>
                    </a:lnTo>
                    <a:lnTo>
                      <a:pt x="2020" y="294"/>
                    </a:lnTo>
                    <a:lnTo>
                      <a:pt x="2012" y="290"/>
                    </a:lnTo>
                    <a:lnTo>
                      <a:pt x="2008" y="287"/>
                    </a:lnTo>
                    <a:lnTo>
                      <a:pt x="2005" y="283"/>
                    </a:lnTo>
                    <a:lnTo>
                      <a:pt x="2002" y="280"/>
                    </a:lnTo>
                    <a:lnTo>
                      <a:pt x="2000" y="276"/>
                    </a:lnTo>
                    <a:lnTo>
                      <a:pt x="1997" y="273"/>
                    </a:lnTo>
                    <a:lnTo>
                      <a:pt x="1994" y="269"/>
                    </a:lnTo>
                    <a:lnTo>
                      <a:pt x="1991" y="267"/>
                    </a:lnTo>
                    <a:lnTo>
                      <a:pt x="1989" y="264"/>
                    </a:lnTo>
                    <a:lnTo>
                      <a:pt x="1987" y="260"/>
                    </a:lnTo>
                    <a:lnTo>
                      <a:pt x="1985" y="257"/>
                    </a:lnTo>
                    <a:lnTo>
                      <a:pt x="1983" y="253"/>
                    </a:lnTo>
                    <a:lnTo>
                      <a:pt x="1979" y="250"/>
                    </a:lnTo>
                    <a:lnTo>
                      <a:pt x="1971" y="246"/>
                    </a:lnTo>
                    <a:lnTo>
                      <a:pt x="1964" y="243"/>
                    </a:lnTo>
                    <a:lnTo>
                      <a:pt x="1957" y="241"/>
                    </a:lnTo>
                    <a:lnTo>
                      <a:pt x="1949" y="237"/>
                    </a:lnTo>
                    <a:lnTo>
                      <a:pt x="1941" y="234"/>
                    </a:lnTo>
                    <a:lnTo>
                      <a:pt x="1934" y="231"/>
                    </a:lnTo>
                    <a:lnTo>
                      <a:pt x="1926" y="228"/>
                    </a:lnTo>
                    <a:lnTo>
                      <a:pt x="1918" y="224"/>
                    </a:lnTo>
                    <a:lnTo>
                      <a:pt x="1909" y="221"/>
                    </a:lnTo>
                    <a:lnTo>
                      <a:pt x="1895" y="220"/>
                    </a:lnTo>
                    <a:lnTo>
                      <a:pt x="1884" y="222"/>
                    </a:lnTo>
                    <a:lnTo>
                      <a:pt x="1878" y="226"/>
                    </a:lnTo>
                    <a:lnTo>
                      <a:pt x="1871" y="229"/>
                    </a:lnTo>
                    <a:lnTo>
                      <a:pt x="1854" y="227"/>
                    </a:lnTo>
                    <a:lnTo>
                      <a:pt x="1843" y="230"/>
                    </a:lnTo>
                    <a:lnTo>
                      <a:pt x="1833" y="233"/>
                    </a:lnTo>
                    <a:lnTo>
                      <a:pt x="1823" y="236"/>
                    </a:lnTo>
                    <a:lnTo>
                      <a:pt x="1816" y="238"/>
                    </a:lnTo>
                    <a:lnTo>
                      <a:pt x="1811" y="242"/>
                    </a:lnTo>
                    <a:lnTo>
                      <a:pt x="1805" y="245"/>
                    </a:lnTo>
                    <a:lnTo>
                      <a:pt x="1801" y="249"/>
                    </a:lnTo>
                    <a:lnTo>
                      <a:pt x="1796" y="252"/>
                    </a:lnTo>
                    <a:lnTo>
                      <a:pt x="1790" y="256"/>
                    </a:lnTo>
                    <a:lnTo>
                      <a:pt x="1786" y="258"/>
                    </a:lnTo>
                    <a:lnTo>
                      <a:pt x="1780" y="261"/>
                    </a:lnTo>
                    <a:lnTo>
                      <a:pt x="1773" y="265"/>
                    </a:lnTo>
                    <a:lnTo>
                      <a:pt x="1767" y="268"/>
                    </a:lnTo>
                    <a:lnTo>
                      <a:pt x="1764" y="272"/>
                    </a:lnTo>
                    <a:lnTo>
                      <a:pt x="1762" y="275"/>
                    </a:lnTo>
                    <a:lnTo>
                      <a:pt x="1758" y="279"/>
                    </a:lnTo>
                    <a:lnTo>
                      <a:pt x="1755" y="282"/>
                    </a:lnTo>
                    <a:lnTo>
                      <a:pt x="1752" y="286"/>
                    </a:lnTo>
                    <a:lnTo>
                      <a:pt x="1750" y="289"/>
                    </a:lnTo>
                    <a:lnTo>
                      <a:pt x="1741" y="287"/>
                    </a:lnTo>
                    <a:lnTo>
                      <a:pt x="1733" y="284"/>
                    </a:lnTo>
                    <a:lnTo>
                      <a:pt x="1729" y="281"/>
                    </a:lnTo>
                    <a:lnTo>
                      <a:pt x="1726" y="277"/>
                    </a:lnTo>
                    <a:lnTo>
                      <a:pt x="1722" y="274"/>
                    </a:lnTo>
                    <a:lnTo>
                      <a:pt x="1719" y="271"/>
                    </a:lnTo>
                    <a:lnTo>
                      <a:pt x="1714" y="267"/>
                    </a:lnTo>
                    <a:lnTo>
                      <a:pt x="1709" y="264"/>
                    </a:lnTo>
                    <a:lnTo>
                      <a:pt x="1703" y="260"/>
                    </a:lnTo>
                    <a:lnTo>
                      <a:pt x="1698" y="257"/>
                    </a:lnTo>
                    <a:lnTo>
                      <a:pt x="1694" y="253"/>
                    </a:lnTo>
                    <a:lnTo>
                      <a:pt x="1690" y="251"/>
                    </a:lnTo>
                    <a:lnTo>
                      <a:pt x="1687" y="248"/>
                    </a:lnTo>
                    <a:lnTo>
                      <a:pt x="1683" y="244"/>
                    </a:lnTo>
                    <a:lnTo>
                      <a:pt x="1680" y="241"/>
                    </a:lnTo>
                    <a:lnTo>
                      <a:pt x="1676" y="237"/>
                    </a:lnTo>
                    <a:lnTo>
                      <a:pt x="1673" y="234"/>
                    </a:lnTo>
                    <a:lnTo>
                      <a:pt x="1671" y="230"/>
                    </a:lnTo>
                    <a:lnTo>
                      <a:pt x="1668" y="227"/>
                    </a:lnTo>
                    <a:lnTo>
                      <a:pt x="1666" y="223"/>
                    </a:lnTo>
                    <a:lnTo>
                      <a:pt x="1664" y="220"/>
                    </a:lnTo>
                    <a:lnTo>
                      <a:pt x="1661" y="216"/>
                    </a:lnTo>
                    <a:lnTo>
                      <a:pt x="1659" y="213"/>
                    </a:lnTo>
                    <a:lnTo>
                      <a:pt x="1657" y="209"/>
                    </a:lnTo>
                    <a:lnTo>
                      <a:pt x="1654" y="206"/>
                    </a:lnTo>
                    <a:lnTo>
                      <a:pt x="1652" y="203"/>
                    </a:lnTo>
                    <a:lnTo>
                      <a:pt x="1650" y="199"/>
                    </a:lnTo>
                    <a:lnTo>
                      <a:pt x="1648" y="196"/>
                    </a:lnTo>
                    <a:lnTo>
                      <a:pt x="1645" y="192"/>
                    </a:lnTo>
                    <a:lnTo>
                      <a:pt x="1641" y="190"/>
                    </a:lnTo>
                    <a:lnTo>
                      <a:pt x="1637" y="186"/>
                    </a:lnTo>
                    <a:lnTo>
                      <a:pt x="1634" y="183"/>
                    </a:lnTo>
                    <a:lnTo>
                      <a:pt x="1630" y="180"/>
                    </a:lnTo>
                    <a:lnTo>
                      <a:pt x="1626" y="176"/>
                    </a:lnTo>
                    <a:lnTo>
                      <a:pt x="1622" y="173"/>
                    </a:lnTo>
                    <a:lnTo>
                      <a:pt x="1618" y="169"/>
                    </a:lnTo>
                    <a:lnTo>
                      <a:pt x="1613" y="166"/>
                    </a:lnTo>
                    <a:lnTo>
                      <a:pt x="1608" y="162"/>
                    </a:lnTo>
                    <a:lnTo>
                      <a:pt x="1601" y="159"/>
                    </a:lnTo>
                    <a:lnTo>
                      <a:pt x="1596" y="156"/>
                    </a:lnTo>
                    <a:lnTo>
                      <a:pt x="1588" y="153"/>
                    </a:lnTo>
                    <a:lnTo>
                      <a:pt x="1578" y="150"/>
                    </a:lnTo>
                    <a:lnTo>
                      <a:pt x="1569" y="147"/>
                    </a:lnTo>
                    <a:lnTo>
                      <a:pt x="1561" y="144"/>
                    </a:lnTo>
                    <a:lnTo>
                      <a:pt x="1550" y="141"/>
                    </a:lnTo>
                    <a:lnTo>
                      <a:pt x="1539" y="138"/>
                    </a:lnTo>
                    <a:lnTo>
                      <a:pt x="1529" y="136"/>
                    </a:lnTo>
                    <a:lnTo>
                      <a:pt x="1518" y="132"/>
                    </a:lnTo>
                    <a:lnTo>
                      <a:pt x="1508" y="130"/>
                    </a:lnTo>
                    <a:lnTo>
                      <a:pt x="1490" y="129"/>
                    </a:lnTo>
                    <a:lnTo>
                      <a:pt x="1472" y="130"/>
                    </a:lnTo>
                    <a:lnTo>
                      <a:pt x="1456" y="131"/>
                    </a:lnTo>
                    <a:lnTo>
                      <a:pt x="1445" y="135"/>
                    </a:lnTo>
                    <a:lnTo>
                      <a:pt x="1434" y="137"/>
                    </a:lnTo>
                    <a:lnTo>
                      <a:pt x="1424" y="140"/>
                    </a:lnTo>
                    <a:lnTo>
                      <a:pt x="1418" y="143"/>
                    </a:lnTo>
                    <a:lnTo>
                      <a:pt x="1418" y="146"/>
                    </a:lnTo>
                    <a:lnTo>
                      <a:pt x="1419" y="150"/>
                    </a:lnTo>
                    <a:lnTo>
                      <a:pt x="1419" y="153"/>
                    </a:lnTo>
                    <a:lnTo>
                      <a:pt x="1421" y="156"/>
                    </a:lnTo>
                    <a:lnTo>
                      <a:pt x="1421" y="160"/>
                    </a:lnTo>
                    <a:lnTo>
                      <a:pt x="1425" y="163"/>
                    </a:lnTo>
                    <a:lnTo>
                      <a:pt x="1431" y="167"/>
                    </a:lnTo>
                    <a:lnTo>
                      <a:pt x="1436" y="170"/>
                    </a:lnTo>
                    <a:lnTo>
                      <a:pt x="1439" y="174"/>
                    </a:lnTo>
                    <a:lnTo>
                      <a:pt x="1439" y="177"/>
                    </a:lnTo>
                    <a:lnTo>
                      <a:pt x="1440" y="181"/>
                    </a:lnTo>
                    <a:lnTo>
                      <a:pt x="1440" y="184"/>
                    </a:lnTo>
                    <a:lnTo>
                      <a:pt x="1439" y="188"/>
                    </a:lnTo>
                    <a:lnTo>
                      <a:pt x="1439" y="191"/>
                    </a:lnTo>
                    <a:lnTo>
                      <a:pt x="1439" y="194"/>
                    </a:lnTo>
                    <a:lnTo>
                      <a:pt x="1437" y="198"/>
                    </a:lnTo>
                    <a:lnTo>
                      <a:pt x="1427" y="200"/>
                    </a:lnTo>
                    <a:lnTo>
                      <a:pt x="1419" y="204"/>
                    </a:lnTo>
                    <a:lnTo>
                      <a:pt x="1412" y="207"/>
                    </a:lnTo>
                    <a:lnTo>
                      <a:pt x="1407" y="211"/>
                    </a:lnTo>
                    <a:lnTo>
                      <a:pt x="1401" y="213"/>
                    </a:lnTo>
                    <a:lnTo>
                      <a:pt x="1397" y="216"/>
                    </a:lnTo>
                    <a:lnTo>
                      <a:pt x="1394" y="220"/>
                    </a:lnTo>
                    <a:lnTo>
                      <a:pt x="1391" y="223"/>
                    </a:lnTo>
                    <a:lnTo>
                      <a:pt x="1387" y="227"/>
                    </a:lnTo>
                    <a:lnTo>
                      <a:pt x="1385" y="230"/>
                    </a:lnTo>
                    <a:lnTo>
                      <a:pt x="1383" y="234"/>
                    </a:lnTo>
                    <a:lnTo>
                      <a:pt x="1380" y="237"/>
                    </a:lnTo>
                    <a:lnTo>
                      <a:pt x="1379" y="241"/>
                    </a:lnTo>
                    <a:lnTo>
                      <a:pt x="1377" y="244"/>
                    </a:lnTo>
                    <a:lnTo>
                      <a:pt x="1376" y="248"/>
                    </a:lnTo>
                    <a:lnTo>
                      <a:pt x="1374" y="251"/>
                    </a:lnTo>
                    <a:lnTo>
                      <a:pt x="1373" y="254"/>
                    </a:lnTo>
                    <a:lnTo>
                      <a:pt x="1373" y="258"/>
                    </a:lnTo>
                    <a:lnTo>
                      <a:pt x="1372" y="261"/>
                    </a:lnTo>
                    <a:lnTo>
                      <a:pt x="1372" y="265"/>
                    </a:lnTo>
                    <a:lnTo>
                      <a:pt x="1371" y="268"/>
                    </a:lnTo>
                    <a:lnTo>
                      <a:pt x="1372" y="272"/>
                    </a:lnTo>
                    <a:lnTo>
                      <a:pt x="1372" y="275"/>
                    </a:lnTo>
                    <a:lnTo>
                      <a:pt x="1373" y="279"/>
                    </a:lnTo>
                    <a:lnTo>
                      <a:pt x="1373" y="282"/>
                    </a:lnTo>
                    <a:lnTo>
                      <a:pt x="1373" y="286"/>
                    </a:lnTo>
                    <a:lnTo>
                      <a:pt x="1376" y="289"/>
                    </a:lnTo>
                    <a:lnTo>
                      <a:pt x="1378" y="292"/>
                    </a:lnTo>
                    <a:lnTo>
                      <a:pt x="1380" y="296"/>
                    </a:lnTo>
                    <a:lnTo>
                      <a:pt x="1383" y="299"/>
                    </a:lnTo>
                    <a:lnTo>
                      <a:pt x="1385" y="303"/>
                    </a:lnTo>
                    <a:lnTo>
                      <a:pt x="1387" y="306"/>
                    </a:lnTo>
                    <a:lnTo>
                      <a:pt x="1389" y="309"/>
                    </a:lnTo>
                    <a:lnTo>
                      <a:pt x="1392" y="312"/>
                    </a:lnTo>
                    <a:lnTo>
                      <a:pt x="1394" y="316"/>
                    </a:lnTo>
                    <a:lnTo>
                      <a:pt x="1396" y="319"/>
                    </a:lnTo>
                    <a:lnTo>
                      <a:pt x="1399" y="322"/>
                    </a:lnTo>
                    <a:lnTo>
                      <a:pt x="1401" y="326"/>
                    </a:lnTo>
                    <a:lnTo>
                      <a:pt x="1403" y="329"/>
                    </a:lnTo>
                    <a:lnTo>
                      <a:pt x="1407" y="333"/>
                    </a:lnTo>
                    <a:lnTo>
                      <a:pt x="1411" y="336"/>
                    </a:lnTo>
                    <a:lnTo>
                      <a:pt x="1415" y="340"/>
                    </a:lnTo>
                    <a:lnTo>
                      <a:pt x="1418" y="343"/>
                    </a:lnTo>
                    <a:lnTo>
                      <a:pt x="1422" y="347"/>
                    </a:lnTo>
                    <a:lnTo>
                      <a:pt x="1426" y="350"/>
                    </a:lnTo>
                    <a:lnTo>
                      <a:pt x="1431" y="354"/>
                    </a:lnTo>
                    <a:lnTo>
                      <a:pt x="1436" y="357"/>
                    </a:lnTo>
                    <a:lnTo>
                      <a:pt x="1440" y="359"/>
                    </a:lnTo>
                    <a:lnTo>
                      <a:pt x="1445" y="363"/>
                    </a:lnTo>
                    <a:lnTo>
                      <a:pt x="1449" y="366"/>
                    </a:lnTo>
                    <a:lnTo>
                      <a:pt x="1454" y="370"/>
                    </a:lnTo>
                    <a:lnTo>
                      <a:pt x="1459" y="373"/>
                    </a:lnTo>
                    <a:lnTo>
                      <a:pt x="1464" y="377"/>
                    </a:lnTo>
                    <a:lnTo>
                      <a:pt x="1471" y="380"/>
                    </a:lnTo>
                    <a:lnTo>
                      <a:pt x="1479" y="382"/>
                    </a:lnTo>
                    <a:lnTo>
                      <a:pt x="1487" y="386"/>
                    </a:lnTo>
                    <a:lnTo>
                      <a:pt x="1497" y="389"/>
                    </a:lnTo>
                    <a:lnTo>
                      <a:pt x="1506" y="392"/>
                    </a:lnTo>
                    <a:lnTo>
                      <a:pt x="1514" y="395"/>
                    </a:lnTo>
                    <a:lnTo>
                      <a:pt x="1522" y="397"/>
                    </a:lnTo>
                    <a:lnTo>
                      <a:pt x="1536" y="400"/>
                    </a:lnTo>
                    <a:lnTo>
                      <a:pt x="1548" y="402"/>
                    </a:lnTo>
                    <a:lnTo>
                      <a:pt x="1561" y="405"/>
                    </a:lnTo>
                    <a:lnTo>
                      <a:pt x="1576" y="407"/>
                    </a:lnTo>
                    <a:lnTo>
                      <a:pt x="1595" y="405"/>
                    </a:lnTo>
                    <a:lnTo>
                      <a:pt x="1609" y="404"/>
                    </a:lnTo>
                    <a:lnTo>
                      <a:pt x="1621" y="401"/>
                    </a:lnTo>
                    <a:lnTo>
                      <a:pt x="1630" y="398"/>
                    </a:lnTo>
                    <a:lnTo>
                      <a:pt x="1638" y="395"/>
                    </a:lnTo>
                    <a:lnTo>
                      <a:pt x="1646" y="392"/>
                    </a:lnTo>
                    <a:lnTo>
                      <a:pt x="1656" y="389"/>
                    </a:lnTo>
                    <a:lnTo>
                      <a:pt x="1664" y="386"/>
                    </a:lnTo>
                    <a:lnTo>
                      <a:pt x="1671" y="382"/>
                    </a:lnTo>
                    <a:lnTo>
                      <a:pt x="1679" y="380"/>
                    </a:lnTo>
                    <a:lnTo>
                      <a:pt x="1684" y="377"/>
                    </a:lnTo>
                    <a:lnTo>
                      <a:pt x="1689" y="373"/>
                    </a:lnTo>
                    <a:lnTo>
                      <a:pt x="1692" y="370"/>
                    </a:lnTo>
                    <a:lnTo>
                      <a:pt x="1696" y="366"/>
                    </a:lnTo>
                    <a:lnTo>
                      <a:pt x="1699" y="363"/>
                    </a:lnTo>
                    <a:lnTo>
                      <a:pt x="1703" y="359"/>
                    </a:lnTo>
                    <a:lnTo>
                      <a:pt x="1706" y="356"/>
                    </a:lnTo>
                    <a:lnTo>
                      <a:pt x="1710" y="352"/>
                    </a:lnTo>
                    <a:lnTo>
                      <a:pt x="1713" y="350"/>
                    </a:lnTo>
                    <a:lnTo>
                      <a:pt x="1722" y="347"/>
                    </a:lnTo>
                    <a:lnTo>
                      <a:pt x="1734" y="344"/>
                    </a:lnTo>
                    <a:lnTo>
                      <a:pt x="1741" y="348"/>
                    </a:lnTo>
                    <a:lnTo>
                      <a:pt x="1748" y="351"/>
                    </a:lnTo>
                    <a:lnTo>
                      <a:pt x="1752" y="355"/>
                    </a:lnTo>
                    <a:lnTo>
                      <a:pt x="1757" y="358"/>
                    </a:lnTo>
                    <a:lnTo>
                      <a:pt x="1759" y="362"/>
                    </a:lnTo>
                    <a:lnTo>
                      <a:pt x="1762" y="365"/>
                    </a:lnTo>
                    <a:lnTo>
                      <a:pt x="1764" y="367"/>
                    </a:lnTo>
                    <a:lnTo>
                      <a:pt x="1767" y="371"/>
                    </a:lnTo>
                    <a:lnTo>
                      <a:pt x="1769" y="374"/>
                    </a:lnTo>
                    <a:lnTo>
                      <a:pt x="1771" y="378"/>
                    </a:lnTo>
                    <a:lnTo>
                      <a:pt x="1773" y="381"/>
                    </a:lnTo>
                    <a:lnTo>
                      <a:pt x="1777" y="385"/>
                    </a:lnTo>
                    <a:lnTo>
                      <a:pt x="1779" y="388"/>
                    </a:lnTo>
                    <a:lnTo>
                      <a:pt x="1782" y="392"/>
                    </a:lnTo>
                    <a:lnTo>
                      <a:pt x="1786" y="395"/>
                    </a:lnTo>
                    <a:lnTo>
                      <a:pt x="1790" y="398"/>
                    </a:lnTo>
                    <a:lnTo>
                      <a:pt x="1795" y="402"/>
                    </a:lnTo>
                    <a:lnTo>
                      <a:pt x="1800" y="405"/>
                    </a:lnTo>
                    <a:lnTo>
                      <a:pt x="1805" y="409"/>
                    </a:lnTo>
                    <a:lnTo>
                      <a:pt x="1812" y="411"/>
                    </a:lnTo>
                    <a:lnTo>
                      <a:pt x="1818" y="415"/>
                    </a:lnTo>
                    <a:lnTo>
                      <a:pt x="1832" y="417"/>
                    </a:lnTo>
                    <a:lnTo>
                      <a:pt x="1846" y="417"/>
                    </a:lnTo>
                    <a:lnTo>
                      <a:pt x="1861" y="417"/>
                    </a:lnTo>
                    <a:lnTo>
                      <a:pt x="1877" y="418"/>
                    </a:lnTo>
                    <a:lnTo>
                      <a:pt x="1889" y="420"/>
                    </a:lnTo>
                    <a:lnTo>
                      <a:pt x="1896" y="424"/>
                    </a:lnTo>
                    <a:lnTo>
                      <a:pt x="1902" y="427"/>
                    </a:lnTo>
                    <a:lnTo>
                      <a:pt x="1908" y="427"/>
                    </a:lnTo>
                    <a:lnTo>
                      <a:pt x="1913" y="424"/>
                    </a:lnTo>
                    <a:lnTo>
                      <a:pt x="1918" y="420"/>
                    </a:lnTo>
                    <a:lnTo>
                      <a:pt x="1923" y="417"/>
                    </a:lnTo>
                    <a:lnTo>
                      <a:pt x="1931" y="415"/>
                    </a:lnTo>
                    <a:lnTo>
                      <a:pt x="1939" y="411"/>
                    </a:lnTo>
                    <a:close/>
                    <a:moveTo>
                      <a:pt x="201" y="357"/>
                    </a:moveTo>
                    <a:lnTo>
                      <a:pt x="210" y="354"/>
                    </a:lnTo>
                    <a:lnTo>
                      <a:pt x="213" y="349"/>
                    </a:lnTo>
                    <a:lnTo>
                      <a:pt x="216" y="344"/>
                    </a:lnTo>
                    <a:lnTo>
                      <a:pt x="220" y="340"/>
                    </a:lnTo>
                    <a:lnTo>
                      <a:pt x="221" y="335"/>
                    </a:lnTo>
                    <a:lnTo>
                      <a:pt x="221" y="332"/>
                    </a:lnTo>
                    <a:lnTo>
                      <a:pt x="222" y="327"/>
                    </a:lnTo>
                    <a:lnTo>
                      <a:pt x="223" y="322"/>
                    </a:lnTo>
                    <a:lnTo>
                      <a:pt x="228" y="318"/>
                    </a:lnTo>
                    <a:lnTo>
                      <a:pt x="234" y="313"/>
                    </a:lnTo>
                    <a:lnTo>
                      <a:pt x="241" y="310"/>
                    </a:lnTo>
                    <a:lnTo>
                      <a:pt x="244" y="305"/>
                    </a:lnTo>
                    <a:lnTo>
                      <a:pt x="244" y="301"/>
                    </a:lnTo>
                    <a:lnTo>
                      <a:pt x="241" y="296"/>
                    </a:lnTo>
                    <a:lnTo>
                      <a:pt x="236" y="291"/>
                    </a:lnTo>
                    <a:lnTo>
                      <a:pt x="233" y="288"/>
                    </a:lnTo>
                    <a:lnTo>
                      <a:pt x="227" y="283"/>
                    </a:lnTo>
                    <a:lnTo>
                      <a:pt x="222" y="279"/>
                    </a:lnTo>
                    <a:lnTo>
                      <a:pt x="218" y="274"/>
                    </a:lnTo>
                    <a:lnTo>
                      <a:pt x="214" y="269"/>
                    </a:lnTo>
                    <a:lnTo>
                      <a:pt x="211" y="266"/>
                    </a:lnTo>
                    <a:lnTo>
                      <a:pt x="207" y="261"/>
                    </a:lnTo>
                    <a:lnTo>
                      <a:pt x="204" y="257"/>
                    </a:lnTo>
                    <a:lnTo>
                      <a:pt x="201" y="252"/>
                    </a:lnTo>
                    <a:lnTo>
                      <a:pt x="198" y="248"/>
                    </a:lnTo>
                    <a:lnTo>
                      <a:pt x="195" y="243"/>
                    </a:lnTo>
                    <a:lnTo>
                      <a:pt x="191" y="238"/>
                    </a:lnTo>
                    <a:lnTo>
                      <a:pt x="184" y="241"/>
                    </a:lnTo>
                    <a:lnTo>
                      <a:pt x="175" y="245"/>
                    </a:lnTo>
                    <a:lnTo>
                      <a:pt x="160" y="249"/>
                    </a:lnTo>
                    <a:lnTo>
                      <a:pt x="153" y="252"/>
                    </a:lnTo>
                    <a:lnTo>
                      <a:pt x="151" y="257"/>
                    </a:lnTo>
                    <a:lnTo>
                      <a:pt x="147" y="261"/>
                    </a:lnTo>
                    <a:lnTo>
                      <a:pt x="145" y="266"/>
                    </a:lnTo>
                    <a:lnTo>
                      <a:pt x="142" y="271"/>
                    </a:lnTo>
                    <a:lnTo>
                      <a:pt x="138" y="274"/>
                    </a:lnTo>
                    <a:lnTo>
                      <a:pt x="134" y="279"/>
                    </a:lnTo>
                    <a:lnTo>
                      <a:pt x="129" y="283"/>
                    </a:lnTo>
                    <a:lnTo>
                      <a:pt x="127" y="288"/>
                    </a:lnTo>
                    <a:lnTo>
                      <a:pt x="128" y="292"/>
                    </a:lnTo>
                    <a:lnTo>
                      <a:pt x="128" y="297"/>
                    </a:lnTo>
                    <a:lnTo>
                      <a:pt x="129" y="301"/>
                    </a:lnTo>
                    <a:lnTo>
                      <a:pt x="130" y="305"/>
                    </a:lnTo>
                    <a:lnTo>
                      <a:pt x="130" y="310"/>
                    </a:lnTo>
                    <a:lnTo>
                      <a:pt x="131" y="314"/>
                    </a:lnTo>
                    <a:lnTo>
                      <a:pt x="131" y="319"/>
                    </a:lnTo>
                    <a:lnTo>
                      <a:pt x="132" y="324"/>
                    </a:lnTo>
                    <a:lnTo>
                      <a:pt x="132" y="328"/>
                    </a:lnTo>
                    <a:lnTo>
                      <a:pt x="131" y="332"/>
                    </a:lnTo>
                    <a:lnTo>
                      <a:pt x="131" y="336"/>
                    </a:lnTo>
                    <a:lnTo>
                      <a:pt x="136" y="341"/>
                    </a:lnTo>
                    <a:lnTo>
                      <a:pt x="144" y="345"/>
                    </a:lnTo>
                    <a:lnTo>
                      <a:pt x="152" y="349"/>
                    </a:lnTo>
                    <a:lnTo>
                      <a:pt x="167" y="352"/>
                    </a:lnTo>
                    <a:lnTo>
                      <a:pt x="181" y="356"/>
                    </a:lnTo>
                    <a:lnTo>
                      <a:pt x="189" y="360"/>
                    </a:lnTo>
                    <a:lnTo>
                      <a:pt x="201" y="357"/>
                    </a:lnTo>
                    <a:close/>
                    <a:moveTo>
                      <a:pt x="2149" y="304"/>
                    </a:moveTo>
                    <a:lnTo>
                      <a:pt x="2146" y="307"/>
                    </a:lnTo>
                    <a:lnTo>
                      <a:pt x="2148" y="311"/>
                    </a:lnTo>
                    <a:lnTo>
                      <a:pt x="2148" y="316"/>
                    </a:lnTo>
                    <a:lnTo>
                      <a:pt x="2148" y="319"/>
                    </a:lnTo>
                    <a:lnTo>
                      <a:pt x="2149" y="320"/>
                    </a:lnTo>
                    <a:lnTo>
                      <a:pt x="2149" y="316"/>
                    </a:lnTo>
                    <a:lnTo>
                      <a:pt x="2149" y="312"/>
                    </a:lnTo>
                    <a:lnTo>
                      <a:pt x="2149" y="307"/>
                    </a:lnTo>
                    <a:lnTo>
                      <a:pt x="2149" y="304"/>
                    </a:lnTo>
                    <a:close/>
                    <a:moveTo>
                      <a:pt x="380" y="214"/>
                    </a:moveTo>
                    <a:lnTo>
                      <a:pt x="370" y="213"/>
                    </a:lnTo>
                    <a:lnTo>
                      <a:pt x="362" y="213"/>
                    </a:lnTo>
                    <a:lnTo>
                      <a:pt x="357" y="214"/>
                    </a:lnTo>
                    <a:lnTo>
                      <a:pt x="359" y="216"/>
                    </a:lnTo>
                    <a:lnTo>
                      <a:pt x="362" y="219"/>
                    </a:lnTo>
                    <a:lnTo>
                      <a:pt x="365" y="220"/>
                    </a:lnTo>
                    <a:lnTo>
                      <a:pt x="370" y="219"/>
                    </a:lnTo>
                    <a:lnTo>
                      <a:pt x="374" y="216"/>
                    </a:lnTo>
                    <a:lnTo>
                      <a:pt x="380" y="214"/>
                    </a:lnTo>
                    <a:close/>
                    <a:moveTo>
                      <a:pt x="503" y="161"/>
                    </a:moveTo>
                    <a:lnTo>
                      <a:pt x="502" y="160"/>
                    </a:lnTo>
                    <a:lnTo>
                      <a:pt x="502" y="161"/>
                    </a:lnTo>
                    <a:lnTo>
                      <a:pt x="503" y="161"/>
                    </a:lnTo>
                    <a:close/>
                    <a:moveTo>
                      <a:pt x="3172" y="161"/>
                    </a:moveTo>
                    <a:lnTo>
                      <a:pt x="3171" y="159"/>
                    </a:lnTo>
                    <a:lnTo>
                      <a:pt x="3168" y="156"/>
                    </a:lnTo>
                    <a:lnTo>
                      <a:pt x="3160" y="155"/>
                    </a:lnTo>
                    <a:lnTo>
                      <a:pt x="3153" y="154"/>
                    </a:lnTo>
                    <a:lnTo>
                      <a:pt x="3151" y="156"/>
                    </a:lnTo>
                    <a:lnTo>
                      <a:pt x="3150" y="158"/>
                    </a:lnTo>
                    <a:lnTo>
                      <a:pt x="3149" y="160"/>
                    </a:lnTo>
                    <a:lnTo>
                      <a:pt x="3153" y="162"/>
                    </a:lnTo>
                    <a:lnTo>
                      <a:pt x="3160" y="163"/>
                    </a:lnTo>
                    <a:lnTo>
                      <a:pt x="3167" y="165"/>
                    </a:lnTo>
                    <a:lnTo>
                      <a:pt x="3171" y="165"/>
                    </a:lnTo>
                    <a:lnTo>
                      <a:pt x="3172" y="162"/>
                    </a:lnTo>
                    <a:lnTo>
                      <a:pt x="3172" y="161"/>
                    </a:lnTo>
                    <a:close/>
                    <a:moveTo>
                      <a:pt x="3087" y="143"/>
                    </a:moveTo>
                    <a:lnTo>
                      <a:pt x="3080" y="140"/>
                    </a:lnTo>
                    <a:lnTo>
                      <a:pt x="3074" y="139"/>
                    </a:lnTo>
                    <a:lnTo>
                      <a:pt x="3069" y="137"/>
                    </a:lnTo>
                    <a:lnTo>
                      <a:pt x="3065" y="135"/>
                    </a:lnTo>
                    <a:lnTo>
                      <a:pt x="3062" y="132"/>
                    </a:lnTo>
                    <a:lnTo>
                      <a:pt x="3060" y="130"/>
                    </a:lnTo>
                    <a:lnTo>
                      <a:pt x="3058" y="128"/>
                    </a:lnTo>
                    <a:lnTo>
                      <a:pt x="3056" y="125"/>
                    </a:lnTo>
                    <a:lnTo>
                      <a:pt x="3052" y="123"/>
                    </a:lnTo>
                    <a:lnTo>
                      <a:pt x="3045" y="121"/>
                    </a:lnTo>
                    <a:lnTo>
                      <a:pt x="3035" y="120"/>
                    </a:lnTo>
                    <a:lnTo>
                      <a:pt x="3031" y="121"/>
                    </a:lnTo>
                    <a:lnTo>
                      <a:pt x="3030" y="123"/>
                    </a:lnTo>
                    <a:lnTo>
                      <a:pt x="3030" y="125"/>
                    </a:lnTo>
                    <a:lnTo>
                      <a:pt x="3032" y="128"/>
                    </a:lnTo>
                    <a:lnTo>
                      <a:pt x="3035" y="130"/>
                    </a:lnTo>
                    <a:lnTo>
                      <a:pt x="3037" y="132"/>
                    </a:lnTo>
                    <a:lnTo>
                      <a:pt x="3039" y="135"/>
                    </a:lnTo>
                    <a:lnTo>
                      <a:pt x="3043" y="137"/>
                    </a:lnTo>
                    <a:lnTo>
                      <a:pt x="3045" y="139"/>
                    </a:lnTo>
                    <a:lnTo>
                      <a:pt x="3047" y="141"/>
                    </a:lnTo>
                    <a:lnTo>
                      <a:pt x="3054" y="144"/>
                    </a:lnTo>
                    <a:lnTo>
                      <a:pt x="3065" y="145"/>
                    </a:lnTo>
                    <a:lnTo>
                      <a:pt x="3075" y="144"/>
                    </a:lnTo>
                    <a:lnTo>
                      <a:pt x="3087" y="143"/>
                    </a:lnTo>
                    <a:close/>
                    <a:moveTo>
                      <a:pt x="3145" y="143"/>
                    </a:moveTo>
                    <a:lnTo>
                      <a:pt x="3143" y="138"/>
                    </a:lnTo>
                    <a:lnTo>
                      <a:pt x="3141" y="135"/>
                    </a:lnTo>
                    <a:lnTo>
                      <a:pt x="3140" y="130"/>
                    </a:lnTo>
                    <a:lnTo>
                      <a:pt x="3137" y="126"/>
                    </a:lnTo>
                    <a:lnTo>
                      <a:pt x="3134" y="126"/>
                    </a:lnTo>
                    <a:lnTo>
                      <a:pt x="3132" y="131"/>
                    </a:lnTo>
                    <a:lnTo>
                      <a:pt x="3129" y="135"/>
                    </a:lnTo>
                    <a:lnTo>
                      <a:pt x="3127" y="139"/>
                    </a:lnTo>
                    <a:lnTo>
                      <a:pt x="3126" y="143"/>
                    </a:lnTo>
                    <a:lnTo>
                      <a:pt x="3132" y="147"/>
                    </a:lnTo>
                    <a:lnTo>
                      <a:pt x="3136" y="151"/>
                    </a:lnTo>
                    <a:lnTo>
                      <a:pt x="3141" y="147"/>
                    </a:lnTo>
                    <a:lnTo>
                      <a:pt x="3145" y="143"/>
                    </a:lnTo>
                    <a:close/>
                    <a:moveTo>
                      <a:pt x="5269" y="124"/>
                    </a:moveTo>
                    <a:lnTo>
                      <a:pt x="5277" y="121"/>
                    </a:lnTo>
                    <a:lnTo>
                      <a:pt x="5285" y="116"/>
                    </a:lnTo>
                    <a:lnTo>
                      <a:pt x="5292" y="112"/>
                    </a:lnTo>
                    <a:lnTo>
                      <a:pt x="5299" y="107"/>
                    </a:lnTo>
                    <a:lnTo>
                      <a:pt x="5306" y="102"/>
                    </a:lnTo>
                    <a:lnTo>
                      <a:pt x="5310" y="98"/>
                    </a:lnTo>
                    <a:lnTo>
                      <a:pt x="5316" y="93"/>
                    </a:lnTo>
                    <a:lnTo>
                      <a:pt x="5320" y="92"/>
                    </a:lnTo>
                    <a:lnTo>
                      <a:pt x="5321" y="97"/>
                    </a:lnTo>
                    <a:lnTo>
                      <a:pt x="5323" y="101"/>
                    </a:lnTo>
                    <a:lnTo>
                      <a:pt x="5324" y="106"/>
                    </a:lnTo>
                    <a:lnTo>
                      <a:pt x="5328" y="110"/>
                    </a:lnTo>
                    <a:lnTo>
                      <a:pt x="5331" y="115"/>
                    </a:lnTo>
                    <a:lnTo>
                      <a:pt x="5335" y="120"/>
                    </a:lnTo>
                    <a:lnTo>
                      <a:pt x="5342" y="124"/>
                    </a:lnTo>
                    <a:lnTo>
                      <a:pt x="5342" y="129"/>
                    </a:lnTo>
                    <a:lnTo>
                      <a:pt x="5338" y="133"/>
                    </a:lnTo>
                    <a:lnTo>
                      <a:pt x="5335" y="136"/>
                    </a:lnTo>
                    <a:lnTo>
                      <a:pt x="5328" y="131"/>
                    </a:lnTo>
                    <a:lnTo>
                      <a:pt x="5321" y="126"/>
                    </a:lnTo>
                    <a:lnTo>
                      <a:pt x="5315" y="122"/>
                    </a:lnTo>
                    <a:lnTo>
                      <a:pt x="5309" y="117"/>
                    </a:lnTo>
                    <a:lnTo>
                      <a:pt x="5303" y="113"/>
                    </a:lnTo>
                    <a:lnTo>
                      <a:pt x="5300" y="113"/>
                    </a:lnTo>
                    <a:lnTo>
                      <a:pt x="5298" y="117"/>
                    </a:lnTo>
                    <a:lnTo>
                      <a:pt x="5294" y="123"/>
                    </a:lnTo>
                    <a:lnTo>
                      <a:pt x="5290" y="128"/>
                    </a:lnTo>
                    <a:lnTo>
                      <a:pt x="5280" y="129"/>
                    </a:lnTo>
                    <a:lnTo>
                      <a:pt x="5269" y="124"/>
                    </a:lnTo>
                    <a:close/>
                    <a:moveTo>
                      <a:pt x="4532" y="88"/>
                    </a:moveTo>
                    <a:lnTo>
                      <a:pt x="4528" y="87"/>
                    </a:lnTo>
                    <a:lnTo>
                      <a:pt x="4525" y="86"/>
                    </a:lnTo>
                    <a:lnTo>
                      <a:pt x="4519" y="85"/>
                    </a:lnTo>
                    <a:lnTo>
                      <a:pt x="4511" y="86"/>
                    </a:lnTo>
                    <a:lnTo>
                      <a:pt x="4504" y="87"/>
                    </a:lnTo>
                    <a:lnTo>
                      <a:pt x="4495" y="86"/>
                    </a:lnTo>
                    <a:lnTo>
                      <a:pt x="4487" y="86"/>
                    </a:lnTo>
                    <a:lnTo>
                      <a:pt x="4480" y="87"/>
                    </a:lnTo>
                    <a:lnTo>
                      <a:pt x="4473" y="88"/>
                    </a:lnTo>
                    <a:lnTo>
                      <a:pt x="4469" y="90"/>
                    </a:lnTo>
                    <a:lnTo>
                      <a:pt x="4473" y="91"/>
                    </a:lnTo>
                    <a:lnTo>
                      <a:pt x="4477" y="92"/>
                    </a:lnTo>
                    <a:lnTo>
                      <a:pt x="4481" y="94"/>
                    </a:lnTo>
                    <a:lnTo>
                      <a:pt x="4485" y="95"/>
                    </a:lnTo>
                    <a:lnTo>
                      <a:pt x="4491" y="95"/>
                    </a:lnTo>
                    <a:lnTo>
                      <a:pt x="4499" y="94"/>
                    </a:lnTo>
                    <a:lnTo>
                      <a:pt x="4506" y="94"/>
                    </a:lnTo>
                    <a:lnTo>
                      <a:pt x="4512" y="93"/>
                    </a:lnTo>
                    <a:lnTo>
                      <a:pt x="4519" y="91"/>
                    </a:lnTo>
                    <a:lnTo>
                      <a:pt x="4525" y="90"/>
                    </a:lnTo>
                    <a:lnTo>
                      <a:pt x="4532" y="88"/>
                    </a:lnTo>
                    <a:close/>
                    <a:moveTo>
                      <a:pt x="4546" y="71"/>
                    </a:moveTo>
                    <a:lnTo>
                      <a:pt x="4540" y="70"/>
                    </a:lnTo>
                    <a:lnTo>
                      <a:pt x="4537" y="71"/>
                    </a:lnTo>
                    <a:lnTo>
                      <a:pt x="4538" y="73"/>
                    </a:lnTo>
                    <a:lnTo>
                      <a:pt x="4538" y="75"/>
                    </a:lnTo>
                    <a:lnTo>
                      <a:pt x="4540" y="77"/>
                    </a:lnTo>
                    <a:lnTo>
                      <a:pt x="4541" y="76"/>
                    </a:lnTo>
                    <a:lnTo>
                      <a:pt x="4543" y="75"/>
                    </a:lnTo>
                    <a:lnTo>
                      <a:pt x="4544" y="72"/>
                    </a:lnTo>
                    <a:lnTo>
                      <a:pt x="4546" y="71"/>
                    </a:lnTo>
                    <a:close/>
                    <a:moveTo>
                      <a:pt x="1917" y="0"/>
                    </a:moveTo>
                    <a:lnTo>
                      <a:pt x="1916" y="2"/>
                    </a:lnTo>
                    <a:lnTo>
                      <a:pt x="1915" y="5"/>
                    </a:lnTo>
                    <a:lnTo>
                      <a:pt x="1913" y="8"/>
                    </a:lnTo>
                    <a:lnTo>
                      <a:pt x="1911" y="10"/>
                    </a:lnTo>
                    <a:lnTo>
                      <a:pt x="1910" y="14"/>
                    </a:lnTo>
                    <a:lnTo>
                      <a:pt x="1909" y="16"/>
                    </a:lnTo>
                    <a:lnTo>
                      <a:pt x="1907" y="19"/>
                    </a:lnTo>
                    <a:lnTo>
                      <a:pt x="1906" y="22"/>
                    </a:lnTo>
                    <a:lnTo>
                      <a:pt x="1903" y="25"/>
                    </a:lnTo>
                    <a:lnTo>
                      <a:pt x="1902" y="27"/>
                    </a:lnTo>
                    <a:lnTo>
                      <a:pt x="1901" y="30"/>
                    </a:lnTo>
                    <a:lnTo>
                      <a:pt x="1899" y="33"/>
                    </a:lnTo>
                    <a:lnTo>
                      <a:pt x="1898" y="35"/>
                    </a:lnTo>
                    <a:lnTo>
                      <a:pt x="1896" y="39"/>
                    </a:lnTo>
                    <a:lnTo>
                      <a:pt x="1895" y="41"/>
                    </a:lnTo>
                    <a:lnTo>
                      <a:pt x="1894" y="44"/>
                    </a:lnTo>
                    <a:lnTo>
                      <a:pt x="1893" y="47"/>
                    </a:lnTo>
                    <a:lnTo>
                      <a:pt x="1892" y="49"/>
                    </a:lnTo>
                    <a:lnTo>
                      <a:pt x="1891" y="53"/>
                    </a:lnTo>
                    <a:lnTo>
                      <a:pt x="1889" y="55"/>
                    </a:lnTo>
                    <a:lnTo>
                      <a:pt x="1889" y="59"/>
                    </a:lnTo>
                    <a:lnTo>
                      <a:pt x="1889" y="61"/>
                    </a:lnTo>
                    <a:lnTo>
                      <a:pt x="1889" y="63"/>
                    </a:lnTo>
                    <a:lnTo>
                      <a:pt x="1888" y="67"/>
                    </a:lnTo>
                    <a:lnTo>
                      <a:pt x="1888" y="69"/>
                    </a:lnTo>
                    <a:lnTo>
                      <a:pt x="1888" y="72"/>
                    </a:lnTo>
                    <a:lnTo>
                      <a:pt x="1889" y="75"/>
                    </a:lnTo>
                    <a:lnTo>
                      <a:pt x="1891" y="78"/>
                    </a:lnTo>
                    <a:lnTo>
                      <a:pt x="1892" y="80"/>
                    </a:lnTo>
                    <a:lnTo>
                      <a:pt x="1893" y="83"/>
                    </a:lnTo>
                    <a:lnTo>
                      <a:pt x="1894" y="86"/>
                    </a:lnTo>
                    <a:lnTo>
                      <a:pt x="1895" y="88"/>
                    </a:lnTo>
                    <a:lnTo>
                      <a:pt x="1899" y="92"/>
                    </a:lnTo>
                    <a:lnTo>
                      <a:pt x="1902" y="94"/>
                    </a:lnTo>
                    <a:lnTo>
                      <a:pt x="1907" y="97"/>
                    </a:lnTo>
                    <a:lnTo>
                      <a:pt x="1909" y="100"/>
                    </a:lnTo>
                    <a:lnTo>
                      <a:pt x="1911" y="102"/>
                    </a:lnTo>
                    <a:lnTo>
                      <a:pt x="1915" y="105"/>
                    </a:lnTo>
                    <a:lnTo>
                      <a:pt x="1917" y="108"/>
                    </a:lnTo>
                    <a:lnTo>
                      <a:pt x="1918" y="110"/>
                    </a:lnTo>
                    <a:lnTo>
                      <a:pt x="1919" y="114"/>
                    </a:lnTo>
                    <a:lnTo>
                      <a:pt x="1922" y="116"/>
                    </a:lnTo>
                    <a:lnTo>
                      <a:pt x="1923" y="120"/>
                    </a:lnTo>
                    <a:lnTo>
                      <a:pt x="1925" y="122"/>
                    </a:lnTo>
                    <a:lnTo>
                      <a:pt x="1929" y="124"/>
                    </a:lnTo>
                    <a:lnTo>
                      <a:pt x="1931" y="128"/>
                    </a:lnTo>
                    <a:lnTo>
                      <a:pt x="1933" y="130"/>
                    </a:lnTo>
                    <a:lnTo>
                      <a:pt x="1937" y="132"/>
                    </a:lnTo>
                    <a:lnTo>
                      <a:pt x="1939" y="136"/>
                    </a:lnTo>
                    <a:lnTo>
                      <a:pt x="1942" y="138"/>
                    </a:lnTo>
                    <a:lnTo>
                      <a:pt x="1946" y="141"/>
                    </a:lnTo>
                    <a:lnTo>
                      <a:pt x="1952" y="144"/>
                    </a:lnTo>
                    <a:lnTo>
                      <a:pt x="1957" y="146"/>
                    </a:lnTo>
                    <a:lnTo>
                      <a:pt x="1964" y="148"/>
                    </a:lnTo>
                    <a:lnTo>
                      <a:pt x="1971" y="151"/>
                    </a:lnTo>
                    <a:lnTo>
                      <a:pt x="1983" y="152"/>
                    </a:lnTo>
                    <a:lnTo>
                      <a:pt x="1994" y="151"/>
                    </a:lnTo>
                    <a:lnTo>
                      <a:pt x="2000" y="147"/>
                    </a:lnTo>
                    <a:lnTo>
                      <a:pt x="2005" y="145"/>
                    </a:lnTo>
                    <a:lnTo>
                      <a:pt x="2012" y="143"/>
                    </a:lnTo>
                    <a:lnTo>
                      <a:pt x="2027" y="144"/>
                    </a:lnTo>
                    <a:lnTo>
                      <a:pt x="2036" y="146"/>
                    </a:lnTo>
                    <a:lnTo>
                      <a:pt x="2044" y="148"/>
                    </a:lnTo>
                    <a:lnTo>
                      <a:pt x="2050" y="151"/>
                    </a:lnTo>
                    <a:lnTo>
                      <a:pt x="2055" y="153"/>
                    </a:lnTo>
                    <a:lnTo>
                      <a:pt x="2061" y="155"/>
                    </a:lnTo>
                    <a:lnTo>
                      <a:pt x="2066" y="159"/>
                    </a:lnTo>
                    <a:lnTo>
                      <a:pt x="2070" y="161"/>
                    </a:lnTo>
                    <a:lnTo>
                      <a:pt x="2075" y="163"/>
                    </a:lnTo>
                    <a:lnTo>
                      <a:pt x="2080" y="167"/>
                    </a:lnTo>
                    <a:lnTo>
                      <a:pt x="2085" y="169"/>
                    </a:lnTo>
                    <a:lnTo>
                      <a:pt x="2091" y="171"/>
                    </a:lnTo>
                    <a:lnTo>
                      <a:pt x="2097" y="174"/>
                    </a:lnTo>
                    <a:lnTo>
                      <a:pt x="2105" y="176"/>
                    </a:lnTo>
                    <a:lnTo>
                      <a:pt x="2113" y="180"/>
                    </a:lnTo>
                    <a:lnTo>
                      <a:pt x="2126" y="181"/>
                    </a:lnTo>
                    <a:lnTo>
                      <a:pt x="2140" y="182"/>
                    </a:lnTo>
                    <a:lnTo>
                      <a:pt x="2151" y="184"/>
                    </a:lnTo>
                    <a:lnTo>
                      <a:pt x="2160" y="185"/>
                    </a:lnTo>
                    <a:lnTo>
                      <a:pt x="2172" y="188"/>
                    </a:lnTo>
                    <a:lnTo>
                      <a:pt x="2184" y="189"/>
                    </a:lnTo>
                    <a:lnTo>
                      <a:pt x="2199" y="190"/>
                    </a:lnTo>
                    <a:lnTo>
                      <a:pt x="2210" y="192"/>
                    </a:lnTo>
                    <a:lnTo>
                      <a:pt x="2220" y="194"/>
                    </a:lnTo>
                    <a:lnTo>
                      <a:pt x="2234" y="196"/>
                    </a:lnTo>
                    <a:lnTo>
                      <a:pt x="2248" y="194"/>
                    </a:lnTo>
                    <a:lnTo>
                      <a:pt x="2259" y="192"/>
                    </a:lnTo>
                    <a:lnTo>
                      <a:pt x="2270" y="191"/>
                    </a:lnTo>
                    <a:lnTo>
                      <a:pt x="2281" y="189"/>
                    </a:lnTo>
                    <a:lnTo>
                      <a:pt x="2293" y="186"/>
                    </a:lnTo>
                    <a:lnTo>
                      <a:pt x="2304" y="185"/>
                    </a:lnTo>
                    <a:lnTo>
                      <a:pt x="2319" y="185"/>
                    </a:lnTo>
                    <a:lnTo>
                      <a:pt x="2333" y="188"/>
                    </a:lnTo>
                    <a:lnTo>
                      <a:pt x="2346" y="189"/>
                    </a:lnTo>
                    <a:lnTo>
                      <a:pt x="2358" y="190"/>
                    </a:lnTo>
                    <a:lnTo>
                      <a:pt x="2371" y="192"/>
                    </a:lnTo>
                    <a:lnTo>
                      <a:pt x="2383" y="193"/>
                    </a:lnTo>
                    <a:lnTo>
                      <a:pt x="2394" y="196"/>
                    </a:lnTo>
                    <a:lnTo>
                      <a:pt x="2405" y="197"/>
                    </a:lnTo>
                    <a:lnTo>
                      <a:pt x="2417" y="199"/>
                    </a:lnTo>
                    <a:lnTo>
                      <a:pt x="2430" y="200"/>
                    </a:lnTo>
                    <a:lnTo>
                      <a:pt x="2443" y="201"/>
                    </a:lnTo>
                    <a:lnTo>
                      <a:pt x="2458" y="203"/>
                    </a:lnTo>
                    <a:lnTo>
                      <a:pt x="2473" y="203"/>
                    </a:lnTo>
                    <a:lnTo>
                      <a:pt x="2485" y="201"/>
                    </a:lnTo>
                    <a:lnTo>
                      <a:pt x="2497" y="200"/>
                    </a:lnTo>
                    <a:lnTo>
                      <a:pt x="2509" y="198"/>
                    </a:lnTo>
                    <a:lnTo>
                      <a:pt x="2517" y="196"/>
                    </a:lnTo>
                    <a:lnTo>
                      <a:pt x="2524" y="193"/>
                    </a:lnTo>
                    <a:lnTo>
                      <a:pt x="2531" y="191"/>
                    </a:lnTo>
                    <a:lnTo>
                      <a:pt x="2539" y="189"/>
                    </a:lnTo>
                    <a:lnTo>
                      <a:pt x="2547" y="186"/>
                    </a:lnTo>
                    <a:lnTo>
                      <a:pt x="2552" y="184"/>
                    </a:lnTo>
                    <a:lnTo>
                      <a:pt x="2558" y="181"/>
                    </a:lnTo>
                    <a:lnTo>
                      <a:pt x="2562" y="178"/>
                    </a:lnTo>
                    <a:lnTo>
                      <a:pt x="2570" y="176"/>
                    </a:lnTo>
                    <a:lnTo>
                      <a:pt x="2577" y="174"/>
                    </a:lnTo>
                    <a:lnTo>
                      <a:pt x="2585" y="171"/>
                    </a:lnTo>
                    <a:lnTo>
                      <a:pt x="2592" y="169"/>
                    </a:lnTo>
                    <a:lnTo>
                      <a:pt x="2602" y="167"/>
                    </a:lnTo>
                    <a:lnTo>
                      <a:pt x="2617" y="167"/>
                    </a:lnTo>
                    <a:lnTo>
                      <a:pt x="2632" y="168"/>
                    </a:lnTo>
                    <a:lnTo>
                      <a:pt x="2638" y="166"/>
                    </a:lnTo>
                    <a:lnTo>
                      <a:pt x="2643" y="163"/>
                    </a:lnTo>
                    <a:lnTo>
                      <a:pt x="2648" y="161"/>
                    </a:lnTo>
                    <a:lnTo>
                      <a:pt x="2656" y="158"/>
                    </a:lnTo>
                    <a:lnTo>
                      <a:pt x="2664" y="155"/>
                    </a:lnTo>
                    <a:lnTo>
                      <a:pt x="2672" y="155"/>
                    </a:lnTo>
                    <a:lnTo>
                      <a:pt x="2683" y="156"/>
                    </a:lnTo>
                    <a:lnTo>
                      <a:pt x="2691" y="155"/>
                    </a:lnTo>
                    <a:lnTo>
                      <a:pt x="2698" y="153"/>
                    </a:lnTo>
                    <a:lnTo>
                      <a:pt x="2704" y="151"/>
                    </a:lnTo>
                    <a:lnTo>
                      <a:pt x="2708" y="147"/>
                    </a:lnTo>
                    <a:lnTo>
                      <a:pt x="2711" y="145"/>
                    </a:lnTo>
                    <a:lnTo>
                      <a:pt x="2713" y="143"/>
                    </a:lnTo>
                    <a:lnTo>
                      <a:pt x="2711" y="139"/>
                    </a:lnTo>
                    <a:lnTo>
                      <a:pt x="2710" y="137"/>
                    </a:lnTo>
                    <a:lnTo>
                      <a:pt x="2709" y="133"/>
                    </a:lnTo>
                    <a:lnTo>
                      <a:pt x="2708" y="131"/>
                    </a:lnTo>
                    <a:lnTo>
                      <a:pt x="2705" y="128"/>
                    </a:lnTo>
                    <a:lnTo>
                      <a:pt x="2704" y="125"/>
                    </a:lnTo>
                    <a:lnTo>
                      <a:pt x="2701" y="123"/>
                    </a:lnTo>
                    <a:lnTo>
                      <a:pt x="2686" y="124"/>
                    </a:lnTo>
                    <a:lnTo>
                      <a:pt x="2683" y="121"/>
                    </a:lnTo>
                    <a:lnTo>
                      <a:pt x="2681" y="118"/>
                    </a:lnTo>
                    <a:lnTo>
                      <a:pt x="2679" y="115"/>
                    </a:lnTo>
                    <a:lnTo>
                      <a:pt x="2678" y="113"/>
                    </a:lnTo>
                    <a:lnTo>
                      <a:pt x="2675" y="110"/>
                    </a:lnTo>
                    <a:lnTo>
                      <a:pt x="2673" y="107"/>
                    </a:lnTo>
                    <a:lnTo>
                      <a:pt x="2676" y="105"/>
                    </a:lnTo>
                    <a:lnTo>
                      <a:pt x="2681" y="101"/>
                    </a:lnTo>
                    <a:lnTo>
                      <a:pt x="2685" y="99"/>
                    </a:lnTo>
                    <a:lnTo>
                      <a:pt x="2695" y="101"/>
                    </a:lnTo>
                    <a:lnTo>
                      <a:pt x="2705" y="101"/>
                    </a:lnTo>
                    <a:lnTo>
                      <a:pt x="2714" y="99"/>
                    </a:lnTo>
                    <a:lnTo>
                      <a:pt x="2724" y="97"/>
                    </a:lnTo>
                    <a:lnTo>
                      <a:pt x="2733" y="94"/>
                    </a:lnTo>
                    <a:lnTo>
                      <a:pt x="2743" y="93"/>
                    </a:lnTo>
                    <a:lnTo>
                      <a:pt x="2754" y="91"/>
                    </a:lnTo>
                    <a:lnTo>
                      <a:pt x="2769" y="91"/>
                    </a:lnTo>
                    <a:lnTo>
                      <a:pt x="2782" y="93"/>
                    </a:lnTo>
                    <a:lnTo>
                      <a:pt x="2792" y="92"/>
                    </a:lnTo>
                    <a:lnTo>
                      <a:pt x="2797" y="90"/>
                    </a:lnTo>
                    <a:lnTo>
                      <a:pt x="2804" y="87"/>
                    </a:lnTo>
                    <a:lnTo>
                      <a:pt x="2814" y="85"/>
                    </a:lnTo>
                    <a:lnTo>
                      <a:pt x="2825" y="83"/>
                    </a:lnTo>
                    <a:lnTo>
                      <a:pt x="2840" y="83"/>
                    </a:lnTo>
                    <a:lnTo>
                      <a:pt x="2847" y="85"/>
                    </a:lnTo>
                    <a:lnTo>
                      <a:pt x="2853" y="87"/>
                    </a:lnTo>
                    <a:lnTo>
                      <a:pt x="2858" y="90"/>
                    </a:lnTo>
                    <a:lnTo>
                      <a:pt x="2869" y="92"/>
                    </a:lnTo>
                    <a:lnTo>
                      <a:pt x="2878" y="93"/>
                    </a:lnTo>
                    <a:lnTo>
                      <a:pt x="2884" y="90"/>
                    </a:lnTo>
                    <a:lnTo>
                      <a:pt x="2888" y="87"/>
                    </a:lnTo>
                    <a:lnTo>
                      <a:pt x="2893" y="85"/>
                    </a:lnTo>
                    <a:lnTo>
                      <a:pt x="2907" y="84"/>
                    </a:lnTo>
                    <a:lnTo>
                      <a:pt x="2921" y="86"/>
                    </a:lnTo>
                    <a:lnTo>
                      <a:pt x="2932" y="86"/>
                    </a:lnTo>
                    <a:lnTo>
                      <a:pt x="2943" y="84"/>
                    </a:lnTo>
                    <a:lnTo>
                      <a:pt x="2948" y="82"/>
                    </a:lnTo>
                    <a:lnTo>
                      <a:pt x="2952" y="79"/>
                    </a:lnTo>
                    <a:lnTo>
                      <a:pt x="2956" y="76"/>
                    </a:lnTo>
                    <a:lnTo>
                      <a:pt x="2960" y="73"/>
                    </a:lnTo>
                    <a:lnTo>
                      <a:pt x="2964" y="71"/>
                    </a:lnTo>
                    <a:lnTo>
                      <a:pt x="2971" y="68"/>
                    </a:lnTo>
                    <a:lnTo>
                      <a:pt x="2977" y="65"/>
                    </a:lnTo>
                    <a:lnTo>
                      <a:pt x="2984" y="63"/>
                    </a:lnTo>
                    <a:lnTo>
                      <a:pt x="2992" y="61"/>
                    </a:lnTo>
                    <a:lnTo>
                      <a:pt x="2999" y="59"/>
                    </a:lnTo>
                    <a:lnTo>
                      <a:pt x="3007" y="56"/>
                    </a:lnTo>
                    <a:lnTo>
                      <a:pt x="3015" y="54"/>
                    </a:lnTo>
                    <a:lnTo>
                      <a:pt x="3029" y="53"/>
                    </a:lnTo>
                    <a:lnTo>
                      <a:pt x="3037" y="55"/>
                    </a:lnTo>
                    <a:lnTo>
                      <a:pt x="3043" y="57"/>
                    </a:lnTo>
                    <a:lnTo>
                      <a:pt x="3049" y="60"/>
                    </a:lnTo>
                    <a:lnTo>
                      <a:pt x="3057" y="62"/>
                    </a:lnTo>
                    <a:lnTo>
                      <a:pt x="3064" y="64"/>
                    </a:lnTo>
                    <a:lnTo>
                      <a:pt x="3068" y="68"/>
                    </a:lnTo>
                    <a:lnTo>
                      <a:pt x="3072" y="70"/>
                    </a:lnTo>
                    <a:lnTo>
                      <a:pt x="3075" y="72"/>
                    </a:lnTo>
                    <a:lnTo>
                      <a:pt x="3079" y="76"/>
                    </a:lnTo>
                    <a:lnTo>
                      <a:pt x="3082" y="78"/>
                    </a:lnTo>
                    <a:lnTo>
                      <a:pt x="3088" y="78"/>
                    </a:lnTo>
                    <a:lnTo>
                      <a:pt x="3095" y="75"/>
                    </a:lnTo>
                    <a:lnTo>
                      <a:pt x="3102" y="72"/>
                    </a:lnTo>
                    <a:lnTo>
                      <a:pt x="3106" y="70"/>
                    </a:lnTo>
                    <a:lnTo>
                      <a:pt x="3113" y="68"/>
                    </a:lnTo>
                    <a:lnTo>
                      <a:pt x="3119" y="65"/>
                    </a:lnTo>
                    <a:lnTo>
                      <a:pt x="3130" y="68"/>
                    </a:lnTo>
                    <a:lnTo>
                      <a:pt x="3140" y="70"/>
                    </a:lnTo>
                    <a:lnTo>
                      <a:pt x="3147" y="72"/>
                    </a:lnTo>
                    <a:lnTo>
                      <a:pt x="3151" y="75"/>
                    </a:lnTo>
                    <a:lnTo>
                      <a:pt x="3163" y="75"/>
                    </a:lnTo>
                    <a:lnTo>
                      <a:pt x="3178" y="75"/>
                    </a:lnTo>
                    <a:lnTo>
                      <a:pt x="3191" y="75"/>
                    </a:lnTo>
                    <a:lnTo>
                      <a:pt x="3206" y="76"/>
                    </a:lnTo>
                    <a:lnTo>
                      <a:pt x="3212" y="78"/>
                    </a:lnTo>
                    <a:lnTo>
                      <a:pt x="3219" y="82"/>
                    </a:lnTo>
                    <a:lnTo>
                      <a:pt x="3227" y="82"/>
                    </a:lnTo>
                    <a:lnTo>
                      <a:pt x="3238" y="79"/>
                    </a:lnTo>
                    <a:lnTo>
                      <a:pt x="3247" y="77"/>
                    </a:lnTo>
                    <a:lnTo>
                      <a:pt x="3255" y="75"/>
                    </a:lnTo>
                    <a:lnTo>
                      <a:pt x="3263" y="72"/>
                    </a:lnTo>
                    <a:lnTo>
                      <a:pt x="3270" y="70"/>
                    </a:lnTo>
                    <a:lnTo>
                      <a:pt x="3276" y="68"/>
                    </a:lnTo>
                    <a:lnTo>
                      <a:pt x="3281" y="64"/>
                    </a:lnTo>
                    <a:lnTo>
                      <a:pt x="3287" y="62"/>
                    </a:lnTo>
                    <a:lnTo>
                      <a:pt x="3294" y="60"/>
                    </a:lnTo>
                    <a:lnTo>
                      <a:pt x="3301" y="57"/>
                    </a:lnTo>
                    <a:lnTo>
                      <a:pt x="3308" y="55"/>
                    </a:lnTo>
                    <a:lnTo>
                      <a:pt x="3321" y="54"/>
                    </a:lnTo>
                    <a:lnTo>
                      <a:pt x="3334" y="54"/>
                    </a:lnTo>
                    <a:lnTo>
                      <a:pt x="3345" y="53"/>
                    </a:lnTo>
                    <a:lnTo>
                      <a:pt x="3348" y="56"/>
                    </a:lnTo>
                    <a:lnTo>
                      <a:pt x="3350" y="59"/>
                    </a:lnTo>
                    <a:lnTo>
                      <a:pt x="3354" y="61"/>
                    </a:lnTo>
                    <a:lnTo>
                      <a:pt x="3357" y="64"/>
                    </a:lnTo>
                    <a:lnTo>
                      <a:pt x="3361" y="67"/>
                    </a:lnTo>
                    <a:lnTo>
                      <a:pt x="3363" y="70"/>
                    </a:lnTo>
                    <a:lnTo>
                      <a:pt x="3367" y="72"/>
                    </a:lnTo>
                    <a:lnTo>
                      <a:pt x="3370" y="75"/>
                    </a:lnTo>
                    <a:lnTo>
                      <a:pt x="3374" y="78"/>
                    </a:lnTo>
                    <a:lnTo>
                      <a:pt x="3377" y="80"/>
                    </a:lnTo>
                    <a:lnTo>
                      <a:pt x="3387" y="82"/>
                    </a:lnTo>
                    <a:lnTo>
                      <a:pt x="3399" y="80"/>
                    </a:lnTo>
                    <a:lnTo>
                      <a:pt x="3405" y="77"/>
                    </a:lnTo>
                    <a:lnTo>
                      <a:pt x="3410" y="75"/>
                    </a:lnTo>
                    <a:lnTo>
                      <a:pt x="3422" y="73"/>
                    </a:lnTo>
                    <a:lnTo>
                      <a:pt x="3435" y="75"/>
                    </a:lnTo>
                    <a:lnTo>
                      <a:pt x="3445" y="77"/>
                    </a:lnTo>
                    <a:lnTo>
                      <a:pt x="3454" y="79"/>
                    </a:lnTo>
                    <a:lnTo>
                      <a:pt x="3465" y="82"/>
                    </a:lnTo>
                    <a:lnTo>
                      <a:pt x="3476" y="83"/>
                    </a:lnTo>
                    <a:lnTo>
                      <a:pt x="3489" y="85"/>
                    </a:lnTo>
                    <a:lnTo>
                      <a:pt x="3501" y="86"/>
                    </a:lnTo>
                    <a:lnTo>
                      <a:pt x="3514" y="87"/>
                    </a:lnTo>
                    <a:lnTo>
                      <a:pt x="3527" y="87"/>
                    </a:lnTo>
                    <a:lnTo>
                      <a:pt x="3539" y="85"/>
                    </a:lnTo>
                    <a:lnTo>
                      <a:pt x="3550" y="83"/>
                    </a:lnTo>
                    <a:lnTo>
                      <a:pt x="3560" y="85"/>
                    </a:lnTo>
                    <a:lnTo>
                      <a:pt x="3571" y="86"/>
                    </a:lnTo>
                    <a:lnTo>
                      <a:pt x="3579" y="88"/>
                    </a:lnTo>
                    <a:lnTo>
                      <a:pt x="3582" y="92"/>
                    </a:lnTo>
                    <a:lnTo>
                      <a:pt x="3587" y="94"/>
                    </a:lnTo>
                    <a:lnTo>
                      <a:pt x="3596" y="97"/>
                    </a:lnTo>
                    <a:lnTo>
                      <a:pt x="3604" y="99"/>
                    </a:lnTo>
                    <a:lnTo>
                      <a:pt x="3620" y="99"/>
                    </a:lnTo>
                    <a:lnTo>
                      <a:pt x="3629" y="97"/>
                    </a:lnTo>
                    <a:lnTo>
                      <a:pt x="3639" y="94"/>
                    </a:lnTo>
                    <a:lnTo>
                      <a:pt x="3649" y="92"/>
                    </a:lnTo>
                    <a:lnTo>
                      <a:pt x="3658" y="90"/>
                    </a:lnTo>
                    <a:lnTo>
                      <a:pt x="3665" y="87"/>
                    </a:lnTo>
                    <a:lnTo>
                      <a:pt x="3672" y="85"/>
                    </a:lnTo>
                    <a:lnTo>
                      <a:pt x="3679" y="83"/>
                    </a:lnTo>
                    <a:lnTo>
                      <a:pt x="3686" y="80"/>
                    </a:lnTo>
                    <a:lnTo>
                      <a:pt x="3694" y="78"/>
                    </a:lnTo>
                    <a:lnTo>
                      <a:pt x="3702" y="76"/>
                    </a:lnTo>
                    <a:lnTo>
                      <a:pt x="3711" y="73"/>
                    </a:lnTo>
                    <a:lnTo>
                      <a:pt x="3722" y="71"/>
                    </a:lnTo>
                    <a:lnTo>
                      <a:pt x="3730" y="69"/>
                    </a:lnTo>
                    <a:lnTo>
                      <a:pt x="3738" y="67"/>
                    </a:lnTo>
                    <a:lnTo>
                      <a:pt x="3745" y="65"/>
                    </a:lnTo>
                    <a:lnTo>
                      <a:pt x="3754" y="68"/>
                    </a:lnTo>
                    <a:lnTo>
                      <a:pt x="3762" y="70"/>
                    </a:lnTo>
                    <a:lnTo>
                      <a:pt x="3765" y="72"/>
                    </a:lnTo>
                    <a:lnTo>
                      <a:pt x="3769" y="75"/>
                    </a:lnTo>
                    <a:lnTo>
                      <a:pt x="3772" y="78"/>
                    </a:lnTo>
                    <a:lnTo>
                      <a:pt x="3776" y="80"/>
                    </a:lnTo>
                    <a:lnTo>
                      <a:pt x="3781" y="83"/>
                    </a:lnTo>
                    <a:lnTo>
                      <a:pt x="3792" y="85"/>
                    </a:lnTo>
                    <a:lnTo>
                      <a:pt x="3801" y="84"/>
                    </a:lnTo>
                    <a:lnTo>
                      <a:pt x="3809" y="82"/>
                    </a:lnTo>
                    <a:lnTo>
                      <a:pt x="3814" y="79"/>
                    </a:lnTo>
                    <a:lnTo>
                      <a:pt x="3817" y="77"/>
                    </a:lnTo>
                    <a:lnTo>
                      <a:pt x="3819" y="73"/>
                    </a:lnTo>
                    <a:lnTo>
                      <a:pt x="3823" y="71"/>
                    </a:lnTo>
                    <a:lnTo>
                      <a:pt x="3829" y="69"/>
                    </a:lnTo>
                    <a:lnTo>
                      <a:pt x="3838" y="67"/>
                    </a:lnTo>
                    <a:lnTo>
                      <a:pt x="3848" y="65"/>
                    </a:lnTo>
                    <a:lnTo>
                      <a:pt x="3854" y="68"/>
                    </a:lnTo>
                    <a:lnTo>
                      <a:pt x="3860" y="70"/>
                    </a:lnTo>
                    <a:lnTo>
                      <a:pt x="3862" y="73"/>
                    </a:lnTo>
                    <a:lnTo>
                      <a:pt x="3864" y="76"/>
                    </a:lnTo>
                    <a:lnTo>
                      <a:pt x="3868" y="79"/>
                    </a:lnTo>
                    <a:lnTo>
                      <a:pt x="3870" y="82"/>
                    </a:lnTo>
                    <a:lnTo>
                      <a:pt x="3874" y="84"/>
                    </a:lnTo>
                    <a:lnTo>
                      <a:pt x="3876" y="87"/>
                    </a:lnTo>
                    <a:lnTo>
                      <a:pt x="3878" y="90"/>
                    </a:lnTo>
                    <a:lnTo>
                      <a:pt x="3881" y="92"/>
                    </a:lnTo>
                    <a:lnTo>
                      <a:pt x="3883" y="95"/>
                    </a:lnTo>
                    <a:lnTo>
                      <a:pt x="3886" y="98"/>
                    </a:lnTo>
                    <a:lnTo>
                      <a:pt x="3890" y="101"/>
                    </a:lnTo>
                    <a:lnTo>
                      <a:pt x="3893" y="103"/>
                    </a:lnTo>
                    <a:lnTo>
                      <a:pt x="3897" y="106"/>
                    </a:lnTo>
                    <a:lnTo>
                      <a:pt x="3899" y="109"/>
                    </a:lnTo>
                    <a:lnTo>
                      <a:pt x="3902" y="112"/>
                    </a:lnTo>
                    <a:lnTo>
                      <a:pt x="3906" y="115"/>
                    </a:lnTo>
                    <a:lnTo>
                      <a:pt x="3909" y="117"/>
                    </a:lnTo>
                    <a:lnTo>
                      <a:pt x="3913" y="120"/>
                    </a:lnTo>
                    <a:lnTo>
                      <a:pt x="3917" y="122"/>
                    </a:lnTo>
                    <a:lnTo>
                      <a:pt x="3931" y="124"/>
                    </a:lnTo>
                    <a:lnTo>
                      <a:pt x="3942" y="122"/>
                    </a:lnTo>
                    <a:lnTo>
                      <a:pt x="3951" y="120"/>
                    </a:lnTo>
                    <a:lnTo>
                      <a:pt x="3959" y="117"/>
                    </a:lnTo>
                    <a:lnTo>
                      <a:pt x="3966" y="115"/>
                    </a:lnTo>
                    <a:lnTo>
                      <a:pt x="3973" y="113"/>
                    </a:lnTo>
                    <a:lnTo>
                      <a:pt x="3978" y="110"/>
                    </a:lnTo>
                    <a:lnTo>
                      <a:pt x="3985" y="108"/>
                    </a:lnTo>
                    <a:lnTo>
                      <a:pt x="3990" y="105"/>
                    </a:lnTo>
                    <a:lnTo>
                      <a:pt x="3996" y="102"/>
                    </a:lnTo>
                    <a:lnTo>
                      <a:pt x="4000" y="100"/>
                    </a:lnTo>
                    <a:lnTo>
                      <a:pt x="4005" y="97"/>
                    </a:lnTo>
                    <a:lnTo>
                      <a:pt x="4010" y="94"/>
                    </a:lnTo>
                    <a:lnTo>
                      <a:pt x="4014" y="92"/>
                    </a:lnTo>
                    <a:lnTo>
                      <a:pt x="4019" y="88"/>
                    </a:lnTo>
                    <a:lnTo>
                      <a:pt x="4022" y="86"/>
                    </a:lnTo>
                    <a:lnTo>
                      <a:pt x="4025" y="84"/>
                    </a:lnTo>
                    <a:lnTo>
                      <a:pt x="4028" y="80"/>
                    </a:lnTo>
                    <a:lnTo>
                      <a:pt x="4030" y="78"/>
                    </a:lnTo>
                    <a:lnTo>
                      <a:pt x="4034" y="76"/>
                    </a:lnTo>
                    <a:lnTo>
                      <a:pt x="4037" y="72"/>
                    </a:lnTo>
                    <a:lnTo>
                      <a:pt x="4045" y="70"/>
                    </a:lnTo>
                    <a:lnTo>
                      <a:pt x="4054" y="68"/>
                    </a:lnTo>
                    <a:lnTo>
                      <a:pt x="4068" y="67"/>
                    </a:lnTo>
                    <a:lnTo>
                      <a:pt x="4079" y="64"/>
                    </a:lnTo>
                    <a:lnTo>
                      <a:pt x="4087" y="62"/>
                    </a:lnTo>
                    <a:lnTo>
                      <a:pt x="4094" y="60"/>
                    </a:lnTo>
                    <a:lnTo>
                      <a:pt x="4099" y="57"/>
                    </a:lnTo>
                    <a:lnTo>
                      <a:pt x="4105" y="55"/>
                    </a:lnTo>
                    <a:lnTo>
                      <a:pt x="4110" y="52"/>
                    </a:lnTo>
                    <a:lnTo>
                      <a:pt x="4114" y="49"/>
                    </a:lnTo>
                    <a:lnTo>
                      <a:pt x="4119" y="47"/>
                    </a:lnTo>
                    <a:lnTo>
                      <a:pt x="4122" y="44"/>
                    </a:lnTo>
                    <a:lnTo>
                      <a:pt x="4126" y="41"/>
                    </a:lnTo>
                    <a:lnTo>
                      <a:pt x="4128" y="39"/>
                    </a:lnTo>
                    <a:lnTo>
                      <a:pt x="4131" y="35"/>
                    </a:lnTo>
                    <a:lnTo>
                      <a:pt x="4133" y="33"/>
                    </a:lnTo>
                    <a:lnTo>
                      <a:pt x="4135" y="30"/>
                    </a:lnTo>
                    <a:lnTo>
                      <a:pt x="4136" y="27"/>
                    </a:lnTo>
                    <a:lnTo>
                      <a:pt x="4139" y="25"/>
                    </a:lnTo>
                    <a:lnTo>
                      <a:pt x="4141" y="22"/>
                    </a:lnTo>
                    <a:lnTo>
                      <a:pt x="4148" y="24"/>
                    </a:lnTo>
                    <a:lnTo>
                      <a:pt x="4155" y="26"/>
                    </a:lnTo>
                    <a:lnTo>
                      <a:pt x="4160" y="30"/>
                    </a:lnTo>
                    <a:lnTo>
                      <a:pt x="4163" y="32"/>
                    </a:lnTo>
                    <a:lnTo>
                      <a:pt x="4166" y="34"/>
                    </a:lnTo>
                    <a:lnTo>
                      <a:pt x="4170" y="38"/>
                    </a:lnTo>
                    <a:lnTo>
                      <a:pt x="4173" y="40"/>
                    </a:lnTo>
                    <a:lnTo>
                      <a:pt x="4179" y="42"/>
                    </a:lnTo>
                    <a:lnTo>
                      <a:pt x="4187" y="45"/>
                    </a:lnTo>
                    <a:lnTo>
                      <a:pt x="4197" y="47"/>
                    </a:lnTo>
                    <a:lnTo>
                      <a:pt x="4210" y="49"/>
                    </a:lnTo>
                    <a:lnTo>
                      <a:pt x="4219" y="50"/>
                    </a:lnTo>
                    <a:lnTo>
                      <a:pt x="4228" y="53"/>
                    </a:lnTo>
                    <a:lnTo>
                      <a:pt x="4234" y="56"/>
                    </a:lnTo>
                    <a:lnTo>
                      <a:pt x="4240" y="59"/>
                    </a:lnTo>
                    <a:lnTo>
                      <a:pt x="4246" y="61"/>
                    </a:lnTo>
                    <a:lnTo>
                      <a:pt x="4255" y="63"/>
                    </a:lnTo>
                    <a:lnTo>
                      <a:pt x="4265" y="64"/>
                    </a:lnTo>
                    <a:lnTo>
                      <a:pt x="4277" y="62"/>
                    </a:lnTo>
                    <a:lnTo>
                      <a:pt x="4285" y="60"/>
                    </a:lnTo>
                    <a:lnTo>
                      <a:pt x="4292" y="57"/>
                    </a:lnTo>
                    <a:lnTo>
                      <a:pt x="4299" y="55"/>
                    </a:lnTo>
                    <a:lnTo>
                      <a:pt x="4307" y="53"/>
                    </a:lnTo>
                    <a:lnTo>
                      <a:pt x="4316" y="50"/>
                    </a:lnTo>
                    <a:lnTo>
                      <a:pt x="4331" y="49"/>
                    </a:lnTo>
                    <a:lnTo>
                      <a:pt x="4339" y="52"/>
                    </a:lnTo>
                    <a:lnTo>
                      <a:pt x="4347" y="54"/>
                    </a:lnTo>
                    <a:lnTo>
                      <a:pt x="4353" y="56"/>
                    </a:lnTo>
                    <a:lnTo>
                      <a:pt x="4360" y="60"/>
                    </a:lnTo>
                    <a:lnTo>
                      <a:pt x="4366" y="62"/>
                    </a:lnTo>
                    <a:lnTo>
                      <a:pt x="4378" y="63"/>
                    </a:lnTo>
                    <a:lnTo>
                      <a:pt x="4389" y="63"/>
                    </a:lnTo>
                    <a:lnTo>
                      <a:pt x="4397" y="61"/>
                    </a:lnTo>
                    <a:lnTo>
                      <a:pt x="4405" y="59"/>
                    </a:lnTo>
                    <a:lnTo>
                      <a:pt x="4411" y="55"/>
                    </a:lnTo>
                    <a:lnTo>
                      <a:pt x="4416" y="53"/>
                    </a:lnTo>
                    <a:lnTo>
                      <a:pt x="4424" y="50"/>
                    </a:lnTo>
                    <a:lnTo>
                      <a:pt x="4432" y="48"/>
                    </a:lnTo>
                    <a:lnTo>
                      <a:pt x="4438" y="46"/>
                    </a:lnTo>
                    <a:lnTo>
                      <a:pt x="4444" y="44"/>
                    </a:lnTo>
                    <a:lnTo>
                      <a:pt x="4449" y="40"/>
                    </a:lnTo>
                    <a:lnTo>
                      <a:pt x="4454" y="38"/>
                    </a:lnTo>
                    <a:lnTo>
                      <a:pt x="4458" y="35"/>
                    </a:lnTo>
                    <a:lnTo>
                      <a:pt x="4460" y="32"/>
                    </a:lnTo>
                    <a:lnTo>
                      <a:pt x="4462" y="30"/>
                    </a:lnTo>
                    <a:lnTo>
                      <a:pt x="4465" y="26"/>
                    </a:lnTo>
                    <a:lnTo>
                      <a:pt x="4467" y="24"/>
                    </a:lnTo>
                    <a:lnTo>
                      <a:pt x="4469" y="22"/>
                    </a:lnTo>
                    <a:lnTo>
                      <a:pt x="4473" y="18"/>
                    </a:lnTo>
                    <a:lnTo>
                      <a:pt x="4480" y="16"/>
                    </a:lnTo>
                    <a:lnTo>
                      <a:pt x="4485" y="14"/>
                    </a:lnTo>
                    <a:lnTo>
                      <a:pt x="4489" y="10"/>
                    </a:lnTo>
                    <a:lnTo>
                      <a:pt x="4490" y="8"/>
                    </a:lnTo>
                    <a:lnTo>
                      <a:pt x="4491" y="5"/>
                    </a:lnTo>
                    <a:lnTo>
                      <a:pt x="4492" y="2"/>
                    </a:lnTo>
                    <a:lnTo>
                      <a:pt x="4492" y="0"/>
                    </a:lnTo>
                    <a:lnTo>
                      <a:pt x="4538" y="0"/>
                    </a:lnTo>
                    <a:lnTo>
                      <a:pt x="4537" y="2"/>
                    </a:lnTo>
                    <a:lnTo>
                      <a:pt x="4536" y="5"/>
                    </a:lnTo>
                    <a:lnTo>
                      <a:pt x="4534" y="9"/>
                    </a:lnTo>
                    <a:lnTo>
                      <a:pt x="4533" y="11"/>
                    </a:lnTo>
                    <a:lnTo>
                      <a:pt x="4530" y="15"/>
                    </a:lnTo>
                    <a:lnTo>
                      <a:pt x="4529" y="18"/>
                    </a:lnTo>
                    <a:lnTo>
                      <a:pt x="4528" y="20"/>
                    </a:lnTo>
                    <a:lnTo>
                      <a:pt x="4526" y="24"/>
                    </a:lnTo>
                    <a:lnTo>
                      <a:pt x="4525" y="27"/>
                    </a:lnTo>
                    <a:lnTo>
                      <a:pt x="4522" y="30"/>
                    </a:lnTo>
                    <a:lnTo>
                      <a:pt x="4521" y="33"/>
                    </a:lnTo>
                    <a:lnTo>
                      <a:pt x="4521" y="37"/>
                    </a:lnTo>
                    <a:lnTo>
                      <a:pt x="4521" y="39"/>
                    </a:lnTo>
                    <a:lnTo>
                      <a:pt x="4520" y="42"/>
                    </a:lnTo>
                    <a:lnTo>
                      <a:pt x="4520" y="46"/>
                    </a:lnTo>
                    <a:lnTo>
                      <a:pt x="4520" y="48"/>
                    </a:lnTo>
                    <a:lnTo>
                      <a:pt x="4520" y="52"/>
                    </a:lnTo>
                    <a:lnTo>
                      <a:pt x="4519" y="55"/>
                    </a:lnTo>
                    <a:lnTo>
                      <a:pt x="4518" y="57"/>
                    </a:lnTo>
                    <a:lnTo>
                      <a:pt x="4517" y="61"/>
                    </a:lnTo>
                    <a:lnTo>
                      <a:pt x="4514" y="64"/>
                    </a:lnTo>
                    <a:lnTo>
                      <a:pt x="4513" y="67"/>
                    </a:lnTo>
                    <a:lnTo>
                      <a:pt x="4512" y="70"/>
                    </a:lnTo>
                    <a:lnTo>
                      <a:pt x="4508" y="73"/>
                    </a:lnTo>
                    <a:lnTo>
                      <a:pt x="4504" y="76"/>
                    </a:lnTo>
                    <a:lnTo>
                      <a:pt x="4498" y="72"/>
                    </a:lnTo>
                    <a:lnTo>
                      <a:pt x="4492" y="70"/>
                    </a:lnTo>
                    <a:lnTo>
                      <a:pt x="4489" y="67"/>
                    </a:lnTo>
                    <a:lnTo>
                      <a:pt x="4482" y="68"/>
                    </a:lnTo>
                    <a:lnTo>
                      <a:pt x="4472" y="70"/>
                    </a:lnTo>
                    <a:lnTo>
                      <a:pt x="4466" y="72"/>
                    </a:lnTo>
                    <a:lnTo>
                      <a:pt x="4460" y="76"/>
                    </a:lnTo>
                    <a:lnTo>
                      <a:pt x="4454" y="78"/>
                    </a:lnTo>
                    <a:lnTo>
                      <a:pt x="4450" y="82"/>
                    </a:lnTo>
                    <a:lnTo>
                      <a:pt x="4445" y="84"/>
                    </a:lnTo>
                    <a:lnTo>
                      <a:pt x="4439" y="87"/>
                    </a:lnTo>
                    <a:lnTo>
                      <a:pt x="4437" y="91"/>
                    </a:lnTo>
                    <a:lnTo>
                      <a:pt x="4437" y="93"/>
                    </a:lnTo>
                    <a:lnTo>
                      <a:pt x="4436" y="97"/>
                    </a:lnTo>
                    <a:lnTo>
                      <a:pt x="4436" y="100"/>
                    </a:lnTo>
                    <a:lnTo>
                      <a:pt x="4435" y="102"/>
                    </a:lnTo>
                    <a:lnTo>
                      <a:pt x="4435" y="106"/>
                    </a:lnTo>
                    <a:lnTo>
                      <a:pt x="4435" y="109"/>
                    </a:lnTo>
                    <a:lnTo>
                      <a:pt x="4436" y="112"/>
                    </a:lnTo>
                    <a:lnTo>
                      <a:pt x="4439" y="115"/>
                    </a:lnTo>
                    <a:lnTo>
                      <a:pt x="4442" y="118"/>
                    </a:lnTo>
                    <a:lnTo>
                      <a:pt x="4445" y="121"/>
                    </a:lnTo>
                    <a:lnTo>
                      <a:pt x="4447" y="124"/>
                    </a:lnTo>
                    <a:lnTo>
                      <a:pt x="4454" y="126"/>
                    </a:lnTo>
                    <a:lnTo>
                      <a:pt x="4468" y="129"/>
                    </a:lnTo>
                    <a:lnTo>
                      <a:pt x="4482" y="126"/>
                    </a:lnTo>
                    <a:lnTo>
                      <a:pt x="4492" y="124"/>
                    </a:lnTo>
                    <a:lnTo>
                      <a:pt x="4499" y="122"/>
                    </a:lnTo>
                    <a:lnTo>
                      <a:pt x="4506" y="120"/>
                    </a:lnTo>
                    <a:lnTo>
                      <a:pt x="4513" y="116"/>
                    </a:lnTo>
                    <a:lnTo>
                      <a:pt x="4520" y="114"/>
                    </a:lnTo>
                    <a:lnTo>
                      <a:pt x="4527" y="110"/>
                    </a:lnTo>
                    <a:lnTo>
                      <a:pt x="4535" y="108"/>
                    </a:lnTo>
                    <a:lnTo>
                      <a:pt x="4543" y="105"/>
                    </a:lnTo>
                    <a:lnTo>
                      <a:pt x="4552" y="102"/>
                    </a:lnTo>
                    <a:lnTo>
                      <a:pt x="4560" y="100"/>
                    </a:lnTo>
                    <a:lnTo>
                      <a:pt x="4567" y="97"/>
                    </a:lnTo>
                    <a:lnTo>
                      <a:pt x="4574" y="94"/>
                    </a:lnTo>
                    <a:lnTo>
                      <a:pt x="4585" y="92"/>
                    </a:lnTo>
                    <a:lnTo>
                      <a:pt x="4594" y="92"/>
                    </a:lnTo>
                    <a:lnTo>
                      <a:pt x="4598" y="94"/>
                    </a:lnTo>
                    <a:lnTo>
                      <a:pt x="4603" y="98"/>
                    </a:lnTo>
                    <a:lnTo>
                      <a:pt x="4608" y="100"/>
                    </a:lnTo>
                    <a:lnTo>
                      <a:pt x="4616" y="103"/>
                    </a:lnTo>
                    <a:lnTo>
                      <a:pt x="4624" y="106"/>
                    </a:lnTo>
                    <a:lnTo>
                      <a:pt x="4639" y="107"/>
                    </a:lnTo>
                    <a:lnTo>
                      <a:pt x="4647" y="106"/>
                    </a:lnTo>
                    <a:lnTo>
                      <a:pt x="4652" y="102"/>
                    </a:lnTo>
                    <a:lnTo>
                      <a:pt x="4657" y="100"/>
                    </a:lnTo>
                    <a:lnTo>
                      <a:pt x="4662" y="97"/>
                    </a:lnTo>
                    <a:lnTo>
                      <a:pt x="4664" y="93"/>
                    </a:lnTo>
                    <a:lnTo>
                      <a:pt x="4667" y="91"/>
                    </a:lnTo>
                    <a:lnTo>
                      <a:pt x="4667" y="87"/>
                    </a:lnTo>
                    <a:lnTo>
                      <a:pt x="4666" y="84"/>
                    </a:lnTo>
                    <a:lnTo>
                      <a:pt x="4665" y="82"/>
                    </a:lnTo>
                    <a:lnTo>
                      <a:pt x="4663" y="78"/>
                    </a:lnTo>
                    <a:lnTo>
                      <a:pt x="4662" y="75"/>
                    </a:lnTo>
                    <a:lnTo>
                      <a:pt x="4651" y="72"/>
                    </a:lnTo>
                    <a:lnTo>
                      <a:pt x="4638" y="72"/>
                    </a:lnTo>
                    <a:lnTo>
                      <a:pt x="4625" y="71"/>
                    </a:lnTo>
                    <a:lnTo>
                      <a:pt x="4632" y="70"/>
                    </a:lnTo>
                    <a:lnTo>
                      <a:pt x="4647" y="70"/>
                    </a:lnTo>
                    <a:lnTo>
                      <a:pt x="4657" y="68"/>
                    </a:lnTo>
                    <a:lnTo>
                      <a:pt x="4664" y="64"/>
                    </a:lnTo>
                    <a:lnTo>
                      <a:pt x="4669" y="62"/>
                    </a:lnTo>
                    <a:lnTo>
                      <a:pt x="4672" y="59"/>
                    </a:lnTo>
                    <a:lnTo>
                      <a:pt x="4677" y="55"/>
                    </a:lnTo>
                    <a:lnTo>
                      <a:pt x="4682" y="57"/>
                    </a:lnTo>
                    <a:lnTo>
                      <a:pt x="4688" y="60"/>
                    </a:lnTo>
                    <a:lnTo>
                      <a:pt x="4694" y="63"/>
                    </a:lnTo>
                    <a:lnTo>
                      <a:pt x="4702" y="65"/>
                    </a:lnTo>
                    <a:lnTo>
                      <a:pt x="4712" y="68"/>
                    </a:lnTo>
                    <a:lnTo>
                      <a:pt x="4730" y="68"/>
                    </a:lnTo>
                    <a:lnTo>
                      <a:pt x="4746" y="69"/>
                    </a:lnTo>
                    <a:lnTo>
                      <a:pt x="4756" y="71"/>
                    </a:lnTo>
                    <a:lnTo>
                      <a:pt x="4763" y="73"/>
                    </a:lnTo>
                    <a:lnTo>
                      <a:pt x="4770" y="77"/>
                    </a:lnTo>
                    <a:lnTo>
                      <a:pt x="4778" y="79"/>
                    </a:lnTo>
                    <a:lnTo>
                      <a:pt x="4788" y="82"/>
                    </a:lnTo>
                    <a:lnTo>
                      <a:pt x="4801" y="84"/>
                    </a:lnTo>
                    <a:lnTo>
                      <a:pt x="4818" y="83"/>
                    </a:lnTo>
                    <a:lnTo>
                      <a:pt x="4831" y="82"/>
                    </a:lnTo>
                    <a:lnTo>
                      <a:pt x="4846" y="79"/>
                    </a:lnTo>
                    <a:lnTo>
                      <a:pt x="4859" y="78"/>
                    </a:lnTo>
                    <a:lnTo>
                      <a:pt x="4871" y="76"/>
                    </a:lnTo>
                    <a:lnTo>
                      <a:pt x="4888" y="76"/>
                    </a:lnTo>
                    <a:lnTo>
                      <a:pt x="4904" y="76"/>
                    </a:lnTo>
                    <a:lnTo>
                      <a:pt x="4913" y="72"/>
                    </a:lnTo>
                    <a:lnTo>
                      <a:pt x="4921" y="70"/>
                    </a:lnTo>
                    <a:lnTo>
                      <a:pt x="4937" y="71"/>
                    </a:lnTo>
                    <a:lnTo>
                      <a:pt x="4949" y="72"/>
                    </a:lnTo>
                    <a:lnTo>
                      <a:pt x="4961" y="75"/>
                    </a:lnTo>
                    <a:lnTo>
                      <a:pt x="4975" y="77"/>
                    </a:lnTo>
                    <a:lnTo>
                      <a:pt x="4989" y="78"/>
                    </a:lnTo>
                    <a:lnTo>
                      <a:pt x="5004" y="80"/>
                    </a:lnTo>
                    <a:lnTo>
                      <a:pt x="5019" y="82"/>
                    </a:lnTo>
                    <a:lnTo>
                      <a:pt x="5034" y="83"/>
                    </a:lnTo>
                    <a:lnTo>
                      <a:pt x="5048" y="83"/>
                    </a:lnTo>
                    <a:lnTo>
                      <a:pt x="5063" y="80"/>
                    </a:lnTo>
                    <a:lnTo>
                      <a:pt x="5078" y="79"/>
                    </a:lnTo>
                    <a:lnTo>
                      <a:pt x="5094" y="80"/>
                    </a:lnTo>
                    <a:lnTo>
                      <a:pt x="5101" y="83"/>
                    </a:lnTo>
                    <a:lnTo>
                      <a:pt x="5108" y="86"/>
                    </a:lnTo>
                    <a:lnTo>
                      <a:pt x="5117" y="88"/>
                    </a:lnTo>
                    <a:lnTo>
                      <a:pt x="5120" y="92"/>
                    </a:lnTo>
                    <a:lnTo>
                      <a:pt x="5124" y="94"/>
                    </a:lnTo>
                    <a:lnTo>
                      <a:pt x="5127" y="98"/>
                    </a:lnTo>
                    <a:lnTo>
                      <a:pt x="5131" y="98"/>
                    </a:lnTo>
                    <a:lnTo>
                      <a:pt x="5136" y="95"/>
                    </a:lnTo>
                    <a:lnTo>
                      <a:pt x="5142" y="92"/>
                    </a:lnTo>
                    <a:lnTo>
                      <a:pt x="5148" y="90"/>
                    </a:lnTo>
                    <a:lnTo>
                      <a:pt x="5159" y="87"/>
                    </a:lnTo>
                    <a:lnTo>
                      <a:pt x="5172" y="87"/>
                    </a:lnTo>
                    <a:lnTo>
                      <a:pt x="5181" y="91"/>
                    </a:lnTo>
                    <a:lnTo>
                      <a:pt x="5184" y="93"/>
                    </a:lnTo>
                    <a:lnTo>
                      <a:pt x="5186" y="97"/>
                    </a:lnTo>
                    <a:lnTo>
                      <a:pt x="5188" y="99"/>
                    </a:lnTo>
                    <a:lnTo>
                      <a:pt x="5191" y="102"/>
                    </a:lnTo>
                    <a:lnTo>
                      <a:pt x="5193" y="106"/>
                    </a:lnTo>
                    <a:lnTo>
                      <a:pt x="5192" y="108"/>
                    </a:lnTo>
                    <a:lnTo>
                      <a:pt x="5191" y="112"/>
                    </a:lnTo>
                    <a:lnTo>
                      <a:pt x="5188" y="115"/>
                    </a:lnTo>
                    <a:lnTo>
                      <a:pt x="5186" y="117"/>
                    </a:lnTo>
                    <a:lnTo>
                      <a:pt x="5185" y="121"/>
                    </a:lnTo>
                    <a:lnTo>
                      <a:pt x="5183" y="124"/>
                    </a:lnTo>
                    <a:lnTo>
                      <a:pt x="5179" y="126"/>
                    </a:lnTo>
                    <a:lnTo>
                      <a:pt x="5174" y="130"/>
                    </a:lnTo>
                    <a:lnTo>
                      <a:pt x="5169" y="133"/>
                    </a:lnTo>
                    <a:lnTo>
                      <a:pt x="5163" y="136"/>
                    </a:lnTo>
                    <a:lnTo>
                      <a:pt x="5155" y="133"/>
                    </a:lnTo>
                    <a:lnTo>
                      <a:pt x="5146" y="130"/>
                    </a:lnTo>
                    <a:lnTo>
                      <a:pt x="5141" y="128"/>
                    </a:lnTo>
                    <a:lnTo>
                      <a:pt x="5136" y="124"/>
                    </a:lnTo>
                    <a:lnTo>
                      <a:pt x="5134" y="121"/>
                    </a:lnTo>
                    <a:lnTo>
                      <a:pt x="5132" y="118"/>
                    </a:lnTo>
                    <a:lnTo>
                      <a:pt x="5130" y="115"/>
                    </a:lnTo>
                    <a:lnTo>
                      <a:pt x="5123" y="113"/>
                    </a:lnTo>
                    <a:lnTo>
                      <a:pt x="5115" y="109"/>
                    </a:lnTo>
                    <a:lnTo>
                      <a:pt x="5103" y="109"/>
                    </a:lnTo>
                    <a:lnTo>
                      <a:pt x="5090" y="110"/>
                    </a:lnTo>
                    <a:lnTo>
                      <a:pt x="5081" y="114"/>
                    </a:lnTo>
                    <a:lnTo>
                      <a:pt x="5070" y="114"/>
                    </a:lnTo>
                    <a:lnTo>
                      <a:pt x="5055" y="113"/>
                    </a:lnTo>
                    <a:lnTo>
                      <a:pt x="5040" y="113"/>
                    </a:lnTo>
                    <a:lnTo>
                      <a:pt x="5032" y="116"/>
                    </a:lnTo>
                    <a:lnTo>
                      <a:pt x="5025" y="118"/>
                    </a:lnTo>
                    <a:lnTo>
                      <a:pt x="5020" y="122"/>
                    </a:lnTo>
                    <a:lnTo>
                      <a:pt x="5015" y="124"/>
                    </a:lnTo>
                    <a:lnTo>
                      <a:pt x="5012" y="128"/>
                    </a:lnTo>
                    <a:lnTo>
                      <a:pt x="5010" y="130"/>
                    </a:lnTo>
                    <a:lnTo>
                      <a:pt x="5006" y="133"/>
                    </a:lnTo>
                    <a:lnTo>
                      <a:pt x="5002" y="137"/>
                    </a:lnTo>
                    <a:lnTo>
                      <a:pt x="4997" y="139"/>
                    </a:lnTo>
                    <a:lnTo>
                      <a:pt x="4992" y="143"/>
                    </a:lnTo>
                    <a:lnTo>
                      <a:pt x="4985" y="145"/>
                    </a:lnTo>
                    <a:lnTo>
                      <a:pt x="4976" y="147"/>
                    </a:lnTo>
                    <a:lnTo>
                      <a:pt x="4968" y="151"/>
                    </a:lnTo>
                    <a:lnTo>
                      <a:pt x="4961" y="153"/>
                    </a:lnTo>
                    <a:lnTo>
                      <a:pt x="4954" y="156"/>
                    </a:lnTo>
                    <a:lnTo>
                      <a:pt x="4950" y="159"/>
                    </a:lnTo>
                    <a:lnTo>
                      <a:pt x="4945" y="162"/>
                    </a:lnTo>
                    <a:lnTo>
                      <a:pt x="4939" y="165"/>
                    </a:lnTo>
                    <a:lnTo>
                      <a:pt x="4936" y="168"/>
                    </a:lnTo>
                    <a:lnTo>
                      <a:pt x="4931" y="170"/>
                    </a:lnTo>
                    <a:lnTo>
                      <a:pt x="4928" y="174"/>
                    </a:lnTo>
                    <a:lnTo>
                      <a:pt x="4924" y="177"/>
                    </a:lnTo>
                    <a:lnTo>
                      <a:pt x="4921" y="180"/>
                    </a:lnTo>
                    <a:lnTo>
                      <a:pt x="4919" y="183"/>
                    </a:lnTo>
                    <a:lnTo>
                      <a:pt x="4916" y="186"/>
                    </a:lnTo>
                    <a:lnTo>
                      <a:pt x="4915" y="189"/>
                    </a:lnTo>
                    <a:lnTo>
                      <a:pt x="4913" y="192"/>
                    </a:lnTo>
                    <a:lnTo>
                      <a:pt x="4911" y="196"/>
                    </a:lnTo>
                    <a:lnTo>
                      <a:pt x="4908" y="198"/>
                    </a:lnTo>
                    <a:lnTo>
                      <a:pt x="4905" y="201"/>
                    </a:lnTo>
                    <a:lnTo>
                      <a:pt x="4898" y="204"/>
                    </a:lnTo>
                    <a:lnTo>
                      <a:pt x="4886" y="206"/>
                    </a:lnTo>
                    <a:lnTo>
                      <a:pt x="4882" y="209"/>
                    </a:lnTo>
                    <a:lnTo>
                      <a:pt x="4876" y="212"/>
                    </a:lnTo>
                    <a:lnTo>
                      <a:pt x="4871" y="215"/>
                    </a:lnTo>
                    <a:lnTo>
                      <a:pt x="4866" y="218"/>
                    </a:lnTo>
                    <a:lnTo>
                      <a:pt x="4856" y="221"/>
                    </a:lnTo>
                    <a:lnTo>
                      <a:pt x="4847" y="223"/>
                    </a:lnTo>
                    <a:lnTo>
                      <a:pt x="4838" y="226"/>
                    </a:lnTo>
                    <a:lnTo>
                      <a:pt x="4831" y="228"/>
                    </a:lnTo>
                    <a:lnTo>
                      <a:pt x="4824" y="231"/>
                    </a:lnTo>
                    <a:lnTo>
                      <a:pt x="4821" y="235"/>
                    </a:lnTo>
                    <a:lnTo>
                      <a:pt x="4818" y="237"/>
                    </a:lnTo>
                    <a:lnTo>
                      <a:pt x="4815" y="241"/>
                    </a:lnTo>
                    <a:lnTo>
                      <a:pt x="4810" y="243"/>
                    </a:lnTo>
                    <a:lnTo>
                      <a:pt x="4806" y="246"/>
                    </a:lnTo>
                    <a:lnTo>
                      <a:pt x="4801" y="250"/>
                    </a:lnTo>
                    <a:lnTo>
                      <a:pt x="4799" y="252"/>
                    </a:lnTo>
                    <a:lnTo>
                      <a:pt x="4795" y="256"/>
                    </a:lnTo>
                    <a:lnTo>
                      <a:pt x="4793" y="258"/>
                    </a:lnTo>
                    <a:lnTo>
                      <a:pt x="4791" y="261"/>
                    </a:lnTo>
                    <a:lnTo>
                      <a:pt x="4788" y="265"/>
                    </a:lnTo>
                    <a:lnTo>
                      <a:pt x="4785" y="267"/>
                    </a:lnTo>
                    <a:lnTo>
                      <a:pt x="4785" y="271"/>
                    </a:lnTo>
                    <a:lnTo>
                      <a:pt x="4786" y="274"/>
                    </a:lnTo>
                    <a:lnTo>
                      <a:pt x="4786" y="276"/>
                    </a:lnTo>
                    <a:lnTo>
                      <a:pt x="4786" y="280"/>
                    </a:lnTo>
                    <a:lnTo>
                      <a:pt x="4787" y="283"/>
                    </a:lnTo>
                    <a:lnTo>
                      <a:pt x="4787" y="286"/>
                    </a:lnTo>
                    <a:lnTo>
                      <a:pt x="4786" y="289"/>
                    </a:lnTo>
                    <a:lnTo>
                      <a:pt x="4786" y="292"/>
                    </a:lnTo>
                    <a:lnTo>
                      <a:pt x="4786" y="295"/>
                    </a:lnTo>
                    <a:lnTo>
                      <a:pt x="4785" y="298"/>
                    </a:lnTo>
                    <a:lnTo>
                      <a:pt x="4785" y="302"/>
                    </a:lnTo>
                    <a:lnTo>
                      <a:pt x="4786" y="304"/>
                    </a:lnTo>
                    <a:lnTo>
                      <a:pt x="4791" y="307"/>
                    </a:lnTo>
                    <a:lnTo>
                      <a:pt x="4794" y="311"/>
                    </a:lnTo>
                    <a:lnTo>
                      <a:pt x="4799" y="313"/>
                    </a:lnTo>
                    <a:lnTo>
                      <a:pt x="4802" y="317"/>
                    </a:lnTo>
                    <a:lnTo>
                      <a:pt x="4805" y="320"/>
                    </a:lnTo>
                    <a:lnTo>
                      <a:pt x="4808" y="322"/>
                    </a:lnTo>
                    <a:lnTo>
                      <a:pt x="4811" y="326"/>
                    </a:lnTo>
                    <a:lnTo>
                      <a:pt x="4815" y="328"/>
                    </a:lnTo>
                    <a:lnTo>
                      <a:pt x="4818" y="332"/>
                    </a:lnTo>
                    <a:lnTo>
                      <a:pt x="4823" y="335"/>
                    </a:lnTo>
                    <a:lnTo>
                      <a:pt x="4829" y="337"/>
                    </a:lnTo>
                    <a:lnTo>
                      <a:pt x="4833" y="341"/>
                    </a:lnTo>
                    <a:lnTo>
                      <a:pt x="4843" y="343"/>
                    </a:lnTo>
                    <a:lnTo>
                      <a:pt x="4853" y="345"/>
                    </a:lnTo>
                    <a:lnTo>
                      <a:pt x="4862" y="348"/>
                    </a:lnTo>
                    <a:lnTo>
                      <a:pt x="4875" y="350"/>
                    </a:lnTo>
                    <a:lnTo>
                      <a:pt x="4888" y="352"/>
                    </a:lnTo>
                    <a:lnTo>
                      <a:pt x="4897" y="355"/>
                    </a:lnTo>
                    <a:lnTo>
                      <a:pt x="4906" y="357"/>
                    </a:lnTo>
                    <a:lnTo>
                      <a:pt x="4916" y="359"/>
                    </a:lnTo>
                    <a:lnTo>
                      <a:pt x="4927" y="362"/>
                    </a:lnTo>
                    <a:lnTo>
                      <a:pt x="4935" y="365"/>
                    </a:lnTo>
                    <a:lnTo>
                      <a:pt x="4944" y="367"/>
                    </a:lnTo>
                    <a:lnTo>
                      <a:pt x="4953" y="370"/>
                    </a:lnTo>
                    <a:lnTo>
                      <a:pt x="4961" y="372"/>
                    </a:lnTo>
                    <a:lnTo>
                      <a:pt x="4970" y="375"/>
                    </a:lnTo>
                    <a:lnTo>
                      <a:pt x="4980" y="378"/>
                    </a:lnTo>
                    <a:lnTo>
                      <a:pt x="4989" y="380"/>
                    </a:lnTo>
                    <a:lnTo>
                      <a:pt x="5000" y="382"/>
                    </a:lnTo>
                    <a:lnTo>
                      <a:pt x="5012" y="385"/>
                    </a:lnTo>
                    <a:lnTo>
                      <a:pt x="5023" y="387"/>
                    </a:lnTo>
                    <a:lnTo>
                      <a:pt x="5035" y="389"/>
                    </a:lnTo>
                    <a:lnTo>
                      <a:pt x="5047" y="392"/>
                    </a:lnTo>
                    <a:lnTo>
                      <a:pt x="5057" y="394"/>
                    </a:lnTo>
                    <a:lnTo>
                      <a:pt x="5070" y="396"/>
                    </a:lnTo>
                    <a:lnTo>
                      <a:pt x="5083" y="397"/>
                    </a:lnTo>
                    <a:lnTo>
                      <a:pt x="5097" y="400"/>
                    </a:lnTo>
                    <a:lnTo>
                      <a:pt x="5111" y="401"/>
                    </a:lnTo>
                    <a:lnTo>
                      <a:pt x="5127" y="402"/>
                    </a:lnTo>
                    <a:lnTo>
                      <a:pt x="5143" y="403"/>
                    </a:lnTo>
                    <a:lnTo>
                      <a:pt x="5159" y="404"/>
                    </a:lnTo>
                    <a:lnTo>
                      <a:pt x="5176" y="404"/>
                    </a:lnTo>
                    <a:lnTo>
                      <a:pt x="5193" y="404"/>
                    </a:lnTo>
                    <a:lnTo>
                      <a:pt x="5209" y="403"/>
                    </a:lnTo>
                    <a:lnTo>
                      <a:pt x="5224" y="402"/>
                    </a:lnTo>
                    <a:lnTo>
                      <a:pt x="5239" y="400"/>
                    </a:lnTo>
                    <a:lnTo>
                      <a:pt x="5254" y="398"/>
                    </a:lnTo>
                    <a:lnTo>
                      <a:pt x="5269" y="397"/>
                    </a:lnTo>
                    <a:lnTo>
                      <a:pt x="5280" y="395"/>
                    </a:lnTo>
                    <a:lnTo>
                      <a:pt x="5291" y="393"/>
                    </a:lnTo>
                    <a:lnTo>
                      <a:pt x="5299" y="390"/>
                    </a:lnTo>
                    <a:lnTo>
                      <a:pt x="5313" y="388"/>
                    </a:lnTo>
                    <a:lnTo>
                      <a:pt x="5327" y="389"/>
                    </a:lnTo>
                    <a:lnTo>
                      <a:pt x="5338" y="390"/>
                    </a:lnTo>
                    <a:lnTo>
                      <a:pt x="5344" y="388"/>
                    </a:lnTo>
                    <a:lnTo>
                      <a:pt x="5351" y="385"/>
                    </a:lnTo>
                    <a:lnTo>
                      <a:pt x="5359" y="382"/>
                    </a:lnTo>
                    <a:lnTo>
                      <a:pt x="5366" y="379"/>
                    </a:lnTo>
                    <a:lnTo>
                      <a:pt x="5373" y="377"/>
                    </a:lnTo>
                    <a:lnTo>
                      <a:pt x="5378" y="373"/>
                    </a:lnTo>
                    <a:lnTo>
                      <a:pt x="5383" y="371"/>
                    </a:lnTo>
                    <a:lnTo>
                      <a:pt x="5389" y="367"/>
                    </a:lnTo>
                    <a:lnTo>
                      <a:pt x="5391" y="365"/>
                    </a:lnTo>
                    <a:lnTo>
                      <a:pt x="5393" y="362"/>
                    </a:lnTo>
                    <a:lnTo>
                      <a:pt x="5397" y="358"/>
                    </a:lnTo>
                    <a:lnTo>
                      <a:pt x="5399" y="356"/>
                    </a:lnTo>
                    <a:lnTo>
                      <a:pt x="5401" y="352"/>
                    </a:lnTo>
                    <a:lnTo>
                      <a:pt x="5403" y="349"/>
                    </a:lnTo>
                    <a:lnTo>
                      <a:pt x="5405" y="347"/>
                    </a:lnTo>
                    <a:lnTo>
                      <a:pt x="5407" y="343"/>
                    </a:lnTo>
                    <a:lnTo>
                      <a:pt x="5409" y="341"/>
                    </a:lnTo>
                    <a:lnTo>
                      <a:pt x="5411" y="337"/>
                    </a:lnTo>
                    <a:lnTo>
                      <a:pt x="5412" y="334"/>
                    </a:lnTo>
                    <a:lnTo>
                      <a:pt x="5412" y="330"/>
                    </a:lnTo>
                    <a:lnTo>
                      <a:pt x="5413" y="328"/>
                    </a:lnTo>
                    <a:lnTo>
                      <a:pt x="5414" y="325"/>
                    </a:lnTo>
                    <a:lnTo>
                      <a:pt x="5414" y="321"/>
                    </a:lnTo>
                    <a:lnTo>
                      <a:pt x="5418" y="319"/>
                    </a:lnTo>
                    <a:lnTo>
                      <a:pt x="5420" y="316"/>
                    </a:lnTo>
                    <a:lnTo>
                      <a:pt x="5422" y="313"/>
                    </a:lnTo>
                    <a:lnTo>
                      <a:pt x="5424" y="310"/>
                    </a:lnTo>
                    <a:lnTo>
                      <a:pt x="5426" y="306"/>
                    </a:lnTo>
                    <a:lnTo>
                      <a:pt x="5426" y="304"/>
                    </a:lnTo>
                    <a:lnTo>
                      <a:pt x="5426" y="301"/>
                    </a:lnTo>
                    <a:lnTo>
                      <a:pt x="5424" y="297"/>
                    </a:lnTo>
                    <a:lnTo>
                      <a:pt x="5423" y="295"/>
                    </a:lnTo>
                    <a:lnTo>
                      <a:pt x="5422" y="291"/>
                    </a:lnTo>
                    <a:lnTo>
                      <a:pt x="5421" y="288"/>
                    </a:lnTo>
                    <a:lnTo>
                      <a:pt x="5420" y="284"/>
                    </a:lnTo>
                    <a:lnTo>
                      <a:pt x="5419" y="282"/>
                    </a:lnTo>
                    <a:lnTo>
                      <a:pt x="5419" y="279"/>
                    </a:lnTo>
                    <a:lnTo>
                      <a:pt x="5419" y="275"/>
                    </a:lnTo>
                    <a:lnTo>
                      <a:pt x="5418" y="273"/>
                    </a:lnTo>
                    <a:lnTo>
                      <a:pt x="5418" y="269"/>
                    </a:lnTo>
                    <a:lnTo>
                      <a:pt x="5416" y="266"/>
                    </a:lnTo>
                    <a:lnTo>
                      <a:pt x="5415" y="264"/>
                    </a:lnTo>
                    <a:lnTo>
                      <a:pt x="5414" y="260"/>
                    </a:lnTo>
                    <a:lnTo>
                      <a:pt x="5413" y="257"/>
                    </a:lnTo>
                    <a:lnTo>
                      <a:pt x="5413" y="254"/>
                    </a:lnTo>
                    <a:lnTo>
                      <a:pt x="5412" y="251"/>
                    </a:lnTo>
                    <a:lnTo>
                      <a:pt x="5409" y="248"/>
                    </a:lnTo>
                    <a:lnTo>
                      <a:pt x="5408" y="245"/>
                    </a:lnTo>
                    <a:lnTo>
                      <a:pt x="5406" y="242"/>
                    </a:lnTo>
                    <a:lnTo>
                      <a:pt x="5405" y="238"/>
                    </a:lnTo>
                    <a:lnTo>
                      <a:pt x="5403" y="236"/>
                    </a:lnTo>
                    <a:lnTo>
                      <a:pt x="5401" y="233"/>
                    </a:lnTo>
                    <a:lnTo>
                      <a:pt x="5399" y="229"/>
                    </a:lnTo>
                    <a:lnTo>
                      <a:pt x="5396" y="227"/>
                    </a:lnTo>
                    <a:lnTo>
                      <a:pt x="5393" y="223"/>
                    </a:lnTo>
                    <a:lnTo>
                      <a:pt x="5390" y="221"/>
                    </a:lnTo>
                    <a:lnTo>
                      <a:pt x="5386" y="218"/>
                    </a:lnTo>
                    <a:lnTo>
                      <a:pt x="5382" y="214"/>
                    </a:lnTo>
                    <a:lnTo>
                      <a:pt x="5381" y="212"/>
                    </a:lnTo>
                    <a:lnTo>
                      <a:pt x="5380" y="208"/>
                    </a:lnTo>
                    <a:lnTo>
                      <a:pt x="5378" y="205"/>
                    </a:lnTo>
                    <a:lnTo>
                      <a:pt x="5376" y="203"/>
                    </a:lnTo>
                    <a:lnTo>
                      <a:pt x="5375" y="199"/>
                    </a:lnTo>
                    <a:lnTo>
                      <a:pt x="5374" y="196"/>
                    </a:lnTo>
                    <a:lnTo>
                      <a:pt x="5375" y="193"/>
                    </a:lnTo>
                    <a:lnTo>
                      <a:pt x="5376" y="190"/>
                    </a:lnTo>
                    <a:lnTo>
                      <a:pt x="5377" y="186"/>
                    </a:lnTo>
                    <a:lnTo>
                      <a:pt x="5378" y="184"/>
                    </a:lnTo>
                    <a:lnTo>
                      <a:pt x="5380" y="181"/>
                    </a:lnTo>
                    <a:lnTo>
                      <a:pt x="5382" y="177"/>
                    </a:lnTo>
                    <a:lnTo>
                      <a:pt x="5384" y="175"/>
                    </a:lnTo>
                    <a:lnTo>
                      <a:pt x="5388" y="171"/>
                    </a:lnTo>
                    <a:lnTo>
                      <a:pt x="5391" y="168"/>
                    </a:lnTo>
                    <a:lnTo>
                      <a:pt x="5396" y="166"/>
                    </a:lnTo>
                    <a:lnTo>
                      <a:pt x="5400" y="162"/>
                    </a:lnTo>
                    <a:lnTo>
                      <a:pt x="5405" y="160"/>
                    </a:lnTo>
                    <a:lnTo>
                      <a:pt x="5411" y="156"/>
                    </a:lnTo>
                    <a:lnTo>
                      <a:pt x="5418" y="154"/>
                    </a:lnTo>
                    <a:lnTo>
                      <a:pt x="5427" y="152"/>
                    </a:lnTo>
                    <a:lnTo>
                      <a:pt x="5443" y="152"/>
                    </a:lnTo>
                    <a:lnTo>
                      <a:pt x="5459" y="153"/>
                    </a:lnTo>
                    <a:lnTo>
                      <a:pt x="5473" y="151"/>
                    </a:lnTo>
                    <a:lnTo>
                      <a:pt x="5481" y="148"/>
                    </a:lnTo>
                    <a:lnTo>
                      <a:pt x="5487" y="145"/>
                    </a:lnTo>
                    <a:lnTo>
                      <a:pt x="5492" y="143"/>
                    </a:lnTo>
                    <a:lnTo>
                      <a:pt x="5497" y="139"/>
                    </a:lnTo>
                    <a:lnTo>
                      <a:pt x="5501" y="137"/>
                    </a:lnTo>
                    <a:lnTo>
                      <a:pt x="5505" y="133"/>
                    </a:lnTo>
                    <a:lnTo>
                      <a:pt x="5509" y="130"/>
                    </a:lnTo>
                    <a:lnTo>
                      <a:pt x="5514" y="128"/>
                    </a:lnTo>
                    <a:lnTo>
                      <a:pt x="5520" y="124"/>
                    </a:lnTo>
                    <a:lnTo>
                      <a:pt x="5525" y="122"/>
                    </a:lnTo>
                    <a:lnTo>
                      <a:pt x="5535" y="120"/>
                    </a:lnTo>
                    <a:lnTo>
                      <a:pt x="5549" y="118"/>
                    </a:lnTo>
                    <a:lnTo>
                      <a:pt x="5563" y="121"/>
                    </a:lnTo>
                    <a:lnTo>
                      <a:pt x="5574" y="123"/>
                    </a:lnTo>
                    <a:lnTo>
                      <a:pt x="5583" y="122"/>
                    </a:lnTo>
                    <a:lnTo>
                      <a:pt x="5593" y="120"/>
                    </a:lnTo>
                    <a:lnTo>
                      <a:pt x="5597" y="117"/>
                    </a:lnTo>
                    <a:lnTo>
                      <a:pt x="5600" y="114"/>
                    </a:lnTo>
                    <a:lnTo>
                      <a:pt x="5602" y="110"/>
                    </a:lnTo>
                    <a:lnTo>
                      <a:pt x="5604" y="108"/>
                    </a:lnTo>
                    <a:lnTo>
                      <a:pt x="5602" y="105"/>
                    </a:lnTo>
                    <a:lnTo>
                      <a:pt x="5598" y="101"/>
                    </a:lnTo>
                    <a:lnTo>
                      <a:pt x="5595" y="99"/>
                    </a:lnTo>
                    <a:lnTo>
                      <a:pt x="5592" y="95"/>
                    </a:lnTo>
                    <a:lnTo>
                      <a:pt x="5588" y="93"/>
                    </a:lnTo>
                    <a:lnTo>
                      <a:pt x="5585" y="90"/>
                    </a:lnTo>
                    <a:lnTo>
                      <a:pt x="5583" y="86"/>
                    </a:lnTo>
                    <a:lnTo>
                      <a:pt x="5583" y="84"/>
                    </a:lnTo>
                    <a:lnTo>
                      <a:pt x="5583" y="80"/>
                    </a:lnTo>
                    <a:lnTo>
                      <a:pt x="5583" y="77"/>
                    </a:lnTo>
                    <a:lnTo>
                      <a:pt x="5583" y="75"/>
                    </a:lnTo>
                    <a:lnTo>
                      <a:pt x="5583" y="71"/>
                    </a:lnTo>
                    <a:lnTo>
                      <a:pt x="5587" y="68"/>
                    </a:lnTo>
                    <a:lnTo>
                      <a:pt x="5592" y="65"/>
                    </a:lnTo>
                    <a:lnTo>
                      <a:pt x="5595" y="62"/>
                    </a:lnTo>
                    <a:lnTo>
                      <a:pt x="5604" y="60"/>
                    </a:lnTo>
                    <a:lnTo>
                      <a:pt x="5617" y="57"/>
                    </a:lnTo>
                    <a:lnTo>
                      <a:pt x="5632" y="56"/>
                    </a:lnTo>
                    <a:lnTo>
                      <a:pt x="5646" y="55"/>
                    </a:lnTo>
                    <a:lnTo>
                      <a:pt x="5651" y="56"/>
                    </a:lnTo>
                    <a:lnTo>
                      <a:pt x="5654" y="60"/>
                    </a:lnTo>
                    <a:lnTo>
                      <a:pt x="5657" y="62"/>
                    </a:lnTo>
                    <a:lnTo>
                      <a:pt x="5660" y="65"/>
                    </a:lnTo>
                    <a:lnTo>
                      <a:pt x="5663" y="69"/>
                    </a:lnTo>
                    <a:lnTo>
                      <a:pt x="5664" y="71"/>
                    </a:lnTo>
                    <a:lnTo>
                      <a:pt x="5664" y="75"/>
                    </a:lnTo>
                    <a:lnTo>
                      <a:pt x="5663" y="78"/>
                    </a:lnTo>
                    <a:lnTo>
                      <a:pt x="5662" y="80"/>
                    </a:lnTo>
                    <a:lnTo>
                      <a:pt x="5662" y="84"/>
                    </a:lnTo>
                    <a:lnTo>
                      <a:pt x="5661" y="87"/>
                    </a:lnTo>
                    <a:lnTo>
                      <a:pt x="5658" y="90"/>
                    </a:lnTo>
                    <a:lnTo>
                      <a:pt x="5655" y="93"/>
                    </a:lnTo>
                    <a:lnTo>
                      <a:pt x="5650" y="97"/>
                    </a:lnTo>
                    <a:lnTo>
                      <a:pt x="5647" y="99"/>
                    </a:lnTo>
                    <a:lnTo>
                      <a:pt x="5645" y="102"/>
                    </a:lnTo>
                    <a:lnTo>
                      <a:pt x="5642" y="106"/>
                    </a:lnTo>
                    <a:lnTo>
                      <a:pt x="5642" y="108"/>
                    </a:lnTo>
                    <a:lnTo>
                      <a:pt x="5642" y="112"/>
                    </a:lnTo>
                    <a:lnTo>
                      <a:pt x="5643" y="115"/>
                    </a:lnTo>
                    <a:lnTo>
                      <a:pt x="5645" y="117"/>
                    </a:lnTo>
                    <a:lnTo>
                      <a:pt x="5646" y="121"/>
                    </a:lnTo>
                    <a:lnTo>
                      <a:pt x="5647" y="124"/>
                    </a:lnTo>
                    <a:lnTo>
                      <a:pt x="5653" y="123"/>
                    </a:lnTo>
                    <a:lnTo>
                      <a:pt x="5658" y="121"/>
                    </a:lnTo>
                    <a:lnTo>
                      <a:pt x="5664" y="117"/>
                    </a:lnTo>
                    <a:lnTo>
                      <a:pt x="5673" y="115"/>
                    </a:lnTo>
                    <a:lnTo>
                      <a:pt x="5683" y="113"/>
                    </a:lnTo>
                    <a:lnTo>
                      <a:pt x="5700" y="113"/>
                    </a:lnTo>
                    <a:lnTo>
                      <a:pt x="5714" y="114"/>
                    </a:lnTo>
                    <a:lnTo>
                      <a:pt x="5728" y="116"/>
                    </a:lnTo>
                    <a:lnTo>
                      <a:pt x="5739" y="115"/>
                    </a:lnTo>
                    <a:lnTo>
                      <a:pt x="5747" y="113"/>
                    </a:lnTo>
                    <a:lnTo>
                      <a:pt x="5757" y="110"/>
                    </a:lnTo>
                    <a:lnTo>
                      <a:pt x="5771" y="112"/>
                    </a:lnTo>
                    <a:lnTo>
                      <a:pt x="5777" y="115"/>
                    </a:lnTo>
                    <a:lnTo>
                      <a:pt x="5783" y="117"/>
                    </a:lnTo>
                    <a:lnTo>
                      <a:pt x="5789" y="118"/>
                    </a:lnTo>
                    <a:lnTo>
                      <a:pt x="5793" y="115"/>
                    </a:lnTo>
                    <a:lnTo>
                      <a:pt x="5798" y="113"/>
                    </a:lnTo>
                    <a:lnTo>
                      <a:pt x="5804" y="109"/>
                    </a:lnTo>
                    <a:lnTo>
                      <a:pt x="5806" y="107"/>
                    </a:lnTo>
                    <a:lnTo>
                      <a:pt x="5806" y="103"/>
                    </a:lnTo>
                    <a:lnTo>
                      <a:pt x="5805" y="100"/>
                    </a:lnTo>
                    <a:lnTo>
                      <a:pt x="5805" y="98"/>
                    </a:lnTo>
                    <a:lnTo>
                      <a:pt x="5804" y="94"/>
                    </a:lnTo>
                    <a:lnTo>
                      <a:pt x="5801" y="91"/>
                    </a:lnTo>
                    <a:lnTo>
                      <a:pt x="5799" y="88"/>
                    </a:lnTo>
                    <a:lnTo>
                      <a:pt x="5793" y="85"/>
                    </a:lnTo>
                    <a:lnTo>
                      <a:pt x="5789" y="82"/>
                    </a:lnTo>
                    <a:lnTo>
                      <a:pt x="5784" y="84"/>
                    </a:lnTo>
                    <a:lnTo>
                      <a:pt x="5779" y="87"/>
                    </a:lnTo>
                    <a:lnTo>
                      <a:pt x="5776" y="90"/>
                    </a:lnTo>
                    <a:lnTo>
                      <a:pt x="5770" y="93"/>
                    </a:lnTo>
                    <a:lnTo>
                      <a:pt x="5763" y="92"/>
                    </a:lnTo>
                    <a:lnTo>
                      <a:pt x="5756" y="88"/>
                    </a:lnTo>
                    <a:lnTo>
                      <a:pt x="5752" y="86"/>
                    </a:lnTo>
                    <a:lnTo>
                      <a:pt x="5749" y="83"/>
                    </a:lnTo>
                    <a:lnTo>
                      <a:pt x="5748" y="79"/>
                    </a:lnTo>
                    <a:lnTo>
                      <a:pt x="5746" y="77"/>
                    </a:lnTo>
                    <a:lnTo>
                      <a:pt x="5744" y="73"/>
                    </a:lnTo>
                    <a:lnTo>
                      <a:pt x="5742" y="70"/>
                    </a:lnTo>
                    <a:lnTo>
                      <a:pt x="5745" y="68"/>
                    </a:lnTo>
                    <a:lnTo>
                      <a:pt x="5746" y="64"/>
                    </a:lnTo>
                    <a:lnTo>
                      <a:pt x="5747" y="61"/>
                    </a:lnTo>
                    <a:lnTo>
                      <a:pt x="5748" y="59"/>
                    </a:lnTo>
                    <a:lnTo>
                      <a:pt x="5751" y="55"/>
                    </a:lnTo>
                    <a:lnTo>
                      <a:pt x="5752" y="52"/>
                    </a:lnTo>
                    <a:lnTo>
                      <a:pt x="5759" y="49"/>
                    </a:lnTo>
                    <a:lnTo>
                      <a:pt x="5764" y="46"/>
                    </a:lnTo>
                    <a:lnTo>
                      <a:pt x="5771" y="45"/>
                    </a:lnTo>
                    <a:lnTo>
                      <a:pt x="5778" y="48"/>
                    </a:lnTo>
                    <a:lnTo>
                      <a:pt x="5785" y="50"/>
                    </a:lnTo>
                    <a:lnTo>
                      <a:pt x="5791" y="54"/>
                    </a:lnTo>
                    <a:lnTo>
                      <a:pt x="5793" y="57"/>
                    </a:lnTo>
                    <a:lnTo>
                      <a:pt x="5795" y="60"/>
                    </a:lnTo>
                    <a:lnTo>
                      <a:pt x="5799" y="63"/>
                    </a:lnTo>
                    <a:lnTo>
                      <a:pt x="5801" y="67"/>
                    </a:lnTo>
                    <a:lnTo>
                      <a:pt x="5804" y="69"/>
                    </a:lnTo>
                    <a:lnTo>
                      <a:pt x="5808" y="67"/>
                    </a:lnTo>
                    <a:lnTo>
                      <a:pt x="5812" y="63"/>
                    </a:lnTo>
                    <a:lnTo>
                      <a:pt x="5815" y="61"/>
                    </a:lnTo>
                    <a:lnTo>
                      <a:pt x="5820" y="57"/>
                    </a:lnTo>
                    <a:lnTo>
                      <a:pt x="5827" y="55"/>
                    </a:lnTo>
                    <a:lnTo>
                      <a:pt x="5837" y="53"/>
                    </a:lnTo>
                    <a:lnTo>
                      <a:pt x="5851" y="54"/>
                    </a:lnTo>
                    <a:lnTo>
                      <a:pt x="5867" y="54"/>
                    </a:lnTo>
                    <a:lnTo>
                      <a:pt x="5880" y="56"/>
                    </a:lnTo>
                    <a:lnTo>
                      <a:pt x="5889" y="59"/>
                    </a:lnTo>
                    <a:lnTo>
                      <a:pt x="5898" y="61"/>
                    </a:lnTo>
                    <a:lnTo>
                      <a:pt x="5908" y="63"/>
                    </a:lnTo>
                    <a:lnTo>
                      <a:pt x="5923" y="65"/>
                    </a:lnTo>
                    <a:lnTo>
                      <a:pt x="5936" y="67"/>
                    </a:lnTo>
                    <a:lnTo>
                      <a:pt x="5951" y="68"/>
                    </a:lnTo>
                    <a:lnTo>
                      <a:pt x="5964" y="65"/>
                    </a:lnTo>
                    <a:lnTo>
                      <a:pt x="5971" y="63"/>
                    </a:lnTo>
                    <a:lnTo>
                      <a:pt x="5978" y="60"/>
                    </a:lnTo>
                    <a:lnTo>
                      <a:pt x="5986" y="57"/>
                    </a:lnTo>
                    <a:lnTo>
                      <a:pt x="5993" y="54"/>
                    </a:lnTo>
                    <a:lnTo>
                      <a:pt x="6001" y="52"/>
                    </a:lnTo>
                    <a:lnTo>
                      <a:pt x="6007" y="49"/>
                    </a:lnTo>
                    <a:lnTo>
                      <a:pt x="6016" y="47"/>
                    </a:lnTo>
                    <a:lnTo>
                      <a:pt x="6033" y="46"/>
                    </a:lnTo>
                    <a:lnTo>
                      <a:pt x="6048" y="45"/>
                    </a:lnTo>
                    <a:lnTo>
                      <a:pt x="6062" y="44"/>
                    </a:lnTo>
                    <a:lnTo>
                      <a:pt x="6073" y="41"/>
                    </a:lnTo>
                    <a:lnTo>
                      <a:pt x="6086" y="39"/>
                    </a:lnTo>
                    <a:lnTo>
                      <a:pt x="6100" y="38"/>
                    </a:lnTo>
                    <a:lnTo>
                      <a:pt x="6108" y="34"/>
                    </a:lnTo>
                    <a:lnTo>
                      <a:pt x="6109" y="32"/>
                    </a:lnTo>
                    <a:lnTo>
                      <a:pt x="6110" y="29"/>
                    </a:lnTo>
                    <a:lnTo>
                      <a:pt x="6111" y="25"/>
                    </a:lnTo>
                    <a:lnTo>
                      <a:pt x="6111" y="23"/>
                    </a:lnTo>
                    <a:lnTo>
                      <a:pt x="6112" y="19"/>
                    </a:lnTo>
                    <a:lnTo>
                      <a:pt x="6117" y="17"/>
                    </a:lnTo>
                    <a:lnTo>
                      <a:pt x="6122" y="20"/>
                    </a:lnTo>
                    <a:lnTo>
                      <a:pt x="6125" y="23"/>
                    </a:lnTo>
                    <a:lnTo>
                      <a:pt x="6130" y="26"/>
                    </a:lnTo>
                    <a:lnTo>
                      <a:pt x="6133" y="30"/>
                    </a:lnTo>
                    <a:lnTo>
                      <a:pt x="6138" y="32"/>
                    </a:lnTo>
                    <a:lnTo>
                      <a:pt x="6141" y="35"/>
                    </a:lnTo>
                    <a:lnTo>
                      <a:pt x="6145" y="38"/>
                    </a:lnTo>
                    <a:lnTo>
                      <a:pt x="6149" y="41"/>
                    </a:lnTo>
                    <a:lnTo>
                      <a:pt x="6154" y="45"/>
                    </a:lnTo>
                    <a:lnTo>
                      <a:pt x="6158" y="47"/>
                    </a:lnTo>
                    <a:lnTo>
                      <a:pt x="6163" y="50"/>
                    </a:lnTo>
                    <a:lnTo>
                      <a:pt x="6168" y="53"/>
                    </a:lnTo>
                    <a:lnTo>
                      <a:pt x="6175" y="56"/>
                    </a:lnTo>
                    <a:lnTo>
                      <a:pt x="6180" y="59"/>
                    </a:lnTo>
                    <a:lnTo>
                      <a:pt x="6187" y="62"/>
                    </a:lnTo>
                    <a:lnTo>
                      <a:pt x="6192" y="64"/>
                    </a:lnTo>
                    <a:lnTo>
                      <a:pt x="6196" y="68"/>
                    </a:lnTo>
                    <a:lnTo>
                      <a:pt x="6202" y="70"/>
                    </a:lnTo>
                    <a:lnTo>
                      <a:pt x="6215" y="72"/>
                    </a:lnTo>
                    <a:lnTo>
                      <a:pt x="6229" y="75"/>
                    </a:lnTo>
                    <a:lnTo>
                      <a:pt x="6241" y="76"/>
                    </a:lnTo>
                    <a:lnTo>
                      <a:pt x="6249" y="79"/>
                    </a:lnTo>
                    <a:lnTo>
                      <a:pt x="6258" y="82"/>
                    </a:lnTo>
                    <a:lnTo>
                      <a:pt x="6264" y="84"/>
                    </a:lnTo>
                    <a:lnTo>
                      <a:pt x="6271" y="87"/>
                    </a:lnTo>
                    <a:lnTo>
                      <a:pt x="6286" y="87"/>
                    </a:lnTo>
                    <a:lnTo>
                      <a:pt x="6304" y="87"/>
                    </a:lnTo>
                    <a:lnTo>
                      <a:pt x="6320" y="86"/>
                    </a:lnTo>
                    <a:lnTo>
                      <a:pt x="6336" y="85"/>
                    </a:lnTo>
                    <a:lnTo>
                      <a:pt x="6351" y="84"/>
                    </a:lnTo>
                    <a:lnTo>
                      <a:pt x="6366" y="83"/>
                    </a:lnTo>
                    <a:lnTo>
                      <a:pt x="6381" y="82"/>
                    </a:lnTo>
                    <a:lnTo>
                      <a:pt x="6395" y="84"/>
                    </a:lnTo>
                    <a:lnTo>
                      <a:pt x="6399" y="86"/>
                    </a:lnTo>
                    <a:lnTo>
                      <a:pt x="6405" y="90"/>
                    </a:lnTo>
                    <a:lnTo>
                      <a:pt x="6412" y="92"/>
                    </a:lnTo>
                    <a:lnTo>
                      <a:pt x="6419" y="95"/>
                    </a:lnTo>
                    <a:lnTo>
                      <a:pt x="6425" y="98"/>
                    </a:lnTo>
                    <a:lnTo>
                      <a:pt x="6434" y="99"/>
                    </a:lnTo>
                    <a:lnTo>
                      <a:pt x="6445" y="97"/>
                    </a:lnTo>
                    <a:lnTo>
                      <a:pt x="6452" y="93"/>
                    </a:lnTo>
                    <a:lnTo>
                      <a:pt x="6458" y="91"/>
                    </a:lnTo>
                    <a:lnTo>
                      <a:pt x="6463" y="87"/>
                    </a:lnTo>
                    <a:lnTo>
                      <a:pt x="6471" y="85"/>
                    </a:lnTo>
                    <a:lnTo>
                      <a:pt x="6479" y="82"/>
                    </a:lnTo>
                    <a:lnTo>
                      <a:pt x="6493" y="80"/>
                    </a:lnTo>
                    <a:lnTo>
                      <a:pt x="6508" y="80"/>
                    </a:lnTo>
                    <a:lnTo>
                      <a:pt x="6521" y="82"/>
                    </a:lnTo>
                    <a:lnTo>
                      <a:pt x="6533" y="84"/>
                    </a:lnTo>
                    <a:lnTo>
                      <a:pt x="6541" y="86"/>
                    </a:lnTo>
                    <a:lnTo>
                      <a:pt x="6550" y="90"/>
                    </a:lnTo>
                    <a:lnTo>
                      <a:pt x="6558" y="92"/>
                    </a:lnTo>
                    <a:lnTo>
                      <a:pt x="6569" y="94"/>
                    </a:lnTo>
                    <a:lnTo>
                      <a:pt x="6585" y="95"/>
                    </a:lnTo>
                    <a:lnTo>
                      <a:pt x="6595" y="98"/>
                    </a:lnTo>
                    <a:lnTo>
                      <a:pt x="6604" y="100"/>
                    </a:lnTo>
                    <a:lnTo>
                      <a:pt x="6610" y="103"/>
                    </a:lnTo>
                    <a:lnTo>
                      <a:pt x="6615" y="106"/>
                    </a:lnTo>
                    <a:lnTo>
                      <a:pt x="6620" y="109"/>
                    </a:lnTo>
                    <a:lnTo>
                      <a:pt x="6624" y="113"/>
                    </a:lnTo>
                    <a:lnTo>
                      <a:pt x="6629" y="115"/>
                    </a:lnTo>
                    <a:lnTo>
                      <a:pt x="6632" y="118"/>
                    </a:lnTo>
                    <a:lnTo>
                      <a:pt x="6635" y="121"/>
                    </a:lnTo>
                    <a:lnTo>
                      <a:pt x="6646" y="124"/>
                    </a:lnTo>
                    <a:lnTo>
                      <a:pt x="6657" y="125"/>
                    </a:lnTo>
                    <a:lnTo>
                      <a:pt x="6672" y="126"/>
                    </a:lnTo>
                    <a:lnTo>
                      <a:pt x="6677" y="129"/>
                    </a:lnTo>
                    <a:lnTo>
                      <a:pt x="6683" y="132"/>
                    </a:lnTo>
                    <a:lnTo>
                      <a:pt x="6688" y="135"/>
                    </a:lnTo>
                    <a:lnTo>
                      <a:pt x="6703" y="137"/>
                    </a:lnTo>
                    <a:lnTo>
                      <a:pt x="6713" y="135"/>
                    </a:lnTo>
                    <a:lnTo>
                      <a:pt x="6721" y="131"/>
                    </a:lnTo>
                    <a:lnTo>
                      <a:pt x="6731" y="129"/>
                    </a:lnTo>
                    <a:lnTo>
                      <a:pt x="6744" y="128"/>
                    </a:lnTo>
                    <a:lnTo>
                      <a:pt x="6759" y="128"/>
                    </a:lnTo>
                    <a:lnTo>
                      <a:pt x="6768" y="131"/>
                    </a:lnTo>
                    <a:lnTo>
                      <a:pt x="6777" y="133"/>
                    </a:lnTo>
                    <a:lnTo>
                      <a:pt x="6786" y="136"/>
                    </a:lnTo>
                    <a:lnTo>
                      <a:pt x="6796" y="138"/>
                    </a:lnTo>
                    <a:lnTo>
                      <a:pt x="6804" y="141"/>
                    </a:lnTo>
                    <a:lnTo>
                      <a:pt x="6815" y="143"/>
                    </a:lnTo>
                    <a:lnTo>
                      <a:pt x="6829" y="143"/>
                    </a:lnTo>
                    <a:lnTo>
                      <a:pt x="6834" y="140"/>
                    </a:lnTo>
                    <a:lnTo>
                      <a:pt x="6838" y="137"/>
                    </a:lnTo>
                    <a:lnTo>
                      <a:pt x="6843" y="133"/>
                    </a:lnTo>
                    <a:lnTo>
                      <a:pt x="6854" y="136"/>
                    </a:lnTo>
                    <a:lnTo>
                      <a:pt x="6862" y="138"/>
                    </a:lnTo>
                    <a:lnTo>
                      <a:pt x="6865" y="141"/>
                    </a:lnTo>
                    <a:lnTo>
                      <a:pt x="6869" y="144"/>
                    </a:lnTo>
                    <a:lnTo>
                      <a:pt x="6875" y="147"/>
                    </a:lnTo>
                    <a:lnTo>
                      <a:pt x="6883" y="150"/>
                    </a:lnTo>
                    <a:lnTo>
                      <a:pt x="6898" y="151"/>
                    </a:lnTo>
                    <a:lnTo>
                      <a:pt x="6913" y="153"/>
                    </a:lnTo>
                    <a:lnTo>
                      <a:pt x="6913" y="1270"/>
                    </a:lnTo>
                    <a:lnTo>
                      <a:pt x="0" y="1270"/>
                    </a:lnTo>
                    <a:lnTo>
                      <a:pt x="0" y="219"/>
                    </a:lnTo>
                    <a:lnTo>
                      <a:pt x="19" y="219"/>
                    </a:lnTo>
                    <a:lnTo>
                      <a:pt x="38" y="219"/>
                    </a:lnTo>
                    <a:lnTo>
                      <a:pt x="52" y="215"/>
                    </a:lnTo>
                    <a:lnTo>
                      <a:pt x="61" y="213"/>
                    </a:lnTo>
                    <a:lnTo>
                      <a:pt x="71" y="209"/>
                    </a:lnTo>
                    <a:lnTo>
                      <a:pt x="82" y="206"/>
                    </a:lnTo>
                    <a:lnTo>
                      <a:pt x="91" y="203"/>
                    </a:lnTo>
                    <a:lnTo>
                      <a:pt x="101" y="200"/>
                    </a:lnTo>
                    <a:lnTo>
                      <a:pt x="112" y="197"/>
                    </a:lnTo>
                    <a:lnTo>
                      <a:pt x="121" y="193"/>
                    </a:lnTo>
                    <a:lnTo>
                      <a:pt x="136" y="191"/>
                    </a:lnTo>
                    <a:lnTo>
                      <a:pt x="151" y="192"/>
                    </a:lnTo>
                    <a:lnTo>
                      <a:pt x="160" y="196"/>
                    </a:lnTo>
                    <a:lnTo>
                      <a:pt x="162" y="199"/>
                    </a:lnTo>
                    <a:lnTo>
                      <a:pt x="162" y="203"/>
                    </a:lnTo>
                    <a:lnTo>
                      <a:pt x="162" y="206"/>
                    </a:lnTo>
                    <a:lnTo>
                      <a:pt x="163" y="211"/>
                    </a:lnTo>
                    <a:lnTo>
                      <a:pt x="163" y="214"/>
                    </a:lnTo>
                    <a:lnTo>
                      <a:pt x="162" y="218"/>
                    </a:lnTo>
                    <a:lnTo>
                      <a:pt x="160" y="221"/>
                    </a:lnTo>
                    <a:lnTo>
                      <a:pt x="159" y="224"/>
                    </a:lnTo>
                    <a:lnTo>
                      <a:pt x="158" y="228"/>
                    </a:lnTo>
                    <a:lnTo>
                      <a:pt x="155" y="231"/>
                    </a:lnTo>
                    <a:lnTo>
                      <a:pt x="152" y="235"/>
                    </a:lnTo>
                    <a:lnTo>
                      <a:pt x="148" y="239"/>
                    </a:lnTo>
                    <a:lnTo>
                      <a:pt x="145" y="243"/>
                    </a:lnTo>
                    <a:lnTo>
                      <a:pt x="142" y="246"/>
                    </a:lnTo>
                    <a:lnTo>
                      <a:pt x="135" y="250"/>
                    </a:lnTo>
                    <a:lnTo>
                      <a:pt x="122" y="252"/>
                    </a:lnTo>
                    <a:lnTo>
                      <a:pt x="115" y="256"/>
                    </a:lnTo>
                    <a:lnTo>
                      <a:pt x="108" y="259"/>
                    </a:lnTo>
                    <a:lnTo>
                      <a:pt x="102" y="262"/>
                    </a:lnTo>
                    <a:lnTo>
                      <a:pt x="98" y="266"/>
                    </a:lnTo>
                    <a:lnTo>
                      <a:pt x="94" y="269"/>
                    </a:lnTo>
                    <a:lnTo>
                      <a:pt x="92" y="273"/>
                    </a:lnTo>
                    <a:lnTo>
                      <a:pt x="90" y="276"/>
                    </a:lnTo>
                    <a:lnTo>
                      <a:pt x="87" y="280"/>
                    </a:lnTo>
                    <a:lnTo>
                      <a:pt x="85" y="283"/>
                    </a:lnTo>
                    <a:lnTo>
                      <a:pt x="83" y="288"/>
                    </a:lnTo>
                    <a:lnTo>
                      <a:pt x="82" y="291"/>
                    </a:lnTo>
                    <a:lnTo>
                      <a:pt x="81" y="295"/>
                    </a:lnTo>
                    <a:lnTo>
                      <a:pt x="79" y="298"/>
                    </a:lnTo>
                    <a:lnTo>
                      <a:pt x="78" y="302"/>
                    </a:lnTo>
                    <a:lnTo>
                      <a:pt x="77" y="305"/>
                    </a:lnTo>
                    <a:lnTo>
                      <a:pt x="77" y="309"/>
                    </a:lnTo>
                    <a:lnTo>
                      <a:pt x="76" y="313"/>
                    </a:lnTo>
                    <a:lnTo>
                      <a:pt x="76" y="317"/>
                    </a:lnTo>
                    <a:lnTo>
                      <a:pt x="75" y="320"/>
                    </a:lnTo>
                    <a:lnTo>
                      <a:pt x="75" y="324"/>
                    </a:lnTo>
                    <a:lnTo>
                      <a:pt x="74" y="327"/>
                    </a:lnTo>
                    <a:lnTo>
                      <a:pt x="72" y="330"/>
                    </a:lnTo>
                    <a:lnTo>
                      <a:pt x="71" y="334"/>
                    </a:lnTo>
                    <a:lnTo>
                      <a:pt x="70" y="337"/>
                    </a:lnTo>
                    <a:lnTo>
                      <a:pt x="71" y="342"/>
                    </a:lnTo>
                    <a:lnTo>
                      <a:pt x="71" y="345"/>
                    </a:lnTo>
                    <a:lnTo>
                      <a:pt x="72" y="349"/>
                    </a:lnTo>
                    <a:lnTo>
                      <a:pt x="74" y="352"/>
                    </a:lnTo>
                    <a:lnTo>
                      <a:pt x="75" y="356"/>
                    </a:lnTo>
                    <a:lnTo>
                      <a:pt x="76" y="359"/>
                    </a:lnTo>
                    <a:lnTo>
                      <a:pt x="77" y="363"/>
                    </a:lnTo>
                    <a:lnTo>
                      <a:pt x="78" y="367"/>
                    </a:lnTo>
                    <a:lnTo>
                      <a:pt x="79" y="371"/>
                    </a:lnTo>
                    <a:lnTo>
                      <a:pt x="81" y="374"/>
                    </a:lnTo>
                    <a:lnTo>
                      <a:pt x="82" y="378"/>
                    </a:lnTo>
                    <a:lnTo>
                      <a:pt x="84" y="381"/>
                    </a:lnTo>
                    <a:lnTo>
                      <a:pt x="85" y="385"/>
                    </a:lnTo>
                    <a:lnTo>
                      <a:pt x="86" y="388"/>
                    </a:lnTo>
                    <a:lnTo>
                      <a:pt x="89" y="392"/>
                    </a:lnTo>
                    <a:lnTo>
                      <a:pt x="94" y="395"/>
                    </a:lnTo>
                    <a:lnTo>
                      <a:pt x="100" y="398"/>
                    </a:lnTo>
                    <a:lnTo>
                      <a:pt x="107" y="402"/>
                    </a:lnTo>
                    <a:lnTo>
                      <a:pt x="115" y="405"/>
                    </a:lnTo>
                    <a:lnTo>
                      <a:pt x="122" y="409"/>
                    </a:lnTo>
                    <a:lnTo>
                      <a:pt x="125" y="412"/>
                    </a:lnTo>
                    <a:lnTo>
                      <a:pt x="129" y="416"/>
                    </a:lnTo>
                    <a:lnTo>
                      <a:pt x="132" y="419"/>
                    </a:lnTo>
                    <a:lnTo>
                      <a:pt x="137" y="424"/>
                    </a:lnTo>
                    <a:lnTo>
                      <a:pt x="139" y="427"/>
                    </a:lnTo>
                    <a:lnTo>
                      <a:pt x="142" y="431"/>
                    </a:lnTo>
                    <a:lnTo>
                      <a:pt x="144" y="434"/>
                    </a:lnTo>
                    <a:lnTo>
                      <a:pt x="146" y="438"/>
                    </a:lnTo>
                    <a:lnTo>
                      <a:pt x="148" y="441"/>
                    </a:lnTo>
                    <a:lnTo>
                      <a:pt x="151" y="445"/>
                    </a:lnTo>
                    <a:lnTo>
                      <a:pt x="152" y="448"/>
                    </a:lnTo>
                    <a:lnTo>
                      <a:pt x="153" y="453"/>
                    </a:lnTo>
                    <a:lnTo>
                      <a:pt x="155" y="456"/>
                    </a:lnTo>
                    <a:lnTo>
                      <a:pt x="162" y="458"/>
                    </a:lnTo>
                    <a:lnTo>
                      <a:pt x="173" y="462"/>
                    </a:lnTo>
                    <a:lnTo>
                      <a:pt x="191" y="462"/>
                    </a:lnTo>
                    <a:lnTo>
                      <a:pt x="196" y="465"/>
                    </a:lnTo>
                    <a:lnTo>
                      <a:pt x="201" y="469"/>
                    </a:lnTo>
                    <a:lnTo>
                      <a:pt x="206" y="472"/>
                    </a:lnTo>
                    <a:lnTo>
                      <a:pt x="212" y="470"/>
                    </a:lnTo>
                    <a:lnTo>
                      <a:pt x="216" y="466"/>
                    </a:lnTo>
                    <a:lnTo>
                      <a:pt x="222" y="463"/>
                    </a:lnTo>
                    <a:lnTo>
                      <a:pt x="231" y="463"/>
                    </a:lnTo>
                    <a:lnTo>
                      <a:pt x="240" y="466"/>
                    </a:lnTo>
                    <a:lnTo>
                      <a:pt x="251" y="470"/>
                    </a:lnTo>
                    <a:lnTo>
                      <a:pt x="261" y="470"/>
                    </a:lnTo>
                    <a:lnTo>
                      <a:pt x="266" y="466"/>
                    </a:lnTo>
                    <a:lnTo>
                      <a:pt x="269" y="463"/>
                    </a:lnTo>
                    <a:lnTo>
                      <a:pt x="271" y="458"/>
                    </a:lnTo>
                    <a:lnTo>
                      <a:pt x="273" y="455"/>
                    </a:lnTo>
                    <a:lnTo>
                      <a:pt x="274" y="452"/>
                    </a:lnTo>
                    <a:lnTo>
                      <a:pt x="276" y="448"/>
                    </a:lnTo>
                    <a:lnTo>
                      <a:pt x="278" y="445"/>
                    </a:lnTo>
                    <a:lnTo>
                      <a:pt x="278" y="441"/>
                    </a:lnTo>
                    <a:lnTo>
                      <a:pt x="279" y="438"/>
                    </a:lnTo>
                    <a:lnTo>
                      <a:pt x="280" y="433"/>
                    </a:lnTo>
                    <a:lnTo>
                      <a:pt x="281" y="430"/>
                    </a:lnTo>
                    <a:lnTo>
                      <a:pt x="280" y="426"/>
                    </a:lnTo>
                    <a:lnTo>
                      <a:pt x="279" y="423"/>
                    </a:lnTo>
                    <a:lnTo>
                      <a:pt x="278" y="419"/>
                    </a:lnTo>
                    <a:lnTo>
                      <a:pt x="278" y="416"/>
                    </a:lnTo>
                    <a:lnTo>
                      <a:pt x="276" y="412"/>
                    </a:lnTo>
                    <a:lnTo>
                      <a:pt x="276" y="409"/>
                    </a:lnTo>
                    <a:lnTo>
                      <a:pt x="276" y="404"/>
                    </a:lnTo>
                    <a:lnTo>
                      <a:pt x="276" y="401"/>
                    </a:lnTo>
                    <a:lnTo>
                      <a:pt x="278" y="397"/>
                    </a:lnTo>
                    <a:lnTo>
                      <a:pt x="278" y="394"/>
                    </a:lnTo>
                    <a:lnTo>
                      <a:pt x="276" y="390"/>
                    </a:lnTo>
                    <a:lnTo>
                      <a:pt x="275" y="387"/>
                    </a:lnTo>
                    <a:lnTo>
                      <a:pt x="274" y="384"/>
                    </a:lnTo>
                    <a:lnTo>
                      <a:pt x="272" y="379"/>
                    </a:lnTo>
                    <a:lnTo>
                      <a:pt x="271" y="375"/>
                    </a:lnTo>
                    <a:lnTo>
                      <a:pt x="272" y="372"/>
                    </a:lnTo>
                    <a:lnTo>
                      <a:pt x="273" y="369"/>
                    </a:lnTo>
                    <a:lnTo>
                      <a:pt x="273" y="365"/>
                    </a:lnTo>
                    <a:lnTo>
                      <a:pt x="274" y="362"/>
                    </a:lnTo>
                    <a:lnTo>
                      <a:pt x="275" y="358"/>
                    </a:lnTo>
                    <a:lnTo>
                      <a:pt x="275" y="354"/>
                    </a:lnTo>
                    <a:lnTo>
                      <a:pt x="274" y="350"/>
                    </a:lnTo>
                    <a:lnTo>
                      <a:pt x="273" y="347"/>
                    </a:lnTo>
                    <a:lnTo>
                      <a:pt x="273" y="343"/>
                    </a:lnTo>
                    <a:lnTo>
                      <a:pt x="272" y="340"/>
                    </a:lnTo>
                    <a:lnTo>
                      <a:pt x="273" y="336"/>
                    </a:lnTo>
                    <a:lnTo>
                      <a:pt x="274" y="333"/>
                    </a:lnTo>
                    <a:lnTo>
                      <a:pt x="275" y="329"/>
                    </a:lnTo>
                    <a:lnTo>
                      <a:pt x="276" y="325"/>
                    </a:lnTo>
                    <a:lnTo>
                      <a:pt x="278" y="321"/>
                    </a:lnTo>
                    <a:lnTo>
                      <a:pt x="280" y="318"/>
                    </a:lnTo>
                    <a:lnTo>
                      <a:pt x="282" y="314"/>
                    </a:lnTo>
                    <a:lnTo>
                      <a:pt x="284" y="311"/>
                    </a:lnTo>
                    <a:lnTo>
                      <a:pt x="287" y="307"/>
                    </a:lnTo>
                    <a:lnTo>
                      <a:pt x="289" y="304"/>
                    </a:lnTo>
                    <a:lnTo>
                      <a:pt x="293" y="301"/>
                    </a:lnTo>
                    <a:lnTo>
                      <a:pt x="296" y="296"/>
                    </a:lnTo>
                    <a:lnTo>
                      <a:pt x="299" y="292"/>
                    </a:lnTo>
                    <a:lnTo>
                      <a:pt x="304" y="289"/>
                    </a:lnTo>
                    <a:lnTo>
                      <a:pt x="307" y="286"/>
                    </a:lnTo>
                    <a:lnTo>
                      <a:pt x="314" y="282"/>
                    </a:lnTo>
                    <a:lnTo>
                      <a:pt x="319" y="279"/>
                    </a:lnTo>
                    <a:lnTo>
                      <a:pt x="324" y="275"/>
                    </a:lnTo>
                    <a:lnTo>
                      <a:pt x="328" y="272"/>
                    </a:lnTo>
                    <a:lnTo>
                      <a:pt x="336" y="268"/>
                    </a:lnTo>
                    <a:lnTo>
                      <a:pt x="342" y="265"/>
                    </a:lnTo>
                    <a:lnTo>
                      <a:pt x="346" y="261"/>
                    </a:lnTo>
                    <a:lnTo>
                      <a:pt x="365" y="261"/>
                    </a:lnTo>
                    <a:lnTo>
                      <a:pt x="381" y="259"/>
                    </a:lnTo>
                    <a:lnTo>
                      <a:pt x="384" y="256"/>
                    </a:lnTo>
                    <a:lnTo>
                      <a:pt x="385" y="252"/>
                    </a:lnTo>
                    <a:lnTo>
                      <a:pt x="388" y="249"/>
                    </a:lnTo>
                    <a:lnTo>
                      <a:pt x="395" y="245"/>
                    </a:lnTo>
                    <a:lnTo>
                      <a:pt x="402" y="242"/>
                    </a:lnTo>
                    <a:lnTo>
                      <a:pt x="410" y="238"/>
                    </a:lnTo>
                    <a:lnTo>
                      <a:pt x="418" y="236"/>
                    </a:lnTo>
                    <a:lnTo>
                      <a:pt x="426" y="233"/>
                    </a:lnTo>
                    <a:lnTo>
                      <a:pt x="430" y="229"/>
                    </a:lnTo>
                    <a:lnTo>
                      <a:pt x="432" y="224"/>
                    </a:lnTo>
                    <a:lnTo>
                      <a:pt x="437" y="221"/>
                    </a:lnTo>
                    <a:lnTo>
                      <a:pt x="442" y="218"/>
                    </a:lnTo>
                    <a:lnTo>
                      <a:pt x="447" y="214"/>
                    </a:lnTo>
                    <a:lnTo>
                      <a:pt x="450" y="211"/>
                    </a:lnTo>
                    <a:lnTo>
                      <a:pt x="456" y="207"/>
                    </a:lnTo>
                    <a:lnTo>
                      <a:pt x="462" y="204"/>
                    </a:lnTo>
                    <a:lnTo>
                      <a:pt x="469" y="200"/>
                    </a:lnTo>
                    <a:lnTo>
                      <a:pt x="473" y="197"/>
                    </a:lnTo>
                    <a:lnTo>
                      <a:pt x="478" y="193"/>
                    </a:lnTo>
                    <a:lnTo>
                      <a:pt x="484" y="190"/>
                    </a:lnTo>
                    <a:lnTo>
                      <a:pt x="495" y="188"/>
                    </a:lnTo>
                    <a:lnTo>
                      <a:pt x="503" y="184"/>
                    </a:lnTo>
                    <a:lnTo>
                      <a:pt x="507" y="181"/>
                    </a:lnTo>
                    <a:lnTo>
                      <a:pt x="511" y="177"/>
                    </a:lnTo>
                    <a:lnTo>
                      <a:pt x="515" y="174"/>
                    </a:lnTo>
                    <a:lnTo>
                      <a:pt x="520" y="170"/>
                    </a:lnTo>
                    <a:lnTo>
                      <a:pt x="522" y="166"/>
                    </a:lnTo>
                    <a:lnTo>
                      <a:pt x="525" y="162"/>
                    </a:lnTo>
                    <a:lnTo>
                      <a:pt x="526" y="159"/>
                    </a:lnTo>
                    <a:lnTo>
                      <a:pt x="525" y="155"/>
                    </a:lnTo>
                    <a:lnTo>
                      <a:pt x="524" y="152"/>
                    </a:lnTo>
                    <a:lnTo>
                      <a:pt x="523" y="148"/>
                    </a:lnTo>
                    <a:lnTo>
                      <a:pt x="522" y="145"/>
                    </a:lnTo>
                    <a:lnTo>
                      <a:pt x="518" y="141"/>
                    </a:lnTo>
                    <a:lnTo>
                      <a:pt x="508" y="138"/>
                    </a:lnTo>
                    <a:lnTo>
                      <a:pt x="499" y="138"/>
                    </a:lnTo>
                    <a:lnTo>
                      <a:pt x="491" y="141"/>
                    </a:lnTo>
                    <a:lnTo>
                      <a:pt x="486" y="145"/>
                    </a:lnTo>
                    <a:lnTo>
                      <a:pt x="483" y="148"/>
                    </a:lnTo>
                    <a:lnTo>
                      <a:pt x="478" y="152"/>
                    </a:lnTo>
                    <a:lnTo>
                      <a:pt x="473" y="155"/>
                    </a:lnTo>
                    <a:lnTo>
                      <a:pt x="469" y="159"/>
                    </a:lnTo>
                    <a:lnTo>
                      <a:pt x="461" y="156"/>
                    </a:lnTo>
                    <a:lnTo>
                      <a:pt x="452" y="153"/>
                    </a:lnTo>
                    <a:lnTo>
                      <a:pt x="445" y="155"/>
                    </a:lnTo>
                    <a:lnTo>
                      <a:pt x="437" y="159"/>
                    </a:lnTo>
                    <a:lnTo>
                      <a:pt x="432" y="162"/>
                    </a:lnTo>
                    <a:lnTo>
                      <a:pt x="430" y="166"/>
                    </a:lnTo>
                    <a:lnTo>
                      <a:pt x="427" y="169"/>
                    </a:lnTo>
                    <a:lnTo>
                      <a:pt x="425" y="173"/>
                    </a:lnTo>
                    <a:lnTo>
                      <a:pt x="423" y="177"/>
                    </a:lnTo>
                    <a:lnTo>
                      <a:pt x="419" y="181"/>
                    </a:lnTo>
                    <a:lnTo>
                      <a:pt x="417" y="184"/>
                    </a:lnTo>
                    <a:lnTo>
                      <a:pt x="411" y="188"/>
                    </a:lnTo>
                    <a:lnTo>
                      <a:pt x="404" y="191"/>
                    </a:lnTo>
                    <a:lnTo>
                      <a:pt x="394" y="192"/>
                    </a:lnTo>
                    <a:lnTo>
                      <a:pt x="377" y="191"/>
                    </a:lnTo>
                    <a:lnTo>
                      <a:pt x="362" y="193"/>
                    </a:lnTo>
                    <a:lnTo>
                      <a:pt x="357" y="197"/>
                    </a:lnTo>
                    <a:lnTo>
                      <a:pt x="352" y="200"/>
                    </a:lnTo>
                    <a:lnTo>
                      <a:pt x="347" y="204"/>
                    </a:lnTo>
                    <a:lnTo>
                      <a:pt x="341" y="207"/>
                    </a:lnTo>
                    <a:lnTo>
                      <a:pt x="335" y="211"/>
                    </a:lnTo>
                    <a:lnTo>
                      <a:pt x="329" y="214"/>
                    </a:lnTo>
                    <a:lnTo>
                      <a:pt x="326" y="218"/>
                    </a:lnTo>
                    <a:lnTo>
                      <a:pt x="320" y="221"/>
                    </a:lnTo>
                    <a:lnTo>
                      <a:pt x="313" y="224"/>
                    </a:lnTo>
                    <a:lnTo>
                      <a:pt x="304" y="228"/>
                    </a:lnTo>
                    <a:lnTo>
                      <a:pt x="293" y="230"/>
                    </a:lnTo>
                    <a:lnTo>
                      <a:pt x="286" y="234"/>
                    </a:lnTo>
                    <a:lnTo>
                      <a:pt x="280" y="237"/>
                    </a:lnTo>
                    <a:lnTo>
                      <a:pt x="271" y="241"/>
                    </a:lnTo>
                    <a:lnTo>
                      <a:pt x="256" y="243"/>
                    </a:lnTo>
                    <a:lnTo>
                      <a:pt x="240" y="242"/>
                    </a:lnTo>
                    <a:lnTo>
                      <a:pt x="233" y="238"/>
                    </a:lnTo>
                    <a:lnTo>
                      <a:pt x="226" y="235"/>
                    </a:lnTo>
                    <a:lnTo>
                      <a:pt x="222" y="231"/>
                    </a:lnTo>
                    <a:lnTo>
                      <a:pt x="219" y="228"/>
                    </a:lnTo>
                    <a:lnTo>
                      <a:pt x="215" y="224"/>
                    </a:lnTo>
                    <a:lnTo>
                      <a:pt x="212" y="220"/>
                    </a:lnTo>
                    <a:lnTo>
                      <a:pt x="210" y="216"/>
                    </a:lnTo>
                    <a:lnTo>
                      <a:pt x="205" y="213"/>
                    </a:lnTo>
                    <a:lnTo>
                      <a:pt x="201" y="209"/>
                    </a:lnTo>
                    <a:lnTo>
                      <a:pt x="198" y="206"/>
                    </a:lnTo>
                    <a:lnTo>
                      <a:pt x="196" y="203"/>
                    </a:lnTo>
                    <a:lnTo>
                      <a:pt x="192" y="199"/>
                    </a:lnTo>
                    <a:lnTo>
                      <a:pt x="187" y="196"/>
                    </a:lnTo>
                    <a:lnTo>
                      <a:pt x="188" y="192"/>
                    </a:lnTo>
                    <a:lnTo>
                      <a:pt x="188" y="189"/>
                    </a:lnTo>
                    <a:lnTo>
                      <a:pt x="188" y="185"/>
                    </a:lnTo>
                    <a:lnTo>
                      <a:pt x="188" y="181"/>
                    </a:lnTo>
                    <a:lnTo>
                      <a:pt x="190" y="177"/>
                    </a:lnTo>
                    <a:lnTo>
                      <a:pt x="195" y="174"/>
                    </a:lnTo>
                    <a:lnTo>
                      <a:pt x="199" y="170"/>
                    </a:lnTo>
                    <a:lnTo>
                      <a:pt x="204" y="167"/>
                    </a:lnTo>
                    <a:lnTo>
                      <a:pt x="208" y="163"/>
                    </a:lnTo>
                    <a:lnTo>
                      <a:pt x="213" y="160"/>
                    </a:lnTo>
                    <a:lnTo>
                      <a:pt x="221" y="156"/>
                    </a:lnTo>
                    <a:lnTo>
                      <a:pt x="230" y="153"/>
                    </a:lnTo>
                    <a:lnTo>
                      <a:pt x="238" y="151"/>
                    </a:lnTo>
                    <a:lnTo>
                      <a:pt x="246" y="147"/>
                    </a:lnTo>
                    <a:lnTo>
                      <a:pt x="253" y="144"/>
                    </a:lnTo>
                    <a:lnTo>
                      <a:pt x="264" y="140"/>
                    </a:lnTo>
                    <a:lnTo>
                      <a:pt x="278" y="138"/>
                    </a:lnTo>
                    <a:lnTo>
                      <a:pt x="295" y="140"/>
                    </a:lnTo>
                    <a:lnTo>
                      <a:pt x="307" y="143"/>
                    </a:lnTo>
                    <a:lnTo>
                      <a:pt x="324" y="144"/>
                    </a:lnTo>
                    <a:lnTo>
                      <a:pt x="341" y="141"/>
                    </a:lnTo>
                    <a:lnTo>
                      <a:pt x="352" y="139"/>
                    </a:lnTo>
                    <a:lnTo>
                      <a:pt x="362" y="136"/>
                    </a:lnTo>
                    <a:lnTo>
                      <a:pt x="370" y="132"/>
                    </a:lnTo>
                    <a:lnTo>
                      <a:pt x="377" y="129"/>
                    </a:lnTo>
                    <a:lnTo>
                      <a:pt x="385" y="125"/>
                    </a:lnTo>
                    <a:lnTo>
                      <a:pt x="394" y="123"/>
                    </a:lnTo>
                    <a:lnTo>
                      <a:pt x="409" y="121"/>
                    </a:lnTo>
                    <a:lnTo>
                      <a:pt x="427" y="121"/>
                    </a:lnTo>
                    <a:lnTo>
                      <a:pt x="445" y="121"/>
                    </a:lnTo>
                    <a:lnTo>
                      <a:pt x="457" y="117"/>
                    </a:lnTo>
                    <a:lnTo>
                      <a:pt x="468" y="115"/>
                    </a:lnTo>
                    <a:lnTo>
                      <a:pt x="472" y="112"/>
                    </a:lnTo>
                    <a:lnTo>
                      <a:pt x="476" y="108"/>
                    </a:lnTo>
                    <a:lnTo>
                      <a:pt x="484" y="105"/>
                    </a:lnTo>
                    <a:lnTo>
                      <a:pt x="491" y="101"/>
                    </a:lnTo>
                    <a:lnTo>
                      <a:pt x="499" y="98"/>
                    </a:lnTo>
                    <a:lnTo>
                      <a:pt x="507" y="94"/>
                    </a:lnTo>
                    <a:lnTo>
                      <a:pt x="516" y="91"/>
                    </a:lnTo>
                    <a:lnTo>
                      <a:pt x="528" y="88"/>
                    </a:lnTo>
                    <a:lnTo>
                      <a:pt x="543" y="86"/>
                    </a:lnTo>
                    <a:lnTo>
                      <a:pt x="560" y="84"/>
                    </a:lnTo>
                    <a:lnTo>
                      <a:pt x="577" y="83"/>
                    </a:lnTo>
                    <a:lnTo>
                      <a:pt x="590" y="80"/>
                    </a:lnTo>
                    <a:lnTo>
                      <a:pt x="598" y="77"/>
                    </a:lnTo>
                    <a:lnTo>
                      <a:pt x="606" y="73"/>
                    </a:lnTo>
                    <a:lnTo>
                      <a:pt x="613" y="70"/>
                    </a:lnTo>
                    <a:lnTo>
                      <a:pt x="621" y="67"/>
                    </a:lnTo>
                    <a:lnTo>
                      <a:pt x="635" y="64"/>
                    </a:lnTo>
                    <a:lnTo>
                      <a:pt x="653" y="64"/>
                    </a:lnTo>
                    <a:lnTo>
                      <a:pt x="667" y="63"/>
                    </a:lnTo>
                    <a:lnTo>
                      <a:pt x="677" y="60"/>
                    </a:lnTo>
                    <a:lnTo>
                      <a:pt x="683" y="56"/>
                    </a:lnTo>
                    <a:lnTo>
                      <a:pt x="689" y="53"/>
                    </a:lnTo>
                    <a:lnTo>
                      <a:pt x="695" y="49"/>
                    </a:lnTo>
                    <a:lnTo>
                      <a:pt x="699" y="46"/>
                    </a:lnTo>
                    <a:lnTo>
                      <a:pt x="704" y="42"/>
                    </a:lnTo>
                    <a:lnTo>
                      <a:pt x="710" y="39"/>
                    </a:lnTo>
                    <a:lnTo>
                      <a:pt x="712" y="35"/>
                    </a:lnTo>
                    <a:lnTo>
                      <a:pt x="715" y="32"/>
                    </a:lnTo>
                    <a:lnTo>
                      <a:pt x="718" y="29"/>
                    </a:lnTo>
                    <a:lnTo>
                      <a:pt x="721" y="25"/>
                    </a:lnTo>
                    <a:lnTo>
                      <a:pt x="723" y="20"/>
                    </a:lnTo>
                    <a:lnTo>
                      <a:pt x="727" y="17"/>
                    </a:lnTo>
                    <a:lnTo>
                      <a:pt x="729" y="14"/>
                    </a:lnTo>
                    <a:lnTo>
                      <a:pt x="730" y="10"/>
                    </a:lnTo>
                    <a:lnTo>
                      <a:pt x="733" y="7"/>
                    </a:lnTo>
                    <a:lnTo>
                      <a:pt x="734" y="3"/>
                    </a:lnTo>
                    <a:lnTo>
                      <a:pt x="736" y="0"/>
                    </a:lnTo>
                    <a:lnTo>
                      <a:pt x="1917" y="0"/>
                    </a:lnTo>
                    <a:close/>
                    <a:moveTo>
                      <a:pt x="1941" y="447"/>
                    </a:moveTo>
                    <a:lnTo>
                      <a:pt x="1956" y="446"/>
                    </a:lnTo>
                    <a:lnTo>
                      <a:pt x="1972" y="445"/>
                    </a:lnTo>
                    <a:lnTo>
                      <a:pt x="1982" y="442"/>
                    </a:lnTo>
                    <a:lnTo>
                      <a:pt x="1990" y="439"/>
                    </a:lnTo>
                    <a:lnTo>
                      <a:pt x="1998" y="437"/>
                    </a:lnTo>
                    <a:lnTo>
                      <a:pt x="2007" y="433"/>
                    </a:lnTo>
                    <a:lnTo>
                      <a:pt x="2016" y="431"/>
                    </a:lnTo>
                    <a:lnTo>
                      <a:pt x="2027" y="428"/>
                    </a:lnTo>
                    <a:lnTo>
                      <a:pt x="2037" y="426"/>
                    </a:lnTo>
                    <a:lnTo>
                      <a:pt x="2047" y="423"/>
                    </a:lnTo>
                    <a:lnTo>
                      <a:pt x="2059" y="422"/>
                    </a:lnTo>
                    <a:lnTo>
                      <a:pt x="2072" y="419"/>
                    </a:lnTo>
                    <a:lnTo>
                      <a:pt x="2083" y="417"/>
                    </a:lnTo>
                    <a:lnTo>
                      <a:pt x="2096" y="415"/>
                    </a:lnTo>
                    <a:lnTo>
                      <a:pt x="2106" y="412"/>
                    </a:lnTo>
                    <a:lnTo>
                      <a:pt x="2116" y="409"/>
                    </a:lnTo>
                    <a:lnTo>
                      <a:pt x="2127" y="407"/>
                    </a:lnTo>
                    <a:lnTo>
                      <a:pt x="2140" y="404"/>
                    </a:lnTo>
                    <a:lnTo>
                      <a:pt x="2153" y="403"/>
                    </a:lnTo>
                    <a:lnTo>
                      <a:pt x="2165" y="401"/>
                    </a:lnTo>
                    <a:lnTo>
                      <a:pt x="2174" y="398"/>
                    </a:lnTo>
                    <a:lnTo>
                      <a:pt x="2183" y="395"/>
                    </a:lnTo>
                    <a:lnTo>
                      <a:pt x="2191" y="393"/>
                    </a:lnTo>
                    <a:lnTo>
                      <a:pt x="2198" y="389"/>
                    </a:lnTo>
                    <a:lnTo>
                      <a:pt x="2204" y="387"/>
                    </a:lnTo>
                    <a:lnTo>
                      <a:pt x="2209" y="384"/>
                    </a:lnTo>
                    <a:lnTo>
                      <a:pt x="2213" y="380"/>
                    </a:lnTo>
                    <a:lnTo>
                      <a:pt x="2218" y="378"/>
                    </a:lnTo>
                    <a:lnTo>
                      <a:pt x="2220" y="374"/>
                    </a:lnTo>
                    <a:lnTo>
                      <a:pt x="2221" y="371"/>
                    </a:lnTo>
                    <a:lnTo>
                      <a:pt x="2221" y="369"/>
                    </a:lnTo>
                    <a:lnTo>
                      <a:pt x="2222" y="365"/>
                    </a:lnTo>
                    <a:lnTo>
                      <a:pt x="2224" y="362"/>
                    </a:lnTo>
                    <a:lnTo>
                      <a:pt x="2225" y="358"/>
                    </a:lnTo>
                    <a:lnTo>
                      <a:pt x="2225" y="356"/>
                    </a:lnTo>
                    <a:lnTo>
                      <a:pt x="2225" y="352"/>
                    </a:lnTo>
                    <a:lnTo>
                      <a:pt x="2224" y="349"/>
                    </a:lnTo>
                    <a:lnTo>
                      <a:pt x="2224" y="345"/>
                    </a:lnTo>
                    <a:lnTo>
                      <a:pt x="2222" y="343"/>
                    </a:lnTo>
                    <a:lnTo>
                      <a:pt x="2222" y="340"/>
                    </a:lnTo>
                    <a:lnTo>
                      <a:pt x="2220" y="336"/>
                    </a:lnTo>
                    <a:lnTo>
                      <a:pt x="2219" y="333"/>
                    </a:lnTo>
                    <a:lnTo>
                      <a:pt x="2217" y="330"/>
                    </a:lnTo>
                    <a:lnTo>
                      <a:pt x="2217" y="327"/>
                    </a:lnTo>
                    <a:lnTo>
                      <a:pt x="2216" y="324"/>
                    </a:lnTo>
                    <a:lnTo>
                      <a:pt x="2214" y="321"/>
                    </a:lnTo>
                    <a:lnTo>
                      <a:pt x="2211" y="318"/>
                    </a:lnTo>
                    <a:lnTo>
                      <a:pt x="2209" y="314"/>
                    </a:lnTo>
                    <a:lnTo>
                      <a:pt x="2205" y="311"/>
                    </a:lnTo>
                    <a:lnTo>
                      <a:pt x="2203" y="309"/>
                    </a:lnTo>
                    <a:lnTo>
                      <a:pt x="2197" y="305"/>
                    </a:lnTo>
                    <a:lnTo>
                      <a:pt x="2186" y="303"/>
                    </a:lnTo>
                    <a:lnTo>
                      <a:pt x="2174" y="301"/>
                    </a:lnTo>
                    <a:lnTo>
                      <a:pt x="2164" y="298"/>
                    </a:lnTo>
                    <a:lnTo>
                      <a:pt x="2158" y="295"/>
                    </a:lnTo>
                    <a:lnTo>
                      <a:pt x="2152" y="292"/>
                    </a:lnTo>
                    <a:lnTo>
                      <a:pt x="2144" y="290"/>
                    </a:lnTo>
                    <a:lnTo>
                      <a:pt x="2129" y="288"/>
                    </a:lnTo>
                    <a:lnTo>
                      <a:pt x="2113" y="287"/>
                    </a:lnTo>
                    <a:lnTo>
                      <a:pt x="2097" y="288"/>
                    </a:lnTo>
                    <a:lnTo>
                      <a:pt x="2085" y="290"/>
                    </a:lnTo>
                    <a:lnTo>
                      <a:pt x="2072" y="292"/>
                    </a:lnTo>
                    <a:lnTo>
                      <a:pt x="2058" y="292"/>
                    </a:lnTo>
                    <a:lnTo>
                      <a:pt x="2048" y="289"/>
                    </a:lnTo>
                    <a:lnTo>
                      <a:pt x="2036" y="287"/>
                    </a:lnTo>
                    <a:lnTo>
                      <a:pt x="2024" y="286"/>
                    </a:lnTo>
                    <a:lnTo>
                      <a:pt x="2015" y="282"/>
                    </a:lnTo>
                    <a:lnTo>
                      <a:pt x="2008" y="280"/>
                    </a:lnTo>
                    <a:lnTo>
                      <a:pt x="2006" y="276"/>
                    </a:lnTo>
                    <a:lnTo>
                      <a:pt x="2004" y="273"/>
                    </a:lnTo>
                    <a:lnTo>
                      <a:pt x="2001" y="271"/>
                    </a:lnTo>
                    <a:lnTo>
                      <a:pt x="2001" y="267"/>
                    </a:lnTo>
                    <a:lnTo>
                      <a:pt x="2004" y="264"/>
                    </a:lnTo>
                    <a:lnTo>
                      <a:pt x="2006" y="260"/>
                    </a:lnTo>
                    <a:lnTo>
                      <a:pt x="2009" y="258"/>
                    </a:lnTo>
                    <a:lnTo>
                      <a:pt x="2016" y="254"/>
                    </a:lnTo>
                    <a:lnTo>
                      <a:pt x="2023" y="252"/>
                    </a:lnTo>
                    <a:lnTo>
                      <a:pt x="2023" y="249"/>
                    </a:lnTo>
                    <a:lnTo>
                      <a:pt x="2015" y="246"/>
                    </a:lnTo>
                    <a:lnTo>
                      <a:pt x="2004" y="244"/>
                    </a:lnTo>
                    <a:lnTo>
                      <a:pt x="1990" y="244"/>
                    </a:lnTo>
                    <a:lnTo>
                      <a:pt x="1984" y="241"/>
                    </a:lnTo>
                    <a:lnTo>
                      <a:pt x="1978" y="238"/>
                    </a:lnTo>
                    <a:lnTo>
                      <a:pt x="1971" y="235"/>
                    </a:lnTo>
                    <a:lnTo>
                      <a:pt x="1964" y="233"/>
                    </a:lnTo>
                    <a:lnTo>
                      <a:pt x="1957" y="229"/>
                    </a:lnTo>
                    <a:lnTo>
                      <a:pt x="1951" y="227"/>
                    </a:lnTo>
                    <a:lnTo>
                      <a:pt x="1944" y="223"/>
                    </a:lnTo>
                    <a:lnTo>
                      <a:pt x="1936" y="221"/>
                    </a:lnTo>
                    <a:lnTo>
                      <a:pt x="1929" y="218"/>
                    </a:lnTo>
                    <a:lnTo>
                      <a:pt x="1921" y="215"/>
                    </a:lnTo>
                    <a:lnTo>
                      <a:pt x="1914" y="212"/>
                    </a:lnTo>
                    <a:lnTo>
                      <a:pt x="1907" y="209"/>
                    </a:lnTo>
                    <a:lnTo>
                      <a:pt x="1893" y="207"/>
                    </a:lnTo>
                    <a:lnTo>
                      <a:pt x="1881" y="209"/>
                    </a:lnTo>
                    <a:lnTo>
                      <a:pt x="1872" y="212"/>
                    </a:lnTo>
                    <a:lnTo>
                      <a:pt x="1858" y="211"/>
                    </a:lnTo>
                    <a:lnTo>
                      <a:pt x="1848" y="212"/>
                    </a:lnTo>
                    <a:lnTo>
                      <a:pt x="1840" y="215"/>
                    </a:lnTo>
                    <a:lnTo>
                      <a:pt x="1832" y="218"/>
                    </a:lnTo>
                    <a:lnTo>
                      <a:pt x="1824" y="221"/>
                    </a:lnTo>
                    <a:lnTo>
                      <a:pt x="1817" y="223"/>
                    </a:lnTo>
                    <a:lnTo>
                      <a:pt x="1813" y="227"/>
                    </a:lnTo>
                    <a:lnTo>
                      <a:pt x="1809" y="229"/>
                    </a:lnTo>
                    <a:lnTo>
                      <a:pt x="1804" y="233"/>
                    </a:lnTo>
                    <a:lnTo>
                      <a:pt x="1800" y="236"/>
                    </a:lnTo>
                    <a:lnTo>
                      <a:pt x="1795" y="238"/>
                    </a:lnTo>
                    <a:lnTo>
                      <a:pt x="1792" y="242"/>
                    </a:lnTo>
                    <a:lnTo>
                      <a:pt x="1787" y="245"/>
                    </a:lnTo>
                    <a:lnTo>
                      <a:pt x="1780" y="248"/>
                    </a:lnTo>
                    <a:lnTo>
                      <a:pt x="1772" y="251"/>
                    </a:lnTo>
                    <a:lnTo>
                      <a:pt x="1764" y="253"/>
                    </a:lnTo>
                    <a:lnTo>
                      <a:pt x="1756" y="257"/>
                    </a:lnTo>
                    <a:lnTo>
                      <a:pt x="1747" y="258"/>
                    </a:lnTo>
                    <a:lnTo>
                      <a:pt x="1730" y="258"/>
                    </a:lnTo>
                    <a:lnTo>
                      <a:pt x="1718" y="256"/>
                    </a:lnTo>
                    <a:lnTo>
                      <a:pt x="1711" y="252"/>
                    </a:lnTo>
                    <a:lnTo>
                      <a:pt x="1706" y="250"/>
                    </a:lnTo>
                    <a:lnTo>
                      <a:pt x="1701" y="246"/>
                    </a:lnTo>
                    <a:lnTo>
                      <a:pt x="1696" y="244"/>
                    </a:lnTo>
                    <a:lnTo>
                      <a:pt x="1694" y="241"/>
                    </a:lnTo>
                    <a:lnTo>
                      <a:pt x="1690" y="237"/>
                    </a:lnTo>
                    <a:lnTo>
                      <a:pt x="1687" y="234"/>
                    </a:lnTo>
                    <a:lnTo>
                      <a:pt x="1684" y="231"/>
                    </a:lnTo>
                    <a:lnTo>
                      <a:pt x="1683" y="228"/>
                    </a:lnTo>
                    <a:lnTo>
                      <a:pt x="1681" y="224"/>
                    </a:lnTo>
                    <a:lnTo>
                      <a:pt x="1680" y="222"/>
                    </a:lnTo>
                    <a:lnTo>
                      <a:pt x="1679" y="219"/>
                    </a:lnTo>
                    <a:lnTo>
                      <a:pt x="1676" y="215"/>
                    </a:lnTo>
                    <a:lnTo>
                      <a:pt x="1674" y="212"/>
                    </a:lnTo>
                    <a:lnTo>
                      <a:pt x="1673" y="209"/>
                    </a:lnTo>
                    <a:lnTo>
                      <a:pt x="1671" y="206"/>
                    </a:lnTo>
                    <a:lnTo>
                      <a:pt x="1668" y="203"/>
                    </a:lnTo>
                    <a:lnTo>
                      <a:pt x="1666" y="199"/>
                    </a:lnTo>
                    <a:lnTo>
                      <a:pt x="1665" y="197"/>
                    </a:lnTo>
                    <a:lnTo>
                      <a:pt x="1662" y="193"/>
                    </a:lnTo>
                    <a:lnTo>
                      <a:pt x="1660" y="190"/>
                    </a:lnTo>
                    <a:lnTo>
                      <a:pt x="1658" y="188"/>
                    </a:lnTo>
                    <a:lnTo>
                      <a:pt x="1656" y="184"/>
                    </a:lnTo>
                    <a:lnTo>
                      <a:pt x="1653" y="181"/>
                    </a:lnTo>
                    <a:lnTo>
                      <a:pt x="1651" y="177"/>
                    </a:lnTo>
                    <a:lnTo>
                      <a:pt x="1648" y="175"/>
                    </a:lnTo>
                    <a:lnTo>
                      <a:pt x="1645" y="171"/>
                    </a:lnTo>
                    <a:lnTo>
                      <a:pt x="1642" y="168"/>
                    </a:lnTo>
                    <a:lnTo>
                      <a:pt x="1637" y="166"/>
                    </a:lnTo>
                    <a:lnTo>
                      <a:pt x="1634" y="162"/>
                    </a:lnTo>
                    <a:lnTo>
                      <a:pt x="1630" y="159"/>
                    </a:lnTo>
                    <a:lnTo>
                      <a:pt x="1627" y="156"/>
                    </a:lnTo>
                    <a:lnTo>
                      <a:pt x="1623" y="153"/>
                    </a:lnTo>
                    <a:lnTo>
                      <a:pt x="1620" y="150"/>
                    </a:lnTo>
                    <a:lnTo>
                      <a:pt x="1616" y="147"/>
                    </a:lnTo>
                    <a:lnTo>
                      <a:pt x="1612" y="144"/>
                    </a:lnTo>
                    <a:lnTo>
                      <a:pt x="1606" y="140"/>
                    </a:lnTo>
                    <a:lnTo>
                      <a:pt x="1598" y="138"/>
                    </a:lnTo>
                    <a:lnTo>
                      <a:pt x="1590" y="135"/>
                    </a:lnTo>
                    <a:lnTo>
                      <a:pt x="1582" y="132"/>
                    </a:lnTo>
                    <a:lnTo>
                      <a:pt x="1571" y="130"/>
                    </a:lnTo>
                    <a:lnTo>
                      <a:pt x="1559" y="128"/>
                    </a:lnTo>
                    <a:lnTo>
                      <a:pt x="1547" y="125"/>
                    </a:lnTo>
                    <a:lnTo>
                      <a:pt x="1538" y="123"/>
                    </a:lnTo>
                    <a:lnTo>
                      <a:pt x="1531" y="120"/>
                    </a:lnTo>
                    <a:lnTo>
                      <a:pt x="1524" y="117"/>
                    </a:lnTo>
                    <a:lnTo>
                      <a:pt x="1512" y="115"/>
                    </a:lnTo>
                    <a:lnTo>
                      <a:pt x="1497" y="115"/>
                    </a:lnTo>
                    <a:lnTo>
                      <a:pt x="1482" y="117"/>
                    </a:lnTo>
                    <a:lnTo>
                      <a:pt x="1467" y="117"/>
                    </a:lnTo>
                    <a:lnTo>
                      <a:pt x="1450" y="117"/>
                    </a:lnTo>
                    <a:lnTo>
                      <a:pt x="1437" y="118"/>
                    </a:lnTo>
                    <a:lnTo>
                      <a:pt x="1433" y="122"/>
                    </a:lnTo>
                    <a:lnTo>
                      <a:pt x="1430" y="125"/>
                    </a:lnTo>
                    <a:lnTo>
                      <a:pt x="1425" y="128"/>
                    </a:lnTo>
                    <a:lnTo>
                      <a:pt x="1419" y="131"/>
                    </a:lnTo>
                    <a:lnTo>
                      <a:pt x="1414" y="135"/>
                    </a:lnTo>
                    <a:lnTo>
                      <a:pt x="1407" y="137"/>
                    </a:lnTo>
                    <a:lnTo>
                      <a:pt x="1402" y="140"/>
                    </a:lnTo>
                    <a:lnTo>
                      <a:pt x="1397" y="143"/>
                    </a:lnTo>
                    <a:lnTo>
                      <a:pt x="1396" y="146"/>
                    </a:lnTo>
                    <a:lnTo>
                      <a:pt x="1394" y="150"/>
                    </a:lnTo>
                    <a:lnTo>
                      <a:pt x="1393" y="153"/>
                    </a:lnTo>
                    <a:lnTo>
                      <a:pt x="1391" y="155"/>
                    </a:lnTo>
                    <a:lnTo>
                      <a:pt x="1388" y="159"/>
                    </a:lnTo>
                    <a:lnTo>
                      <a:pt x="1387" y="162"/>
                    </a:lnTo>
                    <a:lnTo>
                      <a:pt x="1386" y="166"/>
                    </a:lnTo>
                    <a:lnTo>
                      <a:pt x="1384" y="168"/>
                    </a:lnTo>
                    <a:lnTo>
                      <a:pt x="1381" y="171"/>
                    </a:lnTo>
                    <a:lnTo>
                      <a:pt x="1378" y="175"/>
                    </a:lnTo>
                    <a:lnTo>
                      <a:pt x="1376" y="177"/>
                    </a:lnTo>
                    <a:lnTo>
                      <a:pt x="1373" y="181"/>
                    </a:lnTo>
                    <a:lnTo>
                      <a:pt x="1370" y="184"/>
                    </a:lnTo>
                    <a:lnTo>
                      <a:pt x="1366" y="186"/>
                    </a:lnTo>
                    <a:lnTo>
                      <a:pt x="1363" y="190"/>
                    </a:lnTo>
                    <a:lnTo>
                      <a:pt x="1359" y="193"/>
                    </a:lnTo>
                    <a:lnTo>
                      <a:pt x="1356" y="197"/>
                    </a:lnTo>
                    <a:lnTo>
                      <a:pt x="1354" y="199"/>
                    </a:lnTo>
                    <a:lnTo>
                      <a:pt x="1351" y="203"/>
                    </a:lnTo>
                    <a:lnTo>
                      <a:pt x="1349" y="206"/>
                    </a:lnTo>
                    <a:lnTo>
                      <a:pt x="1347" y="208"/>
                    </a:lnTo>
                    <a:lnTo>
                      <a:pt x="1343" y="212"/>
                    </a:lnTo>
                    <a:lnTo>
                      <a:pt x="1342" y="215"/>
                    </a:lnTo>
                    <a:lnTo>
                      <a:pt x="1343" y="219"/>
                    </a:lnTo>
                    <a:lnTo>
                      <a:pt x="1344" y="221"/>
                    </a:lnTo>
                    <a:lnTo>
                      <a:pt x="1344" y="224"/>
                    </a:lnTo>
                    <a:lnTo>
                      <a:pt x="1346" y="228"/>
                    </a:lnTo>
                    <a:lnTo>
                      <a:pt x="1347" y="231"/>
                    </a:lnTo>
                    <a:lnTo>
                      <a:pt x="1347" y="234"/>
                    </a:lnTo>
                    <a:lnTo>
                      <a:pt x="1348" y="237"/>
                    </a:lnTo>
                    <a:lnTo>
                      <a:pt x="1349" y="241"/>
                    </a:lnTo>
                    <a:lnTo>
                      <a:pt x="1349" y="244"/>
                    </a:lnTo>
                    <a:lnTo>
                      <a:pt x="1350" y="246"/>
                    </a:lnTo>
                    <a:lnTo>
                      <a:pt x="1350" y="250"/>
                    </a:lnTo>
                    <a:lnTo>
                      <a:pt x="1351" y="253"/>
                    </a:lnTo>
                    <a:lnTo>
                      <a:pt x="1351" y="256"/>
                    </a:lnTo>
                    <a:lnTo>
                      <a:pt x="1353" y="259"/>
                    </a:lnTo>
                    <a:lnTo>
                      <a:pt x="1353" y="262"/>
                    </a:lnTo>
                    <a:lnTo>
                      <a:pt x="1353" y="266"/>
                    </a:lnTo>
                    <a:lnTo>
                      <a:pt x="1354" y="268"/>
                    </a:lnTo>
                    <a:lnTo>
                      <a:pt x="1354" y="272"/>
                    </a:lnTo>
                    <a:lnTo>
                      <a:pt x="1354" y="275"/>
                    </a:lnTo>
                    <a:lnTo>
                      <a:pt x="1355" y="279"/>
                    </a:lnTo>
                    <a:lnTo>
                      <a:pt x="1355" y="281"/>
                    </a:lnTo>
                    <a:lnTo>
                      <a:pt x="1356" y="284"/>
                    </a:lnTo>
                    <a:lnTo>
                      <a:pt x="1357" y="288"/>
                    </a:lnTo>
                    <a:lnTo>
                      <a:pt x="1358" y="291"/>
                    </a:lnTo>
                    <a:lnTo>
                      <a:pt x="1361" y="294"/>
                    </a:lnTo>
                    <a:lnTo>
                      <a:pt x="1362" y="297"/>
                    </a:lnTo>
                    <a:lnTo>
                      <a:pt x="1363" y="301"/>
                    </a:lnTo>
                    <a:lnTo>
                      <a:pt x="1365" y="304"/>
                    </a:lnTo>
                    <a:lnTo>
                      <a:pt x="1368" y="306"/>
                    </a:lnTo>
                    <a:lnTo>
                      <a:pt x="1370" y="310"/>
                    </a:lnTo>
                    <a:lnTo>
                      <a:pt x="1372" y="313"/>
                    </a:lnTo>
                    <a:lnTo>
                      <a:pt x="1374" y="316"/>
                    </a:lnTo>
                    <a:lnTo>
                      <a:pt x="1378" y="319"/>
                    </a:lnTo>
                    <a:lnTo>
                      <a:pt x="1379" y="322"/>
                    </a:lnTo>
                    <a:lnTo>
                      <a:pt x="1381" y="326"/>
                    </a:lnTo>
                    <a:lnTo>
                      <a:pt x="1383" y="328"/>
                    </a:lnTo>
                    <a:lnTo>
                      <a:pt x="1385" y="332"/>
                    </a:lnTo>
                    <a:lnTo>
                      <a:pt x="1386" y="335"/>
                    </a:lnTo>
                    <a:lnTo>
                      <a:pt x="1388" y="337"/>
                    </a:lnTo>
                    <a:lnTo>
                      <a:pt x="1391" y="341"/>
                    </a:lnTo>
                    <a:lnTo>
                      <a:pt x="1393" y="344"/>
                    </a:lnTo>
                    <a:lnTo>
                      <a:pt x="1395" y="348"/>
                    </a:lnTo>
                    <a:lnTo>
                      <a:pt x="1397" y="350"/>
                    </a:lnTo>
                    <a:lnTo>
                      <a:pt x="1400" y="354"/>
                    </a:lnTo>
                    <a:lnTo>
                      <a:pt x="1402" y="357"/>
                    </a:lnTo>
                    <a:lnTo>
                      <a:pt x="1404" y="360"/>
                    </a:lnTo>
                    <a:lnTo>
                      <a:pt x="1407" y="363"/>
                    </a:lnTo>
                    <a:lnTo>
                      <a:pt x="1410" y="366"/>
                    </a:lnTo>
                    <a:lnTo>
                      <a:pt x="1412" y="370"/>
                    </a:lnTo>
                    <a:lnTo>
                      <a:pt x="1416" y="372"/>
                    </a:lnTo>
                    <a:lnTo>
                      <a:pt x="1419" y="375"/>
                    </a:lnTo>
                    <a:lnTo>
                      <a:pt x="1423" y="379"/>
                    </a:lnTo>
                    <a:lnTo>
                      <a:pt x="1426" y="381"/>
                    </a:lnTo>
                    <a:lnTo>
                      <a:pt x="1430" y="385"/>
                    </a:lnTo>
                    <a:lnTo>
                      <a:pt x="1434" y="388"/>
                    </a:lnTo>
                    <a:lnTo>
                      <a:pt x="1438" y="390"/>
                    </a:lnTo>
                    <a:lnTo>
                      <a:pt x="1442" y="394"/>
                    </a:lnTo>
                    <a:lnTo>
                      <a:pt x="1448" y="397"/>
                    </a:lnTo>
                    <a:lnTo>
                      <a:pt x="1453" y="400"/>
                    </a:lnTo>
                    <a:lnTo>
                      <a:pt x="1459" y="403"/>
                    </a:lnTo>
                    <a:lnTo>
                      <a:pt x="1465" y="405"/>
                    </a:lnTo>
                    <a:lnTo>
                      <a:pt x="1472" y="409"/>
                    </a:lnTo>
                    <a:lnTo>
                      <a:pt x="1483" y="411"/>
                    </a:lnTo>
                    <a:lnTo>
                      <a:pt x="1491" y="415"/>
                    </a:lnTo>
                    <a:lnTo>
                      <a:pt x="1500" y="417"/>
                    </a:lnTo>
                    <a:lnTo>
                      <a:pt x="1509" y="419"/>
                    </a:lnTo>
                    <a:lnTo>
                      <a:pt x="1520" y="422"/>
                    </a:lnTo>
                    <a:lnTo>
                      <a:pt x="1532" y="424"/>
                    </a:lnTo>
                    <a:lnTo>
                      <a:pt x="1546" y="426"/>
                    </a:lnTo>
                    <a:lnTo>
                      <a:pt x="1559" y="428"/>
                    </a:lnTo>
                    <a:lnTo>
                      <a:pt x="1575" y="430"/>
                    </a:lnTo>
                    <a:lnTo>
                      <a:pt x="1591" y="430"/>
                    </a:lnTo>
                    <a:lnTo>
                      <a:pt x="1607" y="428"/>
                    </a:lnTo>
                    <a:lnTo>
                      <a:pt x="1622" y="427"/>
                    </a:lnTo>
                    <a:lnTo>
                      <a:pt x="1635" y="425"/>
                    </a:lnTo>
                    <a:lnTo>
                      <a:pt x="1648" y="423"/>
                    </a:lnTo>
                    <a:lnTo>
                      <a:pt x="1658" y="420"/>
                    </a:lnTo>
                    <a:lnTo>
                      <a:pt x="1672" y="418"/>
                    </a:lnTo>
                    <a:lnTo>
                      <a:pt x="1686" y="417"/>
                    </a:lnTo>
                    <a:lnTo>
                      <a:pt x="1698" y="415"/>
                    </a:lnTo>
                    <a:lnTo>
                      <a:pt x="1715" y="416"/>
                    </a:lnTo>
                    <a:lnTo>
                      <a:pt x="1729" y="417"/>
                    </a:lnTo>
                    <a:lnTo>
                      <a:pt x="1736" y="420"/>
                    </a:lnTo>
                    <a:lnTo>
                      <a:pt x="1742" y="423"/>
                    </a:lnTo>
                    <a:lnTo>
                      <a:pt x="1748" y="426"/>
                    </a:lnTo>
                    <a:lnTo>
                      <a:pt x="1756" y="428"/>
                    </a:lnTo>
                    <a:lnTo>
                      <a:pt x="1767" y="431"/>
                    </a:lnTo>
                    <a:lnTo>
                      <a:pt x="1774" y="434"/>
                    </a:lnTo>
                    <a:lnTo>
                      <a:pt x="1782" y="437"/>
                    </a:lnTo>
                    <a:lnTo>
                      <a:pt x="1789" y="440"/>
                    </a:lnTo>
                    <a:lnTo>
                      <a:pt x="1795" y="442"/>
                    </a:lnTo>
                    <a:lnTo>
                      <a:pt x="1801" y="446"/>
                    </a:lnTo>
                    <a:lnTo>
                      <a:pt x="1810" y="448"/>
                    </a:lnTo>
                    <a:lnTo>
                      <a:pt x="1819" y="452"/>
                    </a:lnTo>
                    <a:lnTo>
                      <a:pt x="1832" y="454"/>
                    </a:lnTo>
                    <a:lnTo>
                      <a:pt x="1847" y="454"/>
                    </a:lnTo>
                    <a:lnTo>
                      <a:pt x="1863" y="453"/>
                    </a:lnTo>
                    <a:lnTo>
                      <a:pt x="1879" y="452"/>
                    </a:lnTo>
                    <a:lnTo>
                      <a:pt x="1896" y="452"/>
                    </a:lnTo>
                    <a:lnTo>
                      <a:pt x="1913" y="450"/>
                    </a:lnTo>
                    <a:lnTo>
                      <a:pt x="1926" y="449"/>
                    </a:lnTo>
                    <a:lnTo>
                      <a:pt x="1941" y="447"/>
                    </a:lnTo>
                    <a:close/>
                    <a:moveTo>
                      <a:pt x="5329" y="214"/>
                    </a:moveTo>
                    <a:lnTo>
                      <a:pt x="5331" y="211"/>
                    </a:lnTo>
                    <a:lnTo>
                      <a:pt x="5333" y="206"/>
                    </a:lnTo>
                    <a:lnTo>
                      <a:pt x="5335" y="203"/>
                    </a:lnTo>
                    <a:lnTo>
                      <a:pt x="5350" y="203"/>
                    </a:lnTo>
                    <a:lnTo>
                      <a:pt x="5358" y="206"/>
                    </a:lnTo>
                    <a:lnTo>
                      <a:pt x="5361" y="209"/>
                    </a:lnTo>
                    <a:lnTo>
                      <a:pt x="5366" y="213"/>
                    </a:lnTo>
                    <a:lnTo>
                      <a:pt x="5361" y="218"/>
                    </a:lnTo>
                    <a:lnTo>
                      <a:pt x="5354" y="221"/>
                    </a:lnTo>
                    <a:lnTo>
                      <a:pt x="5340" y="223"/>
                    </a:lnTo>
                    <a:lnTo>
                      <a:pt x="5335" y="222"/>
                    </a:lnTo>
                    <a:lnTo>
                      <a:pt x="5331" y="219"/>
                    </a:lnTo>
                    <a:lnTo>
                      <a:pt x="5329" y="214"/>
                    </a:lnTo>
                    <a:close/>
                    <a:moveTo>
                      <a:pt x="3228" y="197"/>
                    </a:moveTo>
                    <a:lnTo>
                      <a:pt x="3230" y="193"/>
                    </a:lnTo>
                    <a:lnTo>
                      <a:pt x="3231" y="190"/>
                    </a:lnTo>
                    <a:lnTo>
                      <a:pt x="3231" y="186"/>
                    </a:lnTo>
                    <a:lnTo>
                      <a:pt x="3232" y="183"/>
                    </a:lnTo>
                    <a:lnTo>
                      <a:pt x="3232" y="181"/>
                    </a:lnTo>
                    <a:lnTo>
                      <a:pt x="3232" y="177"/>
                    </a:lnTo>
                    <a:lnTo>
                      <a:pt x="3228" y="174"/>
                    </a:lnTo>
                    <a:lnTo>
                      <a:pt x="3226" y="170"/>
                    </a:lnTo>
                    <a:lnTo>
                      <a:pt x="3223" y="168"/>
                    </a:lnTo>
                    <a:lnTo>
                      <a:pt x="3218" y="165"/>
                    </a:lnTo>
                    <a:lnTo>
                      <a:pt x="3213" y="161"/>
                    </a:lnTo>
                    <a:lnTo>
                      <a:pt x="3206" y="159"/>
                    </a:lnTo>
                    <a:lnTo>
                      <a:pt x="3193" y="158"/>
                    </a:lnTo>
                    <a:lnTo>
                      <a:pt x="3186" y="154"/>
                    </a:lnTo>
                    <a:lnTo>
                      <a:pt x="3183" y="152"/>
                    </a:lnTo>
                    <a:lnTo>
                      <a:pt x="3181" y="148"/>
                    </a:lnTo>
                    <a:lnTo>
                      <a:pt x="3179" y="145"/>
                    </a:lnTo>
                    <a:lnTo>
                      <a:pt x="3178" y="141"/>
                    </a:lnTo>
                    <a:lnTo>
                      <a:pt x="3181" y="139"/>
                    </a:lnTo>
                    <a:lnTo>
                      <a:pt x="3186" y="136"/>
                    </a:lnTo>
                    <a:lnTo>
                      <a:pt x="3194" y="133"/>
                    </a:lnTo>
                    <a:lnTo>
                      <a:pt x="3206" y="131"/>
                    </a:lnTo>
                    <a:lnTo>
                      <a:pt x="3210" y="129"/>
                    </a:lnTo>
                    <a:lnTo>
                      <a:pt x="3212" y="125"/>
                    </a:lnTo>
                    <a:lnTo>
                      <a:pt x="3211" y="122"/>
                    </a:lnTo>
                    <a:lnTo>
                      <a:pt x="3209" y="118"/>
                    </a:lnTo>
                    <a:lnTo>
                      <a:pt x="3208" y="116"/>
                    </a:lnTo>
                    <a:lnTo>
                      <a:pt x="3204" y="113"/>
                    </a:lnTo>
                    <a:lnTo>
                      <a:pt x="3196" y="109"/>
                    </a:lnTo>
                    <a:lnTo>
                      <a:pt x="3188" y="107"/>
                    </a:lnTo>
                    <a:lnTo>
                      <a:pt x="3178" y="109"/>
                    </a:lnTo>
                    <a:lnTo>
                      <a:pt x="3167" y="110"/>
                    </a:lnTo>
                    <a:lnTo>
                      <a:pt x="3159" y="108"/>
                    </a:lnTo>
                    <a:lnTo>
                      <a:pt x="3151" y="105"/>
                    </a:lnTo>
                    <a:lnTo>
                      <a:pt x="3144" y="101"/>
                    </a:lnTo>
                    <a:lnTo>
                      <a:pt x="3138" y="99"/>
                    </a:lnTo>
                    <a:lnTo>
                      <a:pt x="3127" y="100"/>
                    </a:lnTo>
                    <a:lnTo>
                      <a:pt x="3118" y="102"/>
                    </a:lnTo>
                    <a:lnTo>
                      <a:pt x="3112" y="105"/>
                    </a:lnTo>
                    <a:lnTo>
                      <a:pt x="3107" y="108"/>
                    </a:lnTo>
                    <a:lnTo>
                      <a:pt x="3104" y="112"/>
                    </a:lnTo>
                    <a:lnTo>
                      <a:pt x="3098" y="114"/>
                    </a:lnTo>
                    <a:lnTo>
                      <a:pt x="3082" y="113"/>
                    </a:lnTo>
                    <a:lnTo>
                      <a:pt x="3073" y="110"/>
                    </a:lnTo>
                    <a:lnTo>
                      <a:pt x="3065" y="107"/>
                    </a:lnTo>
                    <a:lnTo>
                      <a:pt x="3059" y="105"/>
                    </a:lnTo>
                    <a:lnTo>
                      <a:pt x="3052" y="101"/>
                    </a:lnTo>
                    <a:lnTo>
                      <a:pt x="3038" y="100"/>
                    </a:lnTo>
                    <a:lnTo>
                      <a:pt x="3028" y="101"/>
                    </a:lnTo>
                    <a:lnTo>
                      <a:pt x="3022" y="105"/>
                    </a:lnTo>
                    <a:lnTo>
                      <a:pt x="3016" y="107"/>
                    </a:lnTo>
                    <a:lnTo>
                      <a:pt x="3015" y="110"/>
                    </a:lnTo>
                    <a:lnTo>
                      <a:pt x="3013" y="114"/>
                    </a:lnTo>
                    <a:lnTo>
                      <a:pt x="3012" y="117"/>
                    </a:lnTo>
                    <a:lnTo>
                      <a:pt x="3009" y="121"/>
                    </a:lnTo>
                    <a:lnTo>
                      <a:pt x="3008" y="123"/>
                    </a:lnTo>
                    <a:lnTo>
                      <a:pt x="3008" y="126"/>
                    </a:lnTo>
                    <a:lnTo>
                      <a:pt x="3011" y="130"/>
                    </a:lnTo>
                    <a:lnTo>
                      <a:pt x="3013" y="133"/>
                    </a:lnTo>
                    <a:lnTo>
                      <a:pt x="3015" y="136"/>
                    </a:lnTo>
                    <a:lnTo>
                      <a:pt x="3017" y="139"/>
                    </a:lnTo>
                    <a:lnTo>
                      <a:pt x="3020" y="143"/>
                    </a:lnTo>
                    <a:lnTo>
                      <a:pt x="3024" y="146"/>
                    </a:lnTo>
                    <a:lnTo>
                      <a:pt x="3030" y="148"/>
                    </a:lnTo>
                    <a:lnTo>
                      <a:pt x="3037" y="152"/>
                    </a:lnTo>
                    <a:lnTo>
                      <a:pt x="3045" y="154"/>
                    </a:lnTo>
                    <a:lnTo>
                      <a:pt x="3054" y="158"/>
                    </a:lnTo>
                    <a:lnTo>
                      <a:pt x="3064" y="160"/>
                    </a:lnTo>
                    <a:lnTo>
                      <a:pt x="3076" y="162"/>
                    </a:lnTo>
                    <a:lnTo>
                      <a:pt x="3088" y="165"/>
                    </a:lnTo>
                    <a:lnTo>
                      <a:pt x="3098" y="167"/>
                    </a:lnTo>
                    <a:lnTo>
                      <a:pt x="3106" y="169"/>
                    </a:lnTo>
                    <a:lnTo>
                      <a:pt x="3114" y="173"/>
                    </a:lnTo>
                    <a:lnTo>
                      <a:pt x="3122" y="175"/>
                    </a:lnTo>
                    <a:lnTo>
                      <a:pt x="3129" y="178"/>
                    </a:lnTo>
                    <a:lnTo>
                      <a:pt x="3135" y="182"/>
                    </a:lnTo>
                    <a:lnTo>
                      <a:pt x="3141" y="184"/>
                    </a:lnTo>
                    <a:lnTo>
                      <a:pt x="3145" y="188"/>
                    </a:lnTo>
                    <a:lnTo>
                      <a:pt x="3150" y="191"/>
                    </a:lnTo>
                    <a:lnTo>
                      <a:pt x="3156" y="193"/>
                    </a:lnTo>
                    <a:lnTo>
                      <a:pt x="3162" y="197"/>
                    </a:lnTo>
                    <a:lnTo>
                      <a:pt x="3168" y="199"/>
                    </a:lnTo>
                    <a:lnTo>
                      <a:pt x="3178" y="203"/>
                    </a:lnTo>
                    <a:lnTo>
                      <a:pt x="3188" y="205"/>
                    </a:lnTo>
                    <a:lnTo>
                      <a:pt x="3202" y="207"/>
                    </a:lnTo>
                    <a:lnTo>
                      <a:pt x="3210" y="205"/>
                    </a:lnTo>
                    <a:lnTo>
                      <a:pt x="3217" y="203"/>
                    </a:lnTo>
                    <a:lnTo>
                      <a:pt x="3224" y="199"/>
                    </a:lnTo>
                    <a:lnTo>
                      <a:pt x="3228" y="197"/>
                    </a:lnTo>
                    <a:close/>
                    <a:moveTo>
                      <a:pt x="4560" y="53"/>
                    </a:moveTo>
                    <a:lnTo>
                      <a:pt x="4570" y="48"/>
                    </a:lnTo>
                    <a:lnTo>
                      <a:pt x="4579" y="49"/>
                    </a:lnTo>
                    <a:lnTo>
                      <a:pt x="4586" y="54"/>
                    </a:lnTo>
                    <a:lnTo>
                      <a:pt x="4582" y="60"/>
                    </a:lnTo>
                    <a:lnTo>
                      <a:pt x="4578" y="65"/>
                    </a:lnTo>
                    <a:lnTo>
                      <a:pt x="4574" y="69"/>
                    </a:lnTo>
                    <a:lnTo>
                      <a:pt x="4570" y="64"/>
                    </a:lnTo>
                    <a:lnTo>
                      <a:pt x="4565" y="59"/>
                    </a:lnTo>
                    <a:lnTo>
                      <a:pt x="4560" y="53"/>
                    </a:lnTo>
                    <a:close/>
                    <a:moveTo>
                      <a:pt x="4027" y="17"/>
                    </a:moveTo>
                    <a:lnTo>
                      <a:pt x="4034" y="16"/>
                    </a:lnTo>
                    <a:lnTo>
                      <a:pt x="4037" y="17"/>
                    </a:lnTo>
                    <a:lnTo>
                      <a:pt x="4037" y="18"/>
                    </a:lnTo>
                    <a:lnTo>
                      <a:pt x="4037" y="20"/>
                    </a:lnTo>
                    <a:lnTo>
                      <a:pt x="4037" y="22"/>
                    </a:lnTo>
                    <a:lnTo>
                      <a:pt x="4036" y="23"/>
                    </a:lnTo>
                    <a:lnTo>
                      <a:pt x="4033" y="20"/>
                    </a:lnTo>
                    <a:lnTo>
                      <a:pt x="4029" y="19"/>
                    </a:lnTo>
                    <a:lnTo>
                      <a:pt x="4027" y="17"/>
                    </a:lnTo>
                    <a:close/>
                  </a:path>
                </a:pathLst>
              </a:custGeom>
              <a:solidFill>
                <a:srgbClr val="3A3A3A"/>
              </a:solidFill>
              <a:ln w="9525">
                <a:noFill/>
                <a:round/>
                <a:headEnd/>
                <a:tailEnd/>
              </a:ln>
            </p:spPr>
            <p:txBody>
              <a:bodyPr/>
              <a:lstStyle/>
              <a:p>
                <a:endParaRPr lang="ru-RU"/>
              </a:p>
            </p:txBody>
          </p:sp>
          <p:sp>
            <p:nvSpPr>
              <p:cNvPr id="22793" name="Freeform 11"/>
              <p:cNvSpPr>
                <a:spLocks noEditPoints="1"/>
              </p:cNvSpPr>
              <p:nvPr/>
            </p:nvSpPr>
            <p:spPr bwMode="auto">
              <a:xfrm>
                <a:off x="495" y="1189"/>
                <a:ext cx="3457" cy="635"/>
              </a:xfrm>
              <a:custGeom>
                <a:avLst/>
                <a:gdLst>
                  <a:gd name="T0" fmla="*/ 16 w 6913"/>
                  <a:gd name="T1" fmla="*/ 1 h 1270"/>
                  <a:gd name="T2" fmla="*/ 21 w 6913"/>
                  <a:gd name="T3" fmla="*/ 1 h 1270"/>
                  <a:gd name="T4" fmla="*/ 24 w 6913"/>
                  <a:gd name="T5" fmla="*/ 1 h 1270"/>
                  <a:gd name="T6" fmla="*/ 28 w 6913"/>
                  <a:gd name="T7" fmla="*/ 1 h 1270"/>
                  <a:gd name="T8" fmla="*/ 31 w 6913"/>
                  <a:gd name="T9" fmla="*/ 1 h 1270"/>
                  <a:gd name="T10" fmla="*/ 34 w 6913"/>
                  <a:gd name="T11" fmla="*/ 1 h 1270"/>
                  <a:gd name="T12" fmla="*/ 36 w 6913"/>
                  <a:gd name="T13" fmla="*/ 1 h 1270"/>
                  <a:gd name="T14" fmla="*/ 37 w 6913"/>
                  <a:gd name="T15" fmla="*/ 1 h 1270"/>
                  <a:gd name="T16" fmla="*/ 41 w 6913"/>
                  <a:gd name="T17" fmla="*/ 1 h 1270"/>
                  <a:gd name="T18" fmla="*/ 38 w 6913"/>
                  <a:gd name="T19" fmla="*/ 2 h 1270"/>
                  <a:gd name="T20" fmla="*/ 42 w 6913"/>
                  <a:gd name="T21" fmla="*/ 3 h 1270"/>
                  <a:gd name="T22" fmla="*/ 43 w 6913"/>
                  <a:gd name="T23" fmla="*/ 1 h 1270"/>
                  <a:gd name="T24" fmla="*/ 45 w 6913"/>
                  <a:gd name="T25" fmla="*/ 1 h 1270"/>
                  <a:gd name="T26" fmla="*/ 45 w 6913"/>
                  <a:gd name="T27" fmla="*/ 1 h 1270"/>
                  <a:gd name="T28" fmla="*/ 49 w 6913"/>
                  <a:gd name="T29" fmla="*/ 1 h 1270"/>
                  <a:gd name="T30" fmla="*/ 54 w 6913"/>
                  <a:gd name="T31" fmla="*/ 1 h 1270"/>
                  <a:gd name="T32" fmla="*/ 1 w 6913"/>
                  <a:gd name="T33" fmla="*/ 2 h 1270"/>
                  <a:gd name="T34" fmla="*/ 3 w 6913"/>
                  <a:gd name="T35" fmla="*/ 3 h 1270"/>
                  <a:gd name="T36" fmla="*/ 4 w 6913"/>
                  <a:gd name="T37" fmla="*/ 1 h 1270"/>
                  <a:gd name="T38" fmla="*/ 2 w 6913"/>
                  <a:gd name="T39" fmla="*/ 1 h 1270"/>
                  <a:gd name="T40" fmla="*/ 6 w 6913"/>
                  <a:gd name="T41" fmla="*/ 1 h 1270"/>
                  <a:gd name="T42" fmla="*/ 18 w 6913"/>
                  <a:gd name="T43" fmla="*/ 2 h 1270"/>
                  <a:gd name="T44" fmla="*/ 14 w 6913"/>
                  <a:gd name="T45" fmla="*/ 2 h 1270"/>
                  <a:gd name="T46" fmla="*/ 11 w 6913"/>
                  <a:gd name="T47" fmla="*/ 1 h 1270"/>
                  <a:gd name="T48" fmla="*/ 11 w 6913"/>
                  <a:gd name="T49" fmla="*/ 2 h 1270"/>
                  <a:gd name="T50" fmla="*/ 42 w 6913"/>
                  <a:gd name="T51" fmla="*/ 1 h 1270"/>
                  <a:gd name="T52" fmla="*/ 24 w 6913"/>
                  <a:gd name="T53" fmla="*/ 1 h 1270"/>
                  <a:gd name="T54" fmla="*/ 10 w 6913"/>
                  <a:gd name="T55" fmla="*/ 1 h 1270"/>
                  <a:gd name="T56" fmla="*/ 15 w 6913"/>
                  <a:gd name="T57" fmla="*/ 1 h 1270"/>
                  <a:gd name="T58" fmla="*/ 17 w 6913"/>
                  <a:gd name="T59" fmla="*/ 1 h 1270"/>
                  <a:gd name="T60" fmla="*/ 22 w 6913"/>
                  <a:gd name="T61" fmla="*/ 1 h 1270"/>
                  <a:gd name="T62" fmla="*/ 24 w 6913"/>
                  <a:gd name="T63" fmla="*/ 1 h 1270"/>
                  <a:gd name="T64" fmla="*/ 26 w 6913"/>
                  <a:gd name="T65" fmla="*/ 2 h 1270"/>
                  <a:gd name="T66" fmla="*/ 27 w 6913"/>
                  <a:gd name="T67" fmla="*/ 1 h 1270"/>
                  <a:gd name="T68" fmla="*/ 27 w 6913"/>
                  <a:gd name="T69" fmla="*/ 1 h 1270"/>
                  <a:gd name="T70" fmla="*/ 30 w 6913"/>
                  <a:gd name="T71" fmla="*/ 1 h 1270"/>
                  <a:gd name="T72" fmla="*/ 32 w 6913"/>
                  <a:gd name="T73" fmla="*/ 1 h 1270"/>
                  <a:gd name="T74" fmla="*/ 33 w 6913"/>
                  <a:gd name="T75" fmla="*/ 1 h 1270"/>
                  <a:gd name="T76" fmla="*/ 35 w 6913"/>
                  <a:gd name="T77" fmla="*/ 1 h 1270"/>
                  <a:gd name="T78" fmla="*/ 39 w 6913"/>
                  <a:gd name="T79" fmla="*/ 1 h 1270"/>
                  <a:gd name="T80" fmla="*/ 37 w 6913"/>
                  <a:gd name="T81" fmla="*/ 2 h 1270"/>
                  <a:gd name="T82" fmla="*/ 39 w 6913"/>
                  <a:gd name="T83" fmla="*/ 3 h 1270"/>
                  <a:gd name="T84" fmla="*/ 44 w 6913"/>
                  <a:gd name="T85" fmla="*/ 2 h 1270"/>
                  <a:gd name="T86" fmla="*/ 43 w 6913"/>
                  <a:gd name="T87" fmla="*/ 1 h 1270"/>
                  <a:gd name="T88" fmla="*/ 48 w 6913"/>
                  <a:gd name="T89" fmla="*/ 1 h 1270"/>
                  <a:gd name="T90" fmla="*/ 51 w 6913"/>
                  <a:gd name="T91" fmla="*/ 1 h 1270"/>
                  <a:gd name="T92" fmla="*/ 1 w 6913"/>
                  <a:gd name="T93" fmla="*/ 5 h 1270"/>
                  <a:gd name="T94" fmla="*/ 4 w 6913"/>
                  <a:gd name="T95" fmla="*/ 4 h 1270"/>
                  <a:gd name="T96" fmla="*/ 4 w 6913"/>
                  <a:gd name="T97" fmla="*/ 2 h 1270"/>
                  <a:gd name="T98" fmla="*/ 6 w 6913"/>
                  <a:gd name="T99" fmla="*/ 1 h 1270"/>
                  <a:gd name="T100" fmla="*/ 8 w 6913"/>
                  <a:gd name="T101" fmla="*/ 7 h 1270"/>
                  <a:gd name="T102" fmla="*/ 6 w 6913"/>
                  <a:gd name="T103" fmla="*/ 7 h 1270"/>
                  <a:gd name="T104" fmla="*/ 18 w 6913"/>
                  <a:gd name="T105" fmla="*/ 3 h 1270"/>
                  <a:gd name="T106" fmla="*/ 16 w 6913"/>
                  <a:gd name="T107" fmla="*/ 1 h 1270"/>
                  <a:gd name="T108" fmla="*/ 13 w 6913"/>
                  <a:gd name="T109" fmla="*/ 1 h 1270"/>
                  <a:gd name="T110" fmla="*/ 11 w 6913"/>
                  <a:gd name="T111" fmla="*/ 1 h 1270"/>
                  <a:gd name="T112" fmla="*/ 11 w 6913"/>
                  <a:gd name="T113" fmla="*/ 2 h 1270"/>
                  <a:gd name="T114" fmla="*/ 19 w 6913"/>
                  <a:gd name="T115" fmla="*/ 3 h 1270"/>
                  <a:gd name="T116" fmla="*/ 28 w 6913"/>
                  <a:gd name="T117" fmla="*/ 1 h 1270"/>
                  <a:gd name="T118" fmla="*/ 2 w 6913"/>
                  <a:gd name="T119" fmla="*/ 1 h 1270"/>
                  <a:gd name="T120" fmla="*/ 15 w 6913"/>
                  <a:gd name="T121" fmla="*/ 1 h 1270"/>
                  <a:gd name="T122" fmla="*/ 41 w 6913"/>
                  <a:gd name="T123" fmla="*/ 1 h 1270"/>
                  <a:gd name="T124" fmla="*/ 44 w 6913"/>
                  <a:gd name="T125" fmla="*/ 1 h 12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913"/>
                  <a:gd name="T190" fmla="*/ 0 h 1270"/>
                  <a:gd name="T191" fmla="*/ 6913 w 6913"/>
                  <a:gd name="T192" fmla="*/ 1270 h 12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913" h="1270">
                    <a:moveTo>
                      <a:pt x="1917" y="0"/>
                    </a:moveTo>
                    <a:lnTo>
                      <a:pt x="1916" y="2"/>
                    </a:lnTo>
                    <a:lnTo>
                      <a:pt x="1915" y="5"/>
                    </a:lnTo>
                    <a:lnTo>
                      <a:pt x="1913" y="8"/>
                    </a:lnTo>
                    <a:lnTo>
                      <a:pt x="1911" y="10"/>
                    </a:lnTo>
                    <a:lnTo>
                      <a:pt x="1910" y="14"/>
                    </a:lnTo>
                    <a:lnTo>
                      <a:pt x="1909" y="16"/>
                    </a:lnTo>
                    <a:lnTo>
                      <a:pt x="1907" y="19"/>
                    </a:lnTo>
                    <a:lnTo>
                      <a:pt x="1906" y="22"/>
                    </a:lnTo>
                    <a:lnTo>
                      <a:pt x="1903" y="25"/>
                    </a:lnTo>
                    <a:lnTo>
                      <a:pt x="1902" y="27"/>
                    </a:lnTo>
                    <a:lnTo>
                      <a:pt x="1901" y="30"/>
                    </a:lnTo>
                    <a:lnTo>
                      <a:pt x="1899" y="33"/>
                    </a:lnTo>
                    <a:lnTo>
                      <a:pt x="1898" y="35"/>
                    </a:lnTo>
                    <a:lnTo>
                      <a:pt x="1896" y="39"/>
                    </a:lnTo>
                    <a:lnTo>
                      <a:pt x="1895" y="41"/>
                    </a:lnTo>
                    <a:lnTo>
                      <a:pt x="1894" y="44"/>
                    </a:lnTo>
                    <a:lnTo>
                      <a:pt x="1893" y="47"/>
                    </a:lnTo>
                    <a:lnTo>
                      <a:pt x="1892" y="49"/>
                    </a:lnTo>
                    <a:lnTo>
                      <a:pt x="1891" y="53"/>
                    </a:lnTo>
                    <a:lnTo>
                      <a:pt x="1889" y="55"/>
                    </a:lnTo>
                    <a:lnTo>
                      <a:pt x="1889" y="59"/>
                    </a:lnTo>
                    <a:lnTo>
                      <a:pt x="1889" y="61"/>
                    </a:lnTo>
                    <a:lnTo>
                      <a:pt x="1889" y="63"/>
                    </a:lnTo>
                    <a:lnTo>
                      <a:pt x="1888" y="67"/>
                    </a:lnTo>
                    <a:lnTo>
                      <a:pt x="1888" y="69"/>
                    </a:lnTo>
                    <a:lnTo>
                      <a:pt x="1888" y="72"/>
                    </a:lnTo>
                    <a:lnTo>
                      <a:pt x="1889" y="75"/>
                    </a:lnTo>
                    <a:lnTo>
                      <a:pt x="1891" y="78"/>
                    </a:lnTo>
                    <a:lnTo>
                      <a:pt x="1892" y="80"/>
                    </a:lnTo>
                    <a:lnTo>
                      <a:pt x="1893" y="83"/>
                    </a:lnTo>
                    <a:lnTo>
                      <a:pt x="1894" y="86"/>
                    </a:lnTo>
                    <a:lnTo>
                      <a:pt x="1895" y="88"/>
                    </a:lnTo>
                    <a:lnTo>
                      <a:pt x="1899" y="92"/>
                    </a:lnTo>
                    <a:lnTo>
                      <a:pt x="1902" y="94"/>
                    </a:lnTo>
                    <a:lnTo>
                      <a:pt x="1907" y="97"/>
                    </a:lnTo>
                    <a:lnTo>
                      <a:pt x="1909" y="100"/>
                    </a:lnTo>
                    <a:lnTo>
                      <a:pt x="1911" y="102"/>
                    </a:lnTo>
                    <a:lnTo>
                      <a:pt x="1915" y="105"/>
                    </a:lnTo>
                    <a:lnTo>
                      <a:pt x="1917" y="108"/>
                    </a:lnTo>
                    <a:lnTo>
                      <a:pt x="1918" y="110"/>
                    </a:lnTo>
                    <a:lnTo>
                      <a:pt x="1919" y="114"/>
                    </a:lnTo>
                    <a:lnTo>
                      <a:pt x="1922" y="116"/>
                    </a:lnTo>
                    <a:lnTo>
                      <a:pt x="1923" y="120"/>
                    </a:lnTo>
                    <a:lnTo>
                      <a:pt x="1925" y="122"/>
                    </a:lnTo>
                    <a:lnTo>
                      <a:pt x="1929" y="124"/>
                    </a:lnTo>
                    <a:lnTo>
                      <a:pt x="1931" y="128"/>
                    </a:lnTo>
                    <a:lnTo>
                      <a:pt x="1933" y="130"/>
                    </a:lnTo>
                    <a:lnTo>
                      <a:pt x="1937" y="132"/>
                    </a:lnTo>
                    <a:lnTo>
                      <a:pt x="1939" y="136"/>
                    </a:lnTo>
                    <a:lnTo>
                      <a:pt x="1942" y="138"/>
                    </a:lnTo>
                    <a:lnTo>
                      <a:pt x="1946" y="141"/>
                    </a:lnTo>
                    <a:lnTo>
                      <a:pt x="1952" y="144"/>
                    </a:lnTo>
                    <a:lnTo>
                      <a:pt x="1957" y="146"/>
                    </a:lnTo>
                    <a:lnTo>
                      <a:pt x="1964" y="148"/>
                    </a:lnTo>
                    <a:lnTo>
                      <a:pt x="1971" y="151"/>
                    </a:lnTo>
                    <a:lnTo>
                      <a:pt x="1983" y="152"/>
                    </a:lnTo>
                    <a:lnTo>
                      <a:pt x="1994" y="151"/>
                    </a:lnTo>
                    <a:lnTo>
                      <a:pt x="2000" y="147"/>
                    </a:lnTo>
                    <a:lnTo>
                      <a:pt x="2005" y="145"/>
                    </a:lnTo>
                    <a:lnTo>
                      <a:pt x="2012" y="143"/>
                    </a:lnTo>
                    <a:lnTo>
                      <a:pt x="2027" y="144"/>
                    </a:lnTo>
                    <a:lnTo>
                      <a:pt x="2036" y="146"/>
                    </a:lnTo>
                    <a:lnTo>
                      <a:pt x="2044" y="148"/>
                    </a:lnTo>
                    <a:lnTo>
                      <a:pt x="2050" y="151"/>
                    </a:lnTo>
                    <a:lnTo>
                      <a:pt x="2055" y="153"/>
                    </a:lnTo>
                    <a:lnTo>
                      <a:pt x="2061" y="155"/>
                    </a:lnTo>
                    <a:lnTo>
                      <a:pt x="2066" y="159"/>
                    </a:lnTo>
                    <a:lnTo>
                      <a:pt x="2070" y="161"/>
                    </a:lnTo>
                    <a:lnTo>
                      <a:pt x="2075" y="163"/>
                    </a:lnTo>
                    <a:lnTo>
                      <a:pt x="2080" y="167"/>
                    </a:lnTo>
                    <a:lnTo>
                      <a:pt x="2085" y="169"/>
                    </a:lnTo>
                    <a:lnTo>
                      <a:pt x="2091" y="171"/>
                    </a:lnTo>
                    <a:lnTo>
                      <a:pt x="2097" y="174"/>
                    </a:lnTo>
                    <a:lnTo>
                      <a:pt x="2105" y="176"/>
                    </a:lnTo>
                    <a:lnTo>
                      <a:pt x="2113" y="180"/>
                    </a:lnTo>
                    <a:lnTo>
                      <a:pt x="2126" y="181"/>
                    </a:lnTo>
                    <a:lnTo>
                      <a:pt x="2140" y="182"/>
                    </a:lnTo>
                    <a:lnTo>
                      <a:pt x="2151" y="184"/>
                    </a:lnTo>
                    <a:lnTo>
                      <a:pt x="2160" y="185"/>
                    </a:lnTo>
                    <a:lnTo>
                      <a:pt x="2172" y="188"/>
                    </a:lnTo>
                    <a:lnTo>
                      <a:pt x="2184" y="189"/>
                    </a:lnTo>
                    <a:lnTo>
                      <a:pt x="2199" y="190"/>
                    </a:lnTo>
                    <a:lnTo>
                      <a:pt x="2210" y="192"/>
                    </a:lnTo>
                    <a:lnTo>
                      <a:pt x="2220" y="194"/>
                    </a:lnTo>
                    <a:lnTo>
                      <a:pt x="2234" y="196"/>
                    </a:lnTo>
                    <a:lnTo>
                      <a:pt x="2248" y="194"/>
                    </a:lnTo>
                    <a:lnTo>
                      <a:pt x="2259" y="192"/>
                    </a:lnTo>
                    <a:lnTo>
                      <a:pt x="2270" y="191"/>
                    </a:lnTo>
                    <a:lnTo>
                      <a:pt x="2281" y="189"/>
                    </a:lnTo>
                    <a:lnTo>
                      <a:pt x="2293" y="186"/>
                    </a:lnTo>
                    <a:lnTo>
                      <a:pt x="2304" y="185"/>
                    </a:lnTo>
                    <a:lnTo>
                      <a:pt x="2319" y="185"/>
                    </a:lnTo>
                    <a:lnTo>
                      <a:pt x="2333" y="188"/>
                    </a:lnTo>
                    <a:lnTo>
                      <a:pt x="2346" y="189"/>
                    </a:lnTo>
                    <a:lnTo>
                      <a:pt x="2358" y="190"/>
                    </a:lnTo>
                    <a:lnTo>
                      <a:pt x="2371" y="192"/>
                    </a:lnTo>
                    <a:lnTo>
                      <a:pt x="2383" y="193"/>
                    </a:lnTo>
                    <a:lnTo>
                      <a:pt x="2394" y="196"/>
                    </a:lnTo>
                    <a:lnTo>
                      <a:pt x="2405" y="197"/>
                    </a:lnTo>
                    <a:lnTo>
                      <a:pt x="2417" y="199"/>
                    </a:lnTo>
                    <a:lnTo>
                      <a:pt x="2430" y="200"/>
                    </a:lnTo>
                    <a:lnTo>
                      <a:pt x="2443" y="201"/>
                    </a:lnTo>
                    <a:lnTo>
                      <a:pt x="2458" y="203"/>
                    </a:lnTo>
                    <a:lnTo>
                      <a:pt x="2473" y="203"/>
                    </a:lnTo>
                    <a:lnTo>
                      <a:pt x="2485" y="201"/>
                    </a:lnTo>
                    <a:lnTo>
                      <a:pt x="2497" y="200"/>
                    </a:lnTo>
                    <a:lnTo>
                      <a:pt x="2509" y="198"/>
                    </a:lnTo>
                    <a:lnTo>
                      <a:pt x="2517" y="196"/>
                    </a:lnTo>
                    <a:lnTo>
                      <a:pt x="2524" y="193"/>
                    </a:lnTo>
                    <a:lnTo>
                      <a:pt x="2531" y="191"/>
                    </a:lnTo>
                    <a:lnTo>
                      <a:pt x="2539" y="189"/>
                    </a:lnTo>
                    <a:lnTo>
                      <a:pt x="2547" y="186"/>
                    </a:lnTo>
                    <a:lnTo>
                      <a:pt x="2552" y="184"/>
                    </a:lnTo>
                    <a:lnTo>
                      <a:pt x="2558" y="181"/>
                    </a:lnTo>
                    <a:lnTo>
                      <a:pt x="2562" y="178"/>
                    </a:lnTo>
                    <a:lnTo>
                      <a:pt x="2570" y="176"/>
                    </a:lnTo>
                    <a:lnTo>
                      <a:pt x="2577" y="174"/>
                    </a:lnTo>
                    <a:lnTo>
                      <a:pt x="2585" y="171"/>
                    </a:lnTo>
                    <a:lnTo>
                      <a:pt x="2592" y="169"/>
                    </a:lnTo>
                    <a:lnTo>
                      <a:pt x="2602" y="167"/>
                    </a:lnTo>
                    <a:lnTo>
                      <a:pt x="2617" y="167"/>
                    </a:lnTo>
                    <a:lnTo>
                      <a:pt x="2632" y="168"/>
                    </a:lnTo>
                    <a:lnTo>
                      <a:pt x="2638" y="166"/>
                    </a:lnTo>
                    <a:lnTo>
                      <a:pt x="2643" y="163"/>
                    </a:lnTo>
                    <a:lnTo>
                      <a:pt x="2648" y="161"/>
                    </a:lnTo>
                    <a:lnTo>
                      <a:pt x="2656" y="158"/>
                    </a:lnTo>
                    <a:lnTo>
                      <a:pt x="2664" y="155"/>
                    </a:lnTo>
                    <a:lnTo>
                      <a:pt x="2672" y="155"/>
                    </a:lnTo>
                    <a:lnTo>
                      <a:pt x="2683" y="156"/>
                    </a:lnTo>
                    <a:lnTo>
                      <a:pt x="2691" y="155"/>
                    </a:lnTo>
                    <a:lnTo>
                      <a:pt x="2698" y="153"/>
                    </a:lnTo>
                    <a:lnTo>
                      <a:pt x="2704" y="151"/>
                    </a:lnTo>
                    <a:lnTo>
                      <a:pt x="2708" y="147"/>
                    </a:lnTo>
                    <a:lnTo>
                      <a:pt x="2711" y="145"/>
                    </a:lnTo>
                    <a:lnTo>
                      <a:pt x="2713" y="143"/>
                    </a:lnTo>
                    <a:lnTo>
                      <a:pt x="2711" y="139"/>
                    </a:lnTo>
                    <a:lnTo>
                      <a:pt x="2710" y="137"/>
                    </a:lnTo>
                    <a:lnTo>
                      <a:pt x="2709" y="133"/>
                    </a:lnTo>
                    <a:lnTo>
                      <a:pt x="2708" y="131"/>
                    </a:lnTo>
                    <a:lnTo>
                      <a:pt x="2705" y="128"/>
                    </a:lnTo>
                    <a:lnTo>
                      <a:pt x="2704" y="125"/>
                    </a:lnTo>
                    <a:lnTo>
                      <a:pt x="2701" y="123"/>
                    </a:lnTo>
                    <a:lnTo>
                      <a:pt x="2686" y="124"/>
                    </a:lnTo>
                    <a:lnTo>
                      <a:pt x="2683" y="121"/>
                    </a:lnTo>
                    <a:lnTo>
                      <a:pt x="2681" y="118"/>
                    </a:lnTo>
                    <a:lnTo>
                      <a:pt x="2679" y="115"/>
                    </a:lnTo>
                    <a:lnTo>
                      <a:pt x="2678" y="113"/>
                    </a:lnTo>
                    <a:lnTo>
                      <a:pt x="2675" y="110"/>
                    </a:lnTo>
                    <a:lnTo>
                      <a:pt x="2673" y="107"/>
                    </a:lnTo>
                    <a:lnTo>
                      <a:pt x="2676" y="105"/>
                    </a:lnTo>
                    <a:lnTo>
                      <a:pt x="2681" y="101"/>
                    </a:lnTo>
                    <a:lnTo>
                      <a:pt x="2685" y="99"/>
                    </a:lnTo>
                    <a:lnTo>
                      <a:pt x="2695" y="101"/>
                    </a:lnTo>
                    <a:lnTo>
                      <a:pt x="2705" y="101"/>
                    </a:lnTo>
                    <a:lnTo>
                      <a:pt x="2714" y="99"/>
                    </a:lnTo>
                    <a:lnTo>
                      <a:pt x="2724" y="97"/>
                    </a:lnTo>
                    <a:lnTo>
                      <a:pt x="2733" y="94"/>
                    </a:lnTo>
                    <a:lnTo>
                      <a:pt x="2743" y="93"/>
                    </a:lnTo>
                    <a:lnTo>
                      <a:pt x="2754" y="91"/>
                    </a:lnTo>
                    <a:lnTo>
                      <a:pt x="2769" y="91"/>
                    </a:lnTo>
                    <a:lnTo>
                      <a:pt x="2782" y="93"/>
                    </a:lnTo>
                    <a:lnTo>
                      <a:pt x="2792" y="92"/>
                    </a:lnTo>
                    <a:lnTo>
                      <a:pt x="2797" y="90"/>
                    </a:lnTo>
                    <a:lnTo>
                      <a:pt x="2804" y="87"/>
                    </a:lnTo>
                    <a:lnTo>
                      <a:pt x="2814" y="85"/>
                    </a:lnTo>
                    <a:lnTo>
                      <a:pt x="2825" y="83"/>
                    </a:lnTo>
                    <a:lnTo>
                      <a:pt x="2840" y="83"/>
                    </a:lnTo>
                    <a:lnTo>
                      <a:pt x="2847" y="85"/>
                    </a:lnTo>
                    <a:lnTo>
                      <a:pt x="2853" y="87"/>
                    </a:lnTo>
                    <a:lnTo>
                      <a:pt x="2858" y="90"/>
                    </a:lnTo>
                    <a:lnTo>
                      <a:pt x="2869" y="92"/>
                    </a:lnTo>
                    <a:lnTo>
                      <a:pt x="2878" y="93"/>
                    </a:lnTo>
                    <a:lnTo>
                      <a:pt x="2884" y="90"/>
                    </a:lnTo>
                    <a:lnTo>
                      <a:pt x="2888" y="87"/>
                    </a:lnTo>
                    <a:lnTo>
                      <a:pt x="2893" y="85"/>
                    </a:lnTo>
                    <a:lnTo>
                      <a:pt x="2907" y="84"/>
                    </a:lnTo>
                    <a:lnTo>
                      <a:pt x="2921" y="86"/>
                    </a:lnTo>
                    <a:lnTo>
                      <a:pt x="2932" y="86"/>
                    </a:lnTo>
                    <a:lnTo>
                      <a:pt x="2943" y="84"/>
                    </a:lnTo>
                    <a:lnTo>
                      <a:pt x="2948" y="82"/>
                    </a:lnTo>
                    <a:lnTo>
                      <a:pt x="2952" y="79"/>
                    </a:lnTo>
                    <a:lnTo>
                      <a:pt x="2956" y="76"/>
                    </a:lnTo>
                    <a:lnTo>
                      <a:pt x="2960" y="73"/>
                    </a:lnTo>
                    <a:lnTo>
                      <a:pt x="2964" y="71"/>
                    </a:lnTo>
                    <a:lnTo>
                      <a:pt x="2971" y="68"/>
                    </a:lnTo>
                    <a:lnTo>
                      <a:pt x="2977" y="65"/>
                    </a:lnTo>
                    <a:lnTo>
                      <a:pt x="2984" y="63"/>
                    </a:lnTo>
                    <a:lnTo>
                      <a:pt x="2992" y="61"/>
                    </a:lnTo>
                    <a:lnTo>
                      <a:pt x="2999" y="59"/>
                    </a:lnTo>
                    <a:lnTo>
                      <a:pt x="3007" y="56"/>
                    </a:lnTo>
                    <a:lnTo>
                      <a:pt x="3015" y="54"/>
                    </a:lnTo>
                    <a:lnTo>
                      <a:pt x="3029" y="53"/>
                    </a:lnTo>
                    <a:lnTo>
                      <a:pt x="3037" y="55"/>
                    </a:lnTo>
                    <a:lnTo>
                      <a:pt x="3043" y="57"/>
                    </a:lnTo>
                    <a:lnTo>
                      <a:pt x="3049" y="60"/>
                    </a:lnTo>
                    <a:lnTo>
                      <a:pt x="3057" y="62"/>
                    </a:lnTo>
                    <a:lnTo>
                      <a:pt x="3064" y="64"/>
                    </a:lnTo>
                    <a:lnTo>
                      <a:pt x="3068" y="68"/>
                    </a:lnTo>
                    <a:lnTo>
                      <a:pt x="3072" y="70"/>
                    </a:lnTo>
                    <a:lnTo>
                      <a:pt x="3075" y="72"/>
                    </a:lnTo>
                    <a:lnTo>
                      <a:pt x="3079" y="76"/>
                    </a:lnTo>
                    <a:lnTo>
                      <a:pt x="3082" y="78"/>
                    </a:lnTo>
                    <a:lnTo>
                      <a:pt x="3088" y="78"/>
                    </a:lnTo>
                    <a:lnTo>
                      <a:pt x="3095" y="75"/>
                    </a:lnTo>
                    <a:lnTo>
                      <a:pt x="3102" y="72"/>
                    </a:lnTo>
                    <a:lnTo>
                      <a:pt x="3106" y="70"/>
                    </a:lnTo>
                    <a:lnTo>
                      <a:pt x="3113" y="68"/>
                    </a:lnTo>
                    <a:lnTo>
                      <a:pt x="3119" y="65"/>
                    </a:lnTo>
                    <a:lnTo>
                      <a:pt x="3130" y="68"/>
                    </a:lnTo>
                    <a:lnTo>
                      <a:pt x="3140" y="70"/>
                    </a:lnTo>
                    <a:lnTo>
                      <a:pt x="3147" y="72"/>
                    </a:lnTo>
                    <a:lnTo>
                      <a:pt x="3151" y="75"/>
                    </a:lnTo>
                    <a:lnTo>
                      <a:pt x="3163" y="75"/>
                    </a:lnTo>
                    <a:lnTo>
                      <a:pt x="3178" y="75"/>
                    </a:lnTo>
                    <a:lnTo>
                      <a:pt x="3191" y="75"/>
                    </a:lnTo>
                    <a:lnTo>
                      <a:pt x="3206" y="76"/>
                    </a:lnTo>
                    <a:lnTo>
                      <a:pt x="3212" y="78"/>
                    </a:lnTo>
                    <a:lnTo>
                      <a:pt x="3219" y="82"/>
                    </a:lnTo>
                    <a:lnTo>
                      <a:pt x="3227" y="82"/>
                    </a:lnTo>
                    <a:lnTo>
                      <a:pt x="3238" y="79"/>
                    </a:lnTo>
                    <a:lnTo>
                      <a:pt x="3247" y="77"/>
                    </a:lnTo>
                    <a:lnTo>
                      <a:pt x="3255" y="75"/>
                    </a:lnTo>
                    <a:lnTo>
                      <a:pt x="3263" y="72"/>
                    </a:lnTo>
                    <a:lnTo>
                      <a:pt x="3270" y="70"/>
                    </a:lnTo>
                    <a:lnTo>
                      <a:pt x="3276" y="68"/>
                    </a:lnTo>
                    <a:lnTo>
                      <a:pt x="3281" y="64"/>
                    </a:lnTo>
                    <a:lnTo>
                      <a:pt x="3287" y="62"/>
                    </a:lnTo>
                    <a:lnTo>
                      <a:pt x="3294" y="60"/>
                    </a:lnTo>
                    <a:lnTo>
                      <a:pt x="3301" y="57"/>
                    </a:lnTo>
                    <a:lnTo>
                      <a:pt x="3308" y="55"/>
                    </a:lnTo>
                    <a:lnTo>
                      <a:pt x="3321" y="54"/>
                    </a:lnTo>
                    <a:lnTo>
                      <a:pt x="3334" y="54"/>
                    </a:lnTo>
                    <a:lnTo>
                      <a:pt x="3345" y="53"/>
                    </a:lnTo>
                    <a:lnTo>
                      <a:pt x="3348" y="56"/>
                    </a:lnTo>
                    <a:lnTo>
                      <a:pt x="3350" y="59"/>
                    </a:lnTo>
                    <a:lnTo>
                      <a:pt x="3354" y="61"/>
                    </a:lnTo>
                    <a:lnTo>
                      <a:pt x="3357" y="64"/>
                    </a:lnTo>
                    <a:lnTo>
                      <a:pt x="3361" y="67"/>
                    </a:lnTo>
                    <a:lnTo>
                      <a:pt x="3363" y="70"/>
                    </a:lnTo>
                    <a:lnTo>
                      <a:pt x="3367" y="72"/>
                    </a:lnTo>
                    <a:lnTo>
                      <a:pt x="3370" y="75"/>
                    </a:lnTo>
                    <a:lnTo>
                      <a:pt x="3374" y="78"/>
                    </a:lnTo>
                    <a:lnTo>
                      <a:pt x="3377" y="80"/>
                    </a:lnTo>
                    <a:lnTo>
                      <a:pt x="3387" y="82"/>
                    </a:lnTo>
                    <a:lnTo>
                      <a:pt x="3399" y="80"/>
                    </a:lnTo>
                    <a:lnTo>
                      <a:pt x="3405" y="77"/>
                    </a:lnTo>
                    <a:lnTo>
                      <a:pt x="3410" y="75"/>
                    </a:lnTo>
                    <a:lnTo>
                      <a:pt x="3422" y="73"/>
                    </a:lnTo>
                    <a:lnTo>
                      <a:pt x="3435" y="75"/>
                    </a:lnTo>
                    <a:lnTo>
                      <a:pt x="3445" y="77"/>
                    </a:lnTo>
                    <a:lnTo>
                      <a:pt x="3454" y="79"/>
                    </a:lnTo>
                    <a:lnTo>
                      <a:pt x="3465" y="82"/>
                    </a:lnTo>
                    <a:lnTo>
                      <a:pt x="3476" y="83"/>
                    </a:lnTo>
                    <a:lnTo>
                      <a:pt x="3489" y="85"/>
                    </a:lnTo>
                    <a:lnTo>
                      <a:pt x="3501" y="86"/>
                    </a:lnTo>
                    <a:lnTo>
                      <a:pt x="3514" y="87"/>
                    </a:lnTo>
                    <a:lnTo>
                      <a:pt x="3527" y="87"/>
                    </a:lnTo>
                    <a:lnTo>
                      <a:pt x="3539" y="85"/>
                    </a:lnTo>
                    <a:lnTo>
                      <a:pt x="3550" y="83"/>
                    </a:lnTo>
                    <a:lnTo>
                      <a:pt x="3560" y="85"/>
                    </a:lnTo>
                    <a:lnTo>
                      <a:pt x="3571" y="86"/>
                    </a:lnTo>
                    <a:lnTo>
                      <a:pt x="3579" y="88"/>
                    </a:lnTo>
                    <a:lnTo>
                      <a:pt x="3582" y="92"/>
                    </a:lnTo>
                    <a:lnTo>
                      <a:pt x="3587" y="94"/>
                    </a:lnTo>
                    <a:lnTo>
                      <a:pt x="3596" y="97"/>
                    </a:lnTo>
                    <a:lnTo>
                      <a:pt x="3604" y="99"/>
                    </a:lnTo>
                    <a:lnTo>
                      <a:pt x="3620" y="99"/>
                    </a:lnTo>
                    <a:lnTo>
                      <a:pt x="3629" y="97"/>
                    </a:lnTo>
                    <a:lnTo>
                      <a:pt x="3639" y="94"/>
                    </a:lnTo>
                    <a:lnTo>
                      <a:pt x="3649" y="92"/>
                    </a:lnTo>
                    <a:lnTo>
                      <a:pt x="3658" y="90"/>
                    </a:lnTo>
                    <a:lnTo>
                      <a:pt x="3665" y="87"/>
                    </a:lnTo>
                    <a:lnTo>
                      <a:pt x="3672" y="85"/>
                    </a:lnTo>
                    <a:lnTo>
                      <a:pt x="3679" y="83"/>
                    </a:lnTo>
                    <a:lnTo>
                      <a:pt x="3686" y="80"/>
                    </a:lnTo>
                    <a:lnTo>
                      <a:pt x="3694" y="78"/>
                    </a:lnTo>
                    <a:lnTo>
                      <a:pt x="3702" y="76"/>
                    </a:lnTo>
                    <a:lnTo>
                      <a:pt x="3711" y="73"/>
                    </a:lnTo>
                    <a:lnTo>
                      <a:pt x="3722" y="71"/>
                    </a:lnTo>
                    <a:lnTo>
                      <a:pt x="3730" y="69"/>
                    </a:lnTo>
                    <a:lnTo>
                      <a:pt x="3738" y="67"/>
                    </a:lnTo>
                    <a:lnTo>
                      <a:pt x="3745" y="65"/>
                    </a:lnTo>
                    <a:lnTo>
                      <a:pt x="3754" y="68"/>
                    </a:lnTo>
                    <a:lnTo>
                      <a:pt x="3762" y="70"/>
                    </a:lnTo>
                    <a:lnTo>
                      <a:pt x="3765" y="72"/>
                    </a:lnTo>
                    <a:lnTo>
                      <a:pt x="3769" y="75"/>
                    </a:lnTo>
                    <a:lnTo>
                      <a:pt x="3772" y="78"/>
                    </a:lnTo>
                    <a:lnTo>
                      <a:pt x="3776" y="80"/>
                    </a:lnTo>
                    <a:lnTo>
                      <a:pt x="3781" y="83"/>
                    </a:lnTo>
                    <a:lnTo>
                      <a:pt x="3792" y="85"/>
                    </a:lnTo>
                    <a:lnTo>
                      <a:pt x="3801" y="84"/>
                    </a:lnTo>
                    <a:lnTo>
                      <a:pt x="3809" y="82"/>
                    </a:lnTo>
                    <a:lnTo>
                      <a:pt x="3814" y="79"/>
                    </a:lnTo>
                    <a:lnTo>
                      <a:pt x="3817" y="77"/>
                    </a:lnTo>
                    <a:lnTo>
                      <a:pt x="3819" y="73"/>
                    </a:lnTo>
                    <a:lnTo>
                      <a:pt x="3823" y="71"/>
                    </a:lnTo>
                    <a:lnTo>
                      <a:pt x="3829" y="69"/>
                    </a:lnTo>
                    <a:lnTo>
                      <a:pt x="3838" y="67"/>
                    </a:lnTo>
                    <a:lnTo>
                      <a:pt x="3848" y="65"/>
                    </a:lnTo>
                    <a:lnTo>
                      <a:pt x="3854" y="68"/>
                    </a:lnTo>
                    <a:lnTo>
                      <a:pt x="3860" y="70"/>
                    </a:lnTo>
                    <a:lnTo>
                      <a:pt x="3862" y="73"/>
                    </a:lnTo>
                    <a:lnTo>
                      <a:pt x="3864" y="76"/>
                    </a:lnTo>
                    <a:lnTo>
                      <a:pt x="3868" y="79"/>
                    </a:lnTo>
                    <a:lnTo>
                      <a:pt x="3870" y="82"/>
                    </a:lnTo>
                    <a:lnTo>
                      <a:pt x="3874" y="84"/>
                    </a:lnTo>
                    <a:lnTo>
                      <a:pt x="3876" y="87"/>
                    </a:lnTo>
                    <a:lnTo>
                      <a:pt x="3878" y="90"/>
                    </a:lnTo>
                    <a:lnTo>
                      <a:pt x="3881" y="92"/>
                    </a:lnTo>
                    <a:lnTo>
                      <a:pt x="3883" y="95"/>
                    </a:lnTo>
                    <a:lnTo>
                      <a:pt x="3886" y="98"/>
                    </a:lnTo>
                    <a:lnTo>
                      <a:pt x="3890" y="101"/>
                    </a:lnTo>
                    <a:lnTo>
                      <a:pt x="3893" y="103"/>
                    </a:lnTo>
                    <a:lnTo>
                      <a:pt x="3897" y="106"/>
                    </a:lnTo>
                    <a:lnTo>
                      <a:pt x="3899" y="109"/>
                    </a:lnTo>
                    <a:lnTo>
                      <a:pt x="3902" y="112"/>
                    </a:lnTo>
                    <a:lnTo>
                      <a:pt x="3906" y="115"/>
                    </a:lnTo>
                    <a:lnTo>
                      <a:pt x="3909" y="117"/>
                    </a:lnTo>
                    <a:lnTo>
                      <a:pt x="3913" y="120"/>
                    </a:lnTo>
                    <a:lnTo>
                      <a:pt x="3917" y="122"/>
                    </a:lnTo>
                    <a:lnTo>
                      <a:pt x="3931" y="124"/>
                    </a:lnTo>
                    <a:lnTo>
                      <a:pt x="3942" y="122"/>
                    </a:lnTo>
                    <a:lnTo>
                      <a:pt x="3951" y="120"/>
                    </a:lnTo>
                    <a:lnTo>
                      <a:pt x="3959" y="117"/>
                    </a:lnTo>
                    <a:lnTo>
                      <a:pt x="3966" y="115"/>
                    </a:lnTo>
                    <a:lnTo>
                      <a:pt x="3973" y="113"/>
                    </a:lnTo>
                    <a:lnTo>
                      <a:pt x="3978" y="110"/>
                    </a:lnTo>
                    <a:lnTo>
                      <a:pt x="3985" y="108"/>
                    </a:lnTo>
                    <a:lnTo>
                      <a:pt x="3990" y="105"/>
                    </a:lnTo>
                    <a:lnTo>
                      <a:pt x="3996" y="102"/>
                    </a:lnTo>
                    <a:lnTo>
                      <a:pt x="4000" y="100"/>
                    </a:lnTo>
                    <a:lnTo>
                      <a:pt x="4005" y="97"/>
                    </a:lnTo>
                    <a:lnTo>
                      <a:pt x="4010" y="94"/>
                    </a:lnTo>
                    <a:lnTo>
                      <a:pt x="4014" y="92"/>
                    </a:lnTo>
                    <a:lnTo>
                      <a:pt x="4019" y="88"/>
                    </a:lnTo>
                    <a:lnTo>
                      <a:pt x="4022" y="86"/>
                    </a:lnTo>
                    <a:lnTo>
                      <a:pt x="4025" y="84"/>
                    </a:lnTo>
                    <a:lnTo>
                      <a:pt x="4028" y="80"/>
                    </a:lnTo>
                    <a:lnTo>
                      <a:pt x="4030" y="78"/>
                    </a:lnTo>
                    <a:lnTo>
                      <a:pt x="4034" y="76"/>
                    </a:lnTo>
                    <a:lnTo>
                      <a:pt x="4037" y="72"/>
                    </a:lnTo>
                    <a:lnTo>
                      <a:pt x="4045" y="70"/>
                    </a:lnTo>
                    <a:lnTo>
                      <a:pt x="4054" y="68"/>
                    </a:lnTo>
                    <a:lnTo>
                      <a:pt x="4068" y="67"/>
                    </a:lnTo>
                    <a:lnTo>
                      <a:pt x="4079" y="64"/>
                    </a:lnTo>
                    <a:lnTo>
                      <a:pt x="4087" y="62"/>
                    </a:lnTo>
                    <a:lnTo>
                      <a:pt x="4094" y="60"/>
                    </a:lnTo>
                    <a:lnTo>
                      <a:pt x="4099" y="57"/>
                    </a:lnTo>
                    <a:lnTo>
                      <a:pt x="4105" y="55"/>
                    </a:lnTo>
                    <a:lnTo>
                      <a:pt x="4110" y="52"/>
                    </a:lnTo>
                    <a:lnTo>
                      <a:pt x="4114" y="49"/>
                    </a:lnTo>
                    <a:lnTo>
                      <a:pt x="4119" y="47"/>
                    </a:lnTo>
                    <a:lnTo>
                      <a:pt x="4122" y="44"/>
                    </a:lnTo>
                    <a:lnTo>
                      <a:pt x="4126" y="41"/>
                    </a:lnTo>
                    <a:lnTo>
                      <a:pt x="4128" y="39"/>
                    </a:lnTo>
                    <a:lnTo>
                      <a:pt x="4131" y="35"/>
                    </a:lnTo>
                    <a:lnTo>
                      <a:pt x="4133" y="33"/>
                    </a:lnTo>
                    <a:lnTo>
                      <a:pt x="4135" y="30"/>
                    </a:lnTo>
                    <a:lnTo>
                      <a:pt x="4136" y="27"/>
                    </a:lnTo>
                    <a:lnTo>
                      <a:pt x="4139" y="25"/>
                    </a:lnTo>
                    <a:lnTo>
                      <a:pt x="4141" y="22"/>
                    </a:lnTo>
                    <a:lnTo>
                      <a:pt x="4148" y="24"/>
                    </a:lnTo>
                    <a:lnTo>
                      <a:pt x="4155" y="26"/>
                    </a:lnTo>
                    <a:lnTo>
                      <a:pt x="4160" y="30"/>
                    </a:lnTo>
                    <a:lnTo>
                      <a:pt x="4163" y="32"/>
                    </a:lnTo>
                    <a:lnTo>
                      <a:pt x="4166" y="34"/>
                    </a:lnTo>
                    <a:lnTo>
                      <a:pt x="4170" y="38"/>
                    </a:lnTo>
                    <a:lnTo>
                      <a:pt x="4173" y="40"/>
                    </a:lnTo>
                    <a:lnTo>
                      <a:pt x="4179" y="42"/>
                    </a:lnTo>
                    <a:lnTo>
                      <a:pt x="4187" y="45"/>
                    </a:lnTo>
                    <a:lnTo>
                      <a:pt x="4197" y="47"/>
                    </a:lnTo>
                    <a:lnTo>
                      <a:pt x="4210" y="49"/>
                    </a:lnTo>
                    <a:lnTo>
                      <a:pt x="4219" y="50"/>
                    </a:lnTo>
                    <a:lnTo>
                      <a:pt x="4228" y="53"/>
                    </a:lnTo>
                    <a:lnTo>
                      <a:pt x="4234" y="56"/>
                    </a:lnTo>
                    <a:lnTo>
                      <a:pt x="4240" y="59"/>
                    </a:lnTo>
                    <a:lnTo>
                      <a:pt x="4246" y="61"/>
                    </a:lnTo>
                    <a:lnTo>
                      <a:pt x="4255" y="63"/>
                    </a:lnTo>
                    <a:lnTo>
                      <a:pt x="4265" y="64"/>
                    </a:lnTo>
                    <a:lnTo>
                      <a:pt x="4277" y="62"/>
                    </a:lnTo>
                    <a:lnTo>
                      <a:pt x="4285" y="60"/>
                    </a:lnTo>
                    <a:lnTo>
                      <a:pt x="4292" y="57"/>
                    </a:lnTo>
                    <a:lnTo>
                      <a:pt x="4299" y="55"/>
                    </a:lnTo>
                    <a:lnTo>
                      <a:pt x="4307" y="53"/>
                    </a:lnTo>
                    <a:lnTo>
                      <a:pt x="4316" y="50"/>
                    </a:lnTo>
                    <a:lnTo>
                      <a:pt x="4331" y="49"/>
                    </a:lnTo>
                    <a:lnTo>
                      <a:pt x="4339" y="52"/>
                    </a:lnTo>
                    <a:lnTo>
                      <a:pt x="4347" y="54"/>
                    </a:lnTo>
                    <a:lnTo>
                      <a:pt x="4353" y="56"/>
                    </a:lnTo>
                    <a:lnTo>
                      <a:pt x="4360" y="60"/>
                    </a:lnTo>
                    <a:lnTo>
                      <a:pt x="4366" y="62"/>
                    </a:lnTo>
                    <a:lnTo>
                      <a:pt x="4378" y="63"/>
                    </a:lnTo>
                    <a:lnTo>
                      <a:pt x="4389" y="63"/>
                    </a:lnTo>
                    <a:lnTo>
                      <a:pt x="4397" y="61"/>
                    </a:lnTo>
                    <a:lnTo>
                      <a:pt x="4405" y="59"/>
                    </a:lnTo>
                    <a:lnTo>
                      <a:pt x="4411" y="55"/>
                    </a:lnTo>
                    <a:lnTo>
                      <a:pt x="4416" y="53"/>
                    </a:lnTo>
                    <a:lnTo>
                      <a:pt x="4424" y="50"/>
                    </a:lnTo>
                    <a:lnTo>
                      <a:pt x="4432" y="48"/>
                    </a:lnTo>
                    <a:lnTo>
                      <a:pt x="4438" y="46"/>
                    </a:lnTo>
                    <a:lnTo>
                      <a:pt x="4444" y="44"/>
                    </a:lnTo>
                    <a:lnTo>
                      <a:pt x="4449" y="40"/>
                    </a:lnTo>
                    <a:lnTo>
                      <a:pt x="4454" y="38"/>
                    </a:lnTo>
                    <a:lnTo>
                      <a:pt x="4458" y="35"/>
                    </a:lnTo>
                    <a:lnTo>
                      <a:pt x="4460" y="32"/>
                    </a:lnTo>
                    <a:lnTo>
                      <a:pt x="4462" y="30"/>
                    </a:lnTo>
                    <a:lnTo>
                      <a:pt x="4465" y="26"/>
                    </a:lnTo>
                    <a:lnTo>
                      <a:pt x="4467" y="24"/>
                    </a:lnTo>
                    <a:lnTo>
                      <a:pt x="4469" y="22"/>
                    </a:lnTo>
                    <a:lnTo>
                      <a:pt x="4473" y="18"/>
                    </a:lnTo>
                    <a:lnTo>
                      <a:pt x="4480" y="16"/>
                    </a:lnTo>
                    <a:lnTo>
                      <a:pt x="4485" y="14"/>
                    </a:lnTo>
                    <a:lnTo>
                      <a:pt x="4489" y="10"/>
                    </a:lnTo>
                    <a:lnTo>
                      <a:pt x="4490" y="8"/>
                    </a:lnTo>
                    <a:lnTo>
                      <a:pt x="4491" y="5"/>
                    </a:lnTo>
                    <a:lnTo>
                      <a:pt x="4492" y="2"/>
                    </a:lnTo>
                    <a:lnTo>
                      <a:pt x="4492" y="0"/>
                    </a:lnTo>
                    <a:lnTo>
                      <a:pt x="4538" y="0"/>
                    </a:lnTo>
                    <a:lnTo>
                      <a:pt x="4537" y="2"/>
                    </a:lnTo>
                    <a:lnTo>
                      <a:pt x="4536" y="5"/>
                    </a:lnTo>
                    <a:lnTo>
                      <a:pt x="4534" y="9"/>
                    </a:lnTo>
                    <a:lnTo>
                      <a:pt x="4533" y="11"/>
                    </a:lnTo>
                    <a:lnTo>
                      <a:pt x="4530" y="15"/>
                    </a:lnTo>
                    <a:lnTo>
                      <a:pt x="4529" y="18"/>
                    </a:lnTo>
                    <a:lnTo>
                      <a:pt x="4528" y="20"/>
                    </a:lnTo>
                    <a:lnTo>
                      <a:pt x="4526" y="24"/>
                    </a:lnTo>
                    <a:lnTo>
                      <a:pt x="4525" y="27"/>
                    </a:lnTo>
                    <a:lnTo>
                      <a:pt x="4522" y="30"/>
                    </a:lnTo>
                    <a:lnTo>
                      <a:pt x="4521" y="33"/>
                    </a:lnTo>
                    <a:lnTo>
                      <a:pt x="4521" y="37"/>
                    </a:lnTo>
                    <a:lnTo>
                      <a:pt x="4521" y="39"/>
                    </a:lnTo>
                    <a:lnTo>
                      <a:pt x="4520" y="42"/>
                    </a:lnTo>
                    <a:lnTo>
                      <a:pt x="4520" y="46"/>
                    </a:lnTo>
                    <a:lnTo>
                      <a:pt x="4520" y="48"/>
                    </a:lnTo>
                    <a:lnTo>
                      <a:pt x="4520" y="52"/>
                    </a:lnTo>
                    <a:lnTo>
                      <a:pt x="4519" y="55"/>
                    </a:lnTo>
                    <a:lnTo>
                      <a:pt x="4518" y="57"/>
                    </a:lnTo>
                    <a:lnTo>
                      <a:pt x="4517" y="61"/>
                    </a:lnTo>
                    <a:lnTo>
                      <a:pt x="4514" y="64"/>
                    </a:lnTo>
                    <a:lnTo>
                      <a:pt x="4513" y="67"/>
                    </a:lnTo>
                    <a:lnTo>
                      <a:pt x="4512" y="70"/>
                    </a:lnTo>
                    <a:lnTo>
                      <a:pt x="4508" y="73"/>
                    </a:lnTo>
                    <a:lnTo>
                      <a:pt x="4504" y="76"/>
                    </a:lnTo>
                    <a:lnTo>
                      <a:pt x="4498" y="72"/>
                    </a:lnTo>
                    <a:lnTo>
                      <a:pt x="4492" y="70"/>
                    </a:lnTo>
                    <a:lnTo>
                      <a:pt x="4489" y="67"/>
                    </a:lnTo>
                    <a:lnTo>
                      <a:pt x="4482" y="68"/>
                    </a:lnTo>
                    <a:lnTo>
                      <a:pt x="4472" y="70"/>
                    </a:lnTo>
                    <a:lnTo>
                      <a:pt x="4466" y="72"/>
                    </a:lnTo>
                    <a:lnTo>
                      <a:pt x="4460" y="76"/>
                    </a:lnTo>
                    <a:lnTo>
                      <a:pt x="4454" y="78"/>
                    </a:lnTo>
                    <a:lnTo>
                      <a:pt x="4450" y="82"/>
                    </a:lnTo>
                    <a:lnTo>
                      <a:pt x="4445" y="84"/>
                    </a:lnTo>
                    <a:lnTo>
                      <a:pt x="4439" y="87"/>
                    </a:lnTo>
                    <a:lnTo>
                      <a:pt x="4437" y="91"/>
                    </a:lnTo>
                    <a:lnTo>
                      <a:pt x="4437" y="93"/>
                    </a:lnTo>
                    <a:lnTo>
                      <a:pt x="4436" y="97"/>
                    </a:lnTo>
                    <a:lnTo>
                      <a:pt x="4436" y="100"/>
                    </a:lnTo>
                    <a:lnTo>
                      <a:pt x="4435" y="102"/>
                    </a:lnTo>
                    <a:lnTo>
                      <a:pt x="4435" y="106"/>
                    </a:lnTo>
                    <a:lnTo>
                      <a:pt x="4435" y="109"/>
                    </a:lnTo>
                    <a:lnTo>
                      <a:pt x="4436" y="112"/>
                    </a:lnTo>
                    <a:lnTo>
                      <a:pt x="4439" y="115"/>
                    </a:lnTo>
                    <a:lnTo>
                      <a:pt x="4442" y="118"/>
                    </a:lnTo>
                    <a:lnTo>
                      <a:pt x="4445" y="121"/>
                    </a:lnTo>
                    <a:lnTo>
                      <a:pt x="4447" y="124"/>
                    </a:lnTo>
                    <a:lnTo>
                      <a:pt x="4454" y="126"/>
                    </a:lnTo>
                    <a:lnTo>
                      <a:pt x="4468" y="129"/>
                    </a:lnTo>
                    <a:lnTo>
                      <a:pt x="4482" y="126"/>
                    </a:lnTo>
                    <a:lnTo>
                      <a:pt x="4492" y="124"/>
                    </a:lnTo>
                    <a:lnTo>
                      <a:pt x="4499" y="122"/>
                    </a:lnTo>
                    <a:lnTo>
                      <a:pt x="4506" y="120"/>
                    </a:lnTo>
                    <a:lnTo>
                      <a:pt x="4513" y="116"/>
                    </a:lnTo>
                    <a:lnTo>
                      <a:pt x="4520" y="114"/>
                    </a:lnTo>
                    <a:lnTo>
                      <a:pt x="4527" y="110"/>
                    </a:lnTo>
                    <a:lnTo>
                      <a:pt x="4535" y="108"/>
                    </a:lnTo>
                    <a:lnTo>
                      <a:pt x="4543" y="105"/>
                    </a:lnTo>
                    <a:lnTo>
                      <a:pt x="4552" y="102"/>
                    </a:lnTo>
                    <a:lnTo>
                      <a:pt x="4560" y="100"/>
                    </a:lnTo>
                    <a:lnTo>
                      <a:pt x="4567" y="97"/>
                    </a:lnTo>
                    <a:lnTo>
                      <a:pt x="4574" y="94"/>
                    </a:lnTo>
                    <a:lnTo>
                      <a:pt x="4585" y="92"/>
                    </a:lnTo>
                    <a:lnTo>
                      <a:pt x="4594" y="92"/>
                    </a:lnTo>
                    <a:lnTo>
                      <a:pt x="4598" y="94"/>
                    </a:lnTo>
                    <a:lnTo>
                      <a:pt x="4603" y="98"/>
                    </a:lnTo>
                    <a:lnTo>
                      <a:pt x="4608" y="100"/>
                    </a:lnTo>
                    <a:lnTo>
                      <a:pt x="4616" y="103"/>
                    </a:lnTo>
                    <a:lnTo>
                      <a:pt x="4624" y="106"/>
                    </a:lnTo>
                    <a:lnTo>
                      <a:pt x="4639" y="107"/>
                    </a:lnTo>
                    <a:lnTo>
                      <a:pt x="4647" y="106"/>
                    </a:lnTo>
                    <a:lnTo>
                      <a:pt x="4652" y="102"/>
                    </a:lnTo>
                    <a:lnTo>
                      <a:pt x="4657" y="100"/>
                    </a:lnTo>
                    <a:lnTo>
                      <a:pt x="4662" y="97"/>
                    </a:lnTo>
                    <a:lnTo>
                      <a:pt x="4664" y="93"/>
                    </a:lnTo>
                    <a:lnTo>
                      <a:pt x="4667" y="91"/>
                    </a:lnTo>
                    <a:lnTo>
                      <a:pt x="4667" y="87"/>
                    </a:lnTo>
                    <a:lnTo>
                      <a:pt x="4666" y="84"/>
                    </a:lnTo>
                    <a:lnTo>
                      <a:pt x="4665" y="82"/>
                    </a:lnTo>
                    <a:lnTo>
                      <a:pt x="4663" y="78"/>
                    </a:lnTo>
                    <a:lnTo>
                      <a:pt x="4662" y="75"/>
                    </a:lnTo>
                    <a:lnTo>
                      <a:pt x="4651" y="72"/>
                    </a:lnTo>
                    <a:lnTo>
                      <a:pt x="4638" y="72"/>
                    </a:lnTo>
                    <a:lnTo>
                      <a:pt x="4625" y="71"/>
                    </a:lnTo>
                    <a:lnTo>
                      <a:pt x="4632" y="70"/>
                    </a:lnTo>
                    <a:lnTo>
                      <a:pt x="4647" y="70"/>
                    </a:lnTo>
                    <a:lnTo>
                      <a:pt x="4657" y="68"/>
                    </a:lnTo>
                    <a:lnTo>
                      <a:pt x="4664" y="64"/>
                    </a:lnTo>
                    <a:lnTo>
                      <a:pt x="4669" y="62"/>
                    </a:lnTo>
                    <a:lnTo>
                      <a:pt x="4672" y="59"/>
                    </a:lnTo>
                    <a:lnTo>
                      <a:pt x="4677" y="55"/>
                    </a:lnTo>
                    <a:lnTo>
                      <a:pt x="4682" y="57"/>
                    </a:lnTo>
                    <a:lnTo>
                      <a:pt x="4688" y="60"/>
                    </a:lnTo>
                    <a:lnTo>
                      <a:pt x="4694" y="63"/>
                    </a:lnTo>
                    <a:lnTo>
                      <a:pt x="4702" y="65"/>
                    </a:lnTo>
                    <a:lnTo>
                      <a:pt x="4712" y="68"/>
                    </a:lnTo>
                    <a:lnTo>
                      <a:pt x="4730" y="68"/>
                    </a:lnTo>
                    <a:lnTo>
                      <a:pt x="4746" y="69"/>
                    </a:lnTo>
                    <a:lnTo>
                      <a:pt x="4756" y="71"/>
                    </a:lnTo>
                    <a:lnTo>
                      <a:pt x="4763" y="73"/>
                    </a:lnTo>
                    <a:lnTo>
                      <a:pt x="4770" y="77"/>
                    </a:lnTo>
                    <a:lnTo>
                      <a:pt x="4778" y="79"/>
                    </a:lnTo>
                    <a:lnTo>
                      <a:pt x="4788" y="82"/>
                    </a:lnTo>
                    <a:lnTo>
                      <a:pt x="4801" y="84"/>
                    </a:lnTo>
                    <a:lnTo>
                      <a:pt x="4818" y="83"/>
                    </a:lnTo>
                    <a:lnTo>
                      <a:pt x="4831" y="82"/>
                    </a:lnTo>
                    <a:lnTo>
                      <a:pt x="4846" y="79"/>
                    </a:lnTo>
                    <a:lnTo>
                      <a:pt x="4859" y="78"/>
                    </a:lnTo>
                    <a:lnTo>
                      <a:pt x="4871" y="76"/>
                    </a:lnTo>
                    <a:lnTo>
                      <a:pt x="4888" y="76"/>
                    </a:lnTo>
                    <a:lnTo>
                      <a:pt x="4904" y="76"/>
                    </a:lnTo>
                    <a:lnTo>
                      <a:pt x="4913" y="72"/>
                    </a:lnTo>
                    <a:lnTo>
                      <a:pt x="4921" y="70"/>
                    </a:lnTo>
                    <a:lnTo>
                      <a:pt x="4937" y="71"/>
                    </a:lnTo>
                    <a:lnTo>
                      <a:pt x="4949" y="72"/>
                    </a:lnTo>
                    <a:lnTo>
                      <a:pt x="4961" y="75"/>
                    </a:lnTo>
                    <a:lnTo>
                      <a:pt x="4975" y="77"/>
                    </a:lnTo>
                    <a:lnTo>
                      <a:pt x="4989" y="78"/>
                    </a:lnTo>
                    <a:lnTo>
                      <a:pt x="5004" y="80"/>
                    </a:lnTo>
                    <a:lnTo>
                      <a:pt x="5019" y="82"/>
                    </a:lnTo>
                    <a:lnTo>
                      <a:pt x="5034" y="83"/>
                    </a:lnTo>
                    <a:lnTo>
                      <a:pt x="5048" y="83"/>
                    </a:lnTo>
                    <a:lnTo>
                      <a:pt x="5063" y="80"/>
                    </a:lnTo>
                    <a:lnTo>
                      <a:pt x="5078" y="79"/>
                    </a:lnTo>
                    <a:lnTo>
                      <a:pt x="5094" y="80"/>
                    </a:lnTo>
                    <a:lnTo>
                      <a:pt x="5101" y="83"/>
                    </a:lnTo>
                    <a:lnTo>
                      <a:pt x="5108" y="86"/>
                    </a:lnTo>
                    <a:lnTo>
                      <a:pt x="5117" y="88"/>
                    </a:lnTo>
                    <a:lnTo>
                      <a:pt x="5120" y="92"/>
                    </a:lnTo>
                    <a:lnTo>
                      <a:pt x="5124" y="94"/>
                    </a:lnTo>
                    <a:lnTo>
                      <a:pt x="5127" y="98"/>
                    </a:lnTo>
                    <a:lnTo>
                      <a:pt x="5131" y="98"/>
                    </a:lnTo>
                    <a:lnTo>
                      <a:pt x="5136" y="95"/>
                    </a:lnTo>
                    <a:lnTo>
                      <a:pt x="5142" y="92"/>
                    </a:lnTo>
                    <a:lnTo>
                      <a:pt x="5148" y="90"/>
                    </a:lnTo>
                    <a:lnTo>
                      <a:pt x="5159" y="87"/>
                    </a:lnTo>
                    <a:lnTo>
                      <a:pt x="5172" y="87"/>
                    </a:lnTo>
                    <a:lnTo>
                      <a:pt x="5181" y="91"/>
                    </a:lnTo>
                    <a:lnTo>
                      <a:pt x="5184" y="93"/>
                    </a:lnTo>
                    <a:lnTo>
                      <a:pt x="5186" y="97"/>
                    </a:lnTo>
                    <a:lnTo>
                      <a:pt x="5188" y="99"/>
                    </a:lnTo>
                    <a:lnTo>
                      <a:pt x="5191" y="102"/>
                    </a:lnTo>
                    <a:lnTo>
                      <a:pt x="5193" y="106"/>
                    </a:lnTo>
                    <a:lnTo>
                      <a:pt x="5192" y="108"/>
                    </a:lnTo>
                    <a:lnTo>
                      <a:pt x="5191" y="112"/>
                    </a:lnTo>
                    <a:lnTo>
                      <a:pt x="5188" y="115"/>
                    </a:lnTo>
                    <a:lnTo>
                      <a:pt x="5186" y="117"/>
                    </a:lnTo>
                    <a:lnTo>
                      <a:pt x="5185" y="121"/>
                    </a:lnTo>
                    <a:lnTo>
                      <a:pt x="5183" y="124"/>
                    </a:lnTo>
                    <a:lnTo>
                      <a:pt x="5179" y="126"/>
                    </a:lnTo>
                    <a:lnTo>
                      <a:pt x="5174" y="130"/>
                    </a:lnTo>
                    <a:lnTo>
                      <a:pt x="5169" y="133"/>
                    </a:lnTo>
                    <a:lnTo>
                      <a:pt x="5163" y="136"/>
                    </a:lnTo>
                    <a:lnTo>
                      <a:pt x="5155" y="133"/>
                    </a:lnTo>
                    <a:lnTo>
                      <a:pt x="5146" y="130"/>
                    </a:lnTo>
                    <a:lnTo>
                      <a:pt x="5141" y="128"/>
                    </a:lnTo>
                    <a:lnTo>
                      <a:pt x="5136" y="124"/>
                    </a:lnTo>
                    <a:lnTo>
                      <a:pt x="5134" y="121"/>
                    </a:lnTo>
                    <a:lnTo>
                      <a:pt x="5132" y="118"/>
                    </a:lnTo>
                    <a:lnTo>
                      <a:pt x="5130" y="115"/>
                    </a:lnTo>
                    <a:lnTo>
                      <a:pt x="5123" y="113"/>
                    </a:lnTo>
                    <a:lnTo>
                      <a:pt x="5115" y="109"/>
                    </a:lnTo>
                    <a:lnTo>
                      <a:pt x="5103" y="109"/>
                    </a:lnTo>
                    <a:lnTo>
                      <a:pt x="5090" y="110"/>
                    </a:lnTo>
                    <a:lnTo>
                      <a:pt x="5081" y="114"/>
                    </a:lnTo>
                    <a:lnTo>
                      <a:pt x="5070" y="114"/>
                    </a:lnTo>
                    <a:lnTo>
                      <a:pt x="5055" y="113"/>
                    </a:lnTo>
                    <a:lnTo>
                      <a:pt x="5040" y="113"/>
                    </a:lnTo>
                    <a:lnTo>
                      <a:pt x="5032" y="116"/>
                    </a:lnTo>
                    <a:lnTo>
                      <a:pt x="5025" y="118"/>
                    </a:lnTo>
                    <a:lnTo>
                      <a:pt x="5020" y="122"/>
                    </a:lnTo>
                    <a:lnTo>
                      <a:pt x="5015" y="124"/>
                    </a:lnTo>
                    <a:lnTo>
                      <a:pt x="5012" y="128"/>
                    </a:lnTo>
                    <a:lnTo>
                      <a:pt x="5010" y="130"/>
                    </a:lnTo>
                    <a:lnTo>
                      <a:pt x="5006" y="133"/>
                    </a:lnTo>
                    <a:lnTo>
                      <a:pt x="5002" y="137"/>
                    </a:lnTo>
                    <a:lnTo>
                      <a:pt x="4997" y="139"/>
                    </a:lnTo>
                    <a:lnTo>
                      <a:pt x="4992" y="143"/>
                    </a:lnTo>
                    <a:lnTo>
                      <a:pt x="4985" y="145"/>
                    </a:lnTo>
                    <a:lnTo>
                      <a:pt x="4976" y="147"/>
                    </a:lnTo>
                    <a:lnTo>
                      <a:pt x="4968" y="151"/>
                    </a:lnTo>
                    <a:lnTo>
                      <a:pt x="4961" y="153"/>
                    </a:lnTo>
                    <a:lnTo>
                      <a:pt x="4954" y="156"/>
                    </a:lnTo>
                    <a:lnTo>
                      <a:pt x="4950" y="159"/>
                    </a:lnTo>
                    <a:lnTo>
                      <a:pt x="4945" y="162"/>
                    </a:lnTo>
                    <a:lnTo>
                      <a:pt x="4939" y="165"/>
                    </a:lnTo>
                    <a:lnTo>
                      <a:pt x="4936" y="168"/>
                    </a:lnTo>
                    <a:lnTo>
                      <a:pt x="4931" y="170"/>
                    </a:lnTo>
                    <a:lnTo>
                      <a:pt x="4928" y="174"/>
                    </a:lnTo>
                    <a:lnTo>
                      <a:pt x="4924" y="177"/>
                    </a:lnTo>
                    <a:lnTo>
                      <a:pt x="4921" y="180"/>
                    </a:lnTo>
                    <a:lnTo>
                      <a:pt x="4919" y="183"/>
                    </a:lnTo>
                    <a:lnTo>
                      <a:pt x="4916" y="186"/>
                    </a:lnTo>
                    <a:lnTo>
                      <a:pt x="4915" y="189"/>
                    </a:lnTo>
                    <a:lnTo>
                      <a:pt x="4913" y="192"/>
                    </a:lnTo>
                    <a:lnTo>
                      <a:pt x="4911" y="196"/>
                    </a:lnTo>
                    <a:lnTo>
                      <a:pt x="4908" y="198"/>
                    </a:lnTo>
                    <a:lnTo>
                      <a:pt x="4905" y="201"/>
                    </a:lnTo>
                    <a:lnTo>
                      <a:pt x="4898" y="204"/>
                    </a:lnTo>
                    <a:lnTo>
                      <a:pt x="4886" y="206"/>
                    </a:lnTo>
                    <a:lnTo>
                      <a:pt x="4882" y="209"/>
                    </a:lnTo>
                    <a:lnTo>
                      <a:pt x="4876" y="212"/>
                    </a:lnTo>
                    <a:lnTo>
                      <a:pt x="4871" y="215"/>
                    </a:lnTo>
                    <a:lnTo>
                      <a:pt x="4866" y="218"/>
                    </a:lnTo>
                    <a:lnTo>
                      <a:pt x="4856" y="221"/>
                    </a:lnTo>
                    <a:lnTo>
                      <a:pt x="4847" y="223"/>
                    </a:lnTo>
                    <a:lnTo>
                      <a:pt x="4838" y="226"/>
                    </a:lnTo>
                    <a:lnTo>
                      <a:pt x="4831" y="228"/>
                    </a:lnTo>
                    <a:lnTo>
                      <a:pt x="4824" y="231"/>
                    </a:lnTo>
                    <a:lnTo>
                      <a:pt x="4821" y="235"/>
                    </a:lnTo>
                    <a:lnTo>
                      <a:pt x="4818" y="237"/>
                    </a:lnTo>
                    <a:lnTo>
                      <a:pt x="4815" y="241"/>
                    </a:lnTo>
                    <a:lnTo>
                      <a:pt x="4810" y="243"/>
                    </a:lnTo>
                    <a:lnTo>
                      <a:pt x="4806" y="246"/>
                    </a:lnTo>
                    <a:lnTo>
                      <a:pt x="4801" y="250"/>
                    </a:lnTo>
                    <a:lnTo>
                      <a:pt x="4799" y="252"/>
                    </a:lnTo>
                    <a:lnTo>
                      <a:pt x="4795" y="256"/>
                    </a:lnTo>
                    <a:lnTo>
                      <a:pt x="4793" y="258"/>
                    </a:lnTo>
                    <a:lnTo>
                      <a:pt x="4791" y="261"/>
                    </a:lnTo>
                    <a:lnTo>
                      <a:pt x="4788" y="265"/>
                    </a:lnTo>
                    <a:lnTo>
                      <a:pt x="4785" y="267"/>
                    </a:lnTo>
                    <a:lnTo>
                      <a:pt x="4785" y="271"/>
                    </a:lnTo>
                    <a:lnTo>
                      <a:pt x="4786" y="274"/>
                    </a:lnTo>
                    <a:lnTo>
                      <a:pt x="4786" y="276"/>
                    </a:lnTo>
                    <a:lnTo>
                      <a:pt x="4786" y="280"/>
                    </a:lnTo>
                    <a:lnTo>
                      <a:pt x="4787" y="283"/>
                    </a:lnTo>
                    <a:lnTo>
                      <a:pt x="4787" y="286"/>
                    </a:lnTo>
                    <a:lnTo>
                      <a:pt x="4786" y="289"/>
                    </a:lnTo>
                    <a:lnTo>
                      <a:pt x="4786" y="292"/>
                    </a:lnTo>
                    <a:lnTo>
                      <a:pt x="4786" y="295"/>
                    </a:lnTo>
                    <a:lnTo>
                      <a:pt x="4785" y="298"/>
                    </a:lnTo>
                    <a:lnTo>
                      <a:pt x="4785" y="302"/>
                    </a:lnTo>
                    <a:lnTo>
                      <a:pt x="4786" y="304"/>
                    </a:lnTo>
                    <a:lnTo>
                      <a:pt x="4791" y="307"/>
                    </a:lnTo>
                    <a:lnTo>
                      <a:pt x="4794" y="311"/>
                    </a:lnTo>
                    <a:lnTo>
                      <a:pt x="4799" y="313"/>
                    </a:lnTo>
                    <a:lnTo>
                      <a:pt x="4802" y="317"/>
                    </a:lnTo>
                    <a:lnTo>
                      <a:pt x="4805" y="320"/>
                    </a:lnTo>
                    <a:lnTo>
                      <a:pt x="4808" y="322"/>
                    </a:lnTo>
                    <a:lnTo>
                      <a:pt x="4811" y="326"/>
                    </a:lnTo>
                    <a:lnTo>
                      <a:pt x="4815" y="328"/>
                    </a:lnTo>
                    <a:lnTo>
                      <a:pt x="4818" y="332"/>
                    </a:lnTo>
                    <a:lnTo>
                      <a:pt x="4823" y="335"/>
                    </a:lnTo>
                    <a:lnTo>
                      <a:pt x="4829" y="337"/>
                    </a:lnTo>
                    <a:lnTo>
                      <a:pt x="4833" y="341"/>
                    </a:lnTo>
                    <a:lnTo>
                      <a:pt x="4843" y="343"/>
                    </a:lnTo>
                    <a:lnTo>
                      <a:pt x="4853" y="345"/>
                    </a:lnTo>
                    <a:lnTo>
                      <a:pt x="4862" y="348"/>
                    </a:lnTo>
                    <a:lnTo>
                      <a:pt x="4875" y="350"/>
                    </a:lnTo>
                    <a:lnTo>
                      <a:pt x="4888" y="352"/>
                    </a:lnTo>
                    <a:lnTo>
                      <a:pt x="4897" y="355"/>
                    </a:lnTo>
                    <a:lnTo>
                      <a:pt x="4906" y="357"/>
                    </a:lnTo>
                    <a:lnTo>
                      <a:pt x="4916" y="359"/>
                    </a:lnTo>
                    <a:lnTo>
                      <a:pt x="4927" y="362"/>
                    </a:lnTo>
                    <a:lnTo>
                      <a:pt x="4935" y="365"/>
                    </a:lnTo>
                    <a:lnTo>
                      <a:pt x="4944" y="367"/>
                    </a:lnTo>
                    <a:lnTo>
                      <a:pt x="4953" y="370"/>
                    </a:lnTo>
                    <a:lnTo>
                      <a:pt x="4961" y="372"/>
                    </a:lnTo>
                    <a:lnTo>
                      <a:pt x="4970" y="375"/>
                    </a:lnTo>
                    <a:lnTo>
                      <a:pt x="4980" y="378"/>
                    </a:lnTo>
                    <a:lnTo>
                      <a:pt x="4989" y="380"/>
                    </a:lnTo>
                    <a:lnTo>
                      <a:pt x="5000" y="382"/>
                    </a:lnTo>
                    <a:lnTo>
                      <a:pt x="5012" y="385"/>
                    </a:lnTo>
                    <a:lnTo>
                      <a:pt x="5023" y="387"/>
                    </a:lnTo>
                    <a:lnTo>
                      <a:pt x="5035" y="389"/>
                    </a:lnTo>
                    <a:lnTo>
                      <a:pt x="5047" y="392"/>
                    </a:lnTo>
                    <a:lnTo>
                      <a:pt x="5057" y="394"/>
                    </a:lnTo>
                    <a:lnTo>
                      <a:pt x="5070" y="396"/>
                    </a:lnTo>
                    <a:lnTo>
                      <a:pt x="5083" y="397"/>
                    </a:lnTo>
                    <a:lnTo>
                      <a:pt x="5097" y="400"/>
                    </a:lnTo>
                    <a:lnTo>
                      <a:pt x="5111" y="401"/>
                    </a:lnTo>
                    <a:lnTo>
                      <a:pt x="5127" y="402"/>
                    </a:lnTo>
                    <a:lnTo>
                      <a:pt x="5143" y="403"/>
                    </a:lnTo>
                    <a:lnTo>
                      <a:pt x="5159" y="404"/>
                    </a:lnTo>
                    <a:lnTo>
                      <a:pt x="5176" y="404"/>
                    </a:lnTo>
                    <a:lnTo>
                      <a:pt x="5193" y="404"/>
                    </a:lnTo>
                    <a:lnTo>
                      <a:pt x="5209" y="403"/>
                    </a:lnTo>
                    <a:lnTo>
                      <a:pt x="5224" y="402"/>
                    </a:lnTo>
                    <a:lnTo>
                      <a:pt x="5239" y="400"/>
                    </a:lnTo>
                    <a:lnTo>
                      <a:pt x="5254" y="398"/>
                    </a:lnTo>
                    <a:lnTo>
                      <a:pt x="5269" y="397"/>
                    </a:lnTo>
                    <a:lnTo>
                      <a:pt x="5280" y="395"/>
                    </a:lnTo>
                    <a:lnTo>
                      <a:pt x="5291" y="393"/>
                    </a:lnTo>
                    <a:lnTo>
                      <a:pt x="5299" y="390"/>
                    </a:lnTo>
                    <a:lnTo>
                      <a:pt x="5313" y="388"/>
                    </a:lnTo>
                    <a:lnTo>
                      <a:pt x="5327" y="389"/>
                    </a:lnTo>
                    <a:lnTo>
                      <a:pt x="5338" y="390"/>
                    </a:lnTo>
                    <a:lnTo>
                      <a:pt x="5344" y="388"/>
                    </a:lnTo>
                    <a:lnTo>
                      <a:pt x="5351" y="385"/>
                    </a:lnTo>
                    <a:lnTo>
                      <a:pt x="5359" y="382"/>
                    </a:lnTo>
                    <a:lnTo>
                      <a:pt x="5366" y="379"/>
                    </a:lnTo>
                    <a:lnTo>
                      <a:pt x="5373" y="377"/>
                    </a:lnTo>
                    <a:lnTo>
                      <a:pt x="5378" y="373"/>
                    </a:lnTo>
                    <a:lnTo>
                      <a:pt x="5383" y="371"/>
                    </a:lnTo>
                    <a:lnTo>
                      <a:pt x="5389" y="367"/>
                    </a:lnTo>
                    <a:lnTo>
                      <a:pt x="5391" y="365"/>
                    </a:lnTo>
                    <a:lnTo>
                      <a:pt x="5393" y="362"/>
                    </a:lnTo>
                    <a:lnTo>
                      <a:pt x="5397" y="358"/>
                    </a:lnTo>
                    <a:lnTo>
                      <a:pt x="5399" y="356"/>
                    </a:lnTo>
                    <a:lnTo>
                      <a:pt x="5401" y="352"/>
                    </a:lnTo>
                    <a:lnTo>
                      <a:pt x="5403" y="349"/>
                    </a:lnTo>
                    <a:lnTo>
                      <a:pt x="5405" y="347"/>
                    </a:lnTo>
                    <a:lnTo>
                      <a:pt x="5407" y="343"/>
                    </a:lnTo>
                    <a:lnTo>
                      <a:pt x="5409" y="341"/>
                    </a:lnTo>
                    <a:lnTo>
                      <a:pt x="5411" y="337"/>
                    </a:lnTo>
                    <a:lnTo>
                      <a:pt x="5412" y="334"/>
                    </a:lnTo>
                    <a:lnTo>
                      <a:pt x="5412" y="330"/>
                    </a:lnTo>
                    <a:lnTo>
                      <a:pt x="5413" y="328"/>
                    </a:lnTo>
                    <a:lnTo>
                      <a:pt x="5414" y="325"/>
                    </a:lnTo>
                    <a:lnTo>
                      <a:pt x="5414" y="321"/>
                    </a:lnTo>
                    <a:lnTo>
                      <a:pt x="5418" y="319"/>
                    </a:lnTo>
                    <a:lnTo>
                      <a:pt x="5420" y="316"/>
                    </a:lnTo>
                    <a:lnTo>
                      <a:pt x="5422" y="313"/>
                    </a:lnTo>
                    <a:lnTo>
                      <a:pt x="5424" y="310"/>
                    </a:lnTo>
                    <a:lnTo>
                      <a:pt x="5426" y="306"/>
                    </a:lnTo>
                    <a:lnTo>
                      <a:pt x="5426" y="304"/>
                    </a:lnTo>
                    <a:lnTo>
                      <a:pt x="5426" y="301"/>
                    </a:lnTo>
                    <a:lnTo>
                      <a:pt x="5424" y="297"/>
                    </a:lnTo>
                    <a:lnTo>
                      <a:pt x="5423" y="295"/>
                    </a:lnTo>
                    <a:lnTo>
                      <a:pt x="5422" y="291"/>
                    </a:lnTo>
                    <a:lnTo>
                      <a:pt x="5421" y="288"/>
                    </a:lnTo>
                    <a:lnTo>
                      <a:pt x="5420" y="284"/>
                    </a:lnTo>
                    <a:lnTo>
                      <a:pt x="5419" y="282"/>
                    </a:lnTo>
                    <a:lnTo>
                      <a:pt x="5419" y="279"/>
                    </a:lnTo>
                    <a:lnTo>
                      <a:pt x="5419" y="275"/>
                    </a:lnTo>
                    <a:lnTo>
                      <a:pt x="5418" y="273"/>
                    </a:lnTo>
                    <a:lnTo>
                      <a:pt x="5418" y="269"/>
                    </a:lnTo>
                    <a:lnTo>
                      <a:pt x="5416" y="266"/>
                    </a:lnTo>
                    <a:lnTo>
                      <a:pt x="5415" y="264"/>
                    </a:lnTo>
                    <a:lnTo>
                      <a:pt x="5414" y="260"/>
                    </a:lnTo>
                    <a:lnTo>
                      <a:pt x="5413" y="257"/>
                    </a:lnTo>
                    <a:lnTo>
                      <a:pt x="5413" y="254"/>
                    </a:lnTo>
                    <a:lnTo>
                      <a:pt x="5412" y="251"/>
                    </a:lnTo>
                    <a:lnTo>
                      <a:pt x="5409" y="248"/>
                    </a:lnTo>
                    <a:lnTo>
                      <a:pt x="5408" y="245"/>
                    </a:lnTo>
                    <a:lnTo>
                      <a:pt x="5406" y="242"/>
                    </a:lnTo>
                    <a:lnTo>
                      <a:pt x="5405" y="238"/>
                    </a:lnTo>
                    <a:lnTo>
                      <a:pt x="5403" y="236"/>
                    </a:lnTo>
                    <a:lnTo>
                      <a:pt x="5401" y="233"/>
                    </a:lnTo>
                    <a:lnTo>
                      <a:pt x="5399" y="229"/>
                    </a:lnTo>
                    <a:lnTo>
                      <a:pt x="5396" y="227"/>
                    </a:lnTo>
                    <a:lnTo>
                      <a:pt x="5393" y="223"/>
                    </a:lnTo>
                    <a:lnTo>
                      <a:pt x="5390" y="221"/>
                    </a:lnTo>
                    <a:lnTo>
                      <a:pt x="5386" y="218"/>
                    </a:lnTo>
                    <a:lnTo>
                      <a:pt x="5382" y="214"/>
                    </a:lnTo>
                    <a:lnTo>
                      <a:pt x="5381" y="212"/>
                    </a:lnTo>
                    <a:lnTo>
                      <a:pt x="5380" y="208"/>
                    </a:lnTo>
                    <a:lnTo>
                      <a:pt x="5378" y="205"/>
                    </a:lnTo>
                    <a:lnTo>
                      <a:pt x="5376" y="203"/>
                    </a:lnTo>
                    <a:lnTo>
                      <a:pt x="5375" y="199"/>
                    </a:lnTo>
                    <a:lnTo>
                      <a:pt x="5374" y="196"/>
                    </a:lnTo>
                    <a:lnTo>
                      <a:pt x="5375" y="193"/>
                    </a:lnTo>
                    <a:lnTo>
                      <a:pt x="5376" y="190"/>
                    </a:lnTo>
                    <a:lnTo>
                      <a:pt x="5377" y="186"/>
                    </a:lnTo>
                    <a:lnTo>
                      <a:pt x="5378" y="184"/>
                    </a:lnTo>
                    <a:lnTo>
                      <a:pt x="5380" y="181"/>
                    </a:lnTo>
                    <a:lnTo>
                      <a:pt x="5382" y="177"/>
                    </a:lnTo>
                    <a:lnTo>
                      <a:pt x="5384" y="175"/>
                    </a:lnTo>
                    <a:lnTo>
                      <a:pt x="5388" y="171"/>
                    </a:lnTo>
                    <a:lnTo>
                      <a:pt x="5391" y="168"/>
                    </a:lnTo>
                    <a:lnTo>
                      <a:pt x="5396" y="166"/>
                    </a:lnTo>
                    <a:lnTo>
                      <a:pt x="5400" y="162"/>
                    </a:lnTo>
                    <a:lnTo>
                      <a:pt x="5405" y="160"/>
                    </a:lnTo>
                    <a:lnTo>
                      <a:pt x="5411" y="156"/>
                    </a:lnTo>
                    <a:lnTo>
                      <a:pt x="5418" y="154"/>
                    </a:lnTo>
                    <a:lnTo>
                      <a:pt x="5427" y="152"/>
                    </a:lnTo>
                    <a:lnTo>
                      <a:pt x="5443" y="152"/>
                    </a:lnTo>
                    <a:lnTo>
                      <a:pt x="5459" y="153"/>
                    </a:lnTo>
                    <a:lnTo>
                      <a:pt x="5473" y="151"/>
                    </a:lnTo>
                    <a:lnTo>
                      <a:pt x="5481" y="148"/>
                    </a:lnTo>
                    <a:lnTo>
                      <a:pt x="5487" y="145"/>
                    </a:lnTo>
                    <a:lnTo>
                      <a:pt x="5492" y="143"/>
                    </a:lnTo>
                    <a:lnTo>
                      <a:pt x="5497" y="139"/>
                    </a:lnTo>
                    <a:lnTo>
                      <a:pt x="5501" y="137"/>
                    </a:lnTo>
                    <a:lnTo>
                      <a:pt x="5505" y="133"/>
                    </a:lnTo>
                    <a:lnTo>
                      <a:pt x="5509" y="130"/>
                    </a:lnTo>
                    <a:lnTo>
                      <a:pt x="5514" y="128"/>
                    </a:lnTo>
                    <a:lnTo>
                      <a:pt x="5520" y="124"/>
                    </a:lnTo>
                    <a:lnTo>
                      <a:pt x="5525" y="122"/>
                    </a:lnTo>
                    <a:lnTo>
                      <a:pt x="5535" y="120"/>
                    </a:lnTo>
                    <a:lnTo>
                      <a:pt x="5549" y="118"/>
                    </a:lnTo>
                    <a:lnTo>
                      <a:pt x="5563" y="121"/>
                    </a:lnTo>
                    <a:lnTo>
                      <a:pt x="5574" y="123"/>
                    </a:lnTo>
                    <a:lnTo>
                      <a:pt x="5583" y="122"/>
                    </a:lnTo>
                    <a:lnTo>
                      <a:pt x="5593" y="120"/>
                    </a:lnTo>
                    <a:lnTo>
                      <a:pt x="5597" y="117"/>
                    </a:lnTo>
                    <a:lnTo>
                      <a:pt x="5600" y="114"/>
                    </a:lnTo>
                    <a:lnTo>
                      <a:pt x="5602" y="110"/>
                    </a:lnTo>
                    <a:lnTo>
                      <a:pt x="5604" y="108"/>
                    </a:lnTo>
                    <a:lnTo>
                      <a:pt x="5602" y="105"/>
                    </a:lnTo>
                    <a:lnTo>
                      <a:pt x="5598" y="101"/>
                    </a:lnTo>
                    <a:lnTo>
                      <a:pt x="5595" y="99"/>
                    </a:lnTo>
                    <a:lnTo>
                      <a:pt x="5592" y="95"/>
                    </a:lnTo>
                    <a:lnTo>
                      <a:pt x="5588" y="93"/>
                    </a:lnTo>
                    <a:lnTo>
                      <a:pt x="5585" y="90"/>
                    </a:lnTo>
                    <a:lnTo>
                      <a:pt x="5583" y="86"/>
                    </a:lnTo>
                    <a:lnTo>
                      <a:pt x="5583" y="84"/>
                    </a:lnTo>
                    <a:lnTo>
                      <a:pt x="5583" y="80"/>
                    </a:lnTo>
                    <a:lnTo>
                      <a:pt x="5583" y="77"/>
                    </a:lnTo>
                    <a:lnTo>
                      <a:pt x="5583" y="75"/>
                    </a:lnTo>
                    <a:lnTo>
                      <a:pt x="5583" y="71"/>
                    </a:lnTo>
                    <a:lnTo>
                      <a:pt x="5587" y="68"/>
                    </a:lnTo>
                    <a:lnTo>
                      <a:pt x="5592" y="65"/>
                    </a:lnTo>
                    <a:lnTo>
                      <a:pt x="5595" y="62"/>
                    </a:lnTo>
                    <a:lnTo>
                      <a:pt x="5604" y="60"/>
                    </a:lnTo>
                    <a:lnTo>
                      <a:pt x="5617" y="57"/>
                    </a:lnTo>
                    <a:lnTo>
                      <a:pt x="5632" y="56"/>
                    </a:lnTo>
                    <a:lnTo>
                      <a:pt x="5646" y="55"/>
                    </a:lnTo>
                    <a:lnTo>
                      <a:pt x="5651" y="56"/>
                    </a:lnTo>
                    <a:lnTo>
                      <a:pt x="5654" y="60"/>
                    </a:lnTo>
                    <a:lnTo>
                      <a:pt x="5657" y="62"/>
                    </a:lnTo>
                    <a:lnTo>
                      <a:pt x="5660" y="65"/>
                    </a:lnTo>
                    <a:lnTo>
                      <a:pt x="5663" y="69"/>
                    </a:lnTo>
                    <a:lnTo>
                      <a:pt x="5664" y="71"/>
                    </a:lnTo>
                    <a:lnTo>
                      <a:pt x="5664" y="75"/>
                    </a:lnTo>
                    <a:lnTo>
                      <a:pt x="5663" y="78"/>
                    </a:lnTo>
                    <a:lnTo>
                      <a:pt x="5662" y="80"/>
                    </a:lnTo>
                    <a:lnTo>
                      <a:pt x="5662" y="84"/>
                    </a:lnTo>
                    <a:lnTo>
                      <a:pt x="5661" y="87"/>
                    </a:lnTo>
                    <a:lnTo>
                      <a:pt x="5658" y="90"/>
                    </a:lnTo>
                    <a:lnTo>
                      <a:pt x="5655" y="93"/>
                    </a:lnTo>
                    <a:lnTo>
                      <a:pt x="5650" y="97"/>
                    </a:lnTo>
                    <a:lnTo>
                      <a:pt x="5647" y="99"/>
                    </a:lnTo>
                    <a:lnTo>
                      <a:pt x="5645" y="102"/>
                    </a:lnTo>
                    <a:lnTo>
                      <a:pt x="5642" y="106"/>
                    </a:lnTo>
                    <a:lnTo>
                      <a:pt x="5642" y="108"/>
                    </a:lnTo>
                    <a:lnTo>
                      <a:pt x="5642" y="112"/>
                    </a:lnTo>
                    <a:lnTo>
                      <a:pt x="5643" y="115"/>
                    </a:lnTo>
                    <a:lnTo>
                      <a:pt x="5645" y="117"/>
                    </a:lnTo>
                    <a:lnTo>
                      <a:pt x="5646" y="121"/>
                    </a:lnTo>
                    <a:lnTo>
                      <a:pt x="5647" y="124"/>
                    </a:lnTo>
                    <a:lnTo>
                      <a:pt x="5653" y="123"/>
                    </a:lnTo>
                    <a:lnTo>
                      <a:pt x="5658" y="121"/>
                    </a:lnTo>
                    <a:lnTo>
                      <a:pt x="5664" y="117"/>
                    </a:lnTo>
                    <a:lnTo>
                      <a:pt x="5673" y="115"/>
                    </a:lnTo>
                    <a:lnTo>
                      <a:pt x="5683" y="113"/>
                    </a:lnTo>
                    <a:lnTo>
                      <a:pt x="5700" y="113"/>
                    </a:lnTo>
                    <a:lnTo>
                      <a:pt x="5714" y="114"/>
                    </a:lnTo>
                    <a:lnTo>
                      <a:pt x="5728" y="116"/>
                    </a:lnTo>
                    <a:lnTo>
                      <a:pt x="5739" y="115"/>
                    </a:lnTo>
                    <a:lnTo>
                      <a:pt x="5747" y="113"/>
                    </a:lnTo>
                    <a:lnTo>
                      <a:pt x="5757" y="110"/>
                    </a:lnTo>
                    <a:lnTo>
                      <a:pt x="5771" y="112"/>
                    </a:lnTo>
                    <a:lnTo>
                      <a:pt x="5777" y="115"/>
                    </a:lnTo>
                    <a:lnTo>
                      <a:pt x="5783" y="117"/>
                    </a:lnTo>
                    <a:lnTo>
                      <a:pt x="5789" y="118"/>
                    </a:lnTo>
                    <a:lnTo>
                      <a:pt x="5793" y="115"/>
                    </a:lnTo>
                    <a:lnTo>
                      <a:pt x="5798" y="113"/>
                    </a:lnTo>
                    <a:lnTo>
                      <a:pt x="5804" y="109"/>
                    </a:lnTo>
                    <a:lnTo>
                      <a:pt x="5806" y="107"/>
                    </a:lnTo>
                    <a:lnTo>
                      <a:pt x="5806" y="103"/>
                    </a:lnTo>
                    <a:lnTo>
                      <a:pt x="5805" y="100"/>
                    </a:lnTo>
                    <a:lnTo>
                      <a:pt x="5805" y="98"/>
                    </a:lnTo>
                    <a:lnTo>
                      <a:pt x="5804" y="94"/>
                    </a:lnTo>
                    <a:lnTo>
                      <a:pt x="5801" y="91"/>
                    </a:lnTo>
                    <a:lnTo>
                      <a:pt x="5799" y="88"/>
                    </a:lnTo>
                    <a:lnTo>
                      <a:pt x="5793" y="85"/>
                    </a:lnTo>
                    <a:lnTo>
                      <a:pt x="5789" y="82"/>
                    </a:lnTo>
                    <a:lnTo>
                      <a:pt x="5784" y="84"/>
                    </a:lnTo>
                    <a:lnTo>
                      <a:pt x="5779" y="87"/>
                    </a:lnTo>
                    <a:lnTo>
                      <a:pt x="5776" y="90"/>
                    </a:lnTo>
                    <a:lnTo>
                      <a:pt x="5770" y="93"/>
                    </a:lnTo>
                    <a:lnTo>
                      <a:pt x="5763" y="92"/>
                    </a:lnTo>
                    <a:lnTo>
                      <a:pt x="5756" y="88"/>
                    </a:lnTo>
                    <a:lnTo>
                      <a:pt x="5752" y="86"/>
                    </a:lnTo>
                    <a:lnTo>
                      <a:pt x="5749" y="83"/>
                    </a:lnTo>
                    <a:lnTo>
                      <a:pt x="5748" y="79"/>
                    </a:lnTo>
                    <a:lnTo>
                      <a:pt x="5746" y="77"/>
                    </a:lnTo>
                    <a:lnTo>
                      <a:pt x="5744" y="73"/>
                    </a:lnTo>
                    <a:lnTo>
                      <a:pt x="5742" y="70"/>
                    </a:lnTo>
                    <a:lnTo>
                      <a:pt x="5745" y="68"/>
                    </a:lnTo>
                    <a:lnTo>
                      <a:pt x="5746" y="64"/>
                    </a:lnTo>
                    <a:lnTo>
                      <a:pt x="5747" y="61"/>
                    </a:lnTo>
                    <a:lnTo>
                      <a:pt x="5748" y="59"/>
                    </a:lnTo>
                    <a:lnTo>
                      <a:pt x="5751" y="55"/>
                    </a:lnTo>
                    <a:lnTo>
                      <a:pt x="5752" y="52"/>
                    </a:lnTo>
                    <a:lnTo>
                      <a:pt x="5759" y="49"/>
                    </a:lnTo>
                    <a:lnTo>
                      <a:pt x="5764" y="46"/>
                    </a:lnTo>
                    <a:lnTo>
                      <a:pt x="5771" y="45"/>
                    </a:lnTo>
                    <a:lnTo>
                      <a:pt x="5778" y="48"/>
                    </a:lnTo>
                    <a:lnTo>
                      <a:pt x="5785" y="50"/>
                    </a:lnTo>
                    <a:lnTo>
                      <a:pt x="5791" y="54"/>
                    </a:lnTo>
                    <a:lnTo>
                      <a:pt x="5793" y="57"/>
                    </a:lnTo>
                    <a:lnTo>
                      <a:pt x="5795" y="60"/>
                    </a:lnTo>
                    <a:lnTo>
                      <a:pt x="5799" y="63"/>
                    </a:lnTo>
                    <a:lnTo>
                      <a:pt x="5801" y="67"/>
                    </a:lnTo>
                    <a:lnTo>
                      <a:pt x="5804" y="69"/>
                    </a:lnTo>
                    <a:lnTo>
                      <a:pt x="5808" y="67"/>
                    </a:lnTo>
                    <a:lnTo>
                      <a:pt x="5812" y="63"/>
                    </a:lnTo>
                    <a:lnTo>
                      <a:pt x="5815" y="61"/>
                    </a:lnTo>
                    <a:lnTo>
                      <a:pt x="5820" y="57"/>
                    </a:lnTo>
                    <a:lnTo>
                      <a:pt x="5827" y="55"/>
                    </a:lnTo>
                    <a:lnTo>
                      <a:pt x="5837" y="53"/>
                    </a:lnTo>
                    <a:lnTo>
                      <a:pt x="5851" y="54"/>
                    </a:lnTo>
                    <a:lnTo>
                      <a:pt x="5867" y="54"/>
                    </a:lnTo>
                    <a:lnTo>
                      <a:pt x="5880" y="56"/>
                    </a:lnTo>
                    <a:lnTo>
                      <a:pt x="5889" y="59"/>
                    </a:lnTo>
                    <a:lnTo>
                      <a:pt x="5898" y="61"/>
                    </a:lnTo>
                    <a:lnTo>
                      <a:pt x="5908" y="63"/>
                    </a:lnTo>
                    <a:lnTo>
                      <a:pt x="5923" y="65"/>
                    </a:lnTo>
                    <a:lnTo>
                      <a:pt x="5936" y="67"/>
                    </a:lnTo>
                    <a:lnTo>
                      <a:pt x="5951" y="68"/>
                    </a:lnTo>
                    <a:lnTo>
                      <a:pt x="5964" y="65"/>
                    </a:lnTo>
                    <a:lnTo>
                      <a:pt x="5971" y="63"/>
                    </a:lnTo>
                    <a:lnTo>
                      <a:pt x="5978" y="60"/>
                    </a:lnTo>
                    <a:lnTo>
                      <a:pt x="5986" y="57"/>
                    </a:lnTo>
                    <a:lnTo>
                      <a:pt x="5993" y="54"/>
                    </a:lnTo>
                    <a:lnTo>
                      <a:pt x="6001" y="52"/>
                    </a:lnTo>
                    <a:lnTo>
                      <a:pt x="6007" y="49"/>
                    </a:lnTo>
                    <a:lnTo>
                      <a:pt x="6016" y="47"/>
                    </a:lnTo>
                    <a:lnTo>
                      <a:pt x="6033" y="46"/>
                    </a:lnTo>
                    <a:lnTo>
                      <a:pt x="6048" y="45"/>
                    </a:lnTo>
                    <a:lnTo>
                      <a:pt x="6062" y="44"/>
                    </a:lnTo>
                    <a:lnTo>
                      <a:pt x="6073" y="41"/>
                    </a:lnTo>
                    <a:lnTo>
                      <a:pt x="6086" y="39"/>
                    </a:lnTo>
                    <a:lnTo>
                      <a:pt x="6100" y="38"/>
                    </a:lnTo>
                    <a:lnTo>
                      <a:pt x="6108" y="34"/>
                    </a:lnTo>
                    <a:lnTo>
                      <a:pt x="6109" y="32"/>
                    </a:lnTo>
                    <a:lnTo>
                      <a:pt x="6110" y="29"/>
                    </a:lnTo>
                    <a:lnTo>
                      <a:pt x="6111" y="25"/>
                    </a:lnTo>
                    <a:lnTo>
                      <a:pt x="6111" y="23"/>
                    </a:lnTo>
                    <a:lnTo>
                      <a:pt x="6112" y="19"/>
                    </a:lnTo>
                    <a:lnTo>
                      <a:pt x="6117" y="17"/>
                    </a:lnTo>
                    <a:lnTo>
                      <a:pt x="6122" y="20"/>
                    </a:lnTo>
                    <a:lnTo>
                      <a:pt x="6125" y="23"/>
                    </a:lnTo>
                    <a:lnTo>
                      <a:pt x="6130" y="26"/>
                    </a:lnTo>
                    <a:lnTo>
                      <a:pt x="6133" y="30"/>
                    </a:lnTo>
                    <a:lnTo>
                      <a:pt x="6138" y="32"/>
                    </a:lnTo>
                    <a:lnTo>
                      <a:pt x="6141" y="35"/>
                    </a:lnTo>
                    <a:lnTo>
                      <a:pt x="6145" y="38"/>
                    </a:lnTo>
                    <a:lnTo>
                      <a:pt x="6149" y="41"/>
                    </a:lnTo>
                    <a:lnTo>
                      <a:pt x="6154" y="45"/>
                    </a:lnTo>
                    <a:lnTo>
                      <a:pt x="6158" y="47"/>
                    </a:lnTo>
                    <a:lnTo>
                      <a:pt x="6163" y="50"/>
                    </a:lnTo>
                    <a:lnTo>
                      <a:pt x="6168" y="53"/>
                    </a:lnTo>
                    <a:lnTo>
                      <a:pt x="6175" y="56"/>
                    </a:lnTo>
                    <a:lnTo>
                      <a:pt x="6180" y="59"/>
                    </a:lnTo>
                    <a:lnTo>
                      <a:pt x="6187" y="62"/>
                    </a:lnTo>
                    <a:lnTo>
                      <a:pt x="6192" y="64"/>
                    </a:lnTo>
                    <a:lnTo>
                      <a:pt x="6196" y="68"/>
                    </a:lnTo>
                    <a:lnTo>
                      <a:pt x="6202" y="70"/>
                    </a:lnTo>
                    <a:lnTo>
                      <a:pt x="6215" y="72"/>
                    </a:lnTo>
                    <a:lnTo>
                      <a:pt x="6229" y="75"/>
                    </a:lnTo>
                    <a:lnTo>
                      <a:pt x="6241" y="76"/>
                    </a:lnTo>
                    <a:lnTo>
                      <a:pt x="6249" y="79"/>
                    </a:lnTo>
                    <a:lnTo>
                      <a:pt x="6258" y="82"/>
                    </a:lnTo>
                    <a:lnTo>
                      <a:pt x="6264" y="84"/>
                    </a:lnTo>
                    <a:lnTo>
                      <a:pt x="6271" y="87"/>
                    </a:lnTo>
                    <a:lnTo>
                      <a:pt x="6286" y="87"/>
                    </a:lnTo>
                    <a:lnTo>
                      <a:pt x="6304" y="87"/>
                    </a:lnTo>
                    <a:lnTo>
                      <a:pt x="6320" y="86"/>
                    </a:lnTo>
                    <a:lnTo>
                      <a:pt x="6336" y="85"/>
                    </a:lnTo>
                    <a:lnTo>
                      <a:pt x="6351" y="84"/>
                    </a:lnTo>
                    <a:lnTo>
                      <a:pt x="6366" y="83"/>
                    </a:lnTo>
                    <a:lnTo>
                      <a:pt x="6381" y="82"/>
                    </a:lnTo>
                    <a:lnTo>
                      <a:pt x="6395" y="84"/>
                    </a:lnTo>
                    <a:lnTo>
                      <a:pt x="6399" y="86"/>
                    </a:lnTo>
                    <a:lnTo>
                      <a:pt x="6405" y="90"/>
                    </a:lnTo>
                    <a:lnTo>
                      <a:pt x="6412" y="92"/>
                    </a:lnTo>
                    <a:lnTo>
                      <a:pt x="6419" y="95"/>
                    </a:lnTo>
                    <a:lnTo>
                      <a:pt x="6425" y="98"/>
                    </a:lnTo>
                    <a:lnTo>
                      <a:pt x="6434" y="99"/>
                    </a:lnTo>
                    <a:lnTo>
                      <a:pt x="6445" y="97"/>
                    </a:lnTo>
                    <a:lnTo>
                      <a:pt x="6452" y="93"/>
                    </a:lnTo>
                    <a:lnTo>
                      <a:pt x="6458" y="91"/>
                    </a:lnTo>
                    <a:lnTo>
                      <a:pt x="6463" y="87"/>
                    </a:lnTo>
                    <a:lnTo>
                      <a:pt x="6471" y="85"/>
                    </a:lnTo>
                    <a:lnTo>
                      <a:pt x="6479" y="82"/>
                    </a:lnTo>
                    <a:lnTo>
                      <a:pt x="6493" y="80"/>
                    </a:lnTo>
                    <a:lnTo>
                      <a:pt x="6508" y="80"/>
                    </a:lnTo>
                    <a:lnTo>
                      <a:pt x="6521" y="82"/>
                    </a:lnTo>
                    <a:lnTo>
                      <a:pt x="6533" y="84"/>
                    </a:lnTo>
                    <a:lnTo>
                      <a:pt x="6541" y="86"/>
                    </a:lnTo>
                    <a:lnTo>
                      <a:pt x="6550" y="90"/>
                    </a:lnTo>
                    <a:lnTo>
                      <a:pt x="6558" y="92"/>
                    </a:lnTo>
                    <a:lnTo>
                      <a:pt x="6569" y="94"/>
                    </a:lnTo>
                    <a:lnTo>
                      <a:pt x="6585" y="95"/>
                    </a:lnTo>
                    <a:lnTo>
                      <a:pt x="6595" y="98"/>
                    </a:lnTo>
                    <a:lnTo>
                      <a:pt x="6604" y="100"/>
                    </a:lnTo>
                    <a:lnTo>
                      <a:pt x="6610" y="103"/>
                    </a:lnTo>
                    <a:lnTo>
                      <a:pt x="6615" y="106"/>
                    </a:lnTo>
                    <a:lnTo>
                      <a:pt x="6620" y="109"/>
                    </a:lnTo>
                    <a:lnTo>
                      <a:pt x="6624" y="113"/>
                    </a:lnTo>
                    <a:lnTo>
                      <a:pt x="6629" y="115"/>
                    </a:lnTo>
                    <a:lnTo>
                      <a:pt x="6632" y="118"/>
                    </a:lnTo>
                    <a:lnTo>
                      <a:pt x="6635" y="121"/>
                    </a:lnTo>
                    <a:lnTo>
                      <a:pt x="6646" y="124"/>
                    </a:lnTo>
                    <a:lnTo>
                      <a:pt x="6657" y="125"/>
                    </a:lnTo>
                    <a:lnTo>
                      <a:pt x="6672" y="126"/>
                    </a:lnTo>
                    <a:lnTo>
                      <a:pt x="6677" y="129"/>
                    </a:lnTo>
                    <a:lnTo>
                      <a:pt x="6683" y="132"/>
                    </a:lnTo>
                    <a:lnTo>
                      <a:pt x="6688" y="135"/>
                    </a:lnTo>
                    <a:lnTo>
                      <a:pt x="6703" y="137"/>
                    </a:lnTo>
                    <a:lnTo>
                      <a:pt x="6713" y="135"/>
                    </a:lnTo>
                    <a:lnTo>
                      <a:pt x="6721" y="131"/>
                    </a:lnTo>
                    <a:lnTo>
                      <a:pt x="6731" y="129"/>
                    </a:lnTo>
                    <a:lnTo>
                      <a:pt x="6744" y="128"/>
                    </a:lnTo>
                    <a:lnTo>
                      <a:pt x="6759" y="128"/>
                    </a:lnTo>
                    <a:lnTo>
                      <a:pt x="6768" y="131"/>
                    </a:lnTo>
                    <a:lnTo>
                      <a:pt x="6777" y="133"/>
                    </a:lnTo>
                    <a:lnTo>
                      <a:pt x="6786" y="136"/>
                    </a:lnTo>
                    <a:lnTo>
                      <a:pt x="6796" y="138"/>
                    </a:lnTo>
                    <a:lnTo>
                      <a:pt x="6804" y="141"/>
                    </a:lnTo>
                    <a:lnTo>
                      <a:pt x="6815" y="143"/>
                    </a:lnTo>
                    <a:lnTo>
                      <a:pt x="6829" y="143"/>
                    </a:lnTo>
                    <a:lnTo>
                      <a:pt x="6834" y="140"/>
                    </a:lnTo>
                    <a:lnTo>
                      <a:pt x="6838" y="137"/>
                    </a:lnTo>
                    <a:lnTo>
                      <a:pt x="6843" y="133"/>
                    </a:lnTo>
                    <a:lnTo>
                      <a:pt x="6854" y="136"/>
                    </a:lnTo>
                    <a:lnTo>
                      <a:pt x="6862" y="138"/>
                    </a:lnTo>
                    <a:lnTo>
                      <a:pt x="6865" y="141"/>
                    </a:lnTo>
                    <a:lnTo>
                      <a:pt x="6869" y="144"/>
                    </a:lnTo>
                    <a:lnTo>
                      <a:pt x="6875" y="147"/>
                    </a:lnTo>
                    <a:lnTo>
                      <a:pt x="6883" y="150"/>
                    </a:lnTo>
                    <a:lnTo>
                      <a:pt x="6898" y="151"/>
                    </a:lnTo>
                    <a:lnTo>
                      <a:pt x="6913" y="153"/>
                    </a:lnTo>
                    <a:lnTo>
                      <a:pt x="6913" y="1270"/>
                    </a:lnTo>
                    <a:lnTo>
                      <a:pt x="0" y="1270"/>
                    </a:lnTo>
                    <a:lnTo>
                      <a:pt x="0" y="219"/>
                    </a:lnTo>
                    <a:lnTo>
                      <a:pt x="19" y="219"/>
                    </a:lnTo>
                    <a:lnTo>
                      <a:pt x="38" y="219"/>
                    </a:lnTo>
                    <a:lnTo>
                      <a:pt x="52" y="215"/>
                    </a:lnTo>
                    <a:lnTo>
                      <a:pt x="61" y="213"/>
                    </a:lnTo>
                    <a:lnTo>
                      <a:pt x="71" y="209"/>
                    </a:lnTo>
                    <a:lnTo>
                      <a:pt x="82" y="206"/>
                    </a:lnTo>
                    <a:lnTo>
                      <a:pt x="91" y="203"/>
                    </a:lnTo>
                    <a:lnTo>
                      <a:pt x="101" y="200"/>
                    </a:lnTo>
                    <a:lnTo>
                      <a:pt x="112" y="197"/>
                    </a:lnTo>
                    <a:lnTo>
                      <a:pt x="121" y="193"/>
                    </a:lnTo>
                    <a:lnTo>
                      <a:pt x="136" y="191"/>
                    </a:lnTo>
                    <a:lnTo>
                      <a:pt x="151" y="192"/>
                    </a:lnTo>
                    <a:lnTo>
                      <a:pt x="160" y="196"/>
                    </a:lnTo>
                    <a:lnTo>
                      <a:pt x="162" y="199"/>
                    </a:lnTo>
                    <a:lnTo>
                      <a:pt x="162" y="203"/>
                    </a:lnTo>
                    <a:lnTo>
                      <a:pt x="162" y="206"/>
                    </a:lnTo>
                    <a:lnTo>
                      <a:pt x="163" y="211"/>
                    </a:lnTo>
                    <a:lnTo>
                      <a:pt x="163" y="214"/>
                    </a:lnTo>
                    <a:lnTo>
                      <a:pt x="162" y="218"/>
                    </a:lnTo>
                    <a:lnTo>
                      <a:pt x="160" y="221"/>
                    </a:lnTo>
                    <a:lnTo>
                      <a:pt x="159" y="224"/>
                    </a:lnTo>
                    <a:lnTo>
                      <a:pt x="158" y="228"/>
                    </a:lnTo>
                    <a:lnTo>
                      <a:pt x="155" y="231"/>
                    </a:lnTo>
                    <a:lnTo>
                      <a:pt x="152" y="235"/>
                    </a:lnTo>
                    <a:lnTo>
                      <a:pt x="148" y="239"/>
                    </a:lnTo>
                    <a:lnTo>
                      <a:pt x="145" y="243"/>
                    </a:lnTo>
                    <a:lnTo>
                      <a:pt x="142" y="246"/>
                    </a:lnTo>
                    <a:lnTo>
                      <a:pt x="135" y="250"/>
                    </a:lnTo>
                    <a:lnTo>
                      <a:pt x="122" y="252"/>
                    </a:lnTo>
                    <a:lnTo>
                      <a:pt x="115" y="256"/>
                    </a:lnTo>
                    <a:lnTo>
                      <a:pt x="108" y="259"/>
                    </a:lnTo>
                    <a:lnTo>
                      <a:pt x="102" y="262"/>
                    </a:lnTo>
                    <a:lnTo>
                      <a:pt x="98" y="266"/>
                    </a:lnTo>
                    <a:lnTo>
                      <a:pt x="94" y="269"/>
                    </a:lnTo>
                    <a:lnTo>
                      <a:pt x="92" y="273"/>
                    </a:lnTo>
                    <a:lnTo>
                      <a:pt x="90" y="276"/>
                    </a:lnTo>
                    <a:lnTo>
                      <a:pt x="87" y="280"/>
                    </a:lnTo>
                    <a:lnTo>
                      <a:pt x="85" y="283"/>
                    </a:lnTo>
                    <a:lnTo>
                      <a:pt x="83" y="288"/>
                    </a:lnTo>
                    <a:lnTo>
                      <a:pt x="82" y="291"/>
                    </a:lnTo>
                    <a:lnTo>
                      <a:pt x="81" y="295"/>
                    </a:lnTo>
                    <a:lnTo>
                      <a:pt x="79" y="298"/>
                    </a:lnTo>
                    <a:lnTo>
                      <a:pt x="78" y="302"/>
                    </a:lnTo>
                    <a:lnTo>
                      <a:pt x="77" y="305"/>
                    </a:lnTo>
                    <a:lnTo>
                      <a:pt x="77" y="309"/>
                    </a:lnTo>
                    <a:lnTo>
                      <a:pt x="76" y="313"/>
                    </a:lnTo>
                    <a:lnTo>
                      <a:pt x="76" y="317"/>
                    </a:lnTo>
                    <a:lnTo>
                      <a:pt x="75" y="320"/>
                    </a:lnTo>
                    <a:lnTo>
                      <a:pt x="75" y="324"/>
                    </a:lnTo>
                    <a:lnTo>
                      <a:pt x="74" y="327"/>
                    </a:lnTo>
                    <a:lnTo>
                      <a:pt x="72" y="330"/>
                    </a:lnTo>
                    <a:lnTo>
                      <a:pt x="71" y="334"/>
                    </a:lnTo>
                    <a:lnTo>
                      <a:pt x="70" y="337"/>
                    </a:lnTo>
                    <a:lnTo>
                      <a:pt x="71" y="342"/>
                    </a:lnTo>
                    <a:lnTo>
                      <a:pt x="71" y="345"/>
                    </a:lnTo>
                    <a:lnTo>
                      <a:pt x="72" y="349"/>
                    </a:lnTo>
                    <a:lnTo>
                      <a:pt x="74" y="352"/>
                    </a:lnTo>
                    <a:lnTo>
                      <a:pt x="75" y="356"/>
                    </a:lnTo>
                    <a:lnTo>
                      <a:pt x="76" y="359"/>
                    </a:lnTo>
                    <a:lnTo>
                      <a:pt x="77" y="363"/>
                    </a:lnTo>
                    <a:lnTo>
                      <a:pt x="78" y="367"/>
                    </a:lnTo>
                    <a:lnTo>
                      <a:pt x="79" y="371"/>
                    </a:lnTo>
                    <a:lnTo>
                      <a:pt x="81" y="374"/>
                    </a:lnTo>
                    <a:lnTo>
                      <a:pt x="82" y="378"/>
                    </a:lnTo>
                    <a:lnTo>
                      <a:pt x="84" y="381"/>
                    </a:lnTo>
                    <a:lnTo>
                      <a:pt x="85" y="385"/>
                    </a:lnTo>
                    <a:lnTo>
                      <a:pt x="86" y="388"/>
                    </a:lnTo>
                    <a:lnTo>
                      <a:pt x="89" y="392"/>
                    </a:lnTo>
                    <a:lnTo>
                      <a:pt x="94" y="395"/>
                    </a:lnTo>
                    <a:lnTo>
                      <a:pt x="100" y="398"/>
                    </a:lnTo>
                    <a:lnTo>
                      <a:pt x="107" y="402"/>
                    </a:lnTo>
                    <a:lnTo>
                      <a:pt x="115" y="405"/>
                    </a:lnTo>
                    <a:lnTo>
                      <a:pt x="122" y="409"/>
                    </a:lnTo>
                    <a:lnTo>
                      <a:pt x="125" y="412"/>
                    </a:lnTo>
                    <a:lnTo>
                      <a:pt x="129" y="416"/>
                    </a:lnTo>
                    <a:lnTo>
                      <a:pt x="132" y="419"/>
                    </a:lnTo>
                    <a:lnTo>
                      <a:pt x="137" y="424"/>
                    </a:lnTo>
                    <a:lnTo>
                      <a:pt x="139" y="427"/>
                    </a:lnTo>
                    <a:lnTo>
                      <a:pt x="142" y="431"/>
                    </a:lnTo>
                    <a:lnTo>
                      <a:pt x="144" y="434"/>
                    </a:lnTo>
                    <a:lnTo>
                      <a:pt x="146" y="438"/>
                    </a:lnTo>
                    <a:lnTo>
                      <a:pt x="148" y="441"/>
                    </a:lnTo>
                    <a:lnTo>
                      <a:pt x="151" y="445"/>
                    </a:lnTo>
                    <a:lnTo>
                      <a:pt x="152" y="448"/>
                    </a:lnTo>
                    <a:lnTo>
                      <a:pt x="153" y="453"/>
                    </a:lnTo>
                    <a:lnTo>
                      <a:pt x="155" y="456"/>
                    </a:lnTo>
                    <a:lnTo>
                      <a:pt x="162" y="458"/>
                    </a:lnTo>
                    <a:lnTo>
                      <a:pt x="173" y="462"/>
                    </a:lnTo>
                    <a:lnTo>
                      <a:pt x="191" y="462"/>
                    </a:lnTo>
                    <a:lnTo>
                      <a:pt x="196" y="465"/>
                    </a:lnTo>
                    <a:lnTo>
                      <a:pt x="201" y="469"/>
                    </a:lnTo>
                    <a:lnTo>
                      <a:pt x="206" y="472"/>
                    </a:lnTo>
                    <a:lnTo>
                      <a:pt x="212" y="470"/>
                    </a:lnTo>
                    <a:lnTo>
                      <a:pt x="216" y="466"/>
                    </a:lnTo>
                    <a:lnTo>
                      <a:pt x="222" y="463"/>
                    </a:lnTo>
                    <a:lnTo>
                      <a:pt x="231" y="463"/>
                    </a:lnTo>
                    <a:lnTo>
                      <a:pt x="240" y="466"/>
                    </a:lnTo>
                    <a:lnTo>
                      <a:pt x="251" y="470"/>
                    </a:lnTo>
                    <a:lnTo>
                      <a:pt x="261" y="470"/>
                    </a:lnTo>
                    <a:lnTo>
                      <a:pt x="266" y="466"/>
                    </a:lnTo>
                    <a:lnTo>
                      <a:pt x="269" y="463"/>
                    </a:lnTo>
                    <a:lnTo>
                      <a:pt x="271" y="458"/>
                    </a:lnTo>
                    <a:lnTo>
                      <a:pt x="273" y="455"/>
                    </a:lnTo>
                    <a:lnTo>
                      <a:pt x="274" y="452"/>
                    </a:lnTo>
                    <a:lnTo>
                      <a:pt x="276" y="448"/>
                    </a:lnTo>
                    <a:lnTo>
                      <a:pt x="278" y="445"/>
                    </a:lnTo>
                    <a:lnTo>
                      <a:pt x="278" y="441"/>
                    </a:lnTo>
                    <a:lnTo>
                      <a:pt x="279" y="438"/>
                    </a:lnTo>
                    <a:lnTo>
                      <a:pt x="280" y="433"/>
                    </a:lnTo>
                    <a:lnTo>
                      <a:pt x="281" y="430"/>
                    </a:lnTo>
                    <a:lnTo>
                      <a:pt x="280" y="426"/>
                    </a:lnTo>
                    <a:lnTo>
                      <a:pt x="279" y="423"/>
                    </a:lnTo>
                    <a:lnTo>
                      <a:pt x="278" y="419"/>
                    </a:lnTo>
                    <a:lnTo>
                      <a:pt x="278" y="416"/>
                    </a:lnTo>
                    <a:lnTo>
                      <a:pt x="276" y="412"/>
                    </a:lnTo>
                    <a:lnTo>
                      <a:pt x="276" y="409"/>
                    </a:lnTo>
                    <a:lnTo>
                      <a:pt x="276" y="404"/>
                    </a:lnTo>
                    <a:lnTo>
                      <a:pt x="276" y="401"/>
                    </a:lnTo>
                    <a:lnTo>
                      <a:pt x="278" y="397"/>
                    </a:lnTo>
                    <a:lnTo>
                      <a:pt x="278" y="394"/>
                    </a:lnTo>
                    <a:lnTo>
                      <a:pt x="276" y="390"/>
                    </a:lnTo>
                    <a:lnTo>
                      <a:pt x="275" y="387"/>
                    </a:lnTo>
                    <a:lnTo>
                      <a:pt x="274" y="384"/>
                    </a:lnTo>
                    <a:lnTo>
                      <a:pt x="272" y="379"/>
                    </a:lnTo>
                    <a:lnTo>
                      <a:pt x="271" y="375"/>
                    </a:lnTo>
                    <a:lnTo>
                      <a:pt x="272" y="372"/>
                    </a:lnTo>
                    <a:lnTo>
                      <a:pt x="273" y="369"/>
                    </a:lnTo>
                    <a:lnTo>
                      <a:pt x="273" y="365"/>
                    </a:lnTo>
                    <a:lnTo>
                      <a:pt x="274" y="362"/>
                    </a:lnTo>
                    <a:lnTo>
                      <a:pt x="275" y="358"/>
                    </a:lnTo>
                    <a:lnTo>
                      <a:pt x="275" y="354"/>
                    </a:lnTo>
                    <a:lnTo>
                      <a:pt x="274" y="350"/>
                    </a:lnTo>
                    <a:lnTo>
                      <a:pt x="273" y="347"/>
                    </a:lnTo>
                    <a:lnTo>
                      <a:pt x="273" y="343"/>
                    </a:lnTo>
                    <a:lnTo>
                      <a:pt x="272" y="340"/>
                    </a:lnTo>
                    <a:lnTo>
                      <a:pt x="273" y="336"/>
                    </a:lnTo>
                    <a:lnTo>
                      <a:pt x="274" y="333"/>
                    </a:lnTo>
                    <a:lnTo>
                      <a:pt x="275" y="329"/>
                    </a:lnTo>
                    <a:lnTo>
                      <a:pt x="276" y="325"/>
                    </a:lnTo>
                    <a:lnTo>
                      <a:pt x="278" y="321"/>
                    </a:lnTo>
                    <a:lnTo>
                      <a:pt x="280" y="318"/>
                    </a:lnTo>
                    <a:lnTo>
                      <a:pt x="282" y="314"/>
                    </a:lnTo>
                    <a:lnTo>
                      <a:pt x="284" y="311"/>
                    </a:lnTo>
                    <a:lnTo>
                      <a:pt x="287" y="307"/>
                    </a:lnTo>
                    <a:lnTo>
                      <a:pt x="289" y="304"/>
                    </a:lnTo>
                    <a:lnTo>
                      <a:pt x="293" y="301"/>
                    </a:lnTo>
                    <a:lnTo>
                      <a:pt x="296" y="296"/>
                    </a:lnTo>
                    <a:lnTo>
                      <a:pt x="299" y="292"/>
                    </a:lnTo>
                    <a:lnTo>
                      <a:pt x="304" y="289"/>
                    </a:lnTo>
                    <a:lnTo>
                      <a:pt x="307" y="286"/>
                    </a:lnTo>
                    <a:lnTo>
                      <a:pt x="314" y="282"/>
                    </a:lnTo>
                    <a:lnTo>
                      <a:pt x="319" y="279"/>
                    </a:lnTo>
                    <a:lnTo>
                      <a:pt x="324" y="275"/>
                    </a:lnTo>
                    <a:lnTo>
                      <a:pt x="328" y="272"/>
                    </a:lnTo>
                    <a:lnTo>
                      <a:pt x="336" y="268"/>
                    </a:lnTo>
                    <a:lnTo>
                      <a:pt x="342" y="265"/>
                    </a:lnTo>
                    <a:lnTo>
                      <a:pt x="346" y="261"/>
                    </a:lnTo>
                    <a:lnTo>
                      <a:pt x="365" y="261"/>
                    </a:lnTo>
                    <a:lnTo>
                      <a:pt x="381" y="259"/>
                    </a:lnTo>
                    <a:lnTo>
                      <a:pt x="384" y="256"/>
                    </a:lnTo>
                    <a:lnTo>
                      <a:pt x="385" y="252"/>
                    </a:lnTo>
                    <a:lnTo>
                      <a:pt x="388" y="249"/>
                    </a:lnTo>
                    <a:lnTo>
                      <a:pt x="395" y="245"/>
                    </a:lnTo>
                    <a:lnTo>
                      <a:pt x="402" y="242"/>
                    </a:lnTo>
                    <a:lnTo>
                      <a:pt x="410" y="238"/>
                    </a:lnTo>
                    <a:lnTo>
                      <a:pt x="418" y="236"/>
                    </a:lnTo>
                    <a:lnTo>
                      <a:pt x="426" y="233"/>
                    </a:lnTo>
                    <a:lnTo>
                      <a:pt x="430" y="229"/>
                    </a:lnTo>
                    <a:lnTo>
                      <a:pt x="432" y="224"/>
                    </a:lnTo>
                    <a:lnTo>
                      <a:pt x="437" y="221"/>
                    </a:lnTo>
                    <a:lnTo>
                      <a:pt x="442" y="218"/>
                    </a:lnTo>
                    <a:lnTo>
                      <a:pt x="447" y="214"/>
                    </a:lnTo>
                    <a:lnTo>
                      <a:pt x="450" y="211"/>
                    </a:lnTo>
                    <a:lnTo>
                      <a:pt x="456" y="207"/>
                    </a:lnTo>
                    <a:lnTo>
                      <a:pt x="462" y="204"/>
                    </a:lnTo>
                    <a:lnTo>
                      <a:pt x="469" y="200"/>
                    </a:lnTo>
                    <a:lnTo>
                      <a:pt x="473" y="197"/>
                    </a:lnTo>
                    <a:lnTo>
                      <a:pt x="478" y="193"/>
                    </a:lnTo>
                    <a:lnTo>
                      <a:pt x="484" y="190"/>
                    </a:lnTo>
                    <a:lnTo>
                      <a:pt x="495" y="188"/>
                    </a:lnTo>
                    <a:lnTo>
                      <a:pt x="503" y="184"/>
                    </a:lnTo>
                    <a:lnTo>
                      <a:pt x="507" y="181"/>
                    </a:lnTo>
                    <a:lnTo>
                      <a:pt x="511" y="177"/>
                    </a:lnTo>
                    <a:lnTo>
                      <a:pt x="515" y="174"/>
                    </a:lnTo>
                    <a:lnTo>
                      <a:pt x="520" y="170"/>
                    </a:lnTo>
                    <a:lnTo>
                      <a:pt x="522" y="166"/>
                    </a:lnTo>
                    <a:lnTo>
                      <a:pt x="525" y="162"/>
                    </a:lnTo>
                    <a:lnTo>
                      <a:pt x="526" y="159"/>
                    </a:lnTo>
                    <a:lnTo>
                      <a:pt x="525" y="155"/>
                    </a:lnTo>
                    <a:lnTo>
                      <a:pt x="524" y="152"/>
                    </a:lnTo>
                    <a:lnTo>
                      <a:pt x="523" y="148"/>
                    </a:lnTo>
                    <a:lnTo>
                      <a:pt x="522" y="145"/>
                    </a:lnTo>
                    <a:lnTo>
                      <a:pt x="518" y="141"/>
                    </a:lnTo>
                    <a:lnTo>
                      <a:pt x="508" y="138"/>
                    </a:lnTo>
                    <a:lnTo>
                      <a:pt x="499" y="138"/>
                    </a:lnTo>
                    <a:lnTo>
                      <a:pt x="491" y="141"/>
                    </a:lnTo>
                    <a:lnTo>
                      <a:pt x="486" y="145"/>
                    </a:lnTo>
                    <a:lnTo>
                      <a:pt x="483" y="148"/>
                    </a:lnTo>
                    <a:lnTo>
                      <a:pt x="478" y="152"/>
                    </a:lnTo>
                    <a:lnTo>
                      <a:pt x="473" y="155"/>
                    </a:lnTo>
                    <a:lnTo>
                      <a:pt x="469" y="159"/>
                    </a:lnTo>
                    <a:lnTo>
                      <a:pt x="461" y="156"/>
                    </a:lnTo>
                    <a:lnTo>
                      <a:pt x="452" y="153"/>
                    </a:lnTo>
                    <a:lnTo>
                      <a:pt x="445" y="155"/>
                    </a:lnTo>
                    <a:lnTo>
                      <a:pt x="437" y="159"/>
                    </a:lnTo>
                    <a:lnTo>
                      <a:pt x="432" y="162"/>
                    </a:lnTo>
                    <a:lnTo>
                      <a:pt x="430" y="166"/>
                    </a:lnTo>
                    <a:lnTo>
                      <a:pt x="427" y="169"/>
                    </a:lnTo>
                    <a:lnTo>
                      <a:pt x="425" y="173"/>
                    </a:lnTo>
                    <a:lnTo>
                      <a:pt x="423" y="177"/>
                    </a:lnTo>
                    <a:lnTo>
                      <a:pt x="419" y="181"/>
                    </a:lnTo>
                    <a:lnTo>
                      <a:pt x="417" y="184"/>
                    </a:lnTo>
                    <a:lnTo>
                      <a:pt x="411" y="188"/>
                    </a:lnTo>
                    <a:lnTo>
                      <a:pt x="404" y="191"/>
                    </a:lnTo>
                    <a:lnTo>
                      <a:pt x="394" y="192"/>
                    </a:lnTo>
                    <a:lnTo>
                      <a:pt x="377" y="191"/>
                    </a:lnTo>
                    <a:lnTo>
                      <a:pt x="362" y="193"/>
                    </a:lnTo>
                    <a:lnTo>
                      <a:pt x="357" y="197"/>
                    </a:lnTo>
                    <a:lnTo>
                      <a:pt x="352" y="200"/>
                    </a:lnTo>
                    <a:lnTo>
                      <a:pt x="347" y="204"/>
                    </a:lnTo>
                    <a:lnTo>
                      <a:pt x="341" y="207"/>
                    </a:lnTo>
                    <a:lnTo>
                      <a:pt x="335" y="211"/>
                    </a:lnTo>
                    <a:lnTo>
                      <a:pt x="329" y="214"/>
                    </a:lnTo>
                    <a:lnTo>
                      <a:pt x="326" y="218"/>
                    </a:lnTo>
                    <a:lnTo>
                      <a:pt x="320" y="221"/>
                    </a:lnTo>
                    <a:lnTo>
                      <a:pt x="313" y="224"/>
                    </a:lnTo>
                    <a:lnTo>
                      <a:pt x="304" y="228"/>
                    </a:lnTo>
                    <a:lnTo>
                      <a:pt x="293" y="230"/>
                    </a:lnTo>
                    <a:lnTo>
                      <a:pt x="286" y="234"/>
                    </a:lnTo>
                    <a:lnTo>
                      <a:pt x="280" y="237"/>
                    </a:lnTo>
                    <a:lnTo>
                      <a:pt x="271" y="241"/>
                    </a:lnTo>
                    <a:lnTo>
                      <a:pt x="256" y="243"/>
                    </a:lnTo>
                    <a:lnTo>
                      <a:pt x="240" y="242"/>
                    </a:lnTo>
                    <a:lnTo>
                      <a:pt x="233" y="238"/>
                    </a:lnTo>
                    <a:lnTo>
                      <a:pt x="226" y="235"/>
                    </a:lnTo>
                    <a:lnTo>
                      <a:pt x="222" y="231"/>
                    </a:lnTo>
                    <a:lnTo>
                      <a:pt x="219" y="228"/>
                    </a:lnTo>
                    <a:lnTo>
                      <a:pt x="215" y="224"/>
                    </a:lnTo>
                    <a:lnTo>
                      <a:pt x="212" y="220"/>
                    </a:lnTo>
                    <a:lnTo>
                      <a:pt x="210" y="216"/>
                    </a:lnTo>
                    <a:lnTo>
                      <a:pt x="205" y="213"/>
                    </a:lnTo>
                    <a:lnTo>
                      <a:pt x="201" y="209"/>
                    </a:lnTo>
                    <a:lnTo>
                      <a:pt x="198" y="206"/>
                    </a:lnTo>
                    <a:lnTo>
                      <a:pt x="196" y="203"/>
                    </a:lnTo>
                    <a:lnTo>
                      <a:pt x="192" y="199"/>
                    </a:lnTo>
                    <a:lnTo>
                      <a:pt x="187" y="196"/>
                    </a:lnTo>
                    <a:lnTo>
                      <a:pt x="188" y="192"/>
                    </a:lnTo>
                    <a:lnTo>
                      <a:pt x="188" y="189"/>
                    </a:lnTo>
                    <a:lnTo>
                      <a:pt x="188" y="185"/>
                    </a:lnTo>
                    <a:lnTo>
                      <a:pt x="188" y="181"/>
                    </a:lnTo>
                    <a:lnTo>
                      <a:pt x="190" y="177"/>
                    </a:lnTo>
                    <a:lnTo>
                      <a:pt x="195" y="174"/>
                    </a:lnTo>
                    <a:lnTo>
                      <a:pt x="199" y="170"/>
                    </a:lnTo>
                    <a:lnTo>
                      <a:pt x="204" y="167"/>
                    </a:lnTo>
                    <a:lnTo>
                      <a:pt x="208" y="163"/>
                    </a:lnTo>
                    <a:lnTo>
                      <a:pt x="213" y="160"/>
                    </a:lnTo>
                    <a:lnTo>
                      <a:pt x="221" y="156"/>
                    </a:lnTo>
                    <a:lnTo>
                      <a:pt x="230" y="153"/>
                    </a:lnTo>
                    <a:lnTo>
                      <a:pt x="238" y="151"/>
                    </a:lnTo>
                    <a:lnTo>
                      <a:pt x="246" y="147"/>
                    </a:lnTo>
                    <a:lnTo>
                      <a:pt x="253" y="144"/>
                    </a:lnTo>
                    <a:lnTo>
                      <a:pt x="264" y="140"/>
                    </a:lnTo>
                    <a:lnTo>
                      <a:pt x="278" y="138"/>
                    </a:lnTo>
                    <a:lnTo>
                      <a:pt x="295" y="140"/>
                    </a:lnTo>
                    <a:lnTo>
                      <a:pt x="307" y="143"/>
                    </a:lnTo>
                    <a:lnTo>
                      <a:pt x="324" y="144"/>
                    </a:lnTo>
                    <a:lnTo>
                      <a:pt x="341" y="141"/>
                    </a:lnTo>
                    <a:lnTo>
                      <a:pt x="352" y="139"/>
                    </a:lnTo>
                    <a:lnTo>
                      <a:pt x="362" y="136"/>
                    </a:lnTo>
                    <a:lnTo>
                      <a:pt x="370" y="132"/>
                    </a:lnTo>
                    <a:lnTo>
                      <a:pt x="377" y="129"/>
                    </a:lnTo>
                    <a:lnTo>
                      <a:pt x="385" y="125"/>
                    </a:lnTo>
                    <a:lnTo>
                      <a:pt x="394" y="123"/>
                    </a:lnTo>
                    <a:lnTo>
                      <a:pt x="409" y="121"/>
                    </a:lnTo>
                    <a:lnTo>
                      <a:pt x="427" y="121"/>
                    </a:lnTo>
                    <a:lnTo>
                      <a:pt x="445" y="121"/>
                    </a:lnTo>
                    <a:lnTo>
                      <a:pt x="457" y="117"/>
                    </a:lnTo>
                    <a:lnTo>
                      <a:pt x="468" y="115"/>
                    </a:lnTo>
                    <a:lnTo>
                      <a:pt x="472" y="112"/>
                    </a:lnTo>
                    <a:lnTo>
                      <a:pt x="476" y="108"/>
                    </a:lnTo>
                    <a:lnTo>
                      <a:pt x="484" y="105"/>
                    </a:lnTo>
                    <a:lnTo>
                      <a:pt x="491" y="101"/>
                    </a:lnTo>
                    <a:lnTo>
                      <a:pt x="499" y="98"/>
                    </a:lnTo>
                    <a:lnTo>
                      <a:pt x="507" y="94"/>
                    </a:lnTo>
                    <a:lnTo>
                      <a:pt x="516" y="91"/>
                    </a:lnTo>
                    <a:lnTo>
                      <a:pt x="528" y="88"/>
                    </a:lnTo>
                    <a:lnTo>
                      <a:pt x="543" y="86"/>
                    </a:lnTo>
                    <a:lnTo>
                      <a:pt x="560" y="84"/>
                    </a:lnTo>
                    <a:lnTo>
                      <a:pt x="577" y="83"/>
                    </a:lnTo>
                    <a:lnTo>
                      <a:pt x="590" y="80"/>
                    </a:lnTo>
                    <a:lnTo>
                      <a:pt x="598" y="77"/>
                    </a:lnTo>
                    <a:lnTo>
                      <a:pt x="606" y="73"/>
                    </a:lnTo>
                    <a:lnTo>
                      <a:pt x="613" y="70"/>
                    </a:lnTo>
                    <a:lnTo>
                      <a:pt x="621" y="67"/>
                    </a:lnTo>
                    <a:lnTo>
                      <a:pt x="635" y="64"/>
                    </a:lnTo>
                    <a:lnTo>
                      <a:pt x="653" y="64"/>
                    </a:lnTo>
                    <a:lnTo>
                      <a:pt x="667" y="63"/>
                    </a:lnTo>
                    <a:lnTo>
                      <a:pt x="677" y="60"/>
                    </a:lnTo>
                    <a:lnTo>
                      <a:pt x="683" y="56"/>
                    </a:lnTo>
                    <a:lnTo>
                      <a:pt x="689" y="53"/>
                    </a:lnTo>
                    <a:lnTo>
                      <a:pt x="695" y="49"/>
                    </a:lnTo>
                    <a:lnTo>
                      <a:pt x="699" y="46"/>
                    </a:lnTo>
                    <a:lnTo>
                      <a:pt x="704" y="42"/>
                    </a:lnTo>
                    <a:lnTo>
                      <a:pt x="710" y="39"/>
                    </a:lnTo>
                    <a:lnTo>
                      <a:pt x="712" y="35"/>
                    </a:lnTo>
                    <a:lnTo>
                      <a:pt x="715" y="32"/>
                    </a:lnTo>
                    <a:lnTo>
                      <a:pt x="718" y="29"/>
                    </a:lnTo>
                    <a:lnTo>
                      <a:pt x="721" y="25"/>
                    </a:lnTo>
                    <a:lnTo>
                      <a:pt x="723" y="20"/>
                    </a:lnTo>
                    <a:lnTo>
                      <a:pt x="727" y="17"/>
                    </a:lnTo>
                    <a:lnTo>
                      <a:pt x="729" y="14"/>
                    </a:lnTo>
                    <a:lnTo>
                      <a:pt x="730" y="10"/>
                    </a:lnTo>
                    <a:lnTo>
                      <a:pt x="733" y="7"/>
                    </a:lnTo>
                    <a:lnTo>
                      <a:pt x="734" y="3"/>
                    </a:lnTo>
                    <a:lnTo>
                      <a:pt x="736" y="0"/>
                    </a:lnTo>
                    <a:lnTo>
                      <a:pt x="1917" y="0"/>
                    </a:lnTo>
                    <a:close/>
                    <a:moveTo>
                      <a:pt x="1941" y="447"/>
                    </a:moveTo>
                    <a:lnTo>
                      <a:pt x="1956" y="446"/>
                    </a:lnTo>
                    <a:lnTo>
                      <a:pt x="1972" y="445"/>
                    </a:lnTo>
                    <a:lnTo>
                      <a:pt x="1982" y="442"/>
                    </a:lnTo>
                    <a:lnTo>
                      <a:pt x="1990" y="439"/>
                    </a:lnTo>
                    <a:lnTo>
                      <a:pt x="1998" y="437"/>
                    </a:lnTo>
                    <a:lnTo>
                      <a:pt x="2007" y="433"/>
                    </a:lnTo>
                    <a:lnTo>
                      <a:pt x="2016" y="431"/>
                    </a:lnTo>
                    <a:lnTo>
                      <a:pt x="2027" y="428"/>
                    </a:lnTo>
                    <a:lnTo>
                      <a:pt x="2037" y="426"/>
                    </a:lnTo>
                    <a:lnTo>
                      <a:pt x="2047" y="423"/>
                    </a:lnTo>
                    <a:lnTo>
                      <a:pt x="2059" y="422"/>
                    </a:lnTo>
                    <a:lnTo>
                      <a:pt x="2072" y="419"/>
                    </a:lnTo>
                    <a:lnTo>
                      <a:pt x="2083" y="417"/>
                    </a:lnTo>
                    <a:lnTo>
                      <a:pt x="2096" y="415"/>
                    </a:lnTo>
                    <a:lnTo>
                      <a:pt x="2106" y="412"/>
                    </a:lnTo>
                    <a:lnTo>
                      <a:pt x="2116" y="409"/>
                    </a:lnTo>
                    <a:lnTo>
                      <a:pt x="2127" y="407"/>
                    </a:lnTo>
                    <a:lnTo>
                      <a:pt x="2140" y="404"/>
                    </a:lnTo>
                    <a:lnTo>
                      <a:pt x="2153" y="403"/>
                    </a:lnTo>
                    <a:lnTo>
                      <a:pt x="2165" y="401"/>
                    </a:lnTo>
                    <a:lnTo>
                      <a:pt x="2174" y="398"/>
                    </a:lnTo>
                    <a:lnTo>
                      <a:pt x="2183" y="395"/>
                    </a:lnTo>
                    <a:lnTo>
                      <a:pt x="2191" y="393"/>
                    </a:lnTo>
                    <a:lnTo>
                      <a:pt x="2198" y="389"/>
                    </a:lnTo>
                    <a:lnTo>
                      <a:pt x="2204" y="387"/>
                    </a:lnTo>
                    <a:lnTo>
                      <a:pt x="2209" y="384"/>
                    </a:lnTo>
                    <a:lnTo>
                      <a:pt x="2213" y="380"/>
                    </a:lnTo>
                    <a:lnTo>
                      <a:pt x="2218" y="378"/>
                    </a:lnTo>
                    <a:lnTo>
                      <a:pt x="2220" y="374"/>
                    </a:lnTo>
                    <a:lnTo>
                      <a:pt x="2221" y="371"/>
                    </a:lnTo>
                    <a:lnTo>
                      <a:pt x="2221" y="369"/>
                    </a:lnTo>
                    <a:lnTo>
                      <a:pt x="2222" y="365"/>
                    </a:lnTo>
                    <a:lnTo>
                      <a:pt x="2224" y="362"/>
                    </a:lnTo>
                    <a:lnTo>
                      <a:pt x="2225" y="358"/>
                    </a:lnTo>
                    <a:lnTo>
                      <a:pt x="2225" y="356"/>
                    </a:lnTo>
                    <a:lnTo>
                      <a:pt x="2225" y="352"/>
                    </a:lnTo>
                    <a:lnTo>
                      <a:pt x="2224" y="349"/>
                    </a:lnTo>
                    <a:lnTo>
                      <a:pt x="2224" y="345"/>
                    </a:lnTo>
                    <a:lnTo>
                      <a:pt x="2222" y="343"/>
                    </a:lnTo>
                    <a:lnTo>
                      <a:pt x="2222" y="340"/>
                    </a:lnTo>
                    <a:lnTo>
                      <a:pt x="2220" y="336"/>
                    </a:lnTo>
                    <a:lnTo>
                      <a:pt x="2219" y="333"/>
                    </a:lnTo>
                    <a:lnTo>
                      <a:pt x="2217" y="330"/>
                    </a:lnTo>
                    <a:lnTo>
                      <a:pt x="2217" y="327"/>
                    </a:lnTo>
                    <a:lnTo>
                      <a:pt x="2216" y="324"/>
                    </a:lnTo>
                    <a:lnTo>
                      <a:pt x="2214" y="321"/>
                    </a:lnTo>
                    <a:lnTo>
                      <a:pt x="2211" y="318"/>
                    </a:lnTo>
                    <a:lnTo>
                      <a:pt x="2209" y="314"/>
                    </a:lnTo>
                    <a:lnTo>
                      <a:pt x="2205" y="311"/>
                    </a:lnTo>
                    <a:lnTo>
                      <a:pt x="2203" y="309"/>
                    </a:lnTo>
                    <a:lnTo>
                      <a:pt x="2197" y="305"/>
                    </a:lnTo>
                    <a:lnTo>
                      <a:pt x="2186" y="303"/>
                    </a:lnTo>
                    <a:lnTo>
                      <a:pt x="2174" y="301"/>
                    </a:lnTo>
                    <a:lnTo>
                      <a:pt x="2164" y="298"/>
                    </a:lnTo>
                    <a:lnTo>
                      <a:pt x="2158" y="295"/>
                    </a:lnTo>
                    <a:lnTo>
                      <a:pt x="2152" y="292"/>
                    </a:lnTo>
                    <a:lnTo>
                      <a:pt x="2144" y="290"/>
                    </a:lnTo>
                    <a:lnTo>
                      <a:pt x="2129" y="288"/>
                    </a:lnTo>
                    <a:lnTo>
                      <a:pt x="2113" y="287"/>
                    </a:lnTo>
                    <a:lnTo>
                      <a:pt x="2097" y="288"/>
                    </a:lnTo>
                    <a:lnTo>
                      <a:pt x="2085" y="290"/>
                    </a:lnTo>
                    <a:lnTo>
                      <a:pt x="2072" y="292"/>
                    </a:lnTo>
                    <a:lnTo>
                      <a:pt x="2058" y="292"/>
                    </a:lnTo>
                    <a:lnTo>
                      <a:pt x="2048" y="289"/>
                    </a:lnTo>
                    <a:lnTo>
                      <a:pt x="2036" y="287"/>
                    </a:lnTo>
                    <a:lnTo>
                      <a:pt x="2024" y="286"/>
                    </a:lnTo>
                    <a:lnTo>
                      <a:pt x="2015" y="282"/>
                    </a:lnTo>
                    <a:lnTo>
                      <a:pt x="2008" y="280"/>
                    </a:lnTo>
                    <a:lnTo>
                      <a:pt x="2006" y="276"/>
                    </a:lnTo>
                    <a:lnTo>
                      <a:pt x="2004" y="273"/>
                    </a:lnTo>
                    <a:lnTo>
                      <a:pt x="2001" y="271"/>
                    </a:lnTo>
                    <a:lnTo>
                      <a:pt x="2001" y="267"/>
                    </a:lnTo>
                    <a:lnTo>
                      <a:pt x="2004" y="264"/>
                    </a:lnTo>
                    <a:lnTo>
                      <a:pt x="2006" y="260"/>
                    </a:lnTo>
                    <a:lnTo>
                      <a:pt x="2009" y="258"/>
                    </a:lnTo>
                    <a:lnTo>
                      <a:pt x="2016" y="254"/>
                    </a:lnTo>
                    <a:lnTo>
                      <a:pt x="2023" y="252"/>
                    </a:lnTo>
                    <a:lnTo>
                      <a:pt x="2023" y="249"/>
                    </a:lnTo>
                    <a:lnTo>
                      <a:pt x="2015" y="246"/>
                    </a:lnTo>
                    <a:lnTo>
                      <a:pt x="2004" y="244"/>
                    </a:lnTo>
                    <a:lnTo>
                      <a:pt x="1990" y="244"/>
                    </a:lnTo>
                    <a:lnTo>
                      <a:pt x="1984" y="241"/>
                    </a:lnTo>
                    <a:lnTo>
                      <a:pt x="1978" y="238"/>
                    </a:lnTo>
                    <a:lnTo>
                      <a:pt x="1971" y="235"/>
                    </a:lnTo>
                    <a:lnTo>
                      <a:pt x="1964" y="233"/>
                    </a:lnTo>
                    <a:lnTo>
                      <a:pt x="1957" y="229"/>
                    </a:lnTo>
                    <a:lnTo>
                      <a:pt x="1951" y="227"/>
                    </a:lnTo>
                    <a:lnTo>
                      <a:pt x="1944" y="223"/>
                    </a:lnTo>
                    <a:lnTo>
                      <a:pt x="1936" y="221"/>
                    </a:lnTo>
                    <a:lnTo>
                      <a:pt x="1929" y="218"/>
                    </a:lnTo>
                    <a:lnTo>
                      <a:pt x="1921" y="215"/>
                    </a:lnTo>
                    <a:lnTo>
                      <a:pt x="1914" y="212"/>
                    </a:lnTo>
                    <a:lnTo>
                      <a:pt x="1907" y="209"/>
                    </a:lnTo>
                    <a:lnTo>
                      <a:pt x="1893" y="207"/>
                    </a:lnTo>
                    <a:lnTo>
                      <a:pt x="1881" y="209"/>
                    </a:lnTo>
                    <a:lnTo>
                      <a:pt x="1872" y="212"/>
                    </a:lnTo>
                    <a:lnTo>
                      <a:pt x="1858" y="211"/>
                    </a:lnTo>
                    <a:lnTo>
                      <a:pt x="1848" y="212"/>
                    </a:lnTo>
                    <a:lnTo>
                      <a:pt x="1840" y="215"/>
                    </a:lnTo>
                    <a:lnTo>
                      <a:pt x="1832" y="218"/>
                    </a:lnTo>
                    <a:lnTo>
                      <a:pt x="1824" y="221"/>
                    </a:lnTo>
                    <a:lnTo>
                      <a:pt x="1817" y="223"/>
                    </a:lnTo>
                    <a:lnTo>
                      <a:pt x="1813" y="227"/>
                    </a:lnTo>
                    <a:lnTo>
                      <a:pt x="1809" y="229"/>
                    </a:lnTo>
                    <a:lnTo>
                      <a:pt x="1804" y="233"/>
                    </a:lnTo>
                    <a:lnTo>
                      <a:pt x="1800" y="236"/>
                    </a:lnTo>
                    <a:lnTo>
                      <a:pt x="1795" y="238"/>
                    </a:lnTo>
                    <a:lnTo>
                      <a:pt x="1792" y="242"/>
                    </a:lnTo>
                    <a:lnTo>
                      <a:pt x="1787" y="245"/>
                    </a:lnTo>
                    <a:lnTo>
                      <a:pt x="1780" y="248"/>
                    </a:lnTo>
                    <a:lnTo>
                      <a:pt x="1772" y="251"/>
                    </a:lnTo>
                    <a:lnTo>
                      <a:pt x="1764" y="253"/>
                    </a:lnTo>
                    <a:lnTo>
                      <a:pt x="1756" y="257"/>
                    </a:lnTo>
                    <a:lnTo>
                      <a:pt x="1747" y="258"/>
                    </a:lnTo>
                    <a:lnTo>
                      <a:pt x="1730" y="258"/>
                    </a:lnTo>
                    <a:lnTo>
                      <a:pt x="1718" y="256"/>
                    </a:lnTo>
                    <a:lnTo>
                      <a:pt x="1711" y="252"/>
                    </a:lnTo>
                    <a:lnTo>
                      <a:pt x="1706" y="250"/>
                    </a:lnTo>
                    <a:lnTo>
                      <a:pt x="1701" y="246"/>
                    </a:lnTo>
                    <a:lnTo>
                      <a:pt x="1696" y="244"/>
                    </a:lnTo>
                    <a:lnTo>
                      <a:pt x="1694" y="241"/>
                    </a:lnTo>
                    <a:lnTo>
                      <a:pt x="1690" y="237"/>
                    </a:lnTo>
                    <a:lnTo>
                      <a:pt x="1687" y="234"/>
                    </a:lnTo>
                    <a:lnTo>
                      <a:pt x="1684" y="231"/>
                    </a:lnTo>
                    <a:lnTo>
                      <a:pt x="1683" y="228"/>
                    </a:lnTo>
                    <a:lnTo>
                      <a:pt x="1681" y="224"/>
                    </a:lnTo>
                    <a:lnTo>
                      <a:pt x="1680" y="222"/>
                    </a:lnTo>
                    <a:lnTo>
                      <a:pt x="1679" y="219"/>
                    </a:lnTo>
                    <a:lnTo>
                      <a:pt x="1676" y="215"/>
                    </a:lnTo>
                    <a:lnTo>
                      <a:pt x="1674" y="212"/>
                    </a:lnTo>
                    <a:lnTo>
                      <a:pt x="1673" y="209"/>
                    </a:lnTo>
                    <a:lnTo>
                      <a:pt x="1671" y="206"/>
                    </a:lnTo>
                    <a:lnTo>
                      <a:pt x="1668" y="203"/>
                    </a:lnTo>
                    <a:lnTo>
                      <a:pt x="1666" y="199"/>
                    </a:lnTo>
                    <a:lnTo>
                      <a:pt x="1665" y="197"/>
                    </a:lnTo>
                    <a:lnTo>
                      <a:pt x="1662" y="193"/>
                    </a:lnTo>
                    <a:lnTo>
                      <a:pt x="1660" y="190"/>
                    </a:lnTo>
                    <a:lnTo>
                      <a:pt x="1658" y="188"/>
                    </a:lnTo>
                    <a:lnTo>
                      <a:pt x="1656" y="184"/>
                    </a:lnTo>
                    <a:lnTo>
                      <a:pt x="1653" y="181"/>
                    </a:lnTo>
                    <a:lnTo>
                      <a:pt x="1651" y="177"/>
                    </a:lnTo>
                    <a:lnTo>
                      <a:pt x="1648" y="175"/>
                    </a:lnTo>
                    <a:lnTo>
                      <a:pt x="1645" y="171"/>
                    </a:lnTo>
                    <a:lnTo>
                      <a:pt x="1642" y="168"/>
                    </a:lnTo>
                    <a:lnTo>
                      <a:pt x="1637" y="166"/>
                    </a:lnTo>
                    <a:lnTo>
                      <a:pt x="1634" y="162"/>
                    </a:lnTo>
                    <a:lnTo>
                      <a:pt x="1630" y="159"/>
                    </a:lnTo>
                    <a:lnTo>
                      <a:pt x="1627" y="156"/>
                    </a:lnTo>
                    <a:lnTo>
                      <a:pt x="1623" y="153"/>
                    </a:lnTo>
                    <a:lnTo>
                      <a:pt x="1620" y="150"/>
                    </a:lnTo>
                    <a:lnTo>
                      <a:pt x="1616" y="147"/>
                    </a:lnTo>
                    <a:lnTo>
                      <a:pt x="1612" y="144"/>
                    </a:lnTo>
                    <a:lnTo>
                      <a:pt x="1606" y="140"/>
                    </a:lnTo>
                    <a:lnTo>
                      <a:pt x="1598" y="138"/>
                    </a:lnTo>
                    <a:lnTo>
                      <a:pt x="1590" y="135"/>
                    </a:lnTo>
                    <a:lnTo>
                      <a:pt x="1582" y="132"/>
                    </a:lnTo>
                    <a:lnTo>
                      <a:pt x="1571" y="130"/>
                    </a:lnTo>
                    <a:lnTo>
                      <a:pt x="1559" y="128"/>
                    </a:lnTo>
                    <a:lnTo>
                      <a:pt x="1547" y="125"/>
                    </a:lnTo>
                    <a:lnTo>
                      <a:pt x="1538" y="123"/>
                    </a:lnTo>
                    <a:lnTo>
                      <a:pt x="1531" y="120"/>
                    </a:lnTo>
                    <a:lnTo>
                      <a:pt x="1524" y="117"/>
                    </a:lnTo>
                    <a:lnTo>
                      <a:pt x="1512" y="115"/>
                    </a:lnTo>
                    <a:lnTo>
                      <a:pt x="1497" y="115"/>
                    </a:lnTo>
                    <a:lnTo>
                      <a:pt x="1482" y="117"/>
                    </a:lnTo>
                    <a:lnTo>
                      <a:pt x="1467" y="117"/>
                    </a:lnTo>
                    <a:lnTo>
                      <a:pt x="1450" y="117"/>
                    </a:lnTo>
                    <a:lnTo>
                      <a:pt x="1437" y="118"/>
                    </a:lnTo>
                    <a:lnTo>
                      <a:pt x="1433" y="122"/>
                    </a:lnTo>
                    <a:lnTo>
                      <a:pt x="1430" y="125"/>
                    </a:lnTo>
                    <a:lnTo>
                      <a:pt x="1425" y="128"/>
                    </a:lnTo>
                    <a:lnTo>
                      <a:pt x="1419" y="131"/>
                    </a:lnTo>
                    <a:lnTo>
                      <a:pt x="1414" y="135"/>
                    </a:lnTo>
                    <a:lnTo>
                      <a:pt x="1407" y="137"/>
                    </a:lnTo>
                    <a:lnTo>
                      <a:pt x="1402" y="140"/>
                    </a:lnTo>
                    <a:lnTo>
                      <a:pt x="1397" y="143"/>
                    </a:lnTo>
                    <a:lnTo>
                      <a:pt x="1396" y="146"/>
                    </a:lnTo>
                    <a:lnTo>
                      <a:pt x="1394" y="150"/>
                    </a:lnTo>
                    <a:lnTo>
                      <a:pt x="1393" y="153"/>
                    </a:lnTo>
                    <a:lnTo>
                      <a:pt x="1391" y="155"/>
                    </a:lnTo>
                    <a:lnTo>
                      <a:pt x="1388" y="159"/>
                    </a:lnTo>
                    <a:lnTo>
                      <a:pt x="1387" y="162"/>
                    </a:lnTo>
                    <a:lnTo>
                      <a:pt x="1386" y="166"/>
                    </a:lnTo>
                    <a:lnTo>
                      <a:pt x="1384" y="168"/>
                    </a:lnTo>
                    <a:lnTo>
                      <a:pt x="1381" y="171"/>
                    </a:lnTo>
                    <a:lnTo>
                      <a:pt x="1378" y="175"/>
                    </a:lnTo>
                    <a:lnTo>
                      <a:pt x="1376" y="177"/>
                    </a:lnTo>
                    <a:lnTo>
                      <a:pt x="1373" y="181"/>
                    </a:lnTo>
                    <a:lnTo>
                      <a:pt x="1370" y="184"/>
                    </a:lnTo>
                    <a:lnTo>
                      <a:pt x="1366" y="186"/>
                    </a:lnTo>
                    <a:lnTo>
                      <a:pt x="1363" y="190"/>
                    </a:lnTo>
                    <a:lnTo>
                      <a:pt x="1359" y="193"/>
                    </a:lnTo>
                    <a:lnTo>
                      <a:pt x="1356" y="197"/>
                    </a:lnTo>
                    <a:lnTo>
                      <a:pt x="1354" y="199"/>
                    </a:lnTo>
                    <a:lnTo>
                      <a:pt x="1351" y="203"/>
                    </a:lnTo>
                    <a:lnTo>
                      <a:pt x="1349" y="206"/>
                    </a:lnTo>
                    <a:lnTo>
                      <a:pt x="1347" y="208"/>
                    </a:lnTo>
                    <a:lnTo>
                      <a:pt x="1343" y="212"/>
                    </a:lnTo>
                    <a:lnTo>
                      <a:pt x="1342" y="215"/>
                    </a:lnTo>
                    <a:lnTo>
                      <a:pt x="1343" y="219"/>
                    </a:lnTo>
                    <a:lnTo>
                      <a:pt x="1344" y="221"/>
                    </a:lnTo>
                    <a:lnTo>
                      <a:pt x="1344" y="224"/>
                    </a:lnTo>
                    <a:lnTo>
                      <a:pt x="1346" y="228"/>
                    </a:lnTo>
                    <a:lnTo>
                      <a:pt x="1347" y="231"/>
                    </a:lnTo>
                    <a:lnTo>
                      <a:pt x="1347" y="234"/>
                    </a:lnTo>
                    <a:lnTo>
                      <a:pt x="1348" y="237"/>
                    </a:lnTo>
                    <a:lnTo>
                      <a:pt x="1349" y="241"/>
                    </a:lnTo>
                    <a:lnTo>
                      <a:pt x="1349" y="244"/>
                    </a:lnTo>
                    <a:lnTo>
                      <a:pt x="1350" y="246"/>
                    </a:lnTo>
                    <a:lnTo>
                      <a:pt x="1350" y="250"/>
                    </a:lnTo>
                    <a:lnTo>
                      <a:pt x="1351" y="253"/>
                    </a:lnTo>
                    <a:lnTo>
                      <a:pt x="1351" y="256"/>
                    </a:lnTo>
                    <a:lnTo>
                      <a:pt x="1353" y="259"/>
                    </a:lnTo>
                    <a:lnTo>
                      <a:pt x="1353" y="262"/>
                    </a:lnTo>
                    <a:lnTo>
                      <a:pt x="1353" y="266"/>
                    </a:lnTo>
                    <a:lnTo>
                      <a:pt x="1354" y="268"/>
                    </a:lnTo>
                    <a:lnTo>
                      <a:pt x="1354" y="272"/>
                    </a:lnTo>
                    <a:lnTo>
                      <a:pt x="1354" y="275"/>
                    </a:lnTo>
                    <a:lnTo>
                      <a:pt x="1355" y="279"/>
                    </a:lnTo>
                    <a:lnTo>
                      <a:pt x="1355" y="281"/>
                    </a:lnTo>
                    <a:lnTo>
                      <a:pt x="1356" y="284"/>
                    </a:lnTo>
                    <a:lnTo>
                      <a:pt x="1357" y="288"/>
                    </a:lnTo>
                    <a:lnTo>
                      <a:pt x="1358" y="291"/>
                    </a:lnTo>
                    <a:lnTo>
                      <a:pt x="1361" y="294"/>
                    </a:lnTo>
                    <a:lnTo>
                      <a:pt x="1362" y="297"/>
                    </a:lnTo>
                    <a:lnTo>
                      <a:pt x="1363" y="301"/>
                    </a:lnTo>
                    <a:lnTo>
                      <a:pt x="1365" y="304"/>
                    </a:lnTo>
                    <a:lnTo>
                      <a:pt x="1368" y="306"/>
                    </a:lnTo>
                    <a:lnTo>
                      <a:pt x="1370" y="310"/>
                    </a:lnTo>
                    <a:lnTo>
                      <a:pt x="1372" y="313"/>
                    </a:lnTo>
                    <a:lnTo>
                      <a:pt x="1374" y="316"/>
                    </a:lnTo>
                    <a:lnTo>
                      <a:pt x="1378" y="319"/>
                    </a:lnTo>
                    <a:lnTo>
                      <a:pt x="1379" y="322"/>
                    </a:lnTo>
                    <a:lnTo>
                      <a:pt x="1381" y="326"/>
                    </a:lnTo>
                    <a:lnTo>
                      <a:pt x="1383" y="328"/>
                    </a:lnTo>
                    <a:lnTo>
                      <a:pt x="1385" y="332"/>
                    </a:lnTo>
                    <a:lnTo>
                      <a:pt x="1386" y="335"/>
                    </a:lnTo>
                    <a:lnTo>
                      <a:pt x="1388" y="337"/>
                    </a:lnTo>
                    <a:lnTo>
                      <a:pt x="1391" y="341"/>
                    </a:lnTo>
                    <a:lnTo>
                      <a:pt x="1393" y="344"/>
                    </a:lnTo>
                    <a:lnTo>
                      <a:pt x="1395" y="348"/>
                    </a:lnTo>
                    <a:lnTo>
                      <a:pt x="1397" y="350"/>
                    </a:lnTo>
                    <a:lnTo>
                      <a:pt x="1400" y="354"/>
                    </a:lnTo>
                    <a:lnTo>
                      <a:pt x="1402" y="357"/>
                    </a:lnTo>
                    <a:lnTo>
                      <a:pt x="1404" y="360"/>
                    </a:lnTo>
                    <a:lnTo>
                      <a:pt x="1407" y="363"/>
                    </a:lnTo>
                    <a:lnTo>
                      <a:pt x="1410" y="366"/>
                    </a:lnTo>
                    <a:lnTo>
                      <a:pt x="1412" y="370"/>
                    </a:lnTo>
                    <a:lnTo>
                      <a:pt x="1416" y="372"/>
                    </a:lnTo>
                    <a:lnTo>
                      <a:pt x="1419" y="375"/>
                    </a:lnTo>
                    <a:lnTo>
                      <a:pt x="1423" y="379"/>
                    </a:lnTo>
                    <a:lnTo>
                      <a:pt x="1426" y="381"/>
                    </a:lnTo>
                    <a:lnTo>
                      <a:pt x="1430" y="385"/>
                    </a:lnTo>
                    <a:lnTo>
                      <a:pt x="1434" y="388"/>
                    </a:lnTo>
                    <a:lnTo>
                      <a:pt x="1438" y="390"/>
                    </a:lnTo>
                    <a:lnTo>
                      <a:pt x="1442" y="394"/>
                    </a:lnTo>
                    <a:lnTo>
                      <a:pt x="1448" y="397"/>
                    </a:lnTo>
                    <a:lnTo>
                      <a:pt x="1453" y="400"/>
                    </a:lnTo>
                    <a:lnTo>
                      <a:pt x="1459" y="403"/>
                    </a:lnTo>
                    <a:lnTo>
                      <a:pt x="1465" y="405"/>
                    </a:lnTo>
                    <a:lnTo>
                      <a:pt x="1472" y="409"/>
                    </a:lnTo>
                    <a:lnTo>
                      <a:pt x="1483" y="411"/>
                    </a:lnTo>
                    <a:lnTo>
                      <a:pt x="1491" y="415"/>
                    </a:lnTo>
                    <a:lnTo>
                      <a:pt x="1500" y="417"/>
                    </a:lnTo>
                    <a:lnTo>
                      <a:pt x="1509" y="419"/>
                    </a:lnTo>
                    <a:lnTo>
                      <a:pt x="1520" y="422"/>
                    </a:lnTo>
                    <a:lnTo>
                      <a:pt x="1532" y="424"/>
                    </a:lnTo>
                    <a:lnTo>
                      <a:pt x="1546" y="426"/>
                    </a:lnTo>
                    <a:lnTo>
                      <a:pt x="1559" y="428"/>
                    </a:lnTo>
                    <a:lnTo>
                      <a:pt x="1575" y="430"/>
                    </a:lnTo>
                    <a:lnTo>
                      <a:pt x="1591" y="430"/>
                    </a:lnTo>
                    <a:lnTo>
                      <a:pt x="1607" y="428"/>
                    </a:lnTo>
                    <a:lnTo>
                      <a:pt x="1622" y="427"/>
                    </a:lnTo>
                    <a:lnTo>
                      <a:pt x="1635" y="425"/>
                    </a:lnTo>
                    <a:lnTo>
                      <a:pt x="1648" y="423"/>
                    </a:lnTo>
                    <a:lnTo>
                      <a:pt x="1658" y="420"/>
                    </a:lnTo>
                    <a:lnTo>
                      <a:pt x="1672" y="418"/>
                    </a:lnTo>
                    <a:lnTo>
                      <a:pt x="1686" y="417"/>
                    </a:lnTo>
                    <a:lnTo>
                      <a:pt x="1698" y="415"/>
                    </a:lnTo>
                    <a:lnTo>
                      <a:pt x="1715" y="416"/>
                    </a:lnTo>
                    <a:lnTo>
                      <a:pt x="1729" y="417"/>
                    </a:lnTo>
                    <a:lnTo>
                      <a:pt x="1736" y="420"/>
                    </a:lnTo>
                    <a:lnTo>
                      <a:pt x="1742" y="423"/>
                    </a:lnTo>
                    <a:lnTo>
                      <a:pt x="1748" y="426"/>
                    </a:lnTo>
                    <a:lnTo>
                      <a:pt x="1756" y="428"/>
                    </a:lnTo>
                    <a:lnTo>
                      <a:pt x="1767" y="431"/>
                    </a:lnTo>
                    <a:lnTo>
                      <a:pt x="1774" y="434"/>
                    </a:lnTo>
                    <a:lnTo>
                      <a:pt x="1782" y="437"/>
                    </a:lnTo>
                    <a:lnTo>
                      <a:pt x="1789" y="440"/>
                    </a:lnTo>
                    <a:lnTo>
                      <a:pt x="1795" y="442"/>
                    </a:lnTo>
                    <a:lnTo>
                      <a:pt x="1801" y="446"/>
                    </a:lnTo>
                    <a:lnTo>
                      <a:pt x="1810" y="448"/>
                    </a:lnTo>
                    <a:lnTo>
                      <a:pt x="1819" y="452"/>
                    </a:lnTo>
                    <a:lnTo>
                      <a:pt x="1832" y="454"/>
                    </a:lnTo>
                    <a:lnTo>
                      <a:pt x="1847" y="454"/>
                    </a:lnTo>
                    <a:lnTo>
                      <a:pt x="1863" y="453"/>
                    </a:lnTo>
                    <a:lnTo>
                      <a:pt x="1879" y="452"/>
                    </a:lnTo>
                    <a:lnTo>
                      <a:pt x="1896" y="452"/>
                    </a:lnTo>
                    <a:lnTo>
                      <a:pt x="1913" y="450"/>
                    </a:lnTo>
                    <a:lnTo>
                      <a:pt x="1926" y="449"/>
                    </a:lnTo>
                    <a:lnTo>
                      <a:pt x="1941" y="447"/>
                    </a:lnTo>
                    <a:close/>
                    <a:moveTo>
                      <a:pt x="5329" y="214"/>
                    </a:moveTo>
                    <a:lnTo>
                      <a:pt x="5331" y="211"/>
                    </a:lnTo>
                    <a:lnTo>
                      <a:pt x="5333" y="206"/>
                    </a:lnTo>
                    <a:lnTo>
                      <a:pt x="5335" y="203"/>
                    </a:lnTo>
                    <a:lnTo>
                      <a:pt x="5350" y="203"/>
                    </a:lnTo>
                    <a:lnTo>
                      <a:pt x="5358" y="206"/>
                    </a:lnTo>
                    <a:lnTo>
                      <a:pt x="5361" y="209"/>
                    </a:lnTo>
                    <a:lnTo>
                      <a:pt x="5366" y="213"/>
                    </a:lnTo>
                    <a:lnTo>
                      <a:pt x="5361" y="218"/>
                    </a:lnTo>
                    <a:lnTo>
                      <a:pt x="5354" y="221"/>
                    </a:lnTo>
                    <a:lnTo>
                      <a:pt x="5340" y="223"/>
                    </a:lnTo>
                    <a:lnTo>
                      <a:pt x="5335" y="222"/>
                    </a:lnTo>
                    <a:lnTo>
                      <a:pt x="5331" y="219"/>
                    </a:lnTo>
                    <a:lnTo>
                      <a:pt x="5329" y="214"/>
                    </a:lnTo>
                    <a:close/>
                    <a:moveTo>
                      <a:pt x="3228" y="197"/>
                    </a:moveTo>
                    <a:lnTo>
                      <a:pt x="3230" y="193"/>
                    </a:lnTo>
                    <a:lnTo>
                      <a:pt x="3231" y="190"/>
                    </a:lnTo>
                    <a:lnTo>
                      <a:pt x="3231" y="186"/>
                    </a:lnTo>
                    <a:lnTo>
                      <a:pt x="3232" y="183"/>
                    </a:lnTo>
                    <a:lnTo>
                      <a:pt x="3232" y="181"/>
                    </a:lnTo>
                    <a:lnTo>
                      <a:pt x="3232" y="177"/>
                    </a:lnTo>
                    <a:lnTo>
                      <a:pt x="3228" y="174"/>
                    </a:lnTo>
                    <a:lnTo>
                      <a:pt x="3226" y="170"/>
                    </a:lnTo>
                    <a:lnTo>
                      <a:pt x="3223" y="168"/>
                    </a:lnTo>
                    <a:lnTo>
                      <a:pt x="3218" y="165"/>
                    </a:lnTo>
                    <a:lnTo>
                      <a:pt x="3213" y="161"/>
                    </a:lnTo>
                    <a:lnTo>
                      <a:pt x="3206" y="159"/>
                    </a:lnTo>
                    <a:lnTo>
                      <a:pt x="3193" y="158"/>
                    </a:lnTo>
                    <a:lnTo>
                      <a:pt x="3186" y="154"/>
                    </a:lnTo>
                    <a:lnTo>
                      <a:pt x="3183" y="152"/>
                    </a:lnTo>
                    <a:lnTo>
                      <a:pt x="3181" y="148"/>
                    </a:lnTo>
                    <a:lnTo>
                      <a:pt x="3179" y="145"/>
                    </a:lnTo>
                    <a:lnTo>
                      <a:pt x="3178" y="141"/>
                    </a:lnTo>
                    <a:lnTo>
                      <a:pt x="3181" y="139"/>
                    </a:lnTo>
                    <a:lnTo>
                      <a:pt x="3186" y="136"/>
                    </a:lnTo>
                    <a:lnTo>
                      <a:pt x="3194" y="133"/>
                    </a:lnTo>
                    <a:lnTo>
                      <a:pt x="3206" y="131"/>
                    </a:lnTo>
                    <a:lnTo>
                      <a:pt x="3210" y="129"/>
                    </a:lnTo>
                    <a:lnTo>
                      <a:pt x="3212" y="125"/>
                    </a:lnTo>
                    <a:lnTo>
                      <a:pt x="3211" y="122"/>
                    </a:lnTo>
                    <a:lnTo>
                      <a:pt x="3209" y="118"/>
                    </a:lnTo>
                    <a:lnTo>
                      <a:pt x="3208" y="116"/>
                    </a:lnTo>
                    <a:lnTo>
                      <a:pt x="3204" y="113"/>
                    </a:lnTo>
                    <a:lnTo>
                      <a:pt x="3196" y="109"/>
                    </a:lnTo>
                    <a:lnTo>
                      <a:pt x="3188" y="107"/>
                    </a:lnTo>
                    <a:lnTo>
                      <a:pt x="3178" y="109"/>
                    </a:lnTo>
                    <a:lnTo>
                      <a:pt x="3167" y="110"/>
                    </a:lnTo>
                    <a:lnTo>
                      <a:pt x="3159" y="108"/>
                    </a:lnTo>
                    <a:lnTo>
                      <a:pt x="3151" y="105"/>
                    </a:lnTo>
                    <a:lnTo>
                      <a:pt x="3144" y="101"/>
                    </a:lnTo>
                    <a:lnTo>
                      <a:pt x="3138" y="99"/>
                    </a:lnTo>
                    <a:lnTo>
                      <a:pt x="3127" y="100"/>
                    </a:lnTo>
                    <a:lnTo>
                      <a:pt x="3118" y="102"/>
                    </a:lnTo>
                    <a:lnTo>
                      <a:pt x="3112" y="105"/>
                    </a:lnTo>
                    <a:lnTo>
                      <a:pt x="3107" y="108"/>
                    </a:lnTo>
                    <a:lnTo>
                      <a:pt x="3104" y="112"/>
                    </a:lnTo>
                    <a:lnTo>
                      <a:pt x="3098" y="114"/>
                    </a:lnTo>
                    <a:lnTo>
                      <a:pt x="3082" y="113"/>
                    </a:lnTo>
                    <a:lnTo>
                      <a:pt x="3073" y="110"/>
                    </a:lnTo>
                    <a:lnTo>
                      <a:pt x="3065" y="107"/>
                    </a:lnTo>
                    <a:lnTo>
                      <a:pt x="3059" y="105"/>
                    </a:lnTo>
                    <a:lnTo>
                      <a:pt x="3052" y="101"/>
                    </a:lnTo>
                    <a:lnTo>
                      <a:pt x="3038" y="100"/>
                    </a:lnTo>
                    <a:lnTo>
                      <a:pt x="3028" y="101"/>
                    </a:lnTo>
                    <a:lnTo>
                      <a:pt x="3022" y="105"/>
                    </a:lnTo>
                    <a:lnTo>
                      <a:pt x="3016" y="107"/>
                    </a:lnTo>
                    <a:lnTo>
                      <a:pt x="3015" y="110"/>
                    </a:lnTo>
                    <a:lnTo>
                      <a:pt x="3013" y="114"/>
                    </a:lnTo>
                    <a:lnTo>
                      <a:pt x="3012" y="117"/>
                    </a:lnTo>
                    <a:lnTo>
                      <a:pt x="3009" y="121"/>
                    </a:lnTo>
                    <a:lnTo>
                      <a:pt x="3008" y="123"/>
                    </a:lnTo>
                    <a:lnTo>
                      <a:pt x="3008" y="126"/>
                    </a:lnTo>
                    <a:lnTo>
                      <a:pt x="3011" y="130"/>
                    </a:lnTo>
                    <a:lnTo>
                      <a:pt x="3013" y="133"/>
                    </a:lnTo>
                    <a:lnTo>
                      <a:pt x="3015" y="136"/>
                    </a:lnTo>
                    <a:lnTo>
                      <a:pt x="3017" y="139"/>
                    </a:lnTo>
                    <a:lnTo>
                      <a:pt x="3020" y="143"/>
                    </a:lnTo>
                    <a:lnTo>
                      <a:pt x="3024" y="146"/>
                    </a:lnTo>
                    <a:lnTo>
                      <a:pt x="3030" y="148"/>
                    </a:lnTo>
                    <a:lnTo>
                      <a:pt x="3037" y="152"/>
                    </a:lnTo>
                    <a:lnTo>
                      <a:pt x="3045" y="154"/>
                    </a:lnTo>
                    <a:lnTo>
                      <a:pt x="3054" y="158"/>
                    </a:lnTo>
                    <a:lnTo>
                      <a:pt x="3064" y="160"/>
                    </a:lnTo>
                    <a:lnTo>
                      <a:pt x="3076" y="162"/>
                    </a:lnTo>
                    <a:lnTo>
                      <a:pt x="3088" y="165"/>
                    </a:lnTo>
                    <a:lnTo>
                      <a:pt x="3098" y="167"/>
                    </a:lnTo>
                    <a:lnTo>
                      <a:pt x="3106" y="169"/>
                    </a:lnTo>
                    <a:lnTo>
                      <a:pt x="3114" y="173"/>
                    </a:lnTo>
                    <a:lnTo>
                      <a:pt x="3122" y="175"/>
                    </a:lnTo>
                    <a:lnTo>
                      <a:pt x="3129" y="178"/>
                    </a:lnTo>
                    <a:lnTo>
                      <a:pt x="3135" y="182"/>
                    </a:lnTo>
                    <a:lnTo>
                      <a:pt x="3141" y="184"/>
                    </a:lnTo>
                    <a:lnTo>
                      <a:pt x="3145" y="188"/>
                    </a:lnTo>
                    <a:lnTo>
                      <a:pt x="3150" y="191"/>
                    </a:lnTo>
                    <a:lnTo>
                      <a:pt x="3156" y="193"/>
                    </a:lnTo>
                    <a:lnTo>
                      <a:pt x="3162" y="197"/>
                    </a:lnTo>
                    <a:lnTo>
                      <a:pt x="3168" y="199"/>
                    </a:lnTo>
                    <a:lnTo>
                      <a:pt x="3178" y="203"/>
                    </a:lnTo>
                    <a:lnTo>
                      <a:pt x="3188" y="205"/>
                    </a:lnTo>
                    <a:lnTo>
                      <a:pt x="3202" y="207"/>
                    </a:lnTo>
                    <a:lnTo>
                      <a:pt x="3210" y="205"/>
                    </a:lnTo>
                    <a:lnTo>
                      <a:pt x="3217" y="203"/>
                    </a:lnTo>
                    <a:lnTo>
                      <a:pt x="3224" y="199"/>
                    </a:lnTo>
                    <a:lnTo>
                      <a:pt x="3228" y="197"/>
                    </a:lnTo>
                    <a:close/>
                    <a:moveTo>
                      <a:pt x="4560" y="53"/>
                    </a:moveTo>
                    <a:lnTo>
                      <a:pt x="4570" y="48"/>
                    </a:lnTo>
                    <a:lnTo>
                      <a:pt x="4579" y="49"/>
                    </a:lnTo>
                    <a:lnTo>
                      <a:pt x="4586" y="54"/>
                    </a:lnTo>
                    <a:lnTo>
                      <a:pt x="4582" y="60"/>
                    </a:lnTo>
                    <a:lnTo>
                      <a:pt x="4578" y="65"/>
                    </a:lnTo>
                    <a:lnTo>
                      <a:pt x="4574" y="69"/>
                    </a:lnTo>
                    <a:lnTo>
                      <a:pt x="4570" y="64"/>
                    </a:lnTo>
                    <a:lnTo>
                      <a:pt x="4565" y="59"/>
                    </a:lnTo>
                    <a:lnTo>
                      <a:pt x="4560" y="53"/>
                    </a:lnTo>
                    <a:close/>
                    <a:moveTo>
                      <a:pt x="4027" y="17"/>
                    </a:moveTo>
                    <a:lnTo>
                      <a:pt x="4034" y="16"/>
                    </a:lnTo>
                    <a:lnTo>
                      <a:pt x="4037" y="17"/>
                    </a:lnTo>
                    <a:lnTo>
                      <a:pt x="4037" y="18"/>
                    </a:lnTo>
                    <a:lnTo>
                      <a:pt x="4037" y="20"/>
                    </a:lnTo>
                    <a:lnTo>
                      <a:pt x="4037" y="22"/>
                    </a:lnTo>
                    <a:lnTo>
                      <a:pt x="4036" y="23"/>
                    </a:lnTo>
                    <a:lnTo>
                      <a:pt x="4033" y="20"/>
                    </a:lnTo>
                    <a:lnTo>
                      <a:pt x="4029" y="19"/>
                    </a:lnTo>
                    <a:lnTo>
                      <a:pt x="4027" y="17"/>
                    </a:lnTo>
                    <a:close/>
                    <a:moveTo>
                      <a:pt x="1150" y="0"/>
                    </a:moveTo>
                    <a:lnTo>
                      <a:pt x="1153" y="4"/>
                    </a:lnTo>
                    <a:lnTo>
                      <a:pt x="1158" y="9"/>
                    </a:lnTo>
                    <a:lnTo>
                      <a:pt x="1162" y="15"/>
                    </a:lnTo>
                    <a:lnTo>
                      <a:pt x="1166" y="19"/>
                    </a:lnTo>
                    <a:lnTo>
                      <a:pt x="1167" y="25"/>
                    </a:lnTo>
                    <a:lnTo>
                      <a:pt x="1169" y="30"/>
                    </a:lnTo>
                    <a:lnTo>
                      <a:pt x="1172" y="34"/>
                    </a:lnTo>
                    <a:lnTo>
                      <a:pt x="1172" y="40"/>
                    </a:lnTo>
                    <a:lnTo>
                      <a:pt x="1172" y="45"/>
                    </a:lnTo>
                    <a:lnTo>
                      <a:pt x="1172" y="50"/>
                    </a:lnTo>
                    <a:lnTo>
                      <a:pt x="1171" y="55"/>
                    </a:lnTo>
                    <a:lnTo>
                      <a:pt x="1167" y="60"/>
                    </a:lnTo>
                    <a:lnTo>
                      <a:pt x="1164" y="65"/>
                    </a:lnTo>
                    <a:lnTo>
                      <a:pt x="1160" y="70"/>
                    </a:lnTo>
                    <a:lnTo>
                      <a:pt x="1160" y="76"/>
                    </a:lnTo>
                    <a:lnTo>
                      <a:pt x="1160" y="80"/>
                    </a:lnTo>
                    <a:lnTo>
                      <a:pt x="1160" y="85"/>
                    </a:lnTo>
                    <a:lnTo>
                      <a:pt x="1158" y="91"/>
                    </a:lnTo>
                    <a:lnTo>
                      <a:pt x="1151" y="95"/>
                    </a:lnTo>
                    <a:lnTo>
                      <a:pt x="1145" y="100"/>
                    </a:lnTo>
                    <a:lnTo>
                      <a:pt x="1138" y="106"/>
                    </a:lnTo>
                    <a:lnTo>
                      <a:pt x="1137" y="110"/>
                    </a:lnTo>
                    <a:lnTo>
                      <a:pt x="1138" y="115"/>
                    </a:lnTo>
                    <a:lnTo>
                      <a:pt x="1138" y="121"/>
                    </a:lnTo>
                    <a:lnTo>
                      <a:pt x="1142" y="125"/>
                    </a:lnTo>
                    <a:lnTo>
                      <a:pt x="1164" y="124"/>
                    </a:lnTo>
                    <a:lnTo>
                      <a:pt x="1168" y="120"/>
                    </a:lnTo>
                    <a:lnTo>
                      <a:pt x="1172" y="115"/>
                    </a:lnTo>
                    <a:lnTo>
                      <a:pt x="1175" y="109"/>
                    </a:lnTo>
                    <a:lnTo>
                      <a:pt x="1179" y="105"/>
                    </a:lnTo>
                    <a:lnTo>
                      <a:pt x="1182" y="100"/>
                    </a:lnTo>
                    <a:lnTo>
                      <a:pt x="1187" y="94"/>
                    </a:lnTo>
                    <a:lnTo>
                      <a:pt x="1190" y="90"/>
                    </a:lnTo>
                    <a:lnTo>
                      <a:pt x="1194" y="85"/>
                    </a:lnTo>
                    <a:lnTo>
                      <a:pt x="1199" y="79"/>
                    </a:lnTo>
                    <a:lnTo>
                      <a:pt x="1205" y="75"/>
                    </a:lnTo>
                    <a:lnTo>
                      <a:pt x="1211" y="70"/>
                    </a:lnTo>
                    <a:lnTo>
                      <a:pt x="1215" y="64"/>
                    </a:lnTo>
                    <a:lnTo>
                      <a:pt x="1220" y="60"/>
                    </a:lnTo>
                    <a:lnTo>
                      <a:pt x="1224" y="55"/>
                    </a:lnTo>
                    <a:lnTo>
                      <a:pt x="1229" y="49"/>
                    </a:lnTo>
                    <a:lnTo>
                      <a:pt x="1235" y="45"/>
                    </a:lnTo>
                    <a:lnTo>
                      <a:pt x="1241" y="40"/>
                    </a:lnTo>
                    <a:lnTo>
                      <a:pt x="1245" y="34"/>
                    </a:lnTo>
                    <a:lnTo>
                      <a:pt x="1249" y="30"/>
                    </a:lnTo>
                    <a:lnTo>
                      <a:pt x="1255" y="25"/>
                    </a:lnTo>
                    <a:lnTo>
                      <a:pt x="1262" y="19"/>
                    </a:lnTo>
                    <a:lnTo>
                      <a:pt x="1265" y="15"/>
                    </a:lnTo>
                    <a:lnTo>
                      <a:pt x="1264" y="10"/>
                    </a:lnTo>
                    <a:lnTo>
                      <a:pt x="1264" y="4"/>
                    </a:lnTo>
                    <a:lnTo>
                      <a:pt x="1263" y="0"/>
                    </a:lnTo>
                    <a:lnTo>
                      <a:pt x="1593" y="0"/>
                    </a:lnTo>
                    <a:lnTo>
                      <a:pt x="1596" y="1"/>
                    </a:lnTo>
                    <a:lnTo>
                      <a:pt x="1600" y="1"/>
                    </a:lnTo>
                    <a:lnTo>
                      <a:pt x="1605" y="2"/>
                    </a:lnTo>
                    <a:lnTo>
                      <a:pt x="1609" y="2"/>
                    </a:lnTo>
                    <a:lnTo>
                      <a:pt x="1614" y="2"/>
                    </a:lnTo>
                    <a:lnTo>
                      <a:pt x="1619" y="2"/>
                    </a:lnTo>
                    <a:lnTo>
                      <a:pt x="1622" y="1"/>
                    </a:lnTo>
                    <a:lnTo>
                      <a:pt x="1627" y="1"/>
                    </a:lnTo>
                    <a:lnTo>
                      <a:pt x="1629" y="0"/>
                    </a:lnTo>
                    <a:lnTo>
                      <a:pt x="1891" y="0"/>
                    </a:lnTo>
                    <a:lnTo>
                      <a:pt x="1888" y="3"/>
                    </a:lnTo>
                    <a:lnTo>
                      <a:pt x="1886" y="5"/>
                    </a:lnTo>
                    <a:lnTo>
                      <a:pt x="1884" y="9"/>
                    </a:lnTo>
                    <a:lnTo>
                      <a:pt x="1880" y="12"/>
                    </a:lnTo>
                    <a:lnTo>
                      <a:pt x="1878" y="15"/>
                    </a:lnTo>
                    <a:lnTo>
                      <a:pt x="1876" y="18"/>
                    </a:lnTo>
                    <a:lnTo>
                      <a:pt x="1876" y="22"/>
                    </a:lnTo>
                    <a:lnTo>
                      <a:pt x="1875" y="25"/>
                    </a:lnTo>
                    <a:lnTo>
                      <a:pt x="1873" y="29"/>
                    </a:lnTo>
                    <a:lnTo>
                      <a:pt x="1873" y="31"/>
                    </a:lnTo>
                    <a:lnTo>
                      <a:pt x="1872" y="34"/>
                    </a:lnTo>
                    <a:lnTo>
                      <a:pt x="1871" y="38"/>
                    </a:lnTo>
                    <a:lnTo>
                      <a:pt x="1868" y="41"/>
                    </a:lnTo>
                    <a:lnTo>
                      <a:pt x="1864" y="44"/>
                    </a:lnTo>
                    <a:lnTo>
                      <a:pt x="1861" y="47"/>
                    </a:lnTo>
                    <a:lnTo>
                      <a:pt x="1857" y="50"/>
                    </a:lnTo>
                    <a:lnTo>
                      <a:pt x="1854" y="53"/>
                    </a:lnTo>
                    <a:lnTo>
                      <a:pt x="1847" y="56"/>
                    </a:lnTo>
                    <a:lnTo>
                      <a:pt x="1841" y="60"/>
                    </a:lnTo>
                    <a:lnTo>
                      <a:pt x="1830" y="61"/>
                    </a:lnTo>
                    <a:lnTo>
                      <a:pt x="1818" y="62"/>
                    </a:lnTo>
                    <a:lnTo>
                      <a:pt x="1818" y="65"/>
                    </a:lnTo>
                    <a:lnTo>
                      <a:pt x="1817" y="69"/>
                    </a:lnTo>
                    <a:lnTo>
                      <a:pt x="1817" y="72"/>
                    </a:lnTo>
                    <a:lnTo>
                      <a:pt x="1819" y="76"/>
                    </a:lnTo>
                    <a:lnTo>
                      <a:pt x="1822" y="78"/>
                    </a:lnTo>
                    <a:lnTo>
                      <a:pt x="1826" y="82"/>
                    </a:lnTo>
                    <a:lnTo>
                      <a:pt x="1830" y="85"/>
                    </a:lnTo>
                    <a:lnTo>
                      <a:pt x="1833" y="87"/>
                    </a:lnTo>
                    <a:lnTo>
                      <a:pt x="1838" y="91"/>
                    </a:lnTo>
                    <a:lnTo>
                      <a:pt x="1843" y="94"/>
                    </a:lnTo>
                    <a:lnTo>
                      <a:pt x="1848" y="97"/>
                    </a:lnTo>
                    <a:lnTo>
                      <a:pt x="1854" y="100"/>
                    </a:lnTo>
                    <a:lnTo>
                      <a:pt x="1864" y="102"/>
                    </a:lnTo>
                    <a:lnTo>
                      <a:pt x="1876" y="105"/>
                    </a:lnTo>
                    <a:lnTo>
                      <a:pt x="1891" y="107"/>
                    </a:lnTo>
                    <a:lnTo>
                      <a:pt x="1896" y="109"/>
                    </a:lnTo>
                    <a:lnTo>
                      <a:pt x="1900" y="113"/>
                    </a:lnTo>
                    <a:lnTo>
                      <a:pt x="1904" y="116"/>
                    </a:lnTo>
                    <a:lnTo>
                      <a:pt x="1907" y="118"/>
                    </a:lnTo>
                    <a:lnTo>
                      <a:pt x="1908" y="122"/>
                    </a:lnTo>
                    <a:lnTo>
                      <a:pt x="1908" y="125"/>
                    </a:lnTo>
                    <a:lnTo>
                      <a:pt x="1909" y="129"/>
                    </a:lnTo>
                    <a:lnTo>
                      <a:pt x="1909" y="131"/>
                    </a:lnTo>
                    <a:lnTo>
                      <a:pt x="1909" y="135"/>
                    </a:lnTo>
                    <a:lnTo>
                      <a:pt x="1910" y="138"/>
                    </a:lnTo>
                    <a:lnTo>
                      <a:pt x="1910" y="141"/>
                    </a:lnTo>
                    <a:lnTo>
                      <a:pt x="1913" y="144"/>
                    </a:lnTo>
                    <a:lnTo>
                      <a:pt x="1917" y="147"/>
                    </a:lnTo>
                    <a:lnTo>
                      <a:pt x="1921" y="151"/>
                    </a:lnTo>
                    <a:lnTo>
                      <a:pt x="1928" y="153"/>
                    </a:lnTo>
                    <a:lnTo>
                      <a:pt x="1937" y="156"/>
                    </a:lnTo>
                    <a:lnTo>
                      <a:pt x="1951" y="158"/>
                    </a:lnTo>
                    <a:lnTo>
                      <a:pt x="1964" y="160"/>
                    </a:lnTo>
                    <a:lnTo>
                      <a:pt x="1975" y="162"/>
                    </a:lnTo>
                    <a:lnTo>
                      <a:pt x="1983" y="160"/>
                    </a:lnTo>
                    <a:lnTo>
                      <a:pt x="1995" y="158"/>
                    </a:lnTo>
                    <a:lnTo>
                      <a:pt x="2002" y="155"/>
                    </a:lnTo>
                    <a:lnTo>
                      <a:pt x="2010" y="152"/>
                    </a:lnTo>
                    <a:lnTo>
                      <a:pt x="2028" y="152"/>
                    </a:lnTo>
                    <a:lnTo>
                      <a:pt x="2037" y="155"/>
                    </a:lnTo>
                    <a:lnTo>
                      <a:pt x="2045" y="158"/>
                    </a:lnTo>
                    <a:lnTo>
                      <a:pt x="2051" y="161"/>
                    </a:lnTo>
                    <a:lnTo>
                      <a:pt x="2054" y="165"/>
                    </a:lnTo>
                    <a:lnTo>
                      <a:pt x="2058" y="167"/>
                    </a:lnTo>
                    <a:lnTo>
                      <a:pt x="2061" y="170"/>
                    </a:lnTo>
                    <a:lnTo>
                      <a:pt x="2067" y="174"/>
                    </a:lnTo>
                    <a:lnTo>
                      <a:pt x="2072" y="176"/>
                    </a:lnTo>
                    <a:lnTo>
                      <a:pt x="2077" y="180"/>
                    </a:lnTo>
                    <a:lnTo>
                      <a:pt x="2083" y="183"/>
                    </a:lnTo>
                    <a:lnTo>
                      <a:pt x="2090" y="185"/>
                    </a:lnTo>
                    <a:lnTo>
                      <a:pt x="2097" y="189"/>
                    </a:lnTo>
                    <a:lnTo>
                      <a:pt x="2110" y="191"/>
                    </a:lnTo>
                    <a:lnTo>
                      <a:pt x="2123" y="192"/>
                    </a:lnTo>
                    <a:lnTo>
                      <a:pt x="2137" y="194"/>
                    </a:lnTo>
                    <a:lnTo>
                      <a:pt x="2152" y="196"/>
                    </a:lnTo>
                    <a:lnTo>
                      <a:pt x="2165" y="198"/>
                    </a:lnTo>
                    <a:lnTo>
                      <a:pt x="2181" y="199"/>
                    </a:lnTo>
                    <a:lnTo>
                      <a:pt x="2196" y="201"/>
                    </a:lnTo>
                    <a:lnTo>
                      <a:pt x="2206" y="204"/>
                    </a:lnTo>
                    <a:lnTo>
                      <a:pt x="2214" y="206"/>
                    </a:lnTo>
                    <a:lnTo>
                      <a:pt x="2225" y="209"/>
                    </a:lnTo>
                    <a:lnTo>
                      <a:pt x="2237" y="211"/>
                    </a:lnTo>
                    <a:lnTo>
                      <a:pt x="2254" y="211"/>
                    </a:lnTo>
                    <a:lnTo>
                      <a:pt x="2267" y="208"/>
                    </a:lnTo>
                    <a:lnTo>
                      <a:pt x="2280" y="206"/>
                    </a:lnTo>
                    <a:lnTo>
                      <a:pt x="2293" y="204"/>
                    </a:lnTo>
                    <a:lnTo>
                      <a:pt x="2305" y="203"/>
                    </a:lnTo>
                    <a:lnTo>
                      <a:pt x="2322" y="203"/>
                    </a:lnTo>
                    <a:lnTo>
                      <a:pt x="2335" y="205"/>
                    </a:lnTo>
                    <a:lnTo>
                      <a:pt x="2347" y="207"/>
                    </a:lnTo>
                    <a:lnTo>
                      <a:pt x="2357" y="209"/>
                    </a:lnTo>
                    <a:lnTo>
                      <a:pt x="2369" y="212"/>
                    </a:lnTo>
                    <a:lnTo>
                      <a:pt x="2383" y="214"/>
                    </a:lnTo>
                    <a:lnTo>
                      <a:pt x="2395" y="216"/>
                    </a:lnTo>
                    <a:lnTo>
                      <a:pt x="2406" y="219"/>
                    </a:lnTo>
                    <a:lnTo>
                      <a:pt x="2421" y="221"/>
                    </a:lnTo>
                    <a:lnTo>
                      <a:pt x="2434" y="222"/>
                    </a:lnTo>
                    <a:lnTo>
                      <a:pt x="2449" y="224"/>
                    </a:lnTo>
                    <a:lnTo>
                      <a:pt x="2466" y="226"/>
                    </a:lnTo>
                    <a:lnTo>
                      <a:pt x="2482" y="224"/>
                    </a:lnTo>
                    <a:lnTo>
                      <a:pt x="2494" y="222"/>
                    </a:lnTo>
                    <a:lnTo>
                      <a:pt x="2506" y="220"/>
                    </a:lnTo>
                    <a:lnTo>
                      <a:pt x="2516" y="218"/>
                    </a:lnTo>
                    <a:lnTo>
                      <a:pt x="2527" y="215"/>
                    </a:lnTo>
                    <a:lnTo>
                      <a:pt x="2536" y="212"/>
                    </a:lnTo>
                    <a:lnTo>
                      <a:pt x="2545" y="209"/>
                    </a:lnTo>
                    <a:lnTo>
                      <a:pt x="2553" y="207"/>
                    </a:lnTo>
                    <a:lnTo>
                      <a:pt x="2559" y="204"/>
                    </a:lnTo>
                    <a:lnTo>
                      <a:pt x="2566" y="200"/>
                    </a:lnTo>
                    <a:lnTo>
                      <a:pt x="2569" y="198"/>
                    </a:lnTo>
                    <a:lnTo>
                      <a:pt x="2574" y="194"/>
                    </a:lnTo>
                    <a:lnTo>
                      <a:pt x="2579" y="191"/>
                    </a:lnTo>
                    <a:lnTo>
                      <a:pt x="2583" y="189"/>
                    </a:lnTo>
                    <a:lnTo>
                      <a:pt x="2588" y="185"/>
                    </a:lnTo>
                    <a:lnTo>
                      <a:pt x="2592" y="182"/>
                    </a:lnTo>
                    <a:lnTo>
                      <a:pt x="2597" y="180"/>
                    </a:lnTo>
                    <a:lnTo>
                      <a:pt x="2611" y="177"/>
                    </a:lnTo>
                    <a:lnTo>
                      <a:pt x="2627" y="177"/>
                    </a:lnTo>
                    <a:lnTo>
                      <a:pt x="2638" y="175"/>
                    </a:lnTo>
                    <a:lnTo>
                      <a:pt x="2645" y="171"/>
                    </a:lnTo>
                    <a:lnTo>
                      <a:pt x="2651" y="169"/>
                    </a:lnTo>
                    <a:lnTo>
                      <a:pt x="2656" y="166"/>
                    </a:lnTo>
                    <a:lnTo>
                      <a:pt x="2660" y="162"/>
                    </a:lnTo>
                    <a:lnTo>
                      <a:pt x="2666" y="160"/>
                    </a:lnTo>
                    <a:lnTo>
                      <a:pt x="2675" y="161"/>
                    </a:lnTo>
                    <a:lnTo>
                      <a:pt x="2681" y="165"/>
                    </a:lnTo>
                    <a:lnTo>
                      <a:pt x="2690" y="166"/>
                    </a:lnTo>
                    <a:lnTo>
                      <a:pt x="2704" y="163"/>
                    </a:lnTo>
                    <a:lnTo>
                      <a:pt x="2710" y="160"/>
                    </a:lnTo>
                    <a:lnTo>
                      <a:pt x="2713" y="158"/>
                    </a:lnTo>
                    <a:lnTo>
                      <a:pt x="2717" y="154"/>
                    </a:lnTo>
                    <a:lnTo>
                      <a:pt x="2721" y="151"/>
                    </a:lnTo>
                    <a:lnTo>
                      <a:pt x="2726" y="148"/>
                    </a:lnTo>
                    <a:lnTo>
                      <a:pt x="2731" y="145"/>
                    </a:lnTo>
                    <a:lnTo>
                      <a:pt x="2735" y="141"/>
                    </a:lnTo>
                    <a:lnTo>
                      <a:pt x="2734" y="139"/>
                    </a:lnTo>
                    <a:lnTo>
                      <a:pt x="2733" y="136"/>
                    </a:lnTo>
                    <a:lnTo>
                      <a:pt x="2733" y="132"/>
                    </a:lnTo>
                    <a:lnTo>
                      <a:pt x="2732" y="129"/>
                    </a:lnTo>
                    <a:lnTo>
                      <a:pt x="2731" y="125"/>
                    </a:lnTo>
                    <a:lnTo>
                      <a:pt x="2727" y="123"/>
                    </a:lnTo>
                    <a:lnTo>
                      <a:pt x="2721" y="120"/>
                    </a:lnTo>
                    <a:lnTo>
                      <a:pt x="2718" y="116"/>
                    </a:lnTo>
                    <a:lnTo>
                      <a:pt x="2716" y="114"/>
                    </a:lnTo>
                    <a:lnTo>
                      <a:pt x="2713" y="110"/>
                    </a:lnTo>
                    <a:lnTo>
                      <a:pt x="2712" y="107"/>
                    </a:lnTo>
                    <a:lnTo>
                      <a:pt x="2719" y="105"/>
                    </a:lnTo>
                    <a:lnTo>
                      <a:pt x="2727" y="101"/>
                    </a:lnTo>
                    <a:lnTo>
                      <a:pt x="2735" y="99"/>
                    </a:lnTo>
                    <a:lnTo>
                      <a:pt x="2749" y="98"/>
                    </a:lnTo>
                    <a:lnTo>
                      <a:pt x="2765" y="98"/>
                    </a:lnTo>
                    <a:lnTo>
                      <a:pt x="2781" y="99"/>
                    </a:lnTo>
                    <a:lnTo>
                      <a:pt x="2793" y="99"/>
                    </a:lnTo>
                    <a:lnTo>
                      <a:pt x="2800" y="95"/>
                    </a:lnTo>
                    <a:lnTo>
                      <a:pt x="2807" y="93"/>
                    </a:lnTo>
                    <a:lnTo>
                      <a:pt x="2822" y="91"/>
                    </a:lnTo>
                    <a:lnTo>
                      <a:pt x="2839" y="91"/>
                    </a:lnTo>
                    <a:lnTo>
                      <a:pt x="2848" y="93"/>
                    </a:lnTo>
                    <a:lnTo>
                      <a:pt x="2856" y="95"/>
                    </a:lnTo>
                    <a:lnTo>
                      <a:pt x="2868" y="98"/>
                    </a:lnTo>
                    <a:lnTo>
                      <a:pt x="2879" y="99"/>
                    </a:lnTo>
                    <a:lnTo>
                      <a:pt x="2886" y="95"/>
                    </a:lnTo>
                    <a:lnTo>
                      <a:pt x="2894" y="93"/>
                    </a:lnTo>
                    <a:lnTo>
                      <a:pt x="2906" y="95"/>
                    </a:lnTo>
                    <a:lnTo>
                      <a:pt x="2920" y="95"/>
                    </a:lnTo>
                    <a:lnTo>
                      <a:pt x="2936" y="94"/>
                    </a:lnTo>
                    <a:lnTo>
                      <a:pt x="2948" y="93"/>
                    </a:lnTo>
                    <a:lnTo>
                      <a:pt x="2955" y="90"/>
                    </a:lnTo>
                    <a:lnTo>
                      <a:pt x="2962" y="87"/>
                    </a:lnTo>
                    <a:lnTo>
                      <a:pt x="2977" y="87"/>
                    </a:lnTo>
                    <a:lnTo>
                      <a:pt x="2982" y="91"/>
                    </a:lnTo>
                    <a:lnTo>
                      <a:pt x="2979" y="94"/>
                    </a:lnTo>
                    <a:lnTo>
                      <a:pt x="2976" y="97"/>
                    </a:lnTo>
                    <a:lnTo>
                      <a:pt x="2974" y="100"/>
                    </a:lnTo>
                    <a:lnTo>
                      <a:pt x="2970" y="103"/>
                    </a:lnTo>
                    <a:lnTo>
                      <a:pt x="2968" y="107"/>
                    </a:lnTo>
                    <a:lnTo>
                      <a:pt x="2967" y="109"/>
                    </a:lnTo>
                    <a:lnTo>
                      <a:pt x="2966" y="113"/>
                    </a:lnTo>
                    <a:lnTo>
                      <a:pt x="2964" y="116"/>
                    </a:lnTo>
                    <a:lnTo>
                      <a:pt x="2963" y="120"/>
                    </a:lnTo>
                    <a:lnTo>
                      <a:pt x="2963" y="122"/>
                    </a:lnTo>
                    <a:lnTo>
                      <a:pt x="2962" y="125"/>
                    </a:lnTo>
                    <a:lnTo>
                      <a:pt x="2960" y="129"/>
                    </a:lnTo>
                    <a:lnTo>
                      <a:pt x="2959" y="132"/>
                    </a:lnTo>
                    <a:lnTo>
                      <a:pt x="2956" y="135"/>
                    </a:lnTo>
                    <a:lnTo>
                      <a:pt x="2955" y="138"/>
                    </a:lnTo>
                    <a:lnTo>
                      <a:pt x="2954" y="141"/>
                    </a:lnTo>
                    <a:lnTo>
                      <a:pt x="2954" y="145"/>
                    </a:lnTo>
                    <a:lnTo>
                      <a:pt x="2956" y="148"/>
                    </a:lnTo>
                    <a:lnTo>
                      <a:pt x="2958" y="151"/>
                    </a:lnTo>
                    <a:lnTo>
                      <a:pt x="2960" y="154"/>
                    </a:lnTo>
                    <a:lnTo>
                      <a:pt x="2962" y="158"/>
                    </a:lnTo>
                    <a:lnTo>
                      <a:pt x="2966" y="156"/>
                    </a:lnTo>
                    <a:lnTo>
                      <a:pt x="2969" y="153"/>
                    </a:lnTo>
                    <a:lnTo>
                      <a:pt x="2973" y="150"/>
                    </a:lnTo>
                    <a:lnTo>
                      <a:pt x="2976" y="147"/>
                    </a:lnTo>
                    <a:lnTo>
                      <a:pt x="2982" y="145"/>
                    </a:lnTo>
                    <a:lnTo>
                      <a:pt x="2994" y="146"/>
                    </a:lnTo>
                    <a:lnTo>
                      <a:pt x="3003" y="150"/>
                    </a:lnTo>
                    <a:lnTo>
                      <a:pt x="3009" y="152"/>
                    </a:lnTo>
                    <a:lnTo>
                      <a:pt x="3015" y="155"/>
                    </a:lnTo>
                    <a:lnTo>
                      <a:pt x="3021" y="159"/>
                    </a:lnTo>
                    <a:lnTo>
                      <a:pt x="3027" y="161"/>
                    </a:lnTo>
                    <a:lnTo>
                      <a:pt x="3035" y="165"/>
                    </a:lnTo>
                    <a:lnTo>
                      <a:pt x="3046" y="167"/>
                    </a:lnTo>
                    <a:lnTo>
                      <a:pt x="3059" y="169"/>
                    </a:lnTo>
                    <a:lnTo>
                      <a:pt x="3071" y="171"/>
                    </a:lnTo>
                    <a:lnTo>
                      <a:pt x="3079" y="174"/>
                    </a:lnTo>
                    <a:lnTo>
                      <a:pt x="3087" y="177"/>
                    </a:lnTo>
                    <a:lnTo>
                      <a:pt x="3095" y="180"/>
                    </a:lnTo>
                    <a:lnTo>
                      <a:pt x="3103" y="183"/>
                    </a:lnTo>
                    <a:lnTo>
                      <a:pt x="3112" y="185"/>
                    </a:lnTo>
                    <a:lnTo>
                      <a:pt x="3120" y="188"/>
                    </a:lnTo>
                    <a:lnTo>
                      <a:pt x="3126" y="191"/>
                    </a:lnTo>
                    <a:lnTo>
                      <a:pt x="3130" y="194"/>
                    </a:lnTo>
                    <a:lnTo>
                      <a:pt x="3135" y="197"/>
                    </a:lnTo>
                    <a:lnTo>
                      <a:pt x="3138" y="200"/>
                    </a:lnTo>
                    <a:lnTo>
                      <a:pt x="3141" y="204"/>
                    </a:lnTo>
                    <a:lnTo>
                      <a:pt x="3144" y="207"/>
                    </a:lnTo>
                    <a:lnTo>
                      <a:pt x="3147" y="209"/>
                    </a:lnTo>
                    <a:lnTo>
                      <a:pt x="3150" y="213"/>
                    </a:lnTo>
                    <a:lnTo>
                      <a:pt x="3155" y="216"/>
                    </a:lnTo>
                    <a:lnTo>
                      <a:pt x="3168" y="218"/>
                    </a:lnTo>
                    <a:lnTo>
                      <a:pt x="3175" y="221"/>
                    </a:lnTo>
                    <a:lnTo>
                      <a:pt x="3180" y="223"/>
                    </a:lnTo>
                    <a:lnTo>
                      <a:pt x="3185" y="227"/>
                    </a:lnTo>
                    <a:lnTo>
                      <a:pt x="3189" y="230"/>
                    </a:lnTo>
                    <a:lnTo>
                      <a:pt x="3194" y="234"/>
                    </a:lnTo>
                    <a:lnTo>
                      <a:pt x="3196" y="236"/>
                    </a:lnTo>
                    <a:lnTo>
                      <a:pt x="3197" y="239"/>
                    </a:lnTo>
                    <a:lnTo>
                      <a:pt x="3200" y="243"/>
                    </a:lnTo>
                    <a:lnTo>
                      <a:pt x="3202" y="246"/>
                    </a:lnTo>
                    <a:lnTo>
                      <a:pt x="3204" y="249"/>
                    </a:lnTo>
                    <a:lnTo>
                      <a:pt x="3205" y="252"/>
                    </a:lnTo>
                    <a:lnTo>
                      <a:pt x="3205" y="256"/>
                    </a:lnTo>
                    <a:lnTo>
                      <a:pt x="3205" y="259"/>
                    </a:lnTo>
                    <a:lnTo>
                      <a:pt x="3204" y="261"/>
                    </a:lnTo>
                    <a:lnTo>
                      <a:pt x="3204" y="265"/>
                    </a:lnTo>
                    <a:lnTo>
                      <a:pt x="3204" y="268"/>
                    </a:lnTo>
                    <a:lnTo>
                      <a:pt x="3201" y="272"/>
                    </a:lnTo>
                    <a:lnTo>
                      <a:pt x="3198" y="274"/>
                    </a:lnTo>
                    <a:lnTo>
                      <a:pt x="3195" y="277"/>
                    </a:lnTo>
                    <a:lnTo>
                      <a:pt x="3191" y="281"/>
                    </a:lnTo>
                    <a:lnTo>
                      <a:pt x="3189" y="284"/>
                    </a:lnTo>
                    <a:lnTo>
                      <a:pt x="3185" y="287"/>
                    </a:lnTo>
                    <a:lnTo>
                      <a:pt x="3183" y="290"/>
                    </a:lnTo>
                    <a:lnTo>
                      <a:pt x="3181" y="294"/>
                    </a:lnTo>
                    <a:lnTo>
                      <a:pt x="3179" y="297"/>
                    </a:lnTo>
                    <a:lnTo>
                      <a:pt x="3177" y="299"/>
                    </a:lnTo>
                    <a:lnTo>
                      <a:pt x="3175" y="303"/>
                    </a:lnTo>
                    <a:lnTo>
                      <a:pt x="3175" y="306"/>
                    </a:lnTo>
                    <a:lnTo>
                      <a:pt x="3177" y="310"/>
                    </a:lnTo>
                    <a:lnTo>
                      <a:pt x="3178" y="312"/>
                    </a:lnTo>
                    <a:lnTo>
                      <a:pt x="3179" y="316"/>
                    </a:lnTo>
                    <a:lnTo>
                      <a:pt x="3180" y="319"/>
                    </a:lnTo>
                    <a:lnTo>
                      <a:pt x="3181" y="322"/>
                    </a:lnTo>
                    <a:lnTo>
                      <a:pt x="3183" y="325"/>
                    </a:lnTo>
                    <a:lnTo>
                      <a:pt x="3186" y="328"/>
                    </a:lnTo>
                    <a:lnTo>
                      <a:pt x="3188" y="332"/>
                    </a:lnTo>
                    <a:lnTo>
                      <a:pt x="3191" y="335"/>
                    </a:lnTo>
                    <a:lnTo>
                      <a:pt x="3196" y="337"/>
                    </a:lnTo>
                    <a:lnTo>
                      <a:pt x="3200" y="341"/>
                    </a:lnTo>
                    <a:lnTo>
                      <a:pt x="3203" y="344"/>
                    </a:lnTo>
                    <a:lnTo>
                      <a:pt x="3206" y="347"/>
                    </a:lnTo>
                    <a:lnTo>
                      <a:pt x="3210" y="350"/>
                    </a:lnTo>
                    <a:lnTo>
                      <a:pt x="3213" y="354"/>
                    </a:lnTo>
                    <a:lnTo>
                      <a:pt x="3217" y="357"/>
                    </a:lnTo>
                    <a:lnTo>
                      <a:pt x="3221" y="359"/>
                    </a:lnTo>
                    <a:lnTo>
                      <a:pt x="3230" y="363"/>
                    </a:lnTo>
                    <a:lnTo>
                      <a:pt x="3239" y="365"/>
                    </a:lnTo>
                    <a:lnTo>
                      <a:pt x="3254" y="367"/>
                    </a:lnTo>
                    <a:lnTo>
                      <a:pt x="3262" y="370"/>
                    </a:lnTo>
                    <a:lnTo>
                      <a:pt x="3268" y="372"/>
                    </a:lnTo>
                    <a:lnTo>
                      <a:pt x="3273" y="375"/>
                    </a:lnTo>
                    <a:lnTo>
                      <a:pt x="3289" y="377"/>
                    </a:lnTo>
                    <a:lnTo>
                      <a:pt x="3297" y="374"/>
                    </a:lnTo>
                    <a:lnTo>
                      <a:pt x="3300" y="371"/>
                    </a:lnTo>
                    <a:lnTo>
                      <a:pt x="3302" y="369"/>
                    </a:lnTo>
                    <a:lnTo>
                      <a:pt x="3304" y="365"/>
                    </a:lnTo>
                    <a:lnTo>
                      <a:pt x="3307" y="362"/>
                    </a:lnTo>
                    <a:lnTo>
                      <a:pt x="3309" y="358"/>
                    </a:lnTo>
                    <a:lnTo>
                      <a:pt x="3309" y="356"/>
                    </a:lnTo>
                    <a:lnTo>
                      <a:pt x="3309" y="352"/>
                    </a:lnTo>
                    <a:lnTo>
                      <a:pt x="3309" y="349"/>
                    </a:lnTo>
                    <a:lnTo>
                      <a:pt x="3308" y="345"/>
                    </a:lnTo>
                    <a:lnTo>
                      <a:pt x="3307" y="343"/>
                    </a:lnTo>
                    <a:lnTo>
                      <a:pt x="3307" y="340"/>
                    </a:lnTo>
                    <a:lnTo>
                      <a:pt x="3306" y="336"/>
                    </a:lnTo>
                    <a:lnTo>
                      <a:pt x="3304" y="333"/>
                    </a:lnTo>
                    <a:lnTo>
                      <a:pt x="3304" y="329"/>
                    </a:lnTo>
                    <a:lnTo>
                      <a:pt x="3303" y="327"/>
                    </a:lnTo>
                    <a:lnTo>
                      <a:pt x="3302" y="324"/>
                    </a:lnTo>
                    <a:lnTo>
                      <a:pt x="3302" y="320"/>
                    </a:lnTo>
                    <a:lnTo>
                      <a:pt x="3304" y="317"/>
                    </a:lnTo>
                    <a:lnTo>
                      <a:pt x="3306" y="314"/>
                    </a:lnTo>
                    <a:lnTo>
                      <a:pt x="3307" y="311"/>
                    </a:lnTo>
                    <a:lnTo>
                      <a:pt x="3309" y="307"/>
                    </a:lnTo>
                    <a:lnTo>
                      <a:pt x="3310" y="304"/>
                    </a:lnTo>
                    <a:lnTo>
                      <a:pt x="3312" y="302"/>
                    </a:lnTo>
                    <a:lnTo>
                      <a:pt x="3315" y="298"/>
                    </a:lnTo>
                    <a:lnTo>
                      <a:pt x="3316" y="295"/>
                    </a:lnTo>
                    <a:lnTo>
                      <a:pt x="3318" y="291"/>
                    </a:lnTo>
                    <a:lnTo>
                      <a:pt x="3321" y="288"/>
                    </a:lnTo>
                    <a:lnTo>
                      <a:pt x="3323" y="286"/>
                    </a:lnTo>
                    <a:lnTo>
                      <a:pt x="3324" y="282"/>
                    </a:lnTo>
                    <a:lnTo>
                      <a:pt x="3325" y="279"/>
                    </a:lnTo>
                    <a:lnTo>
                      <a:pt x="3327" y="275"/>
                    </a:lnTo>
                    <a:lnTo>
                      <a:pt x="3334" y="273"/>
                    </a:lnTo>
                    <a:lnTo>
                      <a:pt x="3340" y="269"/>
                    </a:lnTo>
                    <a:lnTo>
                      <a:pt x="3346" y="267"/>
                    </a:lnTo>
                    <a:lnTo>
                      <a:pt x="3347" y="264"/>
                    </a:lnTo>
                    <a:lnTo>
                      <a:pt x="3348" y="260"/>
                    </a:lnTo>
                    <a:lnTo>
                      <a:pt x="3349" y="257"/>
                    </a:lnTo>
                    <a:lnTo>
                      <a:pt x="3350" y="254"/>
                    </a:lnTo>
                    <a:lnTo>
                      <a:pt x="3352" y="251"/>
                    </a:lnTo>
                    <a:lnTo>
                      <a:pt x="3349" y="248"/>
                    </a:lnTo>
                    <a:lnTo>
                      <a:pt x="3348" y="244"/>
                    </a:lnTo>
                    <a:lnTo>
                      <a:pt x="3346" y="242"/>
                    </a:lnTo>
                    <a:lnTo>
                      <a:pt x="3344" y="238"/>
                    </a:lnTo>
                    <a:lnTo>
                      <a:pt x="3344" y="235"/>
                    </a:lnTo>
                    <a:lnTo>
                      <a:pt x="3342" y="231"/>
                    </a:lnTo>
                    <a:lnTo>
                      <a:pt x="3342" y="228"/>
                    </a:lnTo>
                    <a:lnTo>
                      <a:pt x="3341" y="226"/>
                    </a:lnTo>
                    <a:lnTo>
                      <a:pt x="3341" y="222"/>
                    </a:lnTo>
                    <a:lnTo>
                      <a:pt x="3340" y="219"/>
                    </a:lnTo>
                    <a:lnTo>
                      <a:pt x="3340" y="215"/>
                    </a:lnTo>
                    <a:lnTo>
                      <a:pt x="3339" y="213"/>
                    </a:lnTo>
                    <a:lnTo>
                      <a:pt x="3339" y="209"/>
                    </a:lnTo>
                    <a:lnTo>
                      <a:pt x="3339" y="206"/>
                    </a:lnTo>
                    <a:lnTo>
                      <a:pt x="3338" y="203"/>
                    </a:lnTo>
                    <a:lnTo>
                      <a:pt x="3338" y="200"/>
                    </a:lnTo>
                    <a:lnTo>
                      <a:pt x="3338" y="197"/>
                    </a:lnTo>
                    <a:lnTo>
                      <a:pt x="3338" y="193"/>
                    </a:lnTo>
                    <a:lnTo>
                      <a:pt x="3338" y="190"/>
                    </a:lnTo>
                    <a:lnTo>
                      <a:pt x="3338" y="186"/>
                    </a:lnTo>
                    <a:lnTo>
                      <a:pt x="3338" y="184"/>
                    </a:lnTo>
                    <a:lnTo>
                      <a:pt x="3338" y="181"/>
                    </a:lnTo>
                    <a:lnTo>
                      <a:pt x="3337" y="177"/>
                    </a:lnTo>
                    <a:lnTo>
                      <a:pt x="3336" y="174"/>
                    </a:lnTo>
                    <a:lnTo>
                      <a:pt x="3336" y="171"/>
                    </a:lnTo>
                    <a:lnTo>
                      <a:pt x="3334" y="168"/>
                    </a:lnTo>
                    <a:lnTo>
                      <a:pt x="3333" y="165"/>
                    </a:lnTo>
                    <a:lnTo>
                      <a:pt x="3332" y="161"/>
                    </a:lnTo>
                    <a:lnTo>
                      <a:pt x="3326" y="159"/>
                    </a:lnTo>
                    <a:lnTo>
                      <a:pt x="3310" y="160"/>
                    </a:lnTo>
                    <a:lnTo>
                      <a:pt x="3294" y="160"/>
                    </a:lnTo>
                    <a:lnTo>
                      <a:pt x="3279" y="159"/>
                    </a:lnTo>
                    <a:lnTo>
                      <a:pt x="3271" y="156"/>
                    </a:lnTo>
                    <a:lnTo>
                      <a:pt x="3266" y="153"/>
                    </a:lnTo>
                    <a:lnTo>
                      <a:pt x="3262" y="151"/>
                    </a:lnTo>
                    <a:lnTo>
                      <a:pt x="3256" y="147"/>
                    </a:lnTo>
                    <a:lnTo>
                      <a:pt x="3251" y="144"/>
                    </a:lnTo>
                    <a:lnTo>
                      <a:pt x="3248" y="141"/>
                    </a:lnTo>
                    <a:lnTo>
                      <a:pt x="3247" y="138"/>
                    </a:lnTo>
                    <a:lnTo>
                      <a:pt x="3244" y="135"/>
                    </a:lnTo>
                    <a:lnTo>
                      <a:pt x="3243" y="131"/>
                    </a:lnTo>
                    <a:lnTo>
                      <a:pt x="3242" y="128"/>
                    </a:lnTo>
                    <a:lnTo>
                      <a:pt x="3240" y="125"/>
                    </a:lnTo>
                    <a:lnTo>
                      <a:pt x="3239" y="122"/>
                    </a:lnTo>
                    <a:lnTo>
                      <a:pt x="3236" y="118"/>
                    </a:lnTo>
                    <a:lnTo>
                      <a:pt x="3235" y="115"/>
                    </a:lnTo>
                    <a:lnTo>
                      <a:pt x="3233" y="113"/>
                    </a:lnTo>
                    <a:lnTo>
                      <a:pt x="3232" y="109"/>
                    </a:lnTo>
                    <a:lnTo>
                      <a:pt x="3230" y="106"/>
                    </a:lnTo>
                    <a:lnTo>
                      <a:pt x="3228" y="102"/>
                    </a:lnTo>
                    <a:lnTo>
                      <a:pt x="3227" y="100"/>
                    </a:lnTo>
                    <a:lnTo>
                      <a:pt x="3225" y="97"/>
                    </a:lnTo>
                    <a:lnTo>
                      <a:pt x="3224" y="93"/>
                    </a:lnTo>
                    <a:lnTo>
                      <a:pt x="3220" y="90"/>
                    </a:lnTo>
                    <a:lnTo>
                      <a:pt x="3230" y="88"/>
                    </a:lnTo>
                    <a:lnTo>
                      <a:pt x="3246" y="88"/>
                    </a:lnTo>
                    <a:lnTo>
                      <a:pt x="3256" y="91"/>
                    </a:lnTo>
                    <a:lnTo>
                      <a:pt x="3266" y="93"/>
                    </a:lnTo>
                    <a:lnTo>
                      <a:pt x="3279" y="93"/>
                    </a:lnTo>
                    <a:lnTo>
                      <a:pt x="3289" y="91"/>
                    </a:lnTo>
                    <a:lnTo>
                      <a:pt x="3296" y="87"/>
                    </a:lnTo>
                    <a:lnTo>
                      <a:pt x="3303" y="85"/>
                    </a:lnTo>
                    <a:lnTo>
                      <a:pt x="3311" y="82"/>
                    </a:lnTo>
                    <a:lnTo>
                      <a:pt x="3325" y="80"/>
                    </a:lnTo>
                    <a:lnTo>
                      <a:pt x="3339" y="78"/>
                    </a:lnTo>
                    <a:lnTo>
                      <a:pt x="3347" y="79"/>
                    </a:lnTo>
                    <a:lnTo>
                      <a:pt x="3352" y="83"/>
                    </a:lnTo>
                    <a:lnTo>
                      <a:pt x="3356" y="85"/>
                    </a:lnTo>
                    <a:lnTo>
                      <a:pt x="3361" y="88"/>
                    </a:lnTo>
                    <a:lnTo>
                      <a:pt x="3370" y="91"/>
                    </a:lnTo>
                    <a:lnTo>
                      <a:pt x="3380" y="93"/>
                    </a:lnTo>
                    <a:lnTo>
                      <a:pt x="3395" y="92"/>
                    </a:lnTo>
                    <a:lnTo>
                      <a:pt x="3403" y="88"/>
                    </a:lnTo>
                    <a:lnTo>
                      <a:pt x="3413" y="86"/>
                    </a:lnTo>
                    <a:lnTo>
                      <a:pt x="3423" y="88"/>
                    </a:lnTo>
                    <a:lnTo>
                      <a:pt x="3429" y="92"/>
                    </a:lnTo>
                    <a:lnTo>
                      <a:pt x="3433" y="94"/>
                    </a:lnTo>
                    <a:lnTo>
                      <a:pt x="3438" y="98"/>
                    </a:lnTo>
                    <a:lnTo>
                      <a:pt x="3443" y="101"/>
                    </a:lnTo>
                    <a:lnTo>
                      <a:pt x="3447" y="103"/>
                    </a:lnTo>
                    <a:lnTo>
                      <a:pt x="3454" y="107"/>
                    </a:lnTo>
                    <a:lnTo>
                      <a:pt x="3455" y="110"/>
                    </a:lnTo>
                    <a:lnTo>
                      <a:pt x="3458" y="113"/>
                    </a:lnTo>
                    <a:lnTo>
                      <a:pt x="3459" y="116"/>
                    </a:lnTo>
                    <a:lnTo>
                      <a:pt x="3460" y="120"/>
                    </a:lnTo>
                    <a:lnTo>
                      <a:pt x="3461" y="123"/>
                    </a:lnTo>
                    <a:lnTo>
                      <a:pt x="3462" y="125"/>
                    </a:lnTo>
                    <a:lnTo>
                      <a:pt x="3463" y="129"/>
                    </a:lnTo>
                    <a:lnTo>
                      <a:pt x="3465" y="132"/>
                    </a:lnTo>
                    <a:lnTo>
                      <a:pt x="3467" y="133"/>
                    </a:lnTo>
                    <a:lnTo>
                      <a:pt x="3473" y="130"/>
                    </a:lnTo>
                    <a:lnTo>
                      <a:pt x="3478" y="126"/>
                    </a:lnTo>
                    <a:lnTo>
                      <a:pt x="3483" y="124"/>
                    </a:lnTo>
                    <a:lnTo>
                      <a:pt x="3488" y="121"/>
                    </a:lnTo>
                    <a:lnTo>
                      <a:pt x="3491" y="117"/>
                    </a:lnTo>
                    <a:lnTo>
                      <a:pt x="3496" y="114"/>
                    </a:lnTo>
                    <a:lnTo>
                      <a:pt x="3499" y="112"/>
                    </a:lnTo>
                    <a:lnTo>
                      <a:pt x="3515" y="110"/>
                    </a:lnTo>
                    <a:lnTo>
                      <a:pt x="3526" y="107"/>
                    </a:lnTo>
                    <a:lnTo>
                      <a:pt x="3535" y="105"/>
                    </a:lnTo>
                    <a:lnTo>
                      <a:pt x="3542" y="101"/>
                    </a:lnTo>
                    <a:lnTo>
                      <a:pt x="3549" y="99"/>
                    </a:lnTo>
                    <a:lnTo>
                      <a:pt x="3554" y="99"/>
                    </a:lnTo>
                    <a:lnTo>
                      <a:pt x="3560" y="102"/>
                    </a:lnTo>
                    <a:lnTo>
                      <a:pt x="3566" y="105"/>
                    </a:lnTo>
                    <a:lnTo>
                      <a:pt x="3571" y="108"/>
                    </a:lnTo>
                    <a:lnTo>
                      <a:pt x="3573" y="112"/>
                    </a:lnTo>
                    <a:lnTo>
                      <a:pt x="3575" y="115"/>
                    </a:lnTo>
                    <a:lnTo>
                      <a:pt x="3579" y="117"/>
                    </a:lnTo>
                    <a:lnTo>
                      <a:pt x="3581" y="121"/>
                    </a:lnTo>
                    <a:lnTo>
                      <a:pt x="3584" y="124"/>
                    </a:lnTo>
                    <a:lnTo>
                      <a:pt x="3587" y="128"/>
                    </a:lnTo>
                    <a:lnTo>
                      <a:pt x="3602" y="129"/>
                    </a:lnTo>
                    <a:lnTo>
                      <a:pt x="3611" y="126"/>
                    </a:lnTo>
                    <a:lnTo>
                      <a:pt x="3621" y="123"/>
                    </a:lnTo>
                    <a:lnTo>
                      <a:pt x="3637" y="124"/>
                    </a:lnTo>
                    <a:lnTo>
                      <a:pt x="3650" y="126"/>
                    </a:lnTo>
                    <a:lnTo>
                      <a:pt x="3657" y="126"/>
                    </a:lnTo>
                    <a:lnTo>
                      <a:pt x="3659" y="123"/>
                    </a:lnTo>
                    <a:lnTo>
                      <a:pt x="3663" y="120"/>
                    </a:lnTo>
                    <a:lnTo>
                      <a:pt x="3665" y="116"/>
                    </a:lnTo>
                    <a:lnTo>
                      <a:pt x="3668" y="114"/>
                    </a:lnTo>
                    <a:lnTo>
                      <a:pt x="3672" y="110"/>
                    </a:lnTo>
                    <a:lnTo>
                      <a:pt x="3675" y="107"/>
                    </a:lnTo>
                    <a:lnTo>
                      <a:pt x="3681" y="105"/>
                    </a:lnTo>
                    <a:lnTo>
                      <a:pt x="3688" y="101"/>
                    </a:lnTo>
                    <a:lnTo>
                      <a:pt x="3693" y="98"/>
                    </a:lnTo>
                    <a:lnTo>
                      <a:pt x="3695" y="95"/>
                    </a:lnTo>
                    <a:lnTo>
                      <a:pt x="3698" y="92"/>
                    </a:lnTo>
                    <a:lnTo>
                      <a:pt x="3702" y="88"/>
                    </a:lnTo>
                    <a:lnTo>
                      <a:pt x="3713" y="87"/>
                    </a:lnTo>
                    <a:lnTo>
                      <a:pt x="3727" y="86"/>
                    </a:lnTo>
                    <a:lnTo>
                      <a:pt x="3733" y="83"/>
                    </a:lnTo>
                    <a:lnTo>
                      <a:pt x="3739" y="80"/>
                    </a:lnTo>
                    <a:lnTo>
                      <a:pt x="3743" y="79"/>
                    </a:lnTo>
                    <a:lnTo>
                      <a:pt x="3747" y="83"/>
                    </a:lnTo>
                    <a:lnTo>
                      <a:pt x="3749" y="86"/>
                    </a:lnTo>
                    <a:lnTo>
                      <a:pt x="3751" y="90"/>
                    </a:lnTo>
                    <a:lnTo>
                      <a:pt x="3753" y="93"/>
                    </a:lnTo>
                    <a:lnTo>
                      <a:pt x="3755" y="95"/>
                    </a:lnTo>
                    <a:lnTo>
                      <a:pt x="3756" y="99"/>
                    </a:lnTo>
                    <a:lnTo>
                      <a:pt x="3757" y="102"/>
                    </a:lnTo>
                    <a:lnTo>
                      <a:pt x="3760" y="106"/>
                    </a:lnTo>
                    <a:lnTo>
                      <a:pt x="3762" y="108"/>
                    </a:lnTo>
                    <a:lnTo>
                      <a:pt x="3765" y="112"/>
                    </a:lnTo>
                    <a:lnTo>
                      <a:pt x="3768" y="115"/>
                    </a:lnTo>
                    <a:lnTo>
                      <a:pt x="3771" y="118"/>
                    </a:lnTo>
                    <a:lnTo>
                      <a:pt x="3775" y="121"/>
                    </a:lnTo>
                    <a:lnTo>
                      <a:pt x="3784" y="123"/>
                    </a:lnTo>
                    <a:lnTo>
                      <a:pt x="3800" y="122"/>
                    </a:lnTo>
                    <a:lnTo>
                      <a:pt x="3811" y="120"/>
                    </a:lnTo>
                    <a:lnTo>
                      <a:pt x="3815" y="116"/>
                    </a:lnTo>
                    <a:lnTo>
                      <a:pt x="3818" y="114"/>
                    </a:lnTo>
                    <a:lnTo>
                      <a:pt x="3822" y="110"/>
                    </a:lnTo>
                    <a:lnTo>
                      <a:pt x="3825" y="107"/>
                    </a:lnTo>
                    <a:lnTo>
                      <a:pt x="3829" y="103"/>
                    </a:lnTo>
                    <a:lnTo>
                      <a:pt x="3832" y="101"/>
                    </a:lnTo>
                    <a:lnTo>
                      <a:pt x="3834" y="98"/>
                    </a:lnTo>
                    <a:lnTo>
                      <a:pt x="3838" y="94"/>
                    </a:lnTo>
                    <a:lnTo>
                      <a:pt x="3840" y="91"/>
                    </a:lnTo>
                    <a:lnTo>
                      <a:pt x="3842" y="88"/>
                    </a:lnTo>
                    <a:lnTo>
                      <a:pt x="3842" y="85"/>
                    </a:lnTo>
                    <a:lnTo>
                      <a:pt x="3844" y="82"/>
                    </a:lnTo>
                    <a:lnTo>
                      <a:pt x="3844" y="78"/>
                    </a:lnTo>
                    <a:lnTo>
                      <a:pt x="3844" y="76"/>
                    </a:lnTo>
                    <a:lnTo>
                      <a:pt x="3844" y="72"/>
                    </a:lnTo>
                    <a:lnTo>
                      <a:pt x="3848" y="72"/>
                    </a:lnTo>
                    <a:lnTo>
                      <a:pt x="3848" y="76"/>
                    </a:lnTo>
                    <a:lnTo>
                      <a:pt x="3848" y="78"/>
                    </a:lnTo>
                    <a:lnTo>
                      <a:pt x="3848" y="82"/>
                    </a:lnTo>
                    <a:lnTo>
                      <a:pt x="3848" y="85"/>
                    </a:lnTo>
                    <a:lnTo>
                      <a:pt x="3848" y="88"/>
                    </a:lnTo>
                    <a:lnTo>
                      <a:pt x="3848" y="92"/>
                    </a:lnTo>
                    <a:lnTo>
                      <a:pt x="3848" y="94"/>
                    </a:lnTo>
                    <a:lnTo>
                      <a:pt x="3848" y="98"/>
                    </a:lnTo>
                    <a:lnTo>
                      <a:pt x="3848" y="101"/>
                    </a:lnTo>
                    <a:lnTo>
                      <a:pt x="3849" y="105"/>
                    </a:lnTo>
                    <a:lnTo>
                      <a:pt x="3849" y="107"/>
                    </a:lnTo>
                    <a:lnTo>
                      <a:pt x="3849" y="110"/>
                    </a:lnTo>
                    <a:lnTo>
                      <a:pt x="3849" y="114"/>
                    </a:lnTo>
                    <a:lnTo>
                      <a:pt x="3849" y="117"/>
                    </a:lnTo>
                    <a:lnTo>
                      <a:pt x="3849" y="121"/>
                    </a:lnTo>
                    <a:lnTo>
                      <a:pt x="3848" y="123"/>
                    </a:lnTo>
                    <a:lnTo>
                      <a:pt x="3849" y="126"/>
                    </a:lnTo>
                    <a:lnTo>
                      <a:pt x="3852" y="130"/>
                    </a:lnTo>
                    <a:lnTo>
                      <a:pt x="3854" y="133"/>
                    </a:lnTo>
                    <a:lnTo>
                      <a:pt x="3855" y="136"/>
                    </a:lnTo>
                    <a:lnTo>
                      <a:pt x="3857" y="139"/>
                    </a:lnTo>
                    <a:lnTo>
                      <a:pt x="3860" y="143"/>
                    </a:lnTo>
                    <a:lnTo>
                      <a:pt x="3864" y="146"/>
                    </a:lnTo>
                    <a:lnTo>
                      <a:pt x="3869" y="148"/>
                    </a:lnTo>
                    <a:lnTo>
                      <a:pt x="3872" y="152"/>
                    </a:lnTo>
                    <a:lnTo>
                      <a:pt x="3877" y="155"/>
                    </a:lnTo>
                    <a:lnTo>
                      <a:pt x="3882" y="158"/>
                    </a:lnTo>
                    <a:lnTo>
                      <a:pt x="3891" y="161"/>
                    </a:lnTo>
                    <a:lnTo>
                      <a:pt x="3901" y="163"/>
                    </a:lnTo>
                    <a:lnTo>
                      <a:pt x="3908" y="166"/>
                    </a:lnTo>
                    <a:lnTo>
                      <a:pt x="3916" y="169"/>
                    </a:lnTo>
                    <a:lnTo>
                      <a:pt x="3922" y="173"/>
                    </a:lnTo>
                    <a:lnTo>
                      <a:pt x="3929" y="175"/>
                    </a:lnTo>
                    <a:lnTo>
                      <a:pt x="3937" y="175"/>
                    </a:lnTo>
                    <a:lnTo>
                      <a:pt x="3945" y="173"/>
                    </a:lnTo>
                    <a:lnTo>
                      <a:pt x="3953" y="169"/>
                    </a:lnTo>
                    <a:lnTo>
                      <a:pt x="3961" y="167"/>
                    </a:lnTo>
                    <a:lnTo>
                      <a:pt x="3969" y="163"/>
                    </a:lnTo>
                    <a:lnTo>
                      <a:pt x="3980" y="161"/>
                    </a:lnTo>
                    <a:lnTo>
                      <a:pt x="3983" y="159"/>
                    </a:lnTo>
                    <a:lnTo>
                      <a:pt x="3984" y="155"/>
                    </a:lnTo>
                    <a:lnTo>
                      <a:pt x="3984" y="152"/>
                    </a:lnTo>
                    <a:lnTo>
                      <a:pt x="3989" y="148"/>
                    </a:lnTo>
                    <a:lnTo>
                      <a:pt x="3993" y="146"/>
                    </a:lnTo>
                    <a:lnTo>
                      <a:pt x="3999" y="143"/>
                    </a:lnTo>
                    <a:lnTo>
                      <a:pt x="4015" y="143"/>
                    </a:lnTo>
                    <a:lnTo>
                      <a:pt x="4021" y="145"/>
                    </a:lnTo>
                    <a:lnTo>
                      <a:pt x="4022" y="147"/>
                    </a:lnTo>
                    <a:lnTo>
                      <a:pt x="4022" y="151"/>
                    </a:lnTo>
                    <a:lnTo>
                      <a:pt x="4023" y="154"/>
                    </a:lnTo>
                    <a:lnTo>
                      <a:pt x="4023" y="158"/>
                    </a:lnTo>
                    <a:lnTo>
                      <a:pt x="4025" y="161"/>
                    </a:lnTo>
                    <a:lnTo>
                      <a:pt x="4028" y="163"/>
                    </a:lnTo>
                    <a:lnTo>
                      <a:pt x="4033" y="167"/>
                    </a:lnTo>
                    <a:lnTo>
                      <a:pt x="4038" y="170"/>
                    </a:lnTo>
                    <a:lnTo>
                      <a:pt x="4052" y="171"/>
                    </a:lnTo>
                    <a:lnTo>
                      <a:pt x="4058" y="175"/>
                    </a:lnTo>
                    <a:lnTo>
                      <a:pt x="4063" y="178"/>
                    </a:lnTo>
                    <a:lnTo>
                      <a:pt x="4072" y="181"/>
                    </a:lnTo>
                    <a:lnTo>
                      <a:pt x="4083" y="183"/>
                    </a:lnTo>
                    <a:lnTo>
                      <a:pt x="4095" y="183"/>
                    </a:lnTo>
                    <a:lnTo>
                      <a:pt x="4107" y="182"/>
                    </a:lnTo>
                    <a:lnTo>
                      <a:pt x="4120" y="184"/>
                    </a:lnTo>
                    <a:lnTo>
                      <a:pt x="4127" y="188"/>
                    </a:lnTo>
                    <a:lnTo>
                      <a:pt x="4133" y="190"/>
                    </a:lnTo>
                    <a:lnTo>
                      <a:pt x="4139" y="193"/>
                    </a:lnTo>
                    <a:lnTo>
                      <a:pt x="4142" y="193"/>
                    </a:lnTo>
                    <a:lnTo>
                      <a:pt x="4144" y="190"/>
                    </a:lnTo>
                    <a:lnTo>
                      <a:pt x="4146" y="188"/>
                    </a:lnTo>
                    <a:lnTo>
                      <a:pt x="4148" y="184"/>
                    </a:lnTo>
                    <a:lnTo>
                      <a:pt x="4150" y="181"/>
                    </a:lnTo>
                    <a:lnTo>
                      <a:pt x="4151" y="177"/>
                    </a:lnTo>
                    <a:lnTo>
                      <a:pt x="4152" y="174"/>
                    </a:lnTo>
                    <a:lnTo>
                      <a:pt x="4154" y="171"/>
                    </a:lnTo>
                    <a:lnTo>
                      <a:pt x="4155" y="168"/>
                    </a:lnTo>
                    <a:lnTo>
                      <a:pt x="4157" y="165"/>
                    </a:lnTo>
                    <a:lnTo>
                      <a:pt x="4158" y="161"/>
                    </a:lnTo>
                    <a:lnTo>
                      <a:pt x="4159" y="159"/>
                    </a:lnTo>
                    <a:lnTo>
                      <a:pt x="4160" y="155"/>
                    </a:lnTo>
                    <a:lnTo>
                      <a:pt x="4162" y="152"/>
                    </a:lnTo>
                    <a:lnTo>
                      <a:pt x="4163" y="148"/>
                    </a:lnTo>
                    <a:lnTo>
                      <a:pt x="4164" y="146"/>
                    </a:lnTo>
                    <a:lnTo>
                      <a:pt x="4164" y="143"/>
                    </a:lnTo>
                    <a:lnTo>
                      <a:pt x="4164" y="139"/>
                    </a:lnTo>
                    <a:lnTo>
                      <a:pt x="4163" y="136"/>
                    </a:lnTo>
                    <a:lnTo>
                      <a:pt x="4162" y="132"/>
                    </a:lnTo>
                    <a:lnTo>
                      <a:pt x="4160" y="130"/>
                    </a:lnTo>
                    <a:lnTo>
                      <a:pt x="4159" y="126"/>
                    </a:lnTo>
                    <a:lnTo>
                      <a:pt x="4152" y="125"/>
                    </a:lnTo>
                    <a:lnTo>
                      <a:pt x="4139" y="126"/>
                    </a:lnTo>
                    <a:lnTo>
                      <a:pt x="4129" y="124"/>
                    </a:lnTo>
                    <a:lnTo>
                      <a:pt x="4120" y="123"/>
                    </a:lnTo>
                    <a:lnTo>
                      <a:pt x="4110" y="125"/>
                    </a:lnTo>
                    <a:lnTo>
                      <a:pt x="4098" y="125"/>
                    </a:lnTo>
                    <a:lnTo>
                      <a:pt x="4096" y="123"/>
                    </a:lnTo>
                    <a:lnTo>
                      <a:pt x="4099" y="120"/>
                    </a:lnTo>
                    <a:lnTo>
                      <a:pt x="4103" y="116"/>
                    </a:lnTo>
                    <a:lnTo>
                      <a:pt x="4105" y="113"/>
                    </a:lnTo>
                    <a:lnTo>
                      <a:pt x="4106" y="110"/>
                    </a:lnTo>
                    <a:lnTo>
                      <a:pt x="4107" y="107"/>
                    </a:lnTo>
                    <a:lnTo>
                      <a:pt x="4109" y="103"/>
                    </a:lnTo>
                    <a:lnTo>
                      <a:pt x="4110" y="100"/>
                    </a:lnTo>
                    <a:lnTo>
                      <a:pt x="4111" y="98"/>
                    </a:lnTo>
                    <a:lnTo>
                      <a:pt x="4112" y="94"/>
                    </a:lnTo>
                    <a:lnTo>
                      <a:pt x="4113" y="91"/>
                    </a:lnTo>
                    <a:lnTo>
                      <a:pt x="4116" y="87"/>
                    </a:lnTo>
                    <a:lnTo>
                      <a:pt x="4118" y="85"/>
                    </a:lnTo>
                    <a:lnTo>
                      <a:pt x="4121" y="82"/>
                    </a:lnTo>
                    <a:lnTo>
                      <a:pt x="4125" y="78"/>
                    </a:lnTo>
                    <a:lnTo>
                      <a:pt x="4129" y="75"/>
                    </a:lnTo>
                    <a:lnTo>
                      <a:pt x="4134" y="72"/>
                    </a:lnTo>
                    <a:lnTo>
                      <a:pt x="4140" y="69"/>
                    </a:lnTo>
                    <a:lnTo>
                      <a:pt x="4155" y="68"/>
                    </a:lnTo>
                    <a:lnTo>
                      <a:pt x="4169" y="69"/>
                    </a:lnTo>
                    <a:lnTo>
                      <a:pt x="4182" y="70"/>
                    </a:lnTo>
                    <a:lnTo>
                      <a:pt x="4196" y="71"/>
                    </a:lnTo>
                    <a:lnTo>
                      <a:pt x="4200" y="73"/>
                    </a:lnTo>
                    <a:lnTo>
                      <a:pt x="4202" y="77"/>
                    </a:lnTo>
                    <a:lnTo>
                      <a:pt x="4204" y="80"/>
                    </a:lnTo>
                    <a:lnTo>
                      <a:pt x="4205" y="84"/>
                    </a:lnTo>
                    <a:lnTo>
                      <a:pt x="4208" y="86"/>
                    </a:lnTo>
                    <a:lnTo>
                      <a:pt x="4210" y="90"/>
                    </a:lnTo>
                    <a:lnTo>
                      <a:pt x="4211" y="93"/>
                    </a:lnTo>
                    <a:lnTo>
                      <a:pt x="4213" y="97"/>
                    </a:lnTo>
                    <a:lnTo>
                      <a:pt x="4216" y="99"/>
                    </a:lnTo>
                    <a:lnTo>
                      <a:pt x="4218" y="102"/>
                    </a:lnTo>
                    <a:lnTo>
                      <a:pt x="4220" y="106"/>
                    </a:lnTo>
                    <a:lnTo>
                      <a:pt x="4220" y="109"/>
                    </a:lnTo>
                    <a:lnTo>
                      <a:pt x="4219" y="112"/>
                    </a:lnTo>
                    <a:lnTo>
                      <a:pt x="4218" y="115"/>
                    </a:lnTo>
                    <a:lnTo>
                      <a:pt x="4217" y="118"/>
                    </a:lnTo>
                    <a:lnTo>
                      <a:pt x="4216" y="122"/>
                    </a:lnTo>
                    <a:lnTo>
                      <a:pt x="4215" y="124"/>
                    </a:lnTo>
                    <a:lnTo>
                      <a:pt x="4216" y="128"/>
                    </a:lnTo>
                    <a:lnTo>
                      <a:pt x="4218" y="131"/>
                    </a:lnTo>
                    <a:lnTo>
                      <a:pt x="4219" y="135"/>
                    </a:lnTo>
                    <a:lnTo>
                      <a:pt x="4220" y="138"/>
                    </a:lnTo>
                    <a:lnTo>
                      <a:pt x="4222" y="140"/>
                    </a:lnTo>
                    <a:lnTo>
                      <a:pt x="4226" y="144"/>
                    </a:lnTo>
                    <a:lnTo>
                      <a:pt x="4232" y="147"/>
                    </a:lnTo>
                    <a:lnTo>
                      <a:pt x="4237" y="150"/>
                    </a:lnTo>
                    <a:lnTo>
                      <a:pt x="4242" y="153"/>
                    </a:lnTo>
                    <a:lnTo>
                      <a:pt x="4254" y="154"/>
                    </a:lnTo>
                    <a:lnTo>
                      <a:pt x="4268" y="153"/>
                    </a:lnTo>
                    <a:lnTo>
                      <a:pt x="4277" y="150"/>
                    </a:lnTo>
                    <a:lnTo>
                      <a:pt x="4285" y="152"/>
                    </a:lnTo>
                    <a:lnTo>
                      <a:pt x="4293" y="154"/>
                    </a:lnTo>
                    <a:lnTo>
                      <a:pt x="4298" y="158"/>
                    </a:lnTo>
                    <a:lnTo>
                      <a:pt x="4300" y="161"/>
                    </a:lnTo>
                    <a:lnTo>
                      <a:pt x="4302" y="163"/>
                    </a:lnTo>
                    <a:lnTo>
                      <a:pt x="4305" y="167"/>
                    </a:lnTo>
                    <a:lnTo>
                      <a:pt x="4307" y="170"/>
                    </a:lnTo>
                    <a:lnTo>
                      <a:pt x="4309" y="174"/>
                    </a:lnTo>
                    <a:lnTo>
                      <a:pt x="4311" y="176"/>
                    </a:lnTo>
                    <a:lnTo>
                      <a:pt x="4317" y="180"/>
                    </a:lnTo>
                    <a:lnTo>
                      <a:pt x="4332" y="178"/>
                    </a:lnTo>
                    <a:lnTo>
                      <a:pt x="4334" y="175"/>
                    </a:lnTo>
                    <a:lnTo>
                      <a:pt x="4337" y="171"/>
                    </a:lnTo>
                    <a:lnTo>
                      <a:pt x="4339" y="169"/>
                    </a:lnTo>
                    <a:lnTo>
                      <a:pt x="4341" y="166"/>
                    </a:lnTo>
                    <a:lnTo>
                      <a:pt x="4344" y="162"/>
                    </a:lnTo>
                    <a:lnTo>
                      <a:pt x="4346" y="159"/>
                    </a:lnTo>
                    <a:lnTo>
                      <a:pt x="4347" y="156"/>
                    </a:lnTo>
                    <a:lnTo>
                      <a:pt x="4349" y="153"/>
                    </a:lnTo>
                    <a:lnTo>
                      <a:pt x="4356" y="150"/>
                    </a:lnTo>
                    <a:lnTo>
                      <a:pt x="4362" y="147"/>
                    </a:lnTo>
                    <a:lnTo>
                      <a:pt x="4374" y="145"/>
                    </a:lnTo>
                    <a:lnTo>
                      <a:pt x="4387" y="146"/>
                    </a:lnTo>
                    <a:lnTo>
                      <a:pt x="4398" y="148"/>
                    </a:lnTo>
                    <a:lnTo>
                      <a:pt x="4408" y="151"/>
                    </a:lnTo>
                    <a:lnTo>
                      <a:pt x="4419" y="153"/>
                    </a:lnTo>
                    <a:lnTo>
                      <a:pt x="4426" y="156"/>
                    </a:lnTo>
                    <a:lnTo>
                      <a:pt x="4432" y="159"/>
                    </a:lnTo>
                    <a:lnTo>
                      <a:pt x="4444" y="160"/>
                    </a:lnTo>
                    <a:lnTo>
                      <a:pt x="4457" y="159"/>
                    </a:lnTo>
                    <a:lnTo>
                      <a:pt x="4464" y="155"/>
                    </a:lnTo>
                    <a:lnTo>
                      <a:pt x="4470" y="152"/>
                    </a:lnTo>
                    <a:lnTo>
                      <a:pt x="4480" y="150"/>
                    </a:lnTo>
                    <a:lnTo>
                      <a:pt x="4488" y="147"/>
                    </a:lnTo>
                    <a:lnTo>
                      <a:pt x="4495" y="144"/>
                    </a:lnTo>
                    <a:lnTo>
                      <a:pt x="4502" y="141"/>
                    </a:lnTo>
                    <a:lnTo>
                      <a:pt x="4508" y="138"/>
                    </a:lnTo>
                    <a:lnTo>
                      <a:pt x="4514" y="135"/>
                    </a:lnTo>
                    <a:lnTo>
                      <a:pt x="4520" y="132"/>
                    </a:lnTo>
                    <a:lnTo>
                      <a:pt x="4525" y="129"/>
                    </a:lnTo>
                    <a:lnTo>
                      <a:pt x="4530" y="125"/>
                    </a:lnTo>
                    <a:lnTo>
                      <a:pt x="4536" y="123"/>
                    </a:lnTo>
                    <a:lnTo>
                      <a:pt x="4542" y="120"/>
                    </a:lnTo>
                    <a:lnTo>
                      <a:pt x="4550" y="117"/>
                    </a:lnTo>
                    <a:lnTo>
                      <a:pt x="4557" y="114"/>
                    </a:lnTo>
                    <a:lnTo>
                      <a:pt x="4566" y="112"/>
                    </a:lnTo>
                    <a:lnTo>
                      <a:pt x="4574" y="108"/>
                    </a:lnTo>
                    <a:lnTo>
                      <a:pt x="4585" y="106"/>
                    </a:lnTo>
                    <a:lnTo>
                      <a:pt x="4593" y="105"/>
                    </a:lnTo>
                    <a:lnTo>
                      <a:pt x="4598" y="108"/>
                    </a:lnTo>
                    <a:lnTo>
                      <a:pt x="4603" y="112"/>
                    </a:lnTo>
                    <a:lnTo>
                      <a:pt x="4609" y="114"/>
                    </a:lnTo>
                    <a:lnTo>
                      <a:pt x="4616" y="117"/>
                    </a:lnTo>
                    <a:lnTo>
                      <a:pt x="4623" y="120"/>
                    </a:lnTo>
                    <a:lnTo>
                      <a:pt x="4636" y="122"/>
                    </a:lnTo>
                    <a:lnTo>
                      <a:pt x="4648" y="121"/>
                    </a:lnTo>
                    <a:lnTo>
                      <a:pt x="4656" y="117"/>
                    </a:lnTo>
                    <a:lnTo>
                      <a:pt x="4663" y="115"/>
                    </a:lnTo>
                    <a:lnTo>
                      <a:pt x="4667" y="112"/>
                    </a:lnTo>
                    <a:lnTo>
                      <a:pt x="4673" y="109"/>
                    </a:lnTo>
                    <a:lnTo>
                      <a:pt x="4677" y="106"/>
                    </a:lnTo>
                    <a:lnTo>
                      <a:pt x="4680" y="102"/>
                    </a:lnTo>
                    <a:lnTo>
                      <a:pt x="4684" y="99"/>
                    </a:lnTo>
                    <a:lnTo>
                      <a:pt x="4687" y="97"/>
                    </a:lnTo>
                    <a:lnTo>
                      <a:pt x="4691" y="93"/>
                    </a:lnTo>
                    <a:lnTo>
                      <a:pt x="4694" y="90"/>
                    </a:lnTo>
                    <a:lnTo>
                      <a:pt x="4704" y="87"/>
                    </a:lnTo>
                    <a:lnTo>
                      <a:pt x="4718" y="85"/>
                    </a:lnTo>
                    <a:lnTo>
                      <a:pt x="4733" y="85"/>
                    </a:lnTo>
                    <a:lnTo>
                      <a:pt x="4748" y="86"/>
                    </a:lnTo>
                    <a:lnTo>
                      <a:pt x="4753" y="90"/>
                    </a:lnTo>
                    <a:lnTo>
                      <a:pt x="4756" y="92"/>
                    </a:lnTo>
                    <a:lnTo>
                      <a:pt x="4760" y="95"/>
                    </a:lnTo>
                    <a:lnTo>
                      <a:pt x="4763" y="99"/>
                    </a:lnTo>
                    <a:lnTo>
                      <a:pt x="4767" y="102"/>
                    </a:lnTo>
                    <a:lnTo>
                      <a:pt x="4771" y="105"/>
                    </a:lnTo>
                    <a:lnTo>
                      <a:pt x="4777" y="108"/>
                    </a:lnTo>
                    <a:lnTo>
                      <a:pt x="4785" y="110"/>
                    </a:lnTo>
                    <a:lnTo>
                      <a:pt x="4801" y="109"/>
                    </a:lnTo>
                    <a:lnTo>
                      <a:pt x="4810" y="107"/>
                    </a:lnTo>
                    <a:lnTo>
                      <a:pt x="4821" y="103"/>
                    </a:lnTo>
                    <a:lnTo>
                      <a:pt x="4833" y="102"/>
                    </a:lnTo>
                    <a:lnTo>
                      <a:pt x="4845" y="99"/>
                    </a:lnTo>
                    <a:lnTo>
                      <a:pt x="4854" y="97"/>
                    </a:lnTo>
                    <a:lnTo>
                      <a:pt x="4859" y="94"/>
                    </a:lnTo>
                    <a:lnTo>
                      <a:pt x="4864" y="91"/>
                    </a:lnTo>
                    <a:lnTo>
                      <a:pt x="4874" y="88"/>
                    </a:lnTo>
                    <a:lnTo>
                      <a:pt x="4891" y="87"/>
                    </a:lnTo>
                    <a:lnTo>
                      <a:pt x="4908" y="87"/>
                    </a:lnTo>
                    <a:lnTo>
                      <a:pt x="4923" y="88"/>
                    </a:lnTo>
                    <a:lnTo>
                      <a:pt x="4928" y="91"/>
                    </a:lnTo>
                    <a:lnTo>
                      <a:pt x="4931" y="94"/>
                    </a:lnTo>
                    <a:lnTo>
                      <a:pt x="4935" y="98"/>
                    </a:lnTo>
                    <a:lnTo>
                      <a:pt x="4939" y="101"/>
                    </a:lnTo>
                    <a:lnTo>
                      <a:pt x="4944" y="103"/>
                    </a:lnTo>
                    <a:lnTo>
                      <a:pt x="4950" y="107"/>
                    </a:lnTo>
                    <a:lnTo>
                      <a:pt x="4949" y="110"/>
                    </a:lnTo>
                    <a:lnTo>
                      <a:pt x="4946" y="113"/>
                    </a:lnTo>
                    <a:lnTo>
                      <a:pt x="4945" y="116"/>
                    </a:lnTo>
                    <a:lnTo>
                      <a:pt x="4943" y="120"/>
                    </a:lnTo>
                    <a:lnTo>
                      <a:pt x="4942" y="123"/>
                    </a:lnTo>
                    <a:lnTo>
                      <a:pt x="4939" y="125"/>
                    </a:lnTo>
                    <a:lnTo>
                      <a:pt x="4936" y="129"/>
                    </a:lnTo>
                    <a:lnTo>
                      <a:pt x="4934" y="132"/>
                    </a:lnTo>
                    <a:lnTo>
                      <a:pt x="4930" y="136"/>
                    </a:lnTo>
                    <a:lnTo>
                      <a:pt x="4928" y="138"/>
                    </a:lnTo>
                    <a:lnTo>
                      <a:pt x="4926" y="141"/>
                    </a:lnTo>
                    <a:lnTo>
                      <a:pt x="4922" y="145"/>
                    </a:lnTo>
                    <a:lnTo>
                      <a:pt x="4920" y="148"/>
                    </a:lnTo>
                    <a:lnTo>
                      <a:pt x="4917" y="151"/>
                    </a:lnTo>
                    <a:lnTo>
                      <a:pt x="4916" y="154"/>
                    </a:lnTo>
                    <a:lnTo>
                      <a:pt x="4914" y="158"/>
                    </a:lnTo>
                    <a:lnTo>
                      <a:pt x="4912" y="161"/>
                    </a:lnTo>
                    <a:lnTo>
                      <a:pt x="4911" y="163"/>
                    </a:lnTo>
                    <a:lnTo>
                      <a:pt x="4909" y="167"/>
                    </a:lnTo>
                    <a:lnTo>
                      <a:pt x="4907" y="170"/>
                    </a:lnTo>
                    <a:lnTo>
                      <a:pt x="4906" y="174"/>
                    </a:lnTo>
                    <a:lnTo>
                      <a:pt x="4905" y="176"/>
                    </a:lnTo>
                    <a:lnTo>
                      <a:pt x="4904" y="180"/>
                    </a:lnTo>
                    <a:lnTo>
                      <a:pt x="4899" y="183"/>
                    </a:lnTo>
                    <a:lnTo>
                      <a:pt x="4892" y="185"/>
                    </a:lnTo>
                    <a:lnTo>
                      <a:pt x="4885" y="189"/>
                    </a:lnTo>
                    <a:lnTo>
                      <a:pt x="4879" y="192"/>
                    </a:lnTo>
                    <a:lnTo>
                      <a:pt x="4874" y="194"/>
                    </a:lnTo>
                    <a:lnTo>
                      <a:pt x="4868" y="198"/>
                    </a:lnTo>
                    <a:lnTo>
                      <a:pt x="4862" y="200"/>
                    </a:lnTo>
                    <a:lnTo>
                      <a:pt x="4858" y="204"/>
                    </a:lnTo>
                    <a:lnTo>
                      <a:pt x="4852" y="207"/>
                    </a:lnTo>
                    <a:lnTo>
                      <a:pt x="4840" y="209"/>
                    </a:lnTo>
                    <a:lnTo>
                      <a:pt x="4831" y="212"/>
                    </a:lnTo>
                    <a:lnTo>
                      <a:pt x="4823" y="215"/>
                    </a:lnTo>
                    <a:lnTo>
                      <a:pt x="4814" y="218"/>
                    </a:lnTo>
                    <a:lnTo>
                      <a:pt x="4801" y="220"/>
                    </a:lnTo>
                    <a:lnTo>
                      <a:pt x="4793" y="218"/>
                    </a:lnTo>
                    <a:lnTo>
                      <a:pt x="4785" y="214"/>
                    </a:lnTo>
                    <a:lnTo>
                      <a:pt x="4778" y="215"/>
                    </a:lnTo>
                    <a:lnTo>
                      <a:pt x="4773" y="219"/>
                    </a:lnTo>
                    <a:lnTo>
                      <a:pt x="4770" y="222"/>
                    </a:lnTo>
                    <a:lnTo>
                      <a:pt x="4765" y="226"/>
                    </a:lnTo>
                    <a:lnTo>
                      <a:pt x="4753" y="227"/>
                    </a:lnTo>
                    <a:lnTo>
                      <a:pt x="4741" y="227"/>
                    </a:lnTo>
                    <a:lnTo>
                      <a:pt x="4730" y="224"/>
                    </a:lnTo>
                    <a:lnTo>
                      <a:pt x="4720" y="228"/>
                    </a:lnTo>
                    <a:lnTo>
                      <a:pt x="4712" y="230"/>
                    </a:lnTo>
                    <a:lnTo>
                      <a:pt x="4708" y="234"/>
                    </a:lnTo>
                    <a:lnTo>
                      <a:pt x="4704" y="236"/>
                    </a:lnTo>
                    <a:lnTo>
                      <a:pt x="4701" y="239"/>
                    </a:lnTo>
                    <a:lnTo>
                      <a:pt x="4696" y="243"/>
                    </a:lnTo>
                    <a:lnTo>
                      <a:pt x="4694" y="246"/>
                    </a:lnTo>
                    <a:lnTo>
                      <a:pt x="4692" y="249"/>
                    </a:lnTo>
                    <a:lnTo>
                      <a:pt x="4691" y="252"/>
                    </a:lnTo>
                    <a:lnTo>
                      <a:pt x="4689" y="256"/>
                    </a:lnTo>
                    <a:lnTo>
                      <a:pt x="4688" y="259"/>
                    </a:lnTo>
                    <a:lnTo>
                      <a:pt x="4687" y="261"/>
                    </a:lnTo>
                    <a:lnTo>
                      <a:pt x="4687" y="265"/>
                    </a:lnTo>
                    <a:lnTo>
                      <a:pt x="4686" y="268"/>
                    </a:lnTo>
                    <a:lnTo>
                      <a:pt x="4686" y="272"/>
                    </a:lnTo>
                    <a:lnTo>
                      <a:pt x="4686" y="275"/>
                    </a:lnTo>
                    <a:lnTo>
                      <a:pt x="4685" y="277"/>
                    </a:lnTo>
                    <a:lnTo>
                      <a:pt x="4685" y="281"/>
                    </a:lnTo>
                    <a:lnTo>
                      <a:pt x="4685" y="284"/>
                    </a:lnTo>
                    <a:lnTo>
                      <a:pt x="4686" y="288"/>
                    </a:lnTo>
                    <a:lnTo>
                      <a:pt x="4687" y="290"/>
                    </a:lnTo>
                    <a:lnTo>
                      <a:pt x="4688" y="294"/>
                    </a:lnTo>
                    <a:lnTo>
                      <a:pt x="4689" y="297"/>
                    </a:lnTo>
                    <a:lnTo>
                      <a:pt x="4692" y="301"/>
                    </a:lnTo>
                    <a:lnTo>
                      <a:pt x="4693" y="303"/>
                    </a:lnTo>
                    <a:lnTo>
                      <a:pt x="4694" y="306"/>
                    </a:lnTo>
                    <a:lnTo>
                      <a:pt x="4696" y="310"/>
                    </a:lnTo>
                    <a:lnTo>
                      <a:pt x="4699" y="313"/>
                    </a:lnTo>
                    <a:lnTo>
                      <a:pt x="4701" y="316"/>
                    </a:lnTo>
                    <a:lnTo>
                      <a:pt x="4703" y="319"/>
                    </a:lnTo>
                    <a:lnTo>
                      <a:pt x="4705" y="322"/>
                    </a:lnTo>
                    <a:lnTo>
                      <a:pt x="4707" y="326"/>
                    </a:lnTo>
                    <a:lnTo>
                      <a:pt x="4709" y="329"/>
                    </a:lnTo>
                    <a:lnTo>
                      <a:pt x="4710" y="332"/>
                    </a:lnTo>
                    <a:lnTo>
                      <a:pt x="4712" y="335"/>
                    </a:lnTo>
                    <a:lnTo>
                      <a:pt x="4714" y="339"/>
                    </a:lnTo>
                    <a:lnTo>
                      <a:pt x="4716" y="342"/>
                    </a:lnTo>
                    <a:lnTo>
                      <a:pt x="4718" y="344"/>
                    </a:lnTo>
                    <a:lnTo>
                      <a:pt x="4720" y="348"/>
                    </a:lnTo>
                    <a:lnTo>
                      <a:pt x="4723" y="351"/>
                    </a:lnTo>
                    <a:lnTo>
                      <a:pt x="4725" y="355"/>
                    </a:lnTo>
                    <a:lnTo>
                      <a:pt x="4727" y="357"/>
                    </a:lnTo>
                    <a:lnTo>
                      <a:pt x="4731" y="360"/>
                    </a:lnTo>
                    <a:lnTo>
                      <a:pt x="4735" y="364"/>
                    </a:lnTo>
                    <a:lnTo>
                      <a:pt x="4741" y="366"/>
                    </a:lnTo>
                    <a:lnTo>
                      <a:pt x="4746" y="370"/>
                    </a:lnTo>
                    <a:lnTo>
                      <a:pt x="4750" y="373"/>
                    </a:lnTo>
                    <a:lnTo>
                      <a:pt x="4754" y="375"/>
                    </a:lnTo>
                    <a:lnTo>
                      <a:pt x="4760" y="379"/>
                    </a:lnTo>
                    <a:lnTo>
                      <a:pt x="4767" y="382"/>
                    </a:lnTo>
                    <a:lnTo>
                      <a:pt x="4775" y="385"/>
                    </a:lnTo>
                    <a:lnTo>
                      <a:pt x="4782" y="388"/>
                    </a:lnTo>
                    <a:lnTo>
                      <a:pt x="4794" y="390"/>
                    </a:lnTo>
                    <a:lnTo>
                      <a:pt x="4802" y="393"/>
                    </a:lnTo>
                    <a:lnTo>
                      <a:pt x="4808" y="396"/>
                    </a:lnTo>
                    <a:lnTo>
                      <a:pt x="4814" y="398"/>
                    </a:lnTo>
                    <a:lnTo>
                      <a:pt x="4820" y="402"/>
                    </a:lnTo>
                    <a:lnTo>
                      <a:pt x="4826" y="404"/>
                    </a:lnTo>
                    <a:lnTo>
                      <a:pt x="4832" y="408"/>
                    </a:lnTo>
                    <a:lnTo>
                      <a:pt x="4841" y="410"/>
                    </a:lnTo>
                    <a:lnTo>
                      <a:pt x="4851" y="413"/>
                    </a:lnTo>
                    <a:lnTo>
                      <a:pt x="4864" y="415"/>
                    </a:lnTo>
                    <a:lnTo>
                      <a:pt x="4879" y="417"/>
                    </a:lnTo>
                    <a:lnTo>
                      <a:pt x="4894" y="418"/>
                    </a:lnTo>
                    <a:lnTo>
                      <a:pt x="4907" y="420"/>
                    </a:lnTo>
                    <a:lnTo>
                      <a:pt x="4915" y="423"/>
                    </a:lnTo>
                    <a:lnTo>
                      <a:pt x="4923" y="426"/>
                    </a:lnTo>
                    <a:lnTo>
                      <a:pt x="4930" y="428"/>
                    </a:lnTo>
                    <a:lnTo>
                      <a:pt x="4937" y="432"/>
                    </a:lnTo>
                    <a:lnTo>
                      <a:pt x="4944" y="434"/>
                    </a:lnTo>
                    <a:lnTo>
                      <a:pt x="4952" y="438"/>
                    </a:lnTo>
                    <a:lnTo>
                      <a:pt x="4961" y="440"/>
                    </a:lnTo>
                    <a:lnTo>
                      <a:pt x="4969" y="443"/>
                    </a:lnTo>
                    <a:lnTo>
                      <a:pt x="4980" y="446"/>
                    </a:lnTo>
                    <a:lnTo>
                      <a:pt x="4990" y="448"/>
                    </a:lnTo>
                    <a:lnTo>
                      <a:pt x="5002" y="450"/>
                    </a:lnTo>
                    <a:lnTo>
                      <a:pt x="5013" y="453"/>
                    </a:lnTo>
                    <a:lnTo>
                      <a:pt x="5023" y="456"/>
                    </a:lnTo>
                    <a:lnTo>
                      <a:pt x="5034" y="458"/>
                    </a:lnTo>
                    <a:lnTo>
                      <a:pt x="5043" y="461"/>
                    </a:lnTo>
                    <a:lnTo>
                      <a:pt x="5055" y="463"/>
                    </a:lnTo>
                    <a:lnTo>
                      <a:pt x="5065" y="465"/>
                    </a:lnTo>
                    <a:lnTo>
                      <a:pt x="5077" y="469"/>
                    </a:lnTo>
                    <a:lnTo>
                      <a:pt x="5090" y="470"/>
                    </a:lnTo>
                    <a:lnTo>
                      <a:pt x="5103" y="472"/>
                    </a:lnTo>
                    <a:lnTo>
                      <a:pt x="5117" y="475"/>
                    </a:lnTo>
                    <a:lnTo>
                      <a:pt x="5131" y="477"/>
                    </a:lnTo>
                    <a:lnTo>
                      <a:pt x="5146" y="478"/>
                    </a:lnTo>
                    <a:lnTo>
                      <a:pt x="5163" y="479"/>
                    </a:lnTo>
                    <a:lnTo>
                      <a:pt x="5180" y="479"/>
                    </a:lnTo>
                    <a:lnTo>
                      <a:pt x="5196" y="480"/>
                    </a:lnTo>
                    <a:lnTo>
                      <a:pt x="5214" y="480"/>
                    </a:lnTo>
                    <a:lnTo>
                      <a:pt x="5230" y="479"/>
                    </a:lnTo>
                    <a:lnTo>
                      <a:pt x="5246" y="478"/>
                    </a:lnTo>
                    <a:lnTo>
                      <a:pt x="5260" y="476"/>
                    </a:lnTo>
                    <a:lnTo>
                      <a:pt x="5272" y="475"/>
                    </a:lnTo>
                    <a:lnTo>
                      <a:pt x="5285" y="472"/>
                    </a:lnTo>
                    <a:lnTo>
                      <a:pt x="5299" y="470"/>
                    </a:lnTo>
                    <a:lnTo>
                      <a:pt x="5315" y="470"/>
                    </a:lnTo>
                    <a:lnTo>
                      <a:pt x="5331" y="469"/>
                    </a:lnTo>
                    <a:lnTo>
                      <a:pt x="5347" y="468"/>
                    </a:lnTo>
                    <a:lnTo>
                      <a:pt x="5360" y="465"/>
                    </a:lnTo>
                    <a:lnTo>
                      <a:pt x="5369" y="463"/>
                    </a:lnTo>
                    <a:lnTo>
                      <a:pt x="5381" y="461"/>
                    </a:lnTo>
                    <a:lnTo>
                      <a:pt x="5391" y="457"/>
                    </a:lnTo>
                    <a:lnTo>
                      <a:pt x="5398" y="455"/>
                    </a:lnTo>
                    <a:lnTo>
                      <a:pt x="5406" y="452"/>
                    </a:lnTo>
                    <a:lnTo>
                      <a:pt x="5413" y="449"/>
                    </a:lnTo>
                    <a:lnTo>
                      <a:pt x="5420" y="446"/>
                    </a:lnTo>
                    <a:lnTo>
                      <a:pt x="5426" y="443"/>
                    </a:lnTo>
                    <a:lnTo>
                      <a:pt x="5431" y="440"/>
                    </a:lnTo>
                    <a:lnTo>
                      <a:pt x="5438" y="437"/>
                    </a:lnTo>
                    <a:lnTo>
                      <a:pt x="5444" y="434"/>
                    </a:lnTo>
                    <a:lnTo>
                      <a:pt x="5449" y="431"/>
                    </a:lnTo>
                    <a:lnTo>
                      <a:pt x="5454" y="427"/>
                    </a:lnTo>
                    <a:lnTo>
                      <a:pt x="5459" y="425"/>
                    </a:lnTo>
                    <a:lnTo>
                      <a:pt x="5465" y="422"/>
                    </a:lnTo>
                    <a:lnTo>
                      <a:pt x="5471" y="419"/>
                    </a:lnTo>
                    <a:lnTo>
                      <a:pt x="5476" y="416"/>
                    </a:lnTo>
                    <a:lnTo>
                      <a:pt x="5482" y="412"/>
                    </a:lnTo>
                    <a:lnTo>
                      <a:pt x="5488" y="410"/>
                    </a:lnTo>
                    <a:lnTo>
                      <a:pt x="5492" y="407"/>
                    </a:lnTo>
                    <a:lnTo>
                      <a:pt x="5498" y="403"/>
                    </a:lnTo>
                    <a:lnTo>
                      <a:pt x="5504" y="401"/>
                    </a:lnTo>
                    <a:lnTo>
                      <a:pt x="5509" y="397"/>
                    </a:lnTo>
                    <a:lnTo>
                      <a:pt x="5513" y="394"/>
                    </a:lnTo>
                    <a:lnTo>
                      <a:pt x="5517" y="392"/>
                    </a:lnTo>
                    <a:lnTo>
                      <a:pt x="5520" y="388"/>
                    </a:lnTo>
                    <a:lnTo>
                      <a:pt x="5524" y="385"/>
                    </a:lnTo>
                    <a:lnTo>
                      <a:pt x="5527" y="382"/>
                    </a:lnTo>
                    <a:lnTo>
                      <a:pt x="5530" y="379"/>
                    </a:lnTo>
                    <a:lnTo>
                      <a:pt x="5533" y="375"/>
                    </a:lnTo>
                    <a:lnTo>
                      <a:pt x="5536" y="372"/>
                    </a:lnTo>
                    <a:lnTo>
                      <a:pt x="5540" y="370"/>
                    </a:lnTo>
                    <a:lnTo>
                      <a:pt x="5542" y="366"/>
                    </a:lnTo>
                    <a:lnTo>
                      <a:pt x="5545" y="363"/>
                    </a:lnTo>
                    <a:lnTo>
                      <a:pt x="5548" y="359"/>
                    </a:lnTo>
                    <a:lnTo>
                      <a:pt x="5550" y="357"/>
                    </a:lnTo>
                    <a:lnTo>
                      <a:pt x="5552" y="354"/>
                    </a:lnTo>
                    <a:lnTo>
                      <a:pt x="5555" y="350"/>
                    </a:lnTo>
                    <a:lnTo>
                      <a:pt x="5556" y="347"/>
                    </a:lnTo>
                    <a:lnTo>
                      <a:pt x="5558" y="344"/>
                    </a:lnTo>
                    <a:lnTo>
                      <a:pt x="5560" y="341"/>
                    </a:lnTo>
                    <a:lnTo>
                      <a:pt x="5563" y="337"/>
                    </a:lnTo>
                    <a:lnTo>
                      <a:pt x="5564" y="334"/>
                    </a:lnTo>
                    <a:lnTo>
                      <a:pt x="5565" y="332"/>
                    </a:lnTo>
                    <a:lnTo>
                      <a:pt x="5566" y="328"/>
                    </a:lnTo>
                    <a:lnTo>
                      <a:pt x="5567" y="325"/>
                    </a:lnTo>
                    <a:lnTo>
                      <a:pt x="5568" y="321"/>
                    </a:lnTo>
                    <a:lnTo>
                      <a:pt x="5568" y="319"/>
                    </a:lnTo>
                    <a:lnTo>
                      <a:pt x="5570" y="316"/>
                    </a:lnTo>
                    <a:lnTo>
                      <a:pt x="5570" y="312"/>
                    </a:lnTo>
                    <a:lnTo>
                      <a:pt x="5571" y="309"/>
                    </a:lnTo>
                    <a:lnTo>
                      <a:pt x="5571" y="305"/>
                    </a:lnTo>
                    <a:lnTo>
                      <a:pt x="5572" y="303"/>
                    </a:lnTo>
                    <a:lnTo>
                      <a:pt x="5571" y="299"/>
                    </a:lnTo>
                    <a:lnTo>
                      <a:pt x="5571" y="296"/>
                    </a:lnTo>
                    <a:lnTo>
                      <a:pt x="5571" y="292"/>
                    </a:lnTo>
                    <a:lnTo>
                      <a:pt x="5570" y="290"/>
                    </a:lnTo>
                    <a:lnTo>
                      <a:pt x="5570" y="287"/>
                    </a:lnTo>
                    <a:lnTo>
                      <a:pt x="5568" y="283"/>
                    </a:lnTo>
                    <a:lnTo>
                      <a:pt x="5567" y="280"/>
                    </a:lnTo>
                    <a:lnTo>
                      <a:pt x="5566" y="276"/>
                    </a:lnTo>
                    <a:lnTo>
                      <a:pt x="5565" y="274"/>
                    </a:lnTo>
                    <a:lnTo>
                      <a:pt x="5564" y="271"/>
                    </a:lnTo>
                    <a:lnTo>
                      <a:pt x="5563" y="267"/>
                    </a:lnTo>
                    <a:lnTo>
                      <a:pt x="5559" y="264"/>
                    </a:lnTo>
                    <a:lnTo>
                      <a:pt x="5555" y="261"/>
                    </a:lnTo>
                    <a:lnTo>
                      <a:pt x="5551" y="258"/>
                    </a:lnTo>
                    <a:lnTo>
                      <a:pt x="5547" y="254"/>
                    </a:lnTo>
                    <a:lnTo>
                      <a:pt x="5542" y="252"/>
                    </a:lnTo>
                    <a:lnTo>
                      <a:pt x="5536" y="249"/>
                    </a:lnTo>
                    <a:lnTo>
                      <a:pt x="5529" y="246"/>
                    </a:lnTo>
                    <a:lnTo>
                      <a:pt x="5521" y="243"/>
                    </a:lnTo>
                    <a:lnTo>
                      <a:pt x="5512" y="241"/>
                    </a:lnTo>
                    <a:lnTo>
                      <a:pt x="5498" y="238"/>
                    </a:lnTo>
                    <a:lnTo>
                      <a:pt x="5483" y="237"/>
                    </a:lnTo>
                    <a:lnTo>
                      <a:pt x="5472" y="235"/>
                    </a:lnTo>
                    <a:lnTo>
                      <a:pt x="5466" y="231"/>
                    </a:lnTo>
                    <a:lnTo>
                      <a:pt x="5459" y="229"/>
                    </a:lnTo>
                    <a:lnTo>
                      <a:pt x="5450" y="226"/>
                    </a:lnTo>
                    <a:lnTo>
                      <a:pt x="5441" y="223"/>
                    </a:lnTo>
                    <a:lnTo>
                      <a:pt x="5436" y="220"/>
                    </a:lnTo>
                    <a:lnTo>
                      <a:pt x="5433" y="216"/>
                    </a:lnTo>
                    <a:lnTo>
                      <a:pt x="5429" y="214"/>
                    </a:lnTo>
                    <a:lnTo>
                      <a:pt x="5429" y="211"/>
                    </a:lnTo>
                    <a:lnTo>
                      <a:pt x="5429" y="207"/>
                    </a:lnTo>
                    <a:lnTo>
                      <a:pt x="5428" y="204"/>
                    </a:lnTo>
                    <a:lnTo>
                      <a:pt x="5428" y="201"/>
                    </a:lnTo>
                    <a:lnTo>
                      <a:pt x="5427" y="198"/>
                    </a:lnTo>
                    <a:lnTo>
                      <a:pt x="5431" y="194"/>
                    </a:lnTo>
                    <a:lnTo>
                      <a:pt x="5438" y="192"/>
                    </a:lnTo>
                    <a:lnTo>
                      <a:pt x="5443" y="189"/>
                    </a:lnTo>
                    <a:lnTo>
                      <a:pt x="5448" y="185"/>
                    </a:lnTo>
                    <a:lnTo>
                      <a:pt x="5451" y="183"/>
                    </a:lnTo>
                    <a:lnTo>
                      <a:pt x="5454" y="180"/>
                    </a:lnTo>
                    <a:lnTo>
                      <a:pt x="5459" y="176"/>
                    </a:lnTo>
                    <a:lnTo>
                      <a:pt x="5462" y="174"/>
                    </a:lnTo>
                    <a:lnTo>
                      <a:pt x="5465" y="170"/>
                    </a:lnTo>
                    <a:lnTo>
                      <a:pt x="5468" y="167"/>
                    </a:lnTo>
                    <a:lnTo>
                      <a:pt x="5471" y="163"/>
                    </a:lnTo>
                    <a:lnTo>
                      <a:pt x="5474" y="161"/>
                    </a:lnTo>
                    <a:lnTo>
                      <a:pt x="5481" y="163"/>
                    </a:lnTo>
                    <a:lnTo>
                      <a:pt x="5487" y="166"/>
                    </a:lnTo>
                    <a:lnTo>
                      <a:pt x="5492" y="169"/>
                    </a:lnTo>
                    <a:lnTo>
                      <a:pt x="5503" y="167"/>
                    </a:lnTo>
                    <a:lnTo>
                      <a:pt x="5511" y="163"/>
                    </a:lnTo>
                    <a:lnTo>
                      <a:pt x="5515" y="161"/>
                    </a:lnTo>
                    <a:lnTo>
                      <a:pt x="5521" y="158"/>
                    </a:lnTo>
                    <a:lnTo>
                      <a:pt x="5528" y="155"/>
                    </a:lnTo>
                    <a:lnTo>
                      <a:pt x="5540" y="152"/>
                    </a:lnTo>
                    <a:lnTo>
                      <a:pt x="5551" y="150"/>
                    </a:lnTo>
                    <a:lnTo>
                      <a:pt x="5563" y="147"/>
                    </a:lnTo>
                    <a:lnTo>
                      <a:pt x="5571" y="145"/>
                    </a:lnTo>
                    <a:lnTo>
                      <a:pt x="5580" y="141"/>
                    </a:lnTo>
                    <a:lnTo>
                      <a:pt x="5587" y="139"/>
                    </a:lnTo>
                    <a:lnTo>
                      <a:pt x="5595" y="136"/>
                    </a:lnTo>
                    <a:lnTo>
                      <a:pt x="5601" y="133"/>
                    </a:lnTo>
                    <a:lnTo>
                      <a:pt x="5607" y="130"/>
                    </a:lnTo>
                    <a:lnTo>
                      <a:pt x="5612" y="128"/>
                    </a:lnTo>
                    <a:lnTo>
                      <a:pt x="5621" y="124"/>
                    </a:lnTo>
                    <a:lnTo>
                      <a:pt x="5626" y="122"/>
                    </a:lnTo>
                    <a:lnTo>
                      <a:pt x="5631" y="120"/>
                    </a:lnTo>
                    <a:lnTo>
                      <a:pt x="5633" y="122"/>
                    </a:lnTo>
                    <a:lnTo>
                      <a:pt x="5635" y="125"/>
                    </a:lnTo>
                    <a:lnTo>
                      <a:pt x="5642" y="129"/>
                    </a:lnTo>
                    <a:lnTo>
                      <a:pt x="5653" y="131"/>
                    </a:lnTo>
                    <a:lnTo>
                      <a:pt x="5669" y="130"/>
                    </a:lnTo>
                    <a:lnTo>
                      <a:pt x="5681" y="128"/>
                    </a:lnTo>
                    <a:lnTo>
                      <a:pt x="5699" y="128"/>
                    </a:lnTo>
                    <a:lnTo>
                      <a:pt x="5714" y="126"/>
                    </a:lnTo>
                    <a:lnTo>
                      <a:pt x="5731" y="126"/>
                    </a:lnTo>
                    <a:lnTo>
                      <a:pt x="5748" y="126"/>
                    </a:lnTo>
                    <a:lnTo>
                      <a:pt x="5762" y="125"/>
                    </a:lnTo>
                    <a:lnTo>
                      <a:pt x="5772" y="125"/>
                    </a:lnTo>
                    <a:lnTo>
                      <a:pt x="5783" y="128"/>
                    </a:lnTo>
                    <a:lnTo>
                      <a:pt x="5793" y="128"/>
                    </a:lnTo>
                    <a:lnTo>
                      <a:pt x="5805" y="125"/>
                    </a:lnTo>
                    <a:lnTo>
                      <a:pt x="5808" y="122"/>
                    </a:lnTo>
                    <a:lnTo>
                      <a:pt x="5812" y="118"/>
                    </a:lnTo>
                    <a:lnTo>
                      <a:pt x="5815" y="115"/>
                    </a:lnTo>
                    <a:lnTo>
                      <a:pt x="5817" y="113"/>
                    </a:lnTo>
                    <a:lnTo>
                      <a:pt x="5821" y="109"/>
                    </a:lnTo>
                    <a:lnTo>
                      <a:pt x="5824" y="106"/>
                    </a:lnTo>
                    <a:lnTo>
                      <a:pt x="5827" y="102"/>
                    </a:lnTo>
                    <a:lnTo>
                      <a:pt x="5829" y="100"/>
                    </a:lnTo>
                    <a:lnTo>
                      <a:pt x="5831" y="97"/>
                    </a:lnTo>
                    <a:lnTo>
                      <a:pt x="5832" y="93"/>
                    </a:lnTo>
                    <a:lnTo>
                      <a:pt x="5835" y="90"/>
                    </a:lnTo>
                    <a:lnTo>
                      <a:pt x="5839" y="87"/>
                    </a:lnTo>
                    <a:lnTo>
                      <a:pt x="5845" y="84"/>
                    </a:lnTo>
                    <a:lnTo>
                      <a:pt x="5851" y="82"/>
                    </a:lnTo>
                    <a:lnTo>
                      <a:pt x="5859" y="78"/>
                    </a:lnTo>
                    <a:lnTo>
                      <a:pt x="5870" y="76"/>
                    </a:lnTo>
                    <a:lnTo>
                      <a:pt x="5885" y="75"/>
                    </a:lnTo>
                    <a:lnTo>
                      <a:pt x="5903" y="73"/>
                    </a:lnTo>
                    <a:lnTo>
                      <a:pt x="5918" y="76"/>
                    </a:lnTo>
                    <a:lnTo>
                      <a:pt x="5931" y="77"/>
                    </a:lnTo>
                    <a:lnTo>
                      <a:pt x="5946" y="79"/>
                    </a:lnTo>
                    <a:lnTo>
                      <a:pt x="5964" y="79"/>
                    </a:lnTo>
                    <a:lnTo>
                      <a:pt x="5980" y="77"/>
                    </a:lnTo>
                    <a:lnTo>
                      <a:pt x="5994" y="76"/>
                    </a:lnTo>
                    <a:lnTo>
                      <a:pt x="6010" y="75"/>
                    </a:lnTo>
                    <a:lnTo>
                      <a:pt x="6026" y="77"/>
                    </a:lnTo>
                    <a:lnTo>
                      <a:pt x="6041" y="78"/>
                    </a:lnTo>
                    <a:lnTo>
                      <a:pt x="6055" y="80"/>
                    </a:lnTo>
                    <a:lnTo>
                      <a:pt x="6066" y="83"/>
                    </a:lnTo>
                    <a:lnTo>
                      <a:pt x="6075" y="85"/>
                    </a:lnTo>
                    <a:lnTo>
                      <a:pt x="6087" y="87"/>
                    </a:lnTo>
                    <a:lnTo>
                      <a:pt x="6104" y="86"/>
                    </a:lnTo>
                    <a:lnTo>
                      <a:pt x="6119" y="86"/>
                    </a:lnTo>
                    <a:lnTo>
                      <a:pt x="6131" y="88"/>
                    </a:lnTo>
                    <a:lnTo>
                      <a:pt x="6140" y="91"/>
                    </a:lnTo>
                    <a:lnTo>
                      <a:pt x="6149" y="93"/>
                    </a:lnTo>
                    <a:lnTo>
                      <a:pt x="6156" y="97"/>
                    </a:lnTo>
                    <a:lnTo>
                      <a:pt x="6162" y="100"/>
                    </a:lnTo>
                    <a:lnTo>
                      <a:pt x="6168" y="102"/>
                    </a:lnTo>
                    <a:lnTo>
                      <a:pt x="6171" y="106"/>
                    </a:lnTo>
                    <a:lnTo>
                      <a:pt x="6175" y="109"/>
                    </a:lnTo>
                    <a:lnTo>
                      <a:pt x="6178" y="112"/>
                    </a:lnTo>
                    <a:lnTo>
                      <a:pt x="6181" y="115"/>
                    </a:lnTo>
                    <a:lnTo>
                      <a:pt x="6184" y="118"/>
                    </a:lnTo>
                    <a:lnTo>
                      <a:pt x="6190" y="122"/>
                    </a:lnTo>
                    <a:lnTo>
                      <a:pt x="6196" y="124"/>
                    </a:lnTo>
                    <a:lnTo>
                      <a:pt x="6205" y="126"/>
                    </a:lnTo>
                    <a:lnTo>
                      <a:pt x="6214" y="124"/>
                    </a:lnTo>
                    <a:lnTo>
                      <a:pt x="6217" y="121"/>
                    </a:lnTo>
                    <a:lnTo>
                      <a:pt x="6221" y="117"/>
                    </a:lnTo>
                    <a:lnTo>
                      <a:pt x="6221" y="115"/>
                    </a:lnTo>
                    <a:lnTo>
                      <a:pt x="6222" y="112"/>
                    </a:lnTo>
                    <a:lnTo>
                      <a:pt x="6223" y="108"/>
                    </a:lnTo>
                    <a:lnTo>
                      <a:pt x="6224" y="105"/>
                    </a:lnTo>
                    <a:lnTo>
                      <a:pt x="6228" y="102"/>
                    </a:lnTo>
                    <a:lnTo>
                      <a:pt x="6230" y="99"/>
                    </a:lnTo>
                    <a:lnTo>
                      <a:pt x="6232" y="95"/>
                    </a:lnTo>
                    <a:lnTo>
                      <a:pt x="6234" y="92"/>
                    </a:lnTo>
                    <a:lnTo>
                      <a:pt x="6238" y="90"/>
                    </a:lnTo>
                    <a:lnTo>
                      <a:pt x="6254" y="88"/>
                    </a:lnTo>
                    <a:lnTo>
                      <a:pt x="6259" y="91"/>
                    </a:lnTo>
                    <a:lnTo>
                      <a:pt x="6261" y="94"/>
                    </a:lnTo>
                    <a:lnTo>
                      <a:pt x="6264" y="98"/>
                    </a:lnTo>
                    <a:lnTo>
                      <a:pt x="6267" y="101"/>
                    </a:lnTo>
                    <a:lnTo>
                      <a:pt x="6270" y="103"/>
                    </a:lnTo>
                    <a:lnTo>
                      <a:pt x="6281" y="106"/>
                    </a:lnTo>
                    <a:lnTo>
                      <a:pt x="6293" y="108"/>
                    </a:lnTo>
                    <a:lnTo>
                      <a:pt x="6301" y="110"/>
                    </a:lnTo>
                    <a:lnTo>
                      <a:pt x="6311" y="114"/>
                    </a:lnTo>
                    <a:lnTo>
                      <a:pt x="6319" y="116"/>
                    </a:lnTo>
                    <a:lnTo>
                      <a:pt x="6327" y="120"/>
                    </a:lnTo>
                    <a:lnTo>
                      <a:pt x="6334" y="122"/>
                    </a:lnTo>
                    <a:lnTo>
                      <a:pt x="6339" y="125"/>
                    </a:lnTo>
                    <a:lnTo>
                      <a:pt x="6343" y="129"/>
                    </a:lnTo>
                    <a:lnTo>
                      <a:pt x="6346" y="131"/>
                    </a:lnTo>
                    <a:lnTo>
                      <a:pt x="6350" y="135"/>
                    </a:lnTo>
                    <a:lnTo>
                      <a:pt x="6352" y="138"/>
                    </a:lnTo>
                    <a:lnTo>
                      <a:pt x="6355" y="141"/>
                    </a:lnTo>
                    <a:lnTo>
                      <a:pt x="6360" y="144"/>
                    </a:lnTo>
                    <a:lnTo>
                      <a:pt x="6368" y="141"/>
                    </a:lnTo>
                    <a:lnTo>
                      <a:pt x="6373" y="138"/>
                    </a:lnTo>
                    <a:lnTo>
                      <a:pt x="6377" y="135"/>
                    </a:lnTo>
                    <a:lnTo>
                      <a:pt x="6380" y="131"/>
                    </a:lnTo>
                    <a:lnTo>
                      <a:pt x="6382" y="129"/>
                    </a:lnTo>
                    <a:lnTo>
                      <a:pt x="6384" y="125"/>
                    </a:lnTo>
                    <a:lnTo>
                      <a:pt x="6387" y="122"/>
                    </a:lnTo>
                    <a:lnTo>
                      <a:pt x="6389" y="118"/>
                    </a:lnTo>
                    <a:lnTo>
                      <a:pt x="6390" y="116"/>
                    </a:lnTo>
                    <a:lnTo>
                      <a:pt x="6392" y="113"/>
                    </a:lnTo>
                    <a:lnTo>
                      <a:pt x="6403" y="110"/>
                    </a:lnTo>
                    <a:lnTo>
                      <a:pt x="6412" y="109"/>
                    </a:lnTo>
                    <a:lnTo>
                      <a:pt x="6415" y="113"/>
                    </a:lnTo>
                    <a:lnTo>
                      <a:pt x="6418" y="115"/>
                    </a:lnTo>
                    <a:lnTo>
                      <a:pt x="6421" y="118"/>
                    </a:lnTo>
                    <a:lnTo>
                      <a:pt x="6423" y="122"/>
                    </a:lnTo>
                    <a:lnTo>
                      <a:pt x="6427" y="125"/>
                    </a:lnTo>
                    <a:lnTo>
                      <a:pt x="6432" y="125"/>
                    </a:lnTo>
                    <a:lnTo>
                      <a:pt x="6445" y="123"/>
                    </a:lnTo>
                    <a:lnTo>
                      <a:pt x="6451" y="121"/>
                    </a:lnTo>
                    <a:lnTo>
                      <a:pt x="6457" y="117"/>
                    </a:lnTo>
                    <a:lnTo>
                      <a:pt x="6463" y="115"/>
                    </a:lnTo>
                    <a:lnTo>
                      <a:pt x="6470" y="112"/>
                    </a:lnTo>
                    <a:lnTo>
                      <a:pt x="6478" y="109"/>
                    </a:lnTo>
                    <a:lnTo>
                      <a:pt x="6491" y="107"/>
                    </a:lnTo>
                    <a:lnTo>
                      <a:pt x="6509" y="107"/>
                    </a:lnTo>
                    <a:lnTo>
                      <a:pt x="6525" y="107"/>
                    </a:lnTo>
                    <a:lnTo>
                      <a:pt x="6539" y="109"/>
                    </a:lnTo>
                    <a:lnTo>
                      <a:pt x="6550" y="112"/>
                    </a:lnTo>
                    <a:lnTo>
                      <a:pt x="6563" y="114"/>
                    </a:lnTo>
                    <a:lnTo>
                      <a:pt x="6578" y="115"/>
                    </a:lnTo>
                    <a:lnTo>
                      <a:pt x="6592" y="117"/>
                    </a:lnTo>
                    <a:lnTo>
                      <a:pt x="6603" y="120"/>
                    </a:lnTo>
                    <a:lnTo>
                      <a:pt x="6614" y="122"/>
                    </a:lnTo>
                    <a:lnTo>
                      <a:pt x="6620" y="124"/>
                    </a:lnTo>
                    <a:lnTo>
                      <a:pt x="6625" y="128"/>
                    </a:lnTo>
                    <a:lnTo>
                      <a:pt x="6631" y="131"/>
                    </a:lnTo>
                    <a:lnTo>
                      <a:pt x="6638" y="133"/>
                    </a:lnTo>
                    <a:lnTo>
                      <a:pt x="6652" y="136"/>
                    </a:lnTo>
                    <a:lnTo>
                      <a:pt x="6664" y="138"/>
                    </a:lnTo>
                    <a:lnTo>
                      <a:pt x="6673" y="140"/>
                    </a:lnTo>
                    <a:lnTo>
                      <a:pt x="6679" y="144"/>
                    </a:lnTo>
                    <a:lnTo>
                      <a:pt x="6684" y="146"/>
                    </a:lnTo>
                    <a:lnTo>
                      <a:pt x="6692" y="150"/>
                    </a:lnTo>
                    <a:lnTo>
                      <a:pt x="6705" y="152"/>
                    </a:lnTo>
                    <a:lnTo>
                      <a:pt x="6718" y="150"/>
                    </a:lnTo>
                    <a:lnTo>
                      <a:pt x="6730" y="147"/>
                    </a:lnTo>
                    <a:lnTo>
                      <a:pt x="6741" y="145"/>
                    </a:lnTo>
                    <a:lnTo>
                      <a:pt x="6754" y="143"/>
                    </a:lnTo>
                    <a:lnTo>
                      <a:pt x="6770" y="141"/>
                    </a:lnTo>
                    <a:lnTo>
                      <a:pt x="6781" y="144"/>
                    </a:lnTo>
                    <a:lnTo>
                      <a:pt x="6788" y="147"/>
                    </a:lnTo>
                    <a:lnTo>
                      <a:pt x="6796" y="150"/>
                    </a:lnTo>
                    <a:lnTo>
                      <a:pt x="6807" y="152"/>
                    </a:lnTo>
                    <a:lnTo>
                      <a:pt x="6823" y="152"/>
                    </a:lnTo>
                    <a:lnTo>
                      <a:pt x="6832" y="150"/>
                    </a:lnTo>
                    <a:lnTo>
                      <a:pt x="6841" y="147"/>
                    </a:lnTo>
                    <a:lnTo>
                      <a:pt x="6853" y="147"/>
                    </a:lnTo>
                    <a:lnTo>
                      <a:pt x="6865" y="150"/>
                    </a:lnTo>
                    <a:lnTo>
                      <a:pt x="6870" y="152"/>
                    </a:lnTo>
                    <a:lnTo>
                      <a:pt x="6877" y="155"/>
                    </a:lnTo>
                    <a:lnTo>
                      <a:pt x="6888" y="158"/>
                    </a:lnTo>
                    <a:lnTo>
                      <a:pt x="6899" y="160"/>
                    </a:lnTo>
                    <a:lnTo>
                      <a:pt x="6913" y="162"/>
                    </a:lnTo>
                    <a:lnTo>
                      <a:pt x="6913" y="1270"/>
                    </a:lnTo>
                    <a:lnTo>
                      <a:pt x="0" y="1270"/>
                    </a:lnTo>
                    <a:lnTo>
                      <a:pt x="0" y="508"/>
                    </a:lnTo>
                    <a:lnTo>
                      <a:pt x="3" y="513"/>
                    </a:lnTo>
                    <a:lnTo>
                      <a:pt x="8" y="516"/>
                    </a:lnTo>
                    <a:lnTo>
                      <a:pt x="11" y="520"/>
                    </a:lnTo>
                    <a:lnTo>
                      <a:pt x="14" y="524"/>
                    </a:lnTo>
                    <a:lnTo>
                      <a:pt x="16" y="528"/>
                    </a:lnTo>
                    <a:lnTo>
                      <a:pt x="25" y="531"/>
                    </a:lnTo>
                    <a:lnTo>
                      <a:pt x="37" y="530"/>
                    </a:lnTo>
                    <a:lnTo>
                      <a:pt x="41" y="526"/>
                    </a:lnTo>
                    <a:lnTo>
                      <a:pt x="46" y="523"/>
                    </a:lnTo>
                    <a:lnTo>
                      <a:pt x="51" y="518"/>
                    </a:lnTo>
                    <a:lnTo>
                      <a:pt x="55" y="515"/>
                    </a:lnTo>
                    <a:lnTo>
                      <a:pt x="60" y="510"/>
                    </a:lnTo>
                    <a:lnTo>
                      <a:pt x="66" y="507"/>
                    </a:lnTo>
                    <a:lnTo>
                      <a:pt x="72" y="505"/>
                    </a:lnTo>
                    <a:lnTo>
                      <a:pt x="85" y="508"/>
                    </a:lnTo>
                    <a:lnTo>
                      <a:pt x="92" y="506"/>
                    </a:lnTo>
                    <a:lnTo>
                      <a:pt x="98" y="501"/>
                    </a:lnTo>
                    <a:lnTo>
                      <a:pt x="105" y="498"/>
                    </a:lnTo>
                    <a:lnTo>
                      <a:pt x="112" y="502"/>
                    </a:lnTo>
                    <a:lnTo>
                      <a:pt x="115" y="506"/>
                    </a:lnTo>
                    <a:lnTo>
                      <a:pt x="117" y="509"/>
                    </a:lnTo>
                    <a:lnTo>
                      <a:pt x="121" y="514"/>
                    </a:lnTo>
                    <a:lnTo>
                      <a:pt x="122" y="517"/>
                    </a:lnTo>
                    <a:lnTo>
                      <a:pt x="125" y="522"/>
                    </a:lnTo>
                    <a:lnTo>
                      <a:pt x="130" y="525"/>
                    </a:lnTo>
                    <a:lnTo>
                      <a:pt x="135" y="529"/>
                    </a:lnTo>
                    <a:lnTo>
                      <a:pt x="139" y="533"/>
                    </a:lnTo>
                    <a:lnTo>
                      <a:pt x="143" y="537"/>
                    </a:lnTo>
                    <a:lnTo>
                      <a:pt x="146" y="541"/>
                    </a:lnTo>
                    <a:lnTo>
                      <a:pt x="150" y="545"/>
                    </a:lnTo>
                    <a:lnTo>
                      <a:pt x="154" y="548"/>
                    </a:lnTo>
                    <a:lnTo>
                      <a:pt x="168" y="549"/>
                    </a:lnTo>
                    <a:lnTo>
                      <a:pt x="177" y="547"/>
                    </a:lnTo>
                    <a:lnTo>
                      <a:pt x="182" y="543"/>
                    </a:lnTo>
                    <a:lnTo>
                      <a:pt x="187" y="539"/>
                    </a:lnTo>
                    <a:lnTo>
                      <a:pt x="192" y="537"/>
                    </a:lnTo>
                    <a:lnTo>
                      <a:pt x="196" y="540"/>
                    </a:lnTo>
                    <a:lnTo>
                      <a:pt x="198" y="544"/>
                    </a:lnTo>
                    <a:lnTo>
                      <a:pt x="201" y="548"/>
                    </a:lnTo>
                    <a:lnTo>
                      <a:pt x="204" y="552"/>
                    </a:lnTo>
                    <a:lnTo>
                      <a:pt x="207" y="556"/>
                    </a:lnTo>
                    <a:lnTo>
                      <a:pt x="210" y="560"/>
                    </a:lnTo>
                    <a:lnTo>
                      <a:pt x="211" y="563"/>
                    </a:lnTo>
                    <a:lnTo>
                      <a:pt x="213" y="568"/>
                    </a:lnTo>
                    <a:lnTo>
                      <a:pt x="214" y="571"/>
                    </a:lnTo>
                    <a:lnTo>
                      <a:pt x="220" y="576"/>
                    </a:lnTo>
                    <a:lnTo>
                      <a:pt x="226" y="579"/>
                    </a:lnTo>
                    <a:lnTo>
                      <a:pt x="236" y="583"/>
                    </a:lnTo>
                    <a:lnTo>
                      <a:pt x="250" y="585"/>
                    </a:lnTo>
                    <a:lnTo>
                      <a:pt x="268" y="586"/>
                    </a:lnTo>
                    <a:lnTo>
                      <a:pt x="287" y="586"/>
                    </a:lnTo>
                    <a:lnTo>
                      <a:pt x="299" y="585"/>
                    </a:lnTo>
                    <a:lnTo>
                      <a:pt x="307" y="581"/>
                    </a:lnTo>
                    <a:lnTo>
                      <a:pt x="317" y="577"/>
                    </a:lnTo>
                    <a:lnTo>
                      <a:pt x="325" y="574"/>
                    </a:lnTo>
                    <a:lnTo>
                      <a:pt x="332" y="570"/>
                    </a:lnTo>
                    <a:lnTo>
                      <a:pt x="337" y="567"/>
                    </a:lnTo>
                    <a:lnTo>
                      <a:pt x="343" y="562"/>
                    </a:lnTo>
                    <a:lnTo>
                      <a:pt x="351" y="559"/>
                    </a:lnTo>
                    <a:lnTo>
                      <a:pt x="360" y="555"/>
                    </a:lnTo>
                    <a:lnTo>
                      <a:pt x="366" y="552"/>
                    </a:lnTo>
                    <a:lnTo>
                      <a:pt x="370" y="547"/>
                    </a:lnTo>
                    <a:lnTo>
                      <a:pt x="374" y="544"/>
                    </a:lnTo>
                    <a:lnTo>
                      <a:pt x="378" y="540"/>
                    </a:lnTo>
                    <a:lnTo>
                      <a:pt x="381" y="536"/>
                    </a:lnTo>
                    <a:lnTo>
                      <a:pt x="384" y="532"/>
                    </a:lnTo>
                    <a:lnTo>
                      <a:pt x="386" y="528"/>
                    </a:lnTo>
                    <a:lnTo>
                      <a:pt x="389" y="524"/>
                    </a:lnTo>
                    <a:lnTo>
                      <a:pt x="392" y="521"/>
                    </a:lnTo>
                    <a:lnTo>
                      <a:pt x="393" y="516"/>
                    </a:lnTo>
                    <a:lnTo>
                      <a:pt x="394" y="513"/>
                    </a:lnTo>
                    <a:lnTo>
                      <a:pt x="396" y="508"/>
                    </a:lnTo>
                    <a:lnTo>
                      <a:pt x="397" y="505"/>
                    </a:lnTo>
                    <a:lnTo>
                      <a:pt x="399" y="500"/>
                    </a:lnTo>
                    <a:lnTo>
                      <a:pt x="399" y="496"/>
                    </a:lnTo>
                    <a:lnTo>
                      <a:pt x="400" y="493"/>
                    </a:lnTo>
                    <a:lnTo>
                      <a:pt x="401" y="488"/>
                    </a:lnTo>
                    <a:lnTo>
                      <a:pt x="401" y="485"/>
                    </a:lnTo>
                    <a:lnTo>
                      <a:pt x="401" y="480"/>
                    </a:lnTo>
                    <a:lnTo>
                      <a:pt x="401" y="477"/>
                    </a:lnTo>
                    <a:lnTo>
                      <a:pt x="401" y="472"/>
                    </a:lnTo>
                    <a:lnTo>
                      <a:pt x="400" y="469"/>
                    </a:lnTo>
                    <a:lnTo>
                      <a:pt x="400" y="465"/>
                    </a:lnTo>
                    <a:lnTo>
                      <a:pt x="399" y="461"/>
                    </a:lnTo>
                    <a:lnTo>
                      <a:pt x="396" y="457"/>
                    </a:lnTo>
                    <a:lnTo>
                      <a:pt x="394" y="453"/>
                    </a:lnTo>
                    <a:lnTo>
                      <a:pt x="393" y="449"/>
                    </a:lnTo>
                    <a:lnTo>
                      <a:pt x="388" y="446"/>
                    </a:lnTo>
                    <a:lnTo>
                      <a:pt x="380" y="441"/>
                    </a:lnTo>
                    <a:lnTo>
                      <a:pt x="371" y="438"/>
                    </a:lnTo>
                    <a:lnTo>
                      <a:pt x="363" y="434"/>
                    </a:lnTo>
                    <a:lnTo>
                      <a:pt x="359" y="431"/>
                    </a:lnTo>
                    <a:lnTo>
                      <a:pt x="355" y="426"/>
                    </a:lnTo>
                    <a:lnTo>
                      <a:pt x="351" y="423"/>
                    </a:lnTo>
                    <a:lnTo>
                      <a:pt x="347" y="419"/>
                    </a:lnTo>
                    <a:lnTo>
                      <a:pt x="343" y="415"/>
                    </a:lnTo>
                    <a:lnTo>
                      <a:pt x="340" y="411"/>
                    </a:lnTo>
                    <a:lnTo>
                      <a:pt x="334" y="407"/>
                    </a:lnTo>
                    <a:lnTo>
                      <a:pt x="328" y="403"/>
                    </a:lnTo>
                    <a:lnTo>
                      <a:pt x="324" y="400"/>
                    </a:lnTo>
                    <a:lnTo>
                      <a:pt x="319" y="395"/>
                    </a:lnTo>
                    <a:lnTo>
                      <a:pt x="314" y="392"/>
                    </a:lnTo>
                    <a:lnTo>
                      <a:pt x="311" y="388"/>
                    </a:lnTo>
                    <a:lnTo>
                      <a:pt x="309" y="384"/>
                    </a:lnTo>
                    <a:lnTo>
                      <a:pt x="306" y="380"/>
                    </a:lnTo>
                    <a:lnTo>
                      <a:pt x="304" y="375"/>
                    </a:lnTo>
                    <a:lnTo>
                      <a:pt x="303" y="372"/>
                    </a:lnTo>
                    <a:lnTo>
                      <a:pt x="302" y="369"/>
                    </a:lnTo>
                    <a:lnTo>
                      <a:pt x="301" y="364"/>
                    </a:lnTo>
                    <a:lnTo>
                      <a:pt x="299" y="360"/>
                    </a:lnTo>
                    <a:lnTo>
                      <a:pt x="298" y="356"/>
                    </a:lnTo>
                    <a:lnTo>
                      <a:pt x="298" y="352"/>
                    </a:lnTo>
                    <a:lnTo>
                      <a:pt x="297" y="348"/>
                    </a:lnTo>
                    <a:lnTo>
                      <a:pt x="297" y="344"/>
                    </a:lnTo>
                    <a:lnTo>
                      <a:pt x="296" y="341"/>
                    </a:lnTo>
                    <a:lnTo>
                      <a:pt x="297" y="336"/>
                    </a:lnTo>
                    <a:lnTo>
                      <a:pt x="298" y="333"/>
                    </a:lnTo>
                    <a:lnTo>
                      <a:pt x="298" y="328"/>
                    </a:lnTo>
                    <a:lnTo>
                      <a:pt x="299" y="325"/>
                    </a:lnTo>
                    <a:lnTo>
                      <a:pt x="302" y="320"/>
                    </a:lnTo>
                    <a:lnTo>
                      <a:pt x="305" y="317"/>
                    </a:lnTo>
                    <a:lnTo>
                      <a:pt x="309" y="313"/>
                    </a:lnTo>
                    <a:lnTo>
                      <a:pt x="314" y="309"/>
                    </a:lnTo>
                    <a:lnTo>
                      <a:pt x="325" y="305"/>
                    </a:lnTo>
                    <a:lnTo>
                      <a:pt x="341" y="304"/>
                    </a:lnTo>
                    <a:lnTo>
                      <a:pt x="352" y="301"/>
                    </a:lnTo>
                    <a:lnTo>
                      <a:pt x="360" y="297"/>
                    </a:lnTo>
                    <a:lnTo>
                      <a:pt x="369" y="298"/>
                    </a:lnTo>
                    <a:lnTo>
                      <a:pt x="377" y="302"/>
                    </a:lnTo>
                    <a:lnTo>
                      <a:pt x="388" y="305"/>
                    </a:lnTo>
                    <a:lnTo>
                      <a:pt x="408" y="306"/>
                    </a:lnTo>
                    <a:lnTo>
                      <a:pt x="422" y="304"/>
                    </a:lnTo>
                    <a:lnTo>
                      <a:pt x="424" y="301"/>
                    </a:lnTo>
                    <a:lnTo>
                      <a:pt x="425" y="296"/>
                    </a:lnTo>
                    <a:lnTo>
                      <a:pt x="426" y="292"/>
                    </a:lnTo>
                    <a:lnTo>
                      <a:pt x="426" y="289"/>
                    </a:lnTo>
                    <a:lnTo>
                      <a:pt x="427" y="284"/>
                    </a:lnTo>
                    <a:lnTo>
                      <a:pt x="426" y="281"/>
                    </a:lnTo>
                    <a:lnTo>
                      <a:pt x="426" y="276"/>
                    </a:lnTo>
                    <a:lnTo>
                      <a:pt x="426" y="273"/>
                    </a:lnTo>
                    <a:lnTo>
                      <a:pt x="426" y="268"/>
                    </a:lnTo>
                    <a:lnTo>
                      <a:pt x="427" y="265"/>
                    </a:lnTo>
                    <a:lnTo>
                      <a:pt x="431" y="261"/>
                    </a:lnTo>
                    <a:lnTo>
                      <a:pt x="433" y="257"/>
                    </a:lnTo>
                    <a:lnTo>
                      <a:pt x="435" y="253"/>
                    </a:lnTo>
                    <a:lnTo>
                      <a:pt x="439" y="249"/>
                    </a:lnTo>
                    <a:lnTo>
                      <a:pt x="447" y="245"/>
                    </a:lnTo>
                    <a:lnTo>
                      <a:pt x="453" y="242"/>
                    </a:lnTo>
                    <a:lnTo>
                      <a:pt x="457" y="238"/>
                    </a:lnTo>
                    <a:lnTo>
                      <a:pt x="461" y="234"/>
                    </a:lnTo>
                    <a:lnTo>
                      <a:pt x="467" y="230"/>
                    </a:lnTo>
                    <a:lnTo>
                      <a:pt x="471" y="226"/>
                    </a:lnTo>
                    <a:lnTo>
                      <a:pt x="476" y="222"/>
                    </a:lnTo>
                    <a:lnTo>
                      <a:pt x="480" y="219"/>
                    </a:lnTo>
                    <a:lnTo>
                      <a:pt x="484" y="214"/>
                    </a:lnTo>
                    <a:lnTo>
                      <a:pt x="491" y="211"/>
                    </a:lnTo>
                    <a:lnTo>
                      <a:pt x="496" y="207"/>
                    </a:lnTo>
                    <a:lnTo>
                      <a:pt x="503" y="204"/>
                    </a:lnTo>
                    <a:lnTo>
                      <a:pt x="508" y="199"/>
                    </a:lnTo>
                    <a:lnTo>
                      <a:pt x="513" y="196"/>
                    </a:lnTo>
                    <a:lnTo>
                      <a:pt x="516" y="191"/>
                    </a:lnTo>
                    <a:lnTo>
                      <a:pt x="520" y="188"/>
                    </a:lnTo>
                    <a:lnTo>
                      <a:pt x="522" y="184"/>
                    </a:lnTo>
                    <a:lnTo>
                      <a:pt x="525" y="180"/>
                    </a:lnTo>
                    <a:lnTo>
                      <a:pt x="528" y="176"/>
                    </a:lnTo>
                    <a:lnTo>
                      <a:pt x="530" y="171"/>
                    </a:lnTo>
                    <a:lnTo>
                      <a:pt x="533" y="168"/>
                    </a:lnTo>
                    <a:lnTo>
                      <a:pt x="536" y="165"/>
                    </a:lnTo>
                    <a:lnTo>
                      <a:pt x="538" y="160"/>
                    </a:lnTo>
                    <a:lnTo>
                      <a:pt x="538" y="156"/>
                    </a:lnTo>
                    <a:lnTo>
                      <a:pt x="538" y="152"/>
                    </a:lnTo>
                    <a:lnTo>
                      <a:pt x="538" y="148"/>
                    </a:lnTo>
                    <a:lnTo>
                      <a:pt x="538" y="144"/>
                    </a:lnTo>
                    <a:lnTo>
                      <a:pt x="534" y="140"/>
                    </a:lnTo>
                    <a:lnTo>
                      <a:pt x="530" y="137"/>
                    </a:lnTo>
                    <a:lnTo>
                      <a:pt x="525" y="132"/>
                    </a:lnTo>
                    <a:lnTo>
                      <a:pt x="521" y="129"/>
                    </a:lnTo>
                    <a:lnTo>
                      <a:pt x="506" y="126"/>
                    </a:lnTo>
                    <a:lnTo>
                      <a:pt x="498" y="123"/>
                    </a:lnTo>
                    <a:lnTo>
                      <a:pt x="499" y="118"/>
                    </a:lnTo>
                    <a:lnTo>
                      <a:pt x="499" y="115"/>
                    </a:lnTo>
                    <a:lnTo>
                      <a:pt x="500" y="112"/>
                    </a:lnTo>
                    <a:lnTo>
                      <a:pt x="501" y="107"/>
                    </a:lnTo>
                    <a:lnTo>
                      <a:pt x="511" y="103"/>
                    </a:lnTo>
                    <a:lnTo>
                      <a:pt x="525" y="101"/>
                    </a:lnTo>
                    <a:lnTo>
                      <a:pt x="539" y="98"/>
                    </a:lnTo>
                    <a:lnTo>
                      <a:pt x="552" y="94"/>
                    </a:lnTo>
                    <a:lnTo>
                      <a:pt x="566" y="92"/>
                    </a:lnTo>
                    <a:lnTo>
                      <a:pt x="578" y="88"/>
                    </a:lnTo>
                    <a:lnTo>
                      <a:pt x="593" y="85"/>
                    </a:lnTo>
                    <a:lnTo>
                      <a:pt x="606" y="83"/>
                    </a:lnTo>
                    <a:lnTo>
                      <a:pt x="615" y="78"/>
                    </a:lnTo>
                    <a:lnTo>
                      <a:pt x="624" y="75"/>
                    </a:lnTo>
                    <a:lnTo>
                      <a:pt x="637" y="72"/>
                    </a:lnTo>
                    <a:lnTo>
                      <a:pt x="651" y="72"/>
                    </a:lnTo>
                    <a:lnTo>
                      <a:pt x="666" y="72"/>
                    </a:lnTo>
                    <a:lnTo>
                      <a:pt x="679" y="69"/>
                    </a:lnTo>
                    <a:lnTo>
                      <a:pt x="688" y="65"/>
                    </a:lnTo>
                    <a:lnTo>
                      <a:pt x="695" y="62"/>
                    </a:lnTo>
                    <a:lnTo>
                      <a:pt x="700" y="59"/>
                    </a:lnTo>
                    <a:lnTo>
                      <a:pt x="705" y="54"/>
                    </a:lnTo>
                    <a:lnTo>
                      <a:pt x="711" y="50"/>
                    </a:lnTo>
                    <a:lnTo>
                      <a:pt x="714" y="47"/>
                    </a:lnTo>
                    <a:lnTo>
                      <a:pt x="718" y="42"/>
                    </a:lnTo>
                    <a:lnTo>
                      <a:pt x="720" y="39"/>
                    </a:lnTo>
                    <a:lnTo>
                      <a:pt x="723" y="34"/>
                    </a:lnTo>
                    <a:lnTo>
                      <a:pt x="727" y="31"/>
                    </a:lnTo>
                    <a:lnTo>
                      <a:pt x="729" y="27"/>
                    </a:lnTo>
                    <a:lnTo>
                      <a:pt x="732" y="23"/>
                    </a:lnTo>
                    <a:lnTo>
                      <a:pt x="734" y="19"/>
                    </a:lnTo>
                    <a:lnTo>
                      <a:pt x="736" y="15"/>
                    </a:lnTo>
                    <a:lnTo>
                      <a:pt x="738" y="11"/>
                    </a:lnTo>
                    <a:lnTo>
                      <a:pt x="741" y="8"/>
                    </a:lnTo>
                    <a:lnTo>
                      <a:pt x="743" y="3"/>
                    </a:lnTo>
                    <a:lnTo>
                      <a:pt x="744" y="0"/>
                    </a:lnTo>
                    <a:lnTo>
                      <a:pt x="1150" y="0"/>
                    </a:lnTo>
                    <a:close/>
                    <a:moveTo>
                      <a:pt x="765" y="1145"/>
                    </a:moveTo>
                    <a:lnTo>
                      <a:pt x="767" y="1141"/>
                    </a:lnTo>
                    <a:lnTo>
                      <a:pt x="768" y="1136"/>
                    </a:lnTo>
                    <a:lnTo>
                      <a:pt x="771" y="1133"/>
                    </a:lnTo>
                    <a:lnTo>
                      <a:pt x="773" y="1128"/>
                    </a:lnTo>
                    <a:lnTo>
                      <a:pt x="776" y="1125"/>
                    </a:lnTo>
                    <a:lnTo>
                      <a:pt x="786" y="1121"/>
                    </a:lnTo>
                    <a:lnTo>
                      <a:pt x="801" y="1118"/>
                    </a:lnTo>
                    <a:lnTo>
                      <a:pt x="816" y="1114"/>
                    </a:lnTo>
                    <a:lnTo>
                      <a:pt x="831" y="1112"/>
                    </a:lnTo>
                    <a:lnTo>
                      <a:pt x="842" y="1108"/>
                    </a:lnTo>
                    <a:lnTo>
                      <a:pt x="855" y="1105"/>
                    </a:lnTo>
                    <a:lnTo>
                      <a:pt x="869" y="1102"/>
                    </a:lnTo>
                    <a:lnTo>
                      <a:pt x="880" y="1098"/>
                    </a:lnTo>
                    <a:lnTo>
                      <a:pt x="891" y="1095"/>
                    </a:lnTo>
                    <a:lnTo>
                      <a:pt x="899" y="1090"/>
                    </a:lnTo>
                    <a:lnTo>
                      <a:pt x="901" y="1087"/>
                    </a:lnTo>
                    <a:lnTo>
                      <a:pt x="903" y="1082"/>
                    </a:lnTo>
                    <a:lnTo>
                      <a:pt x="904" y="1078"/>
                    </a:lnTo>
                    <a:lnTo>
                      <a:pt x="905" y="1074"/>
                    </a:lnTo>
                    <a:lnTo>
                      <a:pt x="914" y="1070"/>
                    </a:lnTo>
                    <a:lnTo>
                      <a:pt x="922" y="1066"/>
                    </a:lnTo>
                    <a:lnTo>
                      <a:pt x="927" y="1062"/>
                    </a:lnTo>
                    <a:lnTo>
                      <a:pt x="933" y="1058"/>
                    </a:lnTo>
                    <a:lnTo>
                      <a:pt x="938" y="1054"/>
                    </a:lnTo>
                    <a:lnTo>
                      <a:pt x="941" y="1050"/>
                    </a:lnTo>
                    <a:lnTo>
                      <a:pt x="945" y="1046"/>
                    </a:lnTo>
                    <a:lnTo>
                      <a:pt x="947" y="1042"/>
                    </a:lnTo>
                    <a:lnTo>
                      <a:pt x="950" y="1038"/>
                    </a:lnTo>
                    <a:lnTo>
                      <a:pt x="952" y="1034"/>
                    </a:lnTo>
                    <a:lnTo>
                      <a:pt x="957" y="1030"/>
                    </a:lnTo>
                    <a:lnTo>
                      <a:pt x="965" y="1025"/>
                    </a:lnTo>
                    <a:lnTo>
                      <a:pt x="972" y="1022"/>
                    </a:lnTo>
                    <a:lnTo>
                      <a:pt x="975" y="1017"/>
                    </a:lnTo>
                    <a:lnTo>
                      <a:pt x="975" y="1014"/>
                    </a:lnTo>
                    <a:lnTo>
                      <a:pt x="975" y="1009"/>
                    </a:lnTo>
                    <a:lnTo>
                      <a:pt x="975" y="1006"/>
                    </a:lnTo>
                    <a:lnTo>
                      <a:pt x="975" y="1001"/>
                    </a:lnTo>
                    <a:lnTo>
                      <a:pt x="980" y="998"/>
                    </a:lnTo>
                    <a:lnTo>
                      <a:pt x="986" y="993"/>
                    </a:lnTo>
                    <a:lnTo>
                      <a:pt x="992" y="990"/>
                    </a:lnTo>
                    <a:lnTo>
                      <a:pt x="998" y="985"/>
                    </a:lnTo>
                    <a:lnTo>
                      <a:pt x="1001" y="982"/>
                    </a:lnTo>
                    <a:lnTo>
                      <a:pt x="1003" y="977"/>
                    </a:lnTo>
                    <a:lnTo>
                      <a:pt x="1006" y="974"/>
                    </a:lnTo>
                    <a:lnTo>
                      <a:pt x="1007" y="969"/>
                    </a:lnTo>
                    <a:lnTo>
                      <a:pt x="1008" y="964"/>
                    </a:lnTo>
                    <a:lnTo>
                      <a:pt x="1010" y="961"/>
                    </a:lnTo>
                    <a:lnTo>
                      <a:pt x="1011" y="956"/>
                    </a:lnTo>
                    <a:lnTo>
                      <a:pt x="1013" y="953"/>
                    </a:lnTo>
                    <a:lnTo>
                      <a:pt x="1014" y="948"/>
                    </a:lnTo>
                    <a:lnTo>
                      <a:pt x="1014" y="945"/>
                    </a:lnTo>
                    <a:lnTo>
                      <a:pt x="1014" y="940"/>
                    </a:lnTo>
                    <a:lnTo>
                      <a:pt x="1014" y="936"/>
                    </a:lnTo>
                    <a:lnTo>
                      <a:pt x="1014" y="932"/>
                    </a:lnTo>
                    <a:lnTo>
                      <a:pt x="1014" y="928"/>
                    </a:lnTo>
                    <a:lnTo>
                      <a:pt x="1013" y="924"/>
                    </a:lnTo>
                    <a:lnTo>
                      <a:pt x="1011" y="919"/>
                    </a:lnTo>
                    <a:lnTo>
                      <a:pt x="1011" y="916"/>
                    </a:lnTo>
                    <a:lnTo>
                      <a:pt x="1010" y="911"/>
                    </a:lnTo>
                    <a:lnTo>
                      <a:pt x="1009" y="907"/>
                    </a:lnTo>
                    <a:lnTo>
                      <a:pt x="1009" y="903"/>
                    </a:lnTo>
                    <a:lnTo>
                      <a:pt x="1008" y="899"/>
                    </a:lnTo>
                    <a:lnTo>
                      <a:pt x="1007" y="895"/>
                    </a:lnTo>
                    <a:lnTo>
                      <a:pt x="1006" y="891"/>
                    </a:lnTo>
                    <a:lnTo>
                      <a:pt x="1003" y="887"/>
                    </a:lnTo>
                    <a:lnTo>
                      <a:pt x="1001" y="883"/>
                    </a:lnTo>
                    <a:lnTo>
                      <a:pt x="998" y="878"/>
                    </a:lnTo>
                    <a:lnTo>
                      <a:pt x="994" y="874"/>
                    </a:lnTo>
                    <a:lnTo>
                      <a:pt x="990" y="870"/>
                    </a:lnTo>
                    <a:lnTo>
                      <a:pt x="984" y="866"/>
                    </a:lnTo>
                    <a:lnTo>
                      <a:pt x="975" y="863"/>
                    </a:lnTo>
                    <a:lnTo>
                      <a:pt x="964" y="863"/>
                    </a:lnTo>
                    <a:lnTo>
                      <a:pt x="953" y="866"/>
                    </a:lnTo>
                    <a:lnTo>
                      <a:pt x="940" y="870"/>
                    </a:lnTo>
                    <a:lnTo>
                      <a:pt x="930" y="873"/>
                    </a:lnTo>
                    <a:lnTo>
                      <a:pt x="920" y="877"/>
                    </a:lnTo>
                    <a:lnTo>
                      <a:pt x="915" y="881"/>
                    </a:lnTo>
                    <a:lnTo>
                      <a:pt x="907" y="885"/>
                    </a:lnTo>
                    <a:lnTo>
                      <a:pt x="899" y="887"/>
                    </a:lnTo>
                    <a:lnTo>
                      <a:pt x="892" y="883"/>
                    </a:lnTo>
                    <a:lnTo>
                      <a:pt x="884" y="879"/>
                    </a:lnTo>
                    <a:lnTo>
                      <a:pt x="877" y="874"/>
                    </a:lnTo>
                    <a:lnTo>
                      <a:pt x="866" y="871"/>
                    </a:lnTo>
                    <a:lnTo>
                      <a:pt x="865" y="874"/>
                    </a:lnTo>
                    <a:lnTo>
                      <a:pt x="864" y="879"/>
                    </a:lnTo>
                    <a:lnTo>
                      <a:pt x="863" y="884"/>
                    </a:lnTo>
                    <a:lnTo>
                      <a:pt x="862" y="887"/>
                    </a:lnTo>
                    <a:lnTo>
                      <a:pt x="861" y="892"/>
                    </a:lnTo>
                    <a:lnTo>
                      <a:pt x="859" y="895"/>
                    </a:lnTo>
                    <a:lnTo>
                      <a:pt x="857" y="900"/>
                    </a:lnTo>
                    <a:lnTo>
                      <a:pt x="854" y="904"/>
                    </a:lnTo>
                    <a:lnTo>
                      <a:pt x="851" y="908"/>
                    </a:lnTo>
                    <a:lnTo>
                      <a:pt x="847" y="913"/>
                    </a:lnTo>
                    <a:lnTo>
                      <a:pt x="836" y="916"/>
                    </a:lnTo>
                    <a:lnTo>
                      <a:pt x="827" y="919"/>
                    </a:lnTo>
                    <a:lnTo>
                      <a:pt x="819" y="923"/>
                    </a:lnTo>
                    <a:lnTo>
                      <a:pt x="811" y="928"/>
                    </a:lnTo>
                    <a:lnTo>
                      <a:pt x="802" y="931"/>
                    </a:lnTo>
                    <a:lnTo>
                      <a:pt x="797" y="934"/>
                    </a:lnTo>
                    <a:lnTo>
                      <a:pt x="790" y="939"/>
                    </a:lnTo>
                    <a:lnTo>
                      <a:pt x="782" y="942"/>
                    </a:lnTo>
                    <a:lnTo>
                      <a:pt x="775" y="947"/>
                    </a:lnTo>
                    <a:lnTo>
                      <a:pt x="766" y="951"/>
                    </a:lnTo>
                    <a:lnTo>
                      <a:pt x="758" y="954"/>
                    </a:lnTo>
                    <a:lnTo>
                      <a:pt x="750" y="959"/>
                    </a:lnTo>
                    <a:lnTo>
                      <a:pt x="743" y="962"/>
                    </a:lnTo>
                    <a:lnTo>
                      <a:pt x="737" y="966"/>
                    </a:lnTo>
                    <a:lnTo>
                      <a:pt x="730" y="970"/>
                    </a:lnTo>
                    <a:lnTo>
                      <a:pt x="725" y="974"/>
                    </a:lnTo>
                    <a:lnTo>
                      <a:pt x="717" y="978"/>
                    </a:lnTo>
                    <a:lnTo>
                      <a:pt x="710" y="982"/>
                    </a:lnTo>
                    <a:lnTo>
                      <a:pt x="703" y="985"/>
                    </a:lnTo>
                    <a:lnTo>
                      <a:pt x="696" y="990"/>
                    </a:lnTo>
                    <a:lnTo>
                      <a:pt x="689" y="993"/>
                    </a:lnTo>
                    <a:lnTo>
                      <a:pt x="683" y="998"/>
                    </a:lnTo>
                    <a:lnTo>
                      <a:pt x="679" y="1001"/>
                    </a:lnTo>
                    <a:lnTo>
                      <a:pt x="673" y="1006"/>
                    </a:lnTo>
                    <a:lnTo>
                      <a:pt x="668" y="1009"/>
                    </a:lnTo>
                    <a:lnTo>
                      <a:pt x="664" y="1014"/>
                    </a:lnTo>
                    <a:lnTo>
                      <a:pt x="658" y="1017"/>
                    </a:lnTo>
                    <a:lnTo>
                      <a:pt x="654" y="1022"/>
                    </a:lnTo>
                    <a:lnTo>
                      <a:pt x="651" y="1025"/>
                    </a:lnTo>
                    <a:lnTo>
                      <a:pt x="646" y="1030"/>
                    </a:lnTo>
                    <a:lnTo>
                      <a:pt x="643" y="1034"/>
                    </a:lnTo>
                    <a:lnTo>
                      <a:pt x="639" y="1038"/>
                    </a:lnTo>
                    <a:lnTo>
                      <a:pt x="637" y="1042"/>
                    </a:lnTo>
                    <a:lnTo>
                      <a:pt x="636" y="1046"/>
                    </a:lnTo>
                    <a:lnTo>
                      <a:pt x="634" y="1050"/>
                    </a:lnTo>
                    <a:lnTo>
                      <a:pt x="631" y="1054"/>
                    </a:lnTo>
                    <a:lnTo>
                      <a:pt x="630" y="1059"/>
                    </a:lnTo>
                    <a:lnTo>
                      <a:pt x="630" y="1062"/>
                    </a:lnTo>
                    <a:lnTo>
                      <a:pt x="629" y="1067"/>
                    </a:lnTo>
                    <a:lnTo>
                      <a:pt x="628" y="1070"/>
                    </a:lnTo>
                    <a:lnTo>
                      <a:pt x="628" y="1075"/>
                    </a:lnTo>
                    <a:lnTo>
                      <a:pt x="630" y="1080"/>
                    </a:lnTo>
                    <a:lnTo>
                      <a:pt x="631" y="1083"/>
                    </a:lnTo>
                    <a:lnTo>
                      <a:pt x="632" y="1088"/>
                    </a:lnTo>
                    <a:lnTo>
                      <a:pt x="634" y="1091"/>
                    </a:lnTo>
                    <a:lnTo>
                      <a:pt x="636" y="1096"/>
                    </a:lnTo>
                    <a:lnTo>
                      <a:pt x="637" y="1099"/>
                    </a:lnTo>
                    <a:lnTo>
                      <a:pt x="639" y="1104"/>
                    </a:lnTo>
                    <a:lnTo>
                      <a:pt x="642" y="1108"/>
                    </a:lnTo>
                    <a:lnTo>
                      <a:pt x="644" y="1112"/>
                    </a:lnTo>
                    <a:lnTo>
                      <a:pt x="646" y="1117"/>
                    </a:lnTo>
                    <a:lnTo>
                      <a:pt x="650" y="1120"/>
                    </a:lnTo>
                    <a:lnTo>
                      <a:pt x="652" y="1125"/>
                    </a:lnTo>
                    <a:lnTo>
                      <a:pt x="654" y="1128"/>
                    </a:lnTo>
                    <a:lnTo>
                      <a:pt x="655" y="1133"/>
                    </a:lnTo>
                    <a:lnTo>
                      <a:pt x="658" y="1136"/>
                    </a:lnTo>
                    <a:lnTo>
                      <a:pt x="660" y="1141"/>
                    </a:lnTo>
                    <a:lnTo>
                      <a:pt x="664" y="1145"/>
                    </a:lnTo>
                    <a:lnTo>
                      <a:pt x="672" y="1149"/>
                    </a:lnTo>
                    <a:lnTo>
                      <a:pt x="688" y="1151"/>
                    </a:lnTo>
                    <a:lnTo>
                      <a:pt x="707" y="1150"/>
                    </a:lnTo>
                    <a:lnTo>
                      <a:pt x="729" y="1149"/>
                    </a:lnTo>
                    <a:lnTo>
                      <a:pt x="751" y="1148"/>
                    </a:lnTo>
                    <a:lnTo>
                      <a:pt x="765" y="1145"/>
                    </a:lnTo>
                    <a:close/>
                    <a:moveTo>
                      <a:pt x="2002" y="464"/>
                    </a:moveTo>
                    <a:lnTo>
                      <a:pt x="2014" y="462"/>
                    </a:lnTo>
                    <a:lnTo>
                      <a:pt x="2025" y="460"/>
                    </a:lnTo>
                    <a:lnTo>
                      <a:pt x="2038" y="457"/>
                    </a:lnTo>
                    <a:lnTo>
                      <a:pt x="2052" y="455"/>
                    </a:lnTo>
                    <a:lnTo>
                      <a:pt x="2066" y="454"/>
                    </a:lnTo>
                    <a:lnTo>
                      <a:pt x="2081" y="452"/>
                    </a:lnTo>
                    <a:lnTo>
                      <a:pt x="2093" y="449"/>
                    </a:lnTo>
                    <a:lnTo>
                      <a:pt x="2107" y="447"/>
                    </a:lnTo>
                    <a:lnTo>
                      <a:pt x="2120" y="445"/>
                    </a:lnTo>
                    <a:lnTo>
                      <a:pt x="2134" y="443"/>
                    </a:lnTo>
                    <a:lnTo>
                      <a:pt x="2150" y="441"/>
                    </a:lnTo>
                    <a:lnTo>
                      <a:pt x="2166" y="440"/>
                    </a:lnTo>
                    <a:lnTo>
                      <a:pt x="2183" y="439"/>
                    </a:lnTo>
                    <a:lnTo>
                      <a:pt x="2197" y="438"/>
                    </a:lnTo>
                    <a:lnTo>
                      <a:pt x="2206" y="434"/>
                    </a:lnTo>
                    <a:lnTo>
                      <a:pt x="2213" y="432"/>
                    </a:lnTo>
                    <a:lnTo>
                      <a:pt x="2220" y="428"/>
                    </a:lnTo>
                    <a:lnTo>
                      <a:pt x="2228" y="425"/>
                    </a:lnTo>
                    <a:lnTo>
                      <a:pt x="2236" y="423"/>
                    </a:lnTo>
                    <a:lnTo>
                      <a:pt x="2246" y="419"/>
                    </a:lnTo>
                    <a:lnTo>
                      <a:pt x="2252" y="417"/>
                    </a:lnTo>
                    <a:lnTo>
                      <a:pt x="2257" y="413"/>
                    </a:lnTo>
                    <a:lnTo>
                      <a:pt x="2262" y="410"/>
                    </a:lnTo>
                    <a:lnTo>
                      <a:pt x="2264" y="408"/>
                    </a:lnTo>
                    <a:lnTo>
                      <a:pt x="2266" y="404"/>
                    </a:lnTo>
                    <a:lnTo>
                      <a:pt x="2269" y="401"/>
                    </a:lnTo>
                    <a:lnTo>
                      <a:pt x="2271" y="397"/>
                    </a:lnTo>
                    <a:lnTo>
                      <a:pt x="2273" y="394"/>
                    </a:lnTo>
                    <a:lnTo>
                      <a:pt x="2275" y="390"/>
                    </a:lnTo>
                    <a:lnTo>
                      <a:pt x="2277" y="388"/>
                    </a:lnTo>
                    <a:lnTo>
                      <a:pt x="2278" y="385"/>
                    </a:lnTo>
                    <a:lnTo>
                      <a:pt x="2279" y="381"/>
                    </a:lnTo>
                    <a:lnTo>
                      <a:pt x="2281" y="378"/>
                    </a:lnTo>
                    <a:lnTo>
                      <a:pt x="2282" y="374"/>
                    </a:lnTo>
                    <a:lnTo>
                      <a:pt x="2282" y="371"/>
                    </a:lnTo>
                    <a:lnTo>
                      <a:pt x="2282" y="369"/>
                    </a:lnTo>
                    <a:lnTo>
                      <a:pt x="2282" y="365"/>
                    </a:lnTo>
                    <a:lnTo>
                      <a:pt x="2282" y="362"/>
                    </a:lnTo>
                    <a:lnTo>
                      <a:pt x="2282" y="358"/>
                    </a:lnTo>
                    <a:lnTo>
                      <a:pt x="2280" y="355"/>
                    </a:lnTo>
                    <a:lnTo>
                      <a:pt x="2278" y="351"/>
                    </a:lnTo>
                    <a:lnTo>
                      <a:pt x="2275" y="349"/>
                    </a:lnTo>
                    <a:lnTo>
                      <a:pt x="2273" y="345"/>
                    </a:lnTo>
                    <a:lnTo>
                      <a:pt x="2271" y="342"/>
                    </a:lnTo>
                    <a:lnTo>
                      <a:pt x="2266" y="339"/>
                    </a:lnTo>
                    <a:lnTo>
                      <a:pt x="2258" y="336"/>
                    </a:lnTo>
                    <a:lnTo>
                      <a:pt x="2251" y="333"/>
                    </a:lnTo>
                    <a:lnTo>
                      <a:pt x="2247" y="329"/>
                    </a:lnTo>
                    <a:lnTo>
                      <a:pt x="2242" y="327"/>
                    </a:lnTo>
                    <a:lnTo>
                      <a:pt x="2237" y="324"/>
                    </a:lnTo>
                    <a:lnTo>
                      <a:pt x="2233" y="320"/>
                    </a:lnTo>
                    <a:lnTo>
                      <a:pt x="2229" y="317"/>
                    </a:lnTo>
                    <a:lnTo>
                      <a:pt x="2225" y="314"/>
                    </a:lnTo>
                    <a:lnTo>
                      <a:pt x="2221" y="311"/>
                    </a:lnTo>
                    <a:lnTo>
                      <a:pt x="2217" y="307"/>
                    </a:lnTo>
                    <a:lnTo>
                      <a:pt x="2214" y="304"/>
                    </a:lnTo>
                    <a:lnTo>
                      <a:pt x="2211" y="302"/>
                    </a:lnTo>
                    <a:lnTo>
                      <a:pt x="2206" y="298"/>
                    </a:lnTo>
                    <a:lnTo>
                      <a:pt x="2203" y="295"/>
                    </a:lnTo>
                    <a:lnTo>
                      <a:pt x="2197" y="291"/>
                    </a:lnTo>
                    <a:lnTo>
                      <a:pt x="2190" y="289"/>
                    </a:lnTo>
                    <a:lnTo>
                      <a:pt x="2183" y="286"/>
                    </a:lnTo>
                    <a:lnTo>
                      <a:pt x="2167" y="287"/>
                    </a:lnTo>
                    <a:lnTo>
                      <a:pt x="2160" y="284"/>
                    </a:lnTo>
                    <a:lnTo>
                      <a:pt x="2156" y="281"/>
                    </a:lnTo>
                    <a:lnTo>
                      <a:pt x="2150" y="277"/>
                    </a:lnTo>
                    <a:lnTo>
                      <a:pt x="2138" y="275"/>
                    </a:lnTo>
                    <a:lnTo>
                      <a:pt x="2123" y="274"/>
                    </a:lnTo>
                    <a:lnTo>
                      <a:pt x="2106" y="273"/>
                    </a:lnTo>
                    <a:lnTo>
                      <a:pt x="2089" y="273"/>
                    </a:lnTo>
                    <a:lnTo>
                      <a:pt x="2074" y="272"/>
                    </a:lnTo>
                    <a:lnTo>
                      <a:pt x="2065" y="269"/>
                    </a:lnTo>
                    <a:lnTo>
                      <a:pt x="2059" y="266"/>
                    </a:lnTo>
                    <a:lnTo>
                      <a:pt x="2057" y="262"/>
                    </a:lnTo>
                    <a:lnTo>
                      <a:pt x="2054" y="260"/>
                    </a:lnTo>
                    <a:lnTo>
                      <a:pt x="2052" y="257"/>
                    </a:lnTo>
                    <a:lnTo>
                      <a:pt x="2048" y="253"/>
                    </a:lnTo>
                    <a:lnTo>
                      <a:pt x="2046" y="250"/>
                    </a:lnTo>
                    <a:lnTo>
                      <a:pt x="2040" y="246"/>
                    </a:lnTo>
                    <a:lnTo>
                      <a:pt x="2036" y="244"/>
                    </a:lnTo>
                    <a:lnTo>
                      <a:pt x="2031" y="241"/>
                    </a:lnTo>
                    <a:lnTo>
                      <a:pt x="2022" y="238"/>
                    </a:lnTo>
                    <a:lnTo>
                      <a:pt x="2005" y="237"/>
                    </a:lnTo>
                    <a:lnTo>
                      <a:pt x="1991" y="236"/>
                    </a:lnTo>
                    <a:lnTo>
                      <a:pt x="1985" y="234"/>
                    </a:lnTo>
                    <a:lnTo>
                      <a:pt x="1981" y="230"/>
                    </a:lnTo>
                    <a:lnTo>
                      <a:pt x="1977" y="227"/>
                    </a:lnTo>
                    <a:lnTo>
                      <a:pt x="1972" y="224"/>
                    </a:lnTo>
                    <a:lnTo>
                      <a:pt x="1966" y="221"/>
                    </a:lnTo>
                    <a:lnTo>
                      <a:pt x="1959" y="218"/>
                    </a:lnTo>
                    <a:lnTo>
                      <a:pt x="1951" y="215"/>
                    </a:lnTo>
                    <a:lnTo>
                      <a:pt x="1946" y="212"/>
                    </a:lnTo>
                    <a:lnTo>
                      <a:pt x="1942" y="208"/>
                    </a:lnTo>
                    <a:lnTo>
                      <a:pt x="1936" y="206"/>
                    </a:lnTo>
                    <a:lnTo>
                      <a:pt x="1929" y="203"/>
                    </a:lnTo>
                    <a:lnTo>
                      <a:pt x="1921" y="199"/>
                    </a:lnTo>
                    <a:lnTo>
                      <a:pt x="1914" y="197"/>
                    </a:lnTo>
                    <a:lnTo>
                      <a:pt x="1909" y="193"/>
                    </a:lnTo>
                    <a:lnTo>
                      <a:pt x="1907" y="190"/>
                    </a:lnTo>
                    <a:lnTo>
                      <a:pt x="1900" y="188"/>
                    </a:lnTo>
                    <a:lnTo>
                      <a:pt x="1892" y="184"/>
                    </a:lnTo>
                    <a:lnTo>
                      <a:pt x="1886" y="184"/>
                    </a:lnTo>
                    <a:lnTo>
                      <a:pt x="1883" y="188"/>
                    </a:lnTo>
                    <a:lnTo>
                      <a:pt x="1879" y="191"/>
                    </a:lnTo>
                    <a:lnTo>
                      <a:pt x="1876" y="194"/>
                    </a:lnTo>
                    <a:lnTo>
                      <a:pt x="1869" y="197"/>
                    </a:lnTo>
                    <a:lnTo>
                      <a:pt x="1851" y="198"/>
                    </a:lnTo>
                    <a:lnTo>
                      <a:pt x="1838" y="196"/>
                    </a:lnTo>
                    <a:lnTo>
                      <a:pt x="1832" y="197"/>
                    </a:lnTo>
                    <a:lnTo>
                      <a:pt x="1822" y="200"/>
                    </a:lnTo>
                    <a:lnTo>
                      <a:pt x="1816" y="203"/>
                    </a:lnTo>
                    <a:lnTo>
                      <a:pt x="1811" y="206"/>
                    </a:lnTo>
                    <a:lnTo>
                      <a:pt x="1807" y="209"/>
                    </a:lnTo>
                    <a:lnTo>
                      <a:pt x="1802" y="213"/>
                    </a:lnTo>
                    <a:lnTo>
                      <a:pt x="1798" y="215"/>
                    </a:lnTo>
                    <a:lnTo>
                      <a:pt x="1795" y="219"/>
                    </a:lnTo>
                    <a:lnTo>
                      <a:pt x="1792" y="222"/>
                    </a:lnTo>
                    <a:lnTo>
                      <a:pt x="1788" y="226"/>
                    </a:lnTo>
                    <a:lnTo>
                      <a:pt x="1783" y="228"/>
                    </a:lnTo>
                    <a:lnTo>
                      <a:pt x="1772" y="231"/>
                    </a:lnTo>
                    <a:lnTo>
                      <a:pt x="1757" y="233"/>
                    </a:lnTo>
                    <a:lnTo>
                      <a:pt x="1744" y="235"/>
                    </a:lnTo>
                    <a:lnTo>
                      <a:pt x="1735" y="237"/>
                    </a:lnTo>
                    <a:lnTo>
                      <a:pt x="1720" y="237"/>
                    </a:lnTo>
                    <a:lnTo>
                      <a:pt x="1707" y="235"/>
                    </a:lnTo>
                    <a:lnTo>
                      <a:pt x="1697" y="233"/>
                    </a:lnTo>
                    <a:lnTo>
                      <a:pt x="1697" y="229"/>
                    </a:lnTo>
                    <a:lnTo>
                      <a:pt x="1697" y="226"/>
                    </a:lnTo>
                    <a:lnTo>
                      <a:pt x="1697" y="222"/>
                    </a:lnTo>
                    <a:lnTo>
                      <a:pt x="1697" y="220"/>
                    </a:lnTo>
                    <a:lnTo>
                      <a:pt x="1697" y="216"/>
                    </a:lnTo>
                    <a:lnTo>
                      <a:pt x="1697" y="213"/>
                    </a:lnTo>
                    <a:lnTo>
                      <a:pt x="1696" y="209"/>
                    </a:lnTo>
                    <a:lnTo>
                      <a:pt x="1695" y="206"/>
                    </a:lnTo>
                    <a:lnTo>
                      <a:pt x="1692" y="203"/>
                    </a:lnTo>
                    <a:lnTo>
                      <a:pt x="1691" y="200"/>
                    </a:lnTo>
                    <a:lnTo>
                      <a:pt x="1690" y="197"/>
                    </a:lnTo>
                    <a:lnTo>
                      <a:pt x="1686" y="193"/>
                    </a:lnTo>
                    <a:lnTo>
                      <a:pt x="1681" y="190"/>
                    </a:lnTo>
                    <a:lnTo>
                      <a:pt x="1679" y="186"/>
                    </a:lnTo>
                    <a:lnTo>
                      <a:pt x="1675" y="184"/>
                    </a:lnTo>
                    <a:lnTo>
                      <a:pt x="1673" y="181"/>
                    </a:lnTo>
                    <a:lnTo>
                      <a:pt x="1671" y="177"/>
                    </a:lnTo>
                    <a:lnTo>
                      <a:pt x="1667" y="174"/>
                    </a:lnTo>
                    <a:lnTo>
                      <a:pt x="1665" y="170"/>
                    </a:lnTo>
                    <a:lnTo>
                      <a:pt x="1661" y="168"/>
                    </a:lnTo>
                    <a:lnTo>
                      <a:pt x="1659" y="165"/>
                    </a:lnTo>
                    <a:lnTo>
                      <a:pt x="1657" y="161"/>
                    </a:lnTo>
                    <a:lnTo>
                      <a:pt x="1654" y="158"/>
                    </a:lnTo>
                    <a:lnTo>
                      <a:pt x="1653" y="154"/>
                    </a:lnTo>
                    <a:lnTo>
                      <a:pt x="1652" y="151"/>
                    </a:lnTo>
                    <a:lnTo>
                      <a:pt x="1650" y="148"/>
                    </a:lnTo>
                    <a:lnTo>
                      <a:pt x="1649" y="145"/>
                    </a:lnTo>
                    <a:lnTo>
                      <a:pt x="1646" y="141"/>
                    </a:lnTo>
                    <a:lnTo>
                      <a:pt x="1644" y="138"/>
                    </a:lnTo>
                    <a:lnTo>
                      <a:pt x="1641" y="135"/>
                    </a:lnTo>
                    <a:lnTo>
                      <a:pt x="1638" y="132"/>
                    </a:lnTo>
                    <a:lnTo>
                      <a:pt x="1635" y="129"/>
                    </a:lnTo>
                    <a:lnTo>
                      <a:pt x="1631" y="125"/>
                    </a:lnTo>
                    <a:lnTo>
                      <a:pt x="1629" y="122"/>
                    </a:lnTo>
                    <a:lnTo>
                      <a:pt x="1627" y="118"/>
                    </a:lnTo>
                    <a:lnTo>
                      <a:pt x="1622" y="116"/>
                    </a:lnTo>
                    <a:lnTo>
                      <a:pt x="1618" y="113"/>
                    </a:lnTo>
                    <a:lnTo>
                      <a:pt x="1614" y="109"/>
                    </a:lnTo>
                    <a:lnTo>
                      <a:pt x="1608" y="106"/>
                    </a:lnTo>
                    <a:lnTo>
                      <a:pt x="1605" y="103"/>
                    </a:lnTo>
                    <a:lnTo>
                      <a:pt x="1601" y="100"/>
                    </a:lnTo>
                    <a:lnTo>
                      <a:pt x="1598" y="97"/>
                    </a:lnTo>
                    <a:lnTo>
                      <a:pt x="1595" y="93"/>
                    </a:lnTo>
                    <a:lnTo>
                      <a:pt x="1580" y="92"/>
                    </a:lnTo>
                    <a:lnTo>
                      <a:pt x="1569" y="93"/>
                    </a:lnTo>
                    <a:lnTo>
                      <a:pt x="1560" y="97"/>
                    </a:lnTo>
                    <a:lnTo>
                      <a:pt x="1553" y="93"/>
                    </a:lnTo>
                    <a:lnTo>
                      <a:pt x="1546" y="91"/>
                    </a:lnTo>
                    <a:lnTo>
                      <a:pt x="1542" y="87"/>
                    </a:lnTo>
                    <a:lnTo>
                      <a:pt x="1537" y="84"/>
                    </a:lnTo>
                    <a:lnTo>
                      <a:pt x="1533" y="80"/>
                    </a:lnTo>
                    <a:lnTo>
                      <a:pt x="1530" y="77"/>
                    </a:lnTo>
                    <a:lnTo>
                      <a:pt x="1525" y="75"/>
                    </a:lnTo>
                    <a:lnTo>
                      <a:pt x="1521" y="76"/>
                    </a:lnTo>
                    <a:lnTo>
                      <a:pt x="1515" y="79"/>
                    </a:lnTo>
                    <a:lnTo>
                      <a:pt x="1509" y="83"/>
                    </a:lnTo>
                    <a:lnTo>
                      <a:pt x="1506" y="85"/>
                    </a:lnTo>
                    <a:lnTo>
                      <a:pt x="1503" y="88"/>
                    </a:lnTo>
                    <a:lnTo>
                      <a:pt x="1498" y="92"/>
                    </a:lnTo>
                    <a:lnTo>
                      <a:pt x="1492" y="95"/>
                    </a:lnTo>
                    <a:lnTo>
                      <a:pt x="1485" y="98"/>
                    </a:lnTo>
                    <a:lnTo>
                      <a:pt x="1477" y="101"/>
                    </a:lnTo>
                    <a:lnTo>
                      <a:pt x="1468" y="101"/>
                    </a:lnTo>
                    <a:lnTo>
                      <a:pt x="1457" y="98"/>
                    </a:lnTo>
                    <a:lnTo>
                      <a:pt x="1442" y="99"/>
                    </a:lnTo>
                    <a:lnTo>
                      <a:pt x="1434" y="102"/>
                    </a:lnTo>
                    <a:lnTo>
                      <a:pt x="1430" y="105"/>
                    </a:lnTo>
                    <a:lnTo>
                      <a:pt x="1424" y="108"/>
                    </a:lnTo>
                    <a:lnTo>
                      <a:pt x="1419" y="112"/>
                    </a:lnTo>
                    <a:lnTo>
                      <a:pt x="1416" y="115"/>
                    </a:lnTo>
                    <a:lnTo>
                      <a:pt x="1412" y="117"/>
                    </a:lnTo>
                    <a:lnTo>
                      <a:pt x="1409" y="121"/>
                    </a:lnTo>
                    <a:lnTo>
                      <a:pt x="1406" y="124"/>
                    </a:lnTo>
                    <a:lnTo>
                      <a:pt x="1395" y="126"/>
                    </a:lnTo>
                    <a:lnTo>
                      <a:pt x="1384" y="129"/>
                    </a:lnTo>
                    <a:lnTo>
                      <a:pt x="1377" y="132"/>
                    </a:lnTo>
                    <a:lnTo>
                      <a:pt x="1370" y="136"/>
                    </a:lnTo>
                    <a:lnTo>
                      <a:pt x="1365" y="138"/>
                    </a:lnTo>
                    <a:lnTo>
                      <a:pt x="1362" y="141"/>
                    </a:lnTo>
                    <a:lnTo>
                      <a:pt x="1354" y="145"/>
                    </a:lnTo>
                    <a:lnTo>
                      <a:pt x="1347" y="147"/>
                    </a:lnTo>
                    <a:lnTo>
                      <a:pt x="1341" y="151"/>
                    </a:lnTo>
                    <a:lnTo>
                      <a:pt x="1336" y="154"/>
                    </a:lnTo>
                    <a:lnTo>
                      <a:pt x="1332" y="156"/>
                    </a:lnTo>
                    <a:lnTo>
                      <a:pt x="1327" y="160"/>
                    </a:lnTo>
                    <a:lnTo>
                      <a:pt x="1323" y="163"/>
                    </a:lnTo>
                    <a:lnTo>
                      <a:pt x="1318" y="167"/>
                    </a:lnTo>
                    <a:lnTo>
                      <a:pt x="1313" y="169"/>
                    </a:lnTo>
                    <a:lnTo>
                      <a:pt x="1306" y="173"/>
                    </a:lnTo>
                    <a:lnTo>
                      <a:pt x="1300" y="176"/>
                    </a:lnTo>
                    <a:lnTo>
                      <a:pt x="1294" y="178"/>
                    </a:lnTo>
                    <a:lnTo>
                      <a:pt x="1293" y="182"/>
                    </a:lnTo>
                    <a:lnTo>
                      <a:pt x="1293" y="185"/>
                    </a:lnTo>
                    <a:lnTo>
                      <a:pt x="1291" y="189"/>
                    </a:lnTo>
                    <a:lnTo>
                      <a:pt x="1291" y="192"/>
                    </a:lnTo>
                    <a:lnTo>
                      <a:pt x="1290" y="194"/>
                    </a:lnTo>
                    <a:lnTo>
                      <a:pt x="1293" y="198"/>
                    </a:lnTo>
                    <a:lnTo>
                      <a:pt x="1296" y="201"/>
                    </a:lnTo>
                    <a:lnTo>
                      <a:pt x="1300" y="205"/>
                    </a:lnTo>
                    <a:lnTo>
                      <a:pt x="1301" y="208"/>
                    </a:lnTo>
                    <a:lnTo>
                      <a:pt x="1303" y="211"/>
                    </a:lnTo>
                    <a:lnTo>
                      <a:pt x="1304" y="214"/>
                    </a:lnTo>
                    <a:lnTo>
                      <a:pt x="1306" y="218"/>
                    </a:lnTo>
                    <a:lnTo>
                      <a:pt x="1308" y="221"/>
                    </a:lnTo>
                    <a:lnTo>
                      <a:pt x="1310" y="224"/>
                    </a:lnTo>
                    <a:lnTo>
                      <a:pt x="1312" y="228"/>
                    </a:lnTo>
                    <a:lnTo>
                      <a:pt x="1313" y="230"/>
                    </a:lnTo>
                    <a:lnTo>
                      <a:pt x="1317" y="234"/>
                    </a:lnTo>
                    <a:lnTo>
                      <a:pt x="1319" y="237"/>
                    </a:lnTo>
                    <a:lnTo>
                      <a:pt x="1323" y="241"/>
                    </a:lnTo>
                    <a:lnTo>
                      <a:pt x="1325" y="244"/>
                    </a:lnTo>
                    <a:lnTo>
                      <a:pt x="1328" y="246"/>
                    </a:lnTo>
                    <a:lnTo>
                      <a:pt x="1331" y="250"/>
                    </a:lnTo>
                    <a:lnTo>
                      <a:pt x="1332" y="253"/>
                    </a:lnTo>
                    <a:lnTo>
                      <a:pt x="1333" y="257"/>
                    </a:lnTo>
                    <a:lnTo>
                      <a:pt x="1334" y="260"/>
                    </a:lnTo>
                    <a:lnTo>
                      <a:pt x="1335" y="264"/>
                    </a:lnTo>
                    <a:lnTo>
                      <a:pt x="1336" y="266"/>
                    </a:lnTo>
                    <a:lnTo>
                      <a:pt x="1336" y="269"/>
                    </a:lnTo>
                    <a:lnTo>
                      <a:pt x="1338" y="273"/>
                    </a:lnTo>
                    <a:lnTo>
                      <a:pt x="1338" y="276"/>
                    </a:lnTo>
                    <a:lnTo>
                      <a:pt x="1339" y="280"/>
                    </a:lnTo>
                    <a:lnTo>
                      <a:pt x="1339" y="283"/>
                    </a:lnTo>
                    <a:lnTo>
                      <a:pt x="1340" y="286"/>
                    </a:lnTo>
                    <a:lnTo>
                      <a:pt x="1341" y="289"/>
                    </a:lnTo>
                    <a:lnTo>
                      <a:pt x="1342" y="292"/>
                    </a:lnTo>
                    <a:lnTo>
                      <a:pt x="1343" y="296"/>
                    </a:lnTo>
                    <a:lnTo>
                      <a:pt x="1344" y="299"/>
                    </a:lnTo>
                    <a:lnTo>
                      <a:pt x="1346" y="303"/>
                    </a:lnTo>
                    <a:lnTo>
                      <a:pt x="1348" y="305"/>
                    </a:lnTo>
                    <a:lnTo>
                      <a:pt x="1350" y="309"/>
                    </a:lnTo>
                    <a:lnTo>
                      <a:pt x="1353" y="312"/>
                    </a:lnTo>
                    <a:lnTo>
                      <a:pt x="1356" y="316"/>
                    </a:lnTo>
                    <a:lnTo>
                      <a:pt x="1358" y="319"/>
                    </a:lnTo>
                    <a:lnTo>
                      <a:pt x="1361" y="321"/>
                    </a:lnTo>
                    <a:lnTo>
                      <a:pt x="1363" y="325"/>
                    </a:lnTo>
                    <a:lnTo>
                      <a:pt x="1365" y="328"/>
                    </a:lnTo>
                    <a:lnTo>
                      <a:pt x="1368" y="332"/>
                    </a:lnTo>
                    <a:lnTo>
                      <a:pt x="1369" y="335"/>
                    </a:lnTo>
                    <a:lnTo>
                      <a:pt x="1371" y="339"/>
                    </a:lnTo>
                    <a:lnTo>
                      <a:pt x="1372" y="341"/>
                    </a:lnTo>
                    <a:lnTo>
                      <a:pt x="1373" y="344"/>
                    </a:lnTo>
                    <a:lnTo>
                      <a:pt x="1374" y="348"/>
                    </a:lnTo>
                    <a:lnTo>
                      <a:pt x="1376" y="351"/>
                    </a:lnTo>
                    <a:lnTo>
                      <a:pt x="1377" y="355"/>
                    </a:lnTo>
                    <a:lnTo>
                      <a:pt x="1378" y="358"/>
                    </a:lnTo>
                    <a:lnTo>
                      <a:pt x="1379" y="360"/>
                    </a:lnTo>
                    <a:lnTo>
                      <a:pt x="1381" y="364"/>
                    </a:lnTo>
                    <a:lnTo>
                      <a:pt x="1383" y="367"/>
                    </a:lnTo>
                    <a:lnTo>
                      <a:pt x="1384" y="371"/>
                    </a:lnTo>
                    <a:lnTo>
                      <a:pt x="1386" y="374"/>
                    </a:lnTo>
                    <a:lnTo>
                      <a:pt x="1387" y="378"/>
                    </a:lnTo>
                    <a:lnTo>
                      <a:pt x="1389" y="380"/>
                    </a:lnTo>
                    <a:lnTo>
                      <a:pt x="1392" y="384"/>
                    </a:lnTo>
                    <a:lnTo>
                      <a:pt x="1394" y="387"/>
                    </a:lnTo>
                    <a:lnTo>
                      <a:pt x="1396" y="390"/>
                    </a:lnTo>
                    <a:lnTo>
                      <a:pt x="1399" y="394"/>
                    </a:lnTo>
                    <a:lnTo>
                      <a:pt x="1401" y="396"/>
                    </a:lnTo>
                    <a:lnTo>
                      <a:pt x="1403" y="400"/>
                    </a:lnTo>
                    <a:lnTo>
                      <a:pt x="1407" y="403"/>
                    </a:lnTo>
                    <a:lnTo>
                      <a:pt x="1409" y="407"/>
                    </a:lnTo>
                    <a:lnTo>
                      <a:pt x="1412" y="410"/>
                    </a:lnTo>
                    <a:lnTo>
                      <a:pt x="1416" y="412"/>
                    </a:lnTo>
                    <a:lnTo>
                      <a:pt x="1419" y="416"/>
                    </a:lnTo>
                    <a:lnTo>
                      <a:pt x="1423" y="419"/>
                    </a:lnTo>
                    <a:lnTo>
                      <a:pt x="1427" y="423"/>
                    </a:lnTo>
                    <a:lnTo>
                      <a:pt x="1432" y="426"/>
                    </a:lnTo>
                    <a:lnTo>
                      <a:pt x="1437" y="428"/>
                    </a:lnTo>
                    <a:lnTo>
                      <a:pt x="1442" y="432"/>
                    </a:lnTo>
                    <a:lnTo>
                      <a:pt x="1449" y="435"/>
                    </a:lnTo>
                    <a:lnTo>
                      <a:pt x="1455" y="438"/>
                    </a:lnTo>
                    <a:lnTo>
                      <a:pt x="1464" y="441"/>
                    </a:lnTo>
                    <a:lnTo>
                      <a:pt x="1474" y="443"/>
                    </a:lnTo>
                    <a:lnTo>
                      <a:pt x="1483" y="447"/>
                    </a:lnTo>
                    <a:lnTo>
                      <a:pt x="1491" y="449"/>
                    </a:lnTo>
                    <a:lnTo>
                      <a:pt x="1501" y="452"/>
                    </a:lnTo>
                    <a:lnTo>
                      <a:pt x="1513" y="455"/>
                    </a:lnTo>
                    <a:lnTo>
                      <a:pt x="1524" y="457"/>
                    </a:lnTo>
                    <a:lnTo>
                      <a:pt x="1538" y="458"/>
                    </a:lnTo>
                    <a:lnTo>
                      <a:pt x="1555" y="460"/>
                    </a:lnTo>
                    <a:lnTo>
                      <a:pt x="1573" y="461"/>
                    </a:lnTo>
                    <a:lnTo>
                      <a:pt x="1591" y="461"/>
                    </a:lnTo>
                    <a:lnTo>
                      <a:pt x="1608" y="460"/>
                    </a:lnTo>
                    <a:lnTo>
                      <a:pt x="1624" y="458"/>
                    </a:lnTo>
                    <a:lnTo>
                      <a:pt x="1641" y="457"/>
                    </a:lnTo>
                    <a:lnTo>
                      <a:pt x="1658" y="456"/>
                    </a:lnTo>
                    <a:lnTo>
                      <a:pt x="1675" y="456"/>
                    </a:lnTo>
                    <a:lnTo>
                      <a:pt x="1692" y="457"/>
                    </a:lnTo>
                    <a:lnTo>
                      <a:pt x="1707" y="458"/>
                    </a:lnTo>
                    <a:lnTo>
                      <a:pt x="1720" y="461"/>
                    </a:lnTo>
                    <a:lnTo>
                      <a:pt x="1733" y="463"/>
                    </a:lnTo>
                    <a:lnTo>
                      <a:pt x="1743" y="466"/>
                    </a:lnTo>
                    <a:lnTo>
                      <a:pt x="1754" y="469"/>
                    </a:lnTo>
                    <a:lnTo>
                      <a:pt x="1763" y="471"/>
                    </a:lnTo>
                    <a:lnTo>
                      <a:pt x="1775" y="473"/>
                    </a:lnTo>
                    <a:lnTo>
                      <a:pt x="1788" y="476"/>
                    </a:lnTo>
                    <a:lnTo>
                      <a:pt x="1798" y="479"/>
                    </a:lnTo>
                    <a:lnTo>
                      <a:pt x="1812" y="480"/>
                    </a:lnTo>
                    <a:lnTo>
                      <a:pt x="1827" y="481"/>
                    </a:lnTo>
                    <a:lnTo>
                      <a:pt x="1845" y="480"/>
                    </a:lnTo>
                    <a:lnTo>
                      <a:pt x="1861" y="479"/>
                    </a:lnTo>
                    <a:lnTo>
                      <a:pt x="1875" y="477"/>
                    </a:lnTo>
                    <a:lnTo>
                      <a:pt x="1886" y="475"/>
                    </a:lnTo>
                    <a:lnTo>
                      <a:pt x="1898" y="472"/>
                    </a:lnTo>
                    <a:lnTo>
                      <a:pt x="1910" y="471"/>
                    </a:lnTo>
                    <a:lnTo>
                      <a:pt x="1928" y="471"/>
                    </a:lnTo>
                    <a:lnTo>
                      <a:pt x="1945" y="472"/>
                    </a:lnTo>
                    <a:lnTo>
                      <a:pt x="1962" y="471"/>
                    </a:lnTo>
                    <a:lnTo>
                      <a:pt x="1977" y="470"/>
                    </a:lnTo>
                    <a:lnTo>
                      <a:pt x="1991" y="468"/>
                    </a:lnTo>
                    <a:lnTo>
                      <a:pt x="2002" y="464"/>
                    </a:lnTo>
                    <a:close/>
                    <a:moveTo>
                      <a:pt x="2358" y="393"/>
                    </a:moveTo>
                    <a:lnTo>
                      <a:pt x="2358" y="392"/>
                    </a:lnTo>
                    <a:lnTo>
                      <a:pt x="2357" y="389"/>
                    </a:lnTo>
                    <a:lnTo>
                      <a:pt x="2357" y="388"/>
                    </a:lnTo>
                    <a:lnTo>
                      <a:pt x="2356" y="387"/>
                    </a:lnTo>
                    <a:lnTo>
                      <a:pt x="2355" y="389"/>
                    </a:lnTo>
                    <a:lnTo>
                      <a:pt x="2355" y="390"/>
                    </a:lnTo>
                    <a:lnTo>
                      <a:pt x="2354" y="393"/>
                    </a:lnTo>
                    <a:lnTo>
                      <a:pt x="2355" y="394"/>
                    </a:lnTo>
                    <a:lnTo>
                      <a:pt x="2358" y="393"/>
                    </a:lnTo>
                    <a:close/>
                    <a:moveTo>
                      <a:pt x="563" y="304"/>
                    </a:moveTo>
                    <a:lnTo>
                      <a:pt x="562" y="299"/>
                    </a:lnTo>
                    <a:lnTo>
                      <a:pt x="560" y="296"/>
                    </a:lnTo>
                    <a:lnTo>
                      <a:pt x="559" y="292"/>
                    </a:lnTo>
                    <a:lnTo>
                      <a:pt x="556" y="288"/>
                    </a:lnTo>
                    <a:lnTo>
                      <a:pt x="551" y="284"/>
                    </a:lnTo>
                    <a:lnTo>
                      <a:pt x="538" y="281"/>
                    </a:lnTo>
                    <a:lnTo>
                      <a:pt x="523" y="284"/>
                    </a:lnTo>
                    <a:lnTo>
                      <a:pt x="515" y="288"/>
                    </a:lnTo>
                    <a:lnTo>
                      <a:pt x="513" y="291"/>
                    </a:lnTo>
                    <a:lnTo>
                      <a:pt x="509" y="295"/>
                    </a:lnTo>
                    <a:lnTo>
                      <a:pt x="506" y="299"/>
                    </a:lnTo>
                    <a:lnTo>
                      <a:pt x="502" y="303"/>
                    </a:lnTo>
                    <a:lnTo>
                      <a:pt x="506" y="306"/>
                    </a:lnTo>
                    <a:lnTo>
                      <a:pt x="511" y="311"/>
                    </a:lnTo>
                    <a:lnTo>
                      <a:pt x="516" y="314"/>
                    </a:lnTo>
                    <a:lnTo>
                      <a:pt x="524" y="318"/>
                    </a:lnTo>
                    <a:lnTo>
                      <a:pt x="539" y="319"/>
                    </a:lnTo>
                    <a:lnTo>
                      <a:pt x="546" y="316"/>
                    </a:lnTo>
                    <a:lnTo>
                      <a:pt x="553" y="311"/>
                    </a:lnTo>
                    <a:lnTo>
                      <a:pt x="558" y="307"/>
                    </a:lnTo>
                    <a:lnTo>
                      <a:pt x="563" y="304"/>
                    </a:lnTo>
                    <a:close/>
                    <a:moveTo>
                      <a:pt x="2008" y="268"/>
                    </a:moveTo>
                    <a:lnTo>
                      <a:pt x="2008" y="267"/>
                    </a:lnTo>
                    <a:lnTo>
                      <a:pt x="2010" y="266"/>
                    </a:lnTo>
                    <a:lnTo>
                      <a:pt x="2014" y="267"/>
                    </a:lnTo>
                    <a:lnTo>
                      <a:pt x="2019" y="267"/>
                    </a:lnTo>
                    <a:lnTo>
                      <a:pt x="2016" y="268"/>
                    </a:lnTo>
                    <a:lnTo>
                      <a:pt x="2013" y="269"/>
                    </a:lnTo>
                    <a:lnTo>
                      <a:pt x="2009" y="271"/>
                    </a:lnTo>
                    <a:lnTo>
                      <a:pt x="2008" y="269"/>
                    </a:lnTo>
                    <a:lnTo>
                      <a:pt x="2008" y="268"/>
                    </a:lnTo>
                    <a:close/>
                    <a:moveTo>
                      <a:pt x="3448" y="268"/>
                    </a:moveTo>
                    <a:lnTo>
                      <a:pt x="3453" y="264"/>
                    </a:lnTo>
                    <a:lnTo>
                      <a:pt x="3456" y="260"/>
                    </a:lnTo>
                    <a:lnTo>
                      <a:pt x="3460" y="256"/>
                    </a:lnTo>
                    <a:lnTo>
                      <a:pt x="3463" y="252"/>
                    </a:lnTo>
                    <a:lnTo>
                      <a:pt x="3465" y="248"/>
                    </a:lnTo>
                    <a:lnTo>
                      <a:pt x="3466" y="250"/>
                    </a:lnTo>
                    <a:lnTo>
                      <a:pt x="3468" y="253"/>
                    </a:lnTo>
                    <a:lnTo>
                      <a:pt x="3470" y="258"/>
                    </a:lnTo>
                    <a:lnTo>
                      <a:pt x="3474" y="261"/>
                    </a:lnTo>
                    <a:lnTo>
                      <a:pt x="3476" y="266"/>
                    </a:lnTo>
                    <a:lnTo>
                      <a:pt x="3480" y="269"/>
                    </a:lnTo>
                    <a:lnTo>
                      <a:pt x="3482" y="274"/>
                    </a:lnTo>
                    <a:lnTo>
                      <a:pt x="3486" y="273"/>
                    </a:lnTo>
                    <a:lnTo>
                      <a:pt x="3492" y="268"/>
                    </a:lnTo>
                    <a:lnTo>
                      <a:pt x="3498" y="265"/>
                    </a:lnTo>
                    <a:lnTo>
                      <a:pt x="3506" y="261"/>
                    </a:lnTo>
                    <a:lnTo>
                      <a:pt x="3518" y="258"/>
                    </a:lnTo>
                    <a:lnTo>
                      <a:pt x="3524" y="253"/>
                    </a:lnTo>
                    <a:lnTo>
                      <a:pt x="3531" y="250"/>
                    </a:lnTo>
                    <a:lnTo>
                      <a:pt x="3533" y="245"/>
                    </a:lnTo>
                    <a:lnTo>
                      <a:pt x="3533" y="242"/>
                    </a:lnTo>
                    <a:lnTo>
                      <a:pt x="3534" y="237"/>
                    </a:lnTo>
                    <a:lnTo>
                      <a:pt x="3534" y="234"/>
                    </a:lnTo>
                    <a:lnTo>
                      <a:pt x="3534" y="229"/>
                    </a:lnTo>
                    <a:lnTo>
                      <a:pt x="3534" y="226"/>
                    </a:lnTo>
                    <a:lnTo>
                      <a:pt x="3534" y="221"/>
                    </a:lnTo>
                    <a:lnTo>
                      <a:pt x="3534" y="218"/>
                    </a:lnTo>
                    <a:lnTo>
                      <a:pt x="3534" y="213"/>
                    </a:lnTo>
                    <a:lnTo>
                      <a:pt x="3534" y="208"/>
                    </a:lnTo>
                    <a:lnTo>
                      <a:pt x="3534" y="205"/>
                    </a:lnTo>
                    <a:lnTo>
                      <a:pt x="3535" y="200"/>
                    </a:lnTo>
                    <a:lnTo>
                      <a:pt x="3535" y="197"/>
                    </a:lnTo>
                    <a:lnTo>
                      <a:pt x="3520" y="193"/>
                    </a:lnTo>
                    <a:lnTo>
                      <a:pt x="3506" y="196"/>
                    </a:lnTo>
                    <a:lnTo>
                      <a:pt x="3500" y="199"/>
                    </a:lnTo>
                    <a:lnTo>
                      <a:pt x="3491" y="197"/>
                    </a:lnTo>
                    <a:lnTo>
                      <a:pt x="3481" y="193"/>
                    </a:lnTo>
                    <a:lnTo>
                      <a:pt x="3477" y="189"/>
                    </a:lnTo>
                    <a:lnTo>
                      <a:pt x="3474" y="185"/>
                    </a:lnTo>
                    <a:lnTo>
                      <a:pt x="3469" y="181"/>
                    </a:lnTo>
                    <a:lnTo>
                      <a:pt x="3466" y="177"/>
                    </a:lnTo>
                    <a:lnTo>
                      <a:pt x="3458" y="180"/>
                    </a:lnTo>
                    <a:lnTo>
                      <a:pt x="3458" y="183"/>
                    </a:lnTo>
                    <a:lnTo>
                      <a:pt x="3458" y="188"/>
                    </a:lnTo>
                    <a:lnTo>
                      <a:pt x="3456" y="191"/>
                    </a:lnTo>
                    <a:lnTo>
                      <a:pt x="3456" y="196"/>
                    </a:lnTo>
                    <a:lnTo>
                      <a:pt x="3456" y="199"/>
                    </a:lnTo>
                    <a:lnTo>
                      <a:pt x="3456" y="204"/>
                    </a:lnTo>
                    <a:lnTo>
                      <a:pt x="3456" y="207"/>
                    </a:lnTo>
                    <a:lnTo>
                      <a:pt x="3456" y="212"/>
                    </a:lnTo>
                    <a:lnTo>
                      <a:pt x="3454" y="215"/>
                    </a:lnTo>
                    <a:lnTo>
                      <a:pt x="3448" y="220"/>
                    </a:lnTo>
                    <a:lnTo>
                      <a:pt x="3444" y="223"/>
                    </a:lnTo>
                    <a:lnTo>
                      <a:pt x="3440" y="228"/>
                    </a:lnTo>
                    <a:lnTo>
                      <a:pt x="3436" y="231"/>
                    </a:lnTo>
                    <a:lnTo>
                      <a:pt x="3432" y="236"/>
                    </a:lnTo>
                    <a:lnTo>
                      <a:pt x="3429" y="239"/>
                    </a:lnTo>
                    <a:lnTo>
                      <a:pt x="3425" y="244"/>
                    </a:lnTo>
                    <a:lnTo>
                      <a:pt x="3423" y="248"/>
                    </a:lnTo>
                    <a:lnTo>
                      <a:pt x="3422" y="252"/>
                    </a:lnTo>
                    <a:lnTo>
                      <a:pt x="3424" y="256"/>
                    </a:lnTo>
                    <a:lnTo>
                      <a:pt x="3427" y="260"/>
                    </a:lnTo>
                    <a:lnTo>
                      <a:pt x="3429" y="264"/>
                    </a:lnTo>
                    <a:lnTo>
                      <a:pt x="3438" y="267"/>
                    </a:lnTo>
                    <a:lnTo>
                      <a:pt x="3448" y="268"/>
                    </a:lnTo>
                    <a:close/>
                    <a:moveTo>
                      <a:pt x="3675" y="268"/>
                    </a:moveTo>
                    <a:lnTo>
                      <a:pt x="3673" y="265"/>
                    </a:lnTo>
                    <a:lnTo>
                      <a:pt x="3670" y="261"/>
                    </a:lnTo>
                    <a:lnTo>
                      <a:pt x="3666" y="258"/>
                    </a:lnTo>
                    <a:lnTo>
                      <a:pt x="3662" y="254"/>
                    </a:lnTo>
                    <a:lnTo>
                      <a:pt x="3658" y="251"/>
                    </a:lnTo>
                    <a:lnTo>
                      <a:pt x="3654" y="252"/>
                    </a:lnTo>
                    <a:lnTo>
                      <a:pt x="3651" y="256"/>
                    </a:lnTo>
                    <a:lnTo>
                      <a:pt x="3649" y="259"/>
                    </a:lnTo>
                    <a:lnTo>
                      <a:pt x="3648" y="261"/>
                    </a:lnTo>
                    <a:lnTo>
                      <a:pt x="3645" y="265"/>
                    </a:lnTo>
                    <a:lnTo>
                      <a:pt x="3644" y="268"/>
                    </a:lnTo>
                    <a:lnTo>
                      <a:pt x="3648" y="272"/>
                    </a:lnTo>
                    <a:lnTo>
                      <a:pt x="3652" y="275"/>
                    </a:lnTo>
                    <a:lnTo>
                      <a:pt x="3658" y="277"/>
                    </a:lnTo>
                    <a:lnTo>
                      <a:pt x="3668" y="274"/>
                    </a:lnTo>
                    <a:lnTo>
                      <a:pt x="3674" y="272"/>
                    </a:lnTo>
                    <a:lnTo>
                      <a:pt x="3675" y="268"/>
                    </a:lnTo>
                    <a:close/>
                    <a:moveTo>
                      <a:pt x="234" y="197"/>
                    </a:moveTo>
                    <a:lnTo>
                      <a:pt x="237" y="191"/>
                    </a:lnTo>
                    <a:lnTo>
                      <a:pt x="240" y="186"/>
                    </a:lnTo>
                    <a:lnTo>
                      <a:pt x="243" y="183"/>
                    </a:lnTo>
                    <a:lnTo>
                      <a:pt x="249" y="188"/>
                    </a:lnTo>
                    <a:lnTo>
                      <a:pt x="254" y="192"/>
                    </a:lnTo>
                    <a:lnTo>
                      <a:pt x="258" y="197"/>
                    </a:lnTo>
                    <a:lnTo>
                      <a:pt x="246" y="201"/>
                    </a:lnTo>
                    <a:lnTo>
                      <a:pt x="240" y="201"/>
                    </a:lnTo>
                    <a:lnTo>
                      <a:pt x="234" y="197"/>
                    </a:lnTo>
                    <a:close/>
                    <a:moveTo>
                      <a:pt x="291" y="178"/>
                    </a:moveTo>
                    <a:lnTo>
                      <a:pt x="303" y="177"/>
                    </a:lnTo>
                    <a:lnTo>
                      <a:pt x="314" y="176"/>
                    </a:lnTo>
                    <a:lnTo>
                      <a:pt x="322" y="174"/>
                    </a:lnTo>
                    <a:lnTo>
                      <a:pt x="332" y="173"/>
                    </a:lnTo>
                    <a:lnTo>
                      <a:pt x="342" y="170"/>
                    </a:lnTo>
                    <a:lnTo>
                      <a:pt x="350" y="169"/>
                    </a:lnTo>
                    <a:lnTo>
                      <a:pt x="355" y="167"/>
                    </a:lnTo>
                    <a:lnTo>
                      <a:pt x="360" y="165"/>
                    </a:lnTo>
                    <a:lnTo>
                      <a:pt x="364" y="162"/>
                    </a:lnTo>
                    <a:lnTo>
                      <a:pt x="367" y="160"/>
                    </a:lnTo>
                    <a:lnTo>
                      <a:pt x="374" y="158"/>
                    </a:lnTo>
                    <a:lnTo>
                      <a:pt x="381" y="156"/>
                    </a:lnTo>
                    <a:lnTo>
                      <a:pt x="389" y="158"/>
                    </a:lnTo>
                    <a:lnTo>
                      <a:pt x="396" y="160"/>
                    </a:lnTo>
                    <a:lnTo>
                      <a:pt x="397" y="162"/>
                    </a:lnTo>
                    <a:lnTo>
                      <a:pt x="396" y="165"/>
                    </a:lnTo>
                    <a:lnTo>
                      <a:pt x="395" y="167"/>
                    </a:lnTo>
                    <a:lnTo>
                      <a:pt x="393" y="169"/>
                    </a:lnTo>
                    <a:lnTo>
                      <a:pt x="392" y="171"/>
                    </a:lnTo>
                    <a:lnTo>
                      <a:pt x="390" y="174"/>
                    </a:lnTo>
                    <a:lnTo>
                      <a:pt x="389" y="177"/>
                    </a:lnTo>
                    <a:lnTo>
                      <a:pt x="385" y="178"/>
                    </a:lnTo>
                    <a:lnTo>
                      <a:pt x="374" y="180"/>
                    </a:lnTo>
                    <a:lnTo>
                      <a:pt x="363" y="180"/>
                    </a:lnTo>
                    <a:lnTo>
                      <a:pt x="356" y="182"/>
                    </a:lnTo>
                    <a:lnTo>
                      <a:pt x="350" y="184"/>
                    </a:lnTo>
                    <a:lnTo>
                      <a:pt x="344" y="186"/>
                    </a:lnTo>
                    <a:lnTo>
                      <a:pt x="340" y="189"/>
                    </a:lnTo>
                    <a:lnTo>
                      <a:pt x="334" y="191"/>
                    </a:lnTo>
                    <a:lnTo>
                      <a:pt x="329" y="193"/>
                    </a:lnTo>
                    <a:lnTo>
                      <a:pt x="322" y="192"/>
                    </a:lnTo>
                    <a:lnTo>
                      <a:pt x="314" y="190"/>
                    </a:lnTo>
                    <a:lnTo>
                      <a:pt x="310" y="188"/>
                    </a:lnTo>
                    <a:lnTo>
                      <a:pt x="305" y="185"/>
                    </a:lnTo>
                    <a:lnTo>
                      <a:pt x="302" y="183"/>
                    </a:lnTo>
                    <a:lnTo>
                      <a:pt x="297" y="181"/>
                    </a:lnTo>
                    <a:lnTo>
                      <a:pt x="291" y="178"/>
                    </a:lnTo>
                    <a:close/>
                    <a:moveTo>
                      <a:pt x="3743" y="161"/>
                    </a:moveTo>
                    <a:lnTo>
                      <a:pt x="3747" y="156"/>
                    </a:lnTo>
                    <a:lnTo>
                      <a:pt x="3749" y="152"/>
                    </a:lnTo>
                    <a:lnTo>
                      <a:pt x="3753" y="147"/>
                    </a:lnTo>
                    <a:lnTo>
                      <a:pt x="3756" y="144"/>
                    </a:lnTo>
                    <a:lnTo>
                      <a:pt x="3754" y="139"/>
                    </a:lnTo>
                    <a:lnTo>
                      <a:pt x="3750" y="135"/>
                    </a:lnTo>
                    <a:lnTo>
                      <a:pt x="3747" y="131"/>
                    </a:lnTo>
                    <a:lnTo>
                      <a:pt x="3743" y="126"/>
                    </a:lnTo>
                    <a:lnTo>
                      <a:pt x="3738" y="128"/>
                    </a:lnTo>
                    <a:lnTo>
                      <a:pt x="3731" y="131"/>
                    </a:lnTo>
                    <a:lnTo>
                      <a:pt x="3725" y="136"/>
                    </a:lnTo>
                    <a:lnTo>
                      <a:pt x="3724" y="140"/>
                    </a:lnTo>
                    <a:lnTo>
                      <a:pt x="3725" y="144"/>
                    </a:lnTo>
                    <a:lnTo>
                      <a:pt x="3728" y="148"/>
                    </a:lnTo>
                    <a:lnTo>
                      <a:pt x="3733" y="153"/>
                    </a:lnTo>
                    <a:lnTo>
                      <a:pt x="3736" y="156"/>
                    </a:lnTo>
                    <a:lnTo>
                      <a:pt x="3743" y="161"/>
                    </a:lnTo>
                    <a:close/>
                    <a:moveTo>
                      <a:pt x="1857" y="143"/>
                    </a:moveTo>
                    <a:lnTo>
                      <a:pt x="1856" y="138"/>
                    </a:lnTo>
                    <a:lnTo>
                      <a:pt x="1851" y="135"/>
                    </a:lnTo>
                    <a:lnTo>
                      <a:pt x="1836" y="131"/>
                    </a:lnTo>
                    <a:lnTo>
                      <a:pt x="1835" y="136"/>
                    </a:lnTo>
                    <a:lnTo>
                      <a:pt x="1834" y="140"/>
                    </a:lnTo>
                    <a:lnTo>
                      <a:pt x="1834" y="145"/>
                    </a:lnTo>
                    <a:lnTo>
                      <a:pt x="1836" y="150"/>
                    </a:lnTo>
                    <a:lnTo>
                      <a:pt x="1842" y="153"/>
                    </a:lnTo>
                    <a:lnTo>
                      <a:pt x="1851" y="158"/>
                    </a:lnTo>
                    <a:lnTo>
                      <a:pt x="1855" y="156"/>
                    </a:lnTo>
                    <a:lnTo>
                      <a:pt x="1855" y="152"/>
                    </a:lnTo>
                    <a:lnTo>
                      <a:pt x="1856" y="147"/>
                    </a:lnTo>
                    <a:lnTo>
                      <a:pt x="1857" y="143"/>
                    </a:lnTo>
                    <a:close/>
                    <a:moveTo>
                      <a:pt x="3188" y="143"/>
                    </a:moveTo>
                    <a:lnTo>
                      <a:pt x="3188" y="143"/>
                    </a:lnTo>
                    <a:lnTo>
                      <a:pt x="3189" y="143"/>
                    </a:lnTo>
                    <a:lnTo>
                      <a:pt x="3188" y="143"/>
                    </a:lnTo>
                    <a:close/>
                    <a:moveTo>
                      <a:pt x="3483" y="143"/>
                    </a:moveTo>
                    <a:lnTo>
                      <a:pt x="3483" y="139"/>
                    </a:lnTo>
                    <a:lnTo>
                      <a:pt x="3483" y="136"/>
                    </a:lnTo>
                    <a:lnTo>
                      <a:pt x="3483" y="132"/>
                    </a:lnTo>
                    <a:lnTo>
                      <a:pt x="3483" y="129"/>
                    </a:lnTo>
                    <a:lnTo>
                      <a:pt x="3482" y="130"/>
                    </a:lnTo>
                    <a:lnTo>
                      <a:pt x="3482" y="133"/>
                    </a:lnTo>
                    <a:lnTo>
                      <a:pt x="3481" y="137"/>
                    </a:lnTo>
                    <a:lnTo>
                      <a:pt x="3480" y="140"/>
                    </a:lnTo>
                    <a:lnTo>
                      <a:pt x="3483" y="143"/>
                    </a:lnTo>
                    <a:close/>
                    <a:moveTo>
                      <a:pt x="4305" y="124"/>
                    </a:moveTo>
                    <a:lnTo>
                      <a:pt x="4303" y="121"/>
                    </a:lnTo>
                    <a:lnTo>
                      <a:pt x="4302" y="116"/>
                    </a:lnTo>
                    <a:lnTo>
                      <a:pt x="4301" y="112"/>
                    </a:lnTo>
                    <a:lnTo>
                      <a:pt x="4300" y="107"/>
                    </a:lnTo>
                    <a:lnTo>
                      <a:pt x="4300" y="103"/>
                    </a:lnTo>
                    <a:lnTo>
                      <a:pt x="4300" y="99"/>
                    </a:lnTo>
                    <a:lnTo>
                      <a:pt x="4300" y="94"/>
                    </a:lnTo>
                    <a:lnTo>
                      <a:pt x="4300" y="90"/>
                    </a:lnTo>
                    <a:lnTo>
                      <a:pt x="4302" y="86"/>
                    </a:lnTo>
                    <a:lnTo>
                      <a:pt x="4307" y="82"/>
                    </a:lnTo>
                    <a:lnTo>
                      <a:pt x="4311" y="77"/>
                    </a:lnTo>
                    <a:lnTo>
                      <a:pt x="4319" y="73"/>
                    </a:lnTo>
                    <a:lnTo>
                      <a:pt x="4332" y="72"/>
                    </a:lnTo>
                    <a:lnTo>
                      <a:pt x="4336" y="76"/>
                    </a:lnTo>
                    <a:lnTo>
                      <a:pt x="4338" y="80"/>
                    </a:lnTo>
                    <a:lnTo>
                      <a:pt x="4340" y="85"/>
                    </a:lnTo>
                    <a:lnTo>
                      <a:pt x="4343" y="90"/>
                    </a:lnTo>
                    <a:lnTo>
                      <a:pt x="4345" y="93"/>
                    </a:lnTo>
                    <a:lnTo>
                      <a:pt x="4347" y="98"/>
                    </a:lnTo>
                    <a:lnTo>
                      <a:pt x="4349" y="102"/>
                    </a:lnTo>
                    <a:lnTo>
                      <a:pt x="4353" y="106"/>
                    </a:lnTo>
                    <a:lnTo>
                      <a:pt x="4354" y="110"/>
                    </a:lnTo>
                    <a:lnTo>
                      <a:pt x="4353" y="115"/>
                    </a:lnTo>
                    <a:lnTo>
                      <a:pt x="4353" y="120"/>
                    </a:lnTo>
                    <a:lnTo>
                      <a:pt x="4353" y="123"/>
                    </a:lnTo>
                    <a:lnTo>
                      <a:pt x="4351" y="128"/>
                    </a:lnTo>
                    <a:lnTo>
                      <a:pt x="4334" y="129"/>
                    </a:lnTo>
                    <a:lnTo>
                      <a:pt x="4313" y="129"/>
                    </a:lnTo>
                    <a:lnTo>
                      <a:pt x="4305" y="124"/>
                    </a:lnTo>
                    <a:close/>
                    <a:moveTo>
                      <a:pt x="5163" y="107"/>
                    </a:moveTo>
                    <a:lnTo>
                      <a:pt x="5163" y="107"/>
                    </a:lnTo>
                    <a:lnTo>
                      <a:pt x="5164" y="107"/>
                    </a:lnTo>
                    <a:lnTo>
                      <a:pt x="5163" y="107"/>
                    </a:lnTo>
                    <a:close/>
                    <a:moveTo>
                      <a:pt x="3028" y="88"/>
                    </a:moveTo>
                    <a:lnTo>
                      <a:pt x="3029" y="88"/>
                    </a:lnTo>
                    <a:lnTo>
                      <a:pt x="3030" y="87"/>
                    </a:lnTo>
                    <a:lnTo>
                      <a:pt x="3031" y="86"/>
                    </a:lnTo>
                    <a:lnTo>
                      <a:pt x="3034" y="86"/>
                    </a:lnTo>
                    <a:lnTo>
                      <a:pt x="3035" y="87"/>
                    </a:lnTo>
                    <a:lnTo>
                      <a:pt x="3036" y="88"/>
                    </a:lnTo>
                    <a:lnTo>
                      <a:pt x="3037" y="88"/>
                    </a:lnTo>
                    <a:lnTo>
                      <a:pt x="3032" y="90"/>
                    </a:lnTo>
                    <a:lnTo>
                      <a:pt x="3028" y="88"/>
                    </a:lnTo>
                    <a:close/>
                    <a:moveTo>
                      <a:pt x="3064" y="88"/>
                    </a:moveTo>
                    <a:lnTo>
                      <a:pt x="3066" y="88"/>
                    </a:lnTo>
                    <a:lnTo>
                      <a:pt x="3071" y="88"/>
                    </a:lnTo>
                    <a:lnTo>
                      <a:pt x="3075" y="88"/>
                    </a:lnTo>
                    <a:lnTo>
                      <a:pt x="3080" y="88"/>
                    </a:lnTo>
                    <a:lnTo>
                      <a:pt x="3083" y="88"/>
                    </a:lnTo>
                    <a:lnTo>
                      <a:pt x="3077" y="90"/>
                    </a:lnTo>
                    <a:lnTo>
                      <a:pt x="3073" y="90"/>
                    </a:lnTo>
                    <a:lnTo>
                      <a:pt x="3067" y="90"/>
                    </a:lnTo>
                    <a:lnTo>
                      <a:pt x="3064" y="88"/>
                    </a:lnTo>
                    <a:close/>
                    <a:moveTo>
                      <a:pt x="3084" y="88"/>
                    </a:moveTo>
                    <a:lnTo>
                      <a:pt x="3091" y="88"/>
                    </a:lnTo>
                    <a:lnTo>
                      <a:pt x="3098" y="87"/>
                    </a:lnTo>
                    <a:lnTo>
                      <a:pt x="3105" y="87"/>
                    </a:lnTo>
                    <a:lnTo>
                      <a:pt x="3110" y="88"/>
                    </a:lnTo>
                    <a:lnTo>
                      <a:pt x="3106" y="91"/>
                    </a:lnTo>
                    <a:lnTo>
                      <a:pt x="3102" y="92"/>
                    </a:lnTo>
                    <a:lnTo>
                      <a:pt x="3096" y="91"/>
                    </a:lnTo>
                    <a:lnTo>
                      <a:pt x="3090" y="90"/>
                    </a:lnTo>
                    <a:lnTo>
                      <a:pt x="3084" y="88"/>
                    </a:lnTo>
                    <a:close/>
                    <a:moveTo>
                      <a:pt x="3164" y="88"/>
                    </a:moveTo>
                    <a:lnTo>
                      <a:pt x="3167" y="88"/>
                    </a:lnTo>
                    <a:lnTo>
                      <a:pt x="3170" y="88"/>
                    </a:lnTo>
                    <a:lnTo>
                      <a:pt x="3172" y="88"/>
                    </a:lnTo>
                    <a:lnTo>
                      <a:pt x="3174" y="88"/>
                    </a:lnTo>
                    <a:lnTo>
                      <a:pt x="3173" y="90"/>
                    </a:lnTo>
                    <a:lnTo>
                      <a:pt x="3171" y="90"/>
                    </a:lnTo>
                    <a:lnTo>
                      <a:pt x="3168" y="90"/>
                    </a:lnTo>
                    <a:lnTo>
                      <a:pt x="3166" y="90"/>
                    </a:lnTo>
                    <a:lnTo>
                      <a:pt x="3164" y="88"/>
                    </a:lnTo>
                    <a:close/>
                    <a:moveTo>
                      <a:pt x="5623" y="88"/>
                    </a:moveTo>
                    <a:lnTo>
                      <a:pt x="5620" y="86"/>
                    </a:lnTo>
                    <a:lnTo>
                      <a:pt x="5618" y="84"/>
                    </a:lnTo>
                    <a:lnTo>
                      <a:pt x="5616" y="82"/>
                    </a:lnTo>
                    <a:lnTo>
                      <a:pt x="5613" y="79"/>
                    </a:lnTo>
                    <a:lnTo>
                      <a:pt x="5612" y="77"/>
                    </a:lnTo>
                    <a:lnTo>
                      <a:pt x="5611" y="75"/>
                    </a:lnTo>
                    <a:lnTo>
                      <a:pt x="5611" y="72"/>
                    </a:lnTo>
                    <a:lnTo>
                      <a:pt x="5613" y="71"/>
                    </a:lnTo>
                    <a:lnTo>
                      <a:pt x="5620" y="72"/>
                    </a:lnTo>
                    <a:lnTo>
                      <a:pt x="5621" y="75"/>
                    </a:lnTo>
                    <a:lnTo>
                      <a:pt x="5624" y="77"/>
                    </a:lnTo>
                    <a:lnTo>
                      <a:pt x="5626" y="79"/>
                    </a:lnTo>
                    <a:lnTo>
                      <a:pt x="5628" y="82"/>
                    </a:lnTo>
                    <a:lnTo>
                      <a:pt x="5631" y="84"/>
                    </a:lnTo>
                    <a:lnTo>
                      <a:pt x="5631" y="86"/>
                    </a:lnTo>
                    <a:lnTo>
                      <a:pt x="5632" y="88"/>
                    </a:lnTo>
                    <a:lnTo>
                      <a:pt x="5623" y="88"/>
                    </a:lnTo>
                    <a:close/>
                    <a:moveTo>
                      <a:pt x="1406" y="17"/>
                    </a:moveTo>
                    <a:lnTo>
                      <a:pt x="1404" y="16"/>
                    </a:lnTo>
                    <a:lnTo>
                      <a:pt x="1401" y="16"/>
                    </a:lnTo>
                    <a:lnTo>
                      <a:pt x="1397" y="17"/>
                    </a:lnTo>
                    <a:lnTo>
                      <a:pt x="1399" y="19"/>
                    </a:lnTo>
                    <a:lnTo>
                      <a:pt x="1401" y="20"/>
                    </a:lnTo>
                    <a:lnTo>
                      <a:pt x="1403" y="22"/>
                    </a:lnTo>
                    <a:lnTo>
                      <a:pt x="1404" y="20"/>
                    </a:lnTo>
                    <a:lnTo>
                      <a:pt x="1404" y="19"/>
                    </a:lnTo>
                    <a:lnTo>
                      <a:pt x="1406" y="17"/>
                    </a:lnTo>
                    <a:close/>
                  </a:path>
                </a:pathLst>
              </a:custGeom>
              <a:solidFill>
                <a:srgbClr val="444444"/>
              </a:solidFill>
              <a:ln w="9525">
                <a:noFill/>
                <a:round/>
                <a:headEnd/>
                <a:tailEnd/>
              </a:ln>
            </p:spPr>
            <p:txBody>
              <a:bodyPr/>
              <a:lstStyle/>
              <a:p>
                <a:endParaRPr lang="ru-RU"/>
              </a:p>
            </p:txBody>
          </p:sp>
          <p:sp>
            <p:nvSpPr>
              <p:cNvPr id="22794" name="Freeform 12"/>
              <p:cNvSpPr>
                <a:spLocks noEditPoints="1"/>
              </p:cNvSpPr>
              <p:nvPr/>
            </p:nvSpPr>
            <p:spPr bwMode="auto">
              <a:xfrm>
                <a:off x="495" y="1189"/>
                <a:ext cx="3457" cy="635"/>
              </a:xfrm>
              <a:custGeom>
                <a:avLst/>
                <a:gdLst>
                  <a:gd name="T0" fmla="*/ 15 w 6913"/>
                  <a:gd name="T1" fmla="*/ 1 h 1270"/>
                  <a:gd name="T2" fmla="*/ 17 w 6913"/>
                  <a:gd name="T3" fmla="*/ 1 h 1270"/>
                  <a:gd name="T4" fmla="*/ 22 w 6913"/>
                  <a:gd name="T5" fmla="*/ 1 h 1270"/>
                  <a:gd name="T6" fmla="*/ 24 w 6913"/>
                  <a:gd name="T7" fmla="*/ 1 h 1270"/>
                  <a:gd name="T8" fmla="*/ 26 w 6913"/>
                  <a:gd name="T9" fmla="*/ 2 h 1270"/>
                  <a:gd name="T10" fmla="*/ 27 w 6913"/>
                  <a:gd name="T11" fmla="*/ 1 h 1270"/>
                  <a:gd name="T12" fmla="*/ 28 w 6913"/>
                  <a:gd name="T13" fmla="*/ 1 h 1270"/>
                  <a:gd name="T14" fmla="*/ 30 w 6913"/>
                  <a:gd name="T15" fmla="*/ 1 h 1270"/>
                  <a:gd name="T16" fmla="*/ 32 w 6913"/>
                  <a:gd name="T17" fmla="*/ 1 h 1270"/>
                  <a:gd name="T18" fmla="*/ 33 w 6913"/>
                  <a:gd name="T19" fmla="*/ 1 h 1270"/>
                  <a:gd name="T20" fmla="*/ 36 w 6913"/>
                  <a:gd name="T21" fmla="*/ 1 h 1270"/>
                  <a:gd name="T22" fmla="*/ 39 w 6913"/>
                  <a:gd name="T23" fmla="*/ 1 h 1270"/>
                  <a:gd name="T24" fmla="*/ 37 w 6913"/>
                  <a:gd name="T25" fmla="*/ 2 h 1270"/>
                  <a:gd name="T26" fmla="*/ 43 w 6913"/>
                  <a:gd name="T27" fmla="*/ 3 h 1270"/>
                  <a:gd name="T28" fmla="*/ 44 w 6913"/>
                  <a:gd name="T29" fmla="*/ 2 h 1270"/>
                  <a:gd name="T30" fmla="*/ 46 w 6913"/>
                  <a:gd name="T31" fmla="*/ 1 h 1270"/>
                  <a:gd name="T32" fmla="*/ 50 w 6913"/>
                  <a:gd name="T33" fmla="*/ 1 h 1270"/>
                  <a:gd name="T34" fmla="*/ 54 w 6913"/>
                  <a:gd name="T35" fmla="*/ 1 h 1270"/>
                  <a:gd name="T36" fmla="*/ 3 w 6913"/>
                  <a:gd name="T37" fmla="*/ 5 h 1270"/>
                  <a:gd name="T38" fmla="*/ 3 w 6913"/>
                  <a:gd name="T39" fmla="*/ 2 h 1270"/>
                  <a:gd name="T40" fmla="*/ 5 w 6913"/>
                  <a:gd name="T41" fmla="*/ 1 h 1270"/>
                  <a:gd name="T42" fmla="*/ 8 w 6913"/>
                  <a:gd name="T43" fmla="*/ 7 h 1270"/>
                  <a:gd name="T44" fmla="*/ 6 w 6913"/>
                  <a:gd name="T45" fmla="*/ 7 h 1270"/>
                  <a:gd name="T46" fmla="*/ 18 w 6913"/>
                  <a:gd name="T47" fmla="*/ 3 h 1270"/>
                  <a:gd name="T48" fmla="*/ 16 w 6913"/>
                  <a:gd name="T49" fmla="*/ 1 h 1270"/>
                  <a:gd name="T50" fmla="*/ 13 w 6913"/>
                  <a:gd name="T51" fmla="*/ 1 h 1270"/>
                  <a:gd name="T52" fmla="*/ 11 w 6913"/>
                  <a:gd name="T53" fmla="*/ 1 h 1270"/>
                  <a:gd name="T54" fmla="*/ 11 w 6913"/>
                  <a:gd name="T55" fmla="*/ 3 h 1270"/>
                  <a:gd name="T56" fmla="*/ 5 w 6913"/>
                  <a:gd name="T57" fmla="*/ 2 h 1270"/>
                  <a:gd name="T58" fmla="*/ 28 w 6913"/>
                  <a:gd name="T59" fmla="*/ 1 h 1270"/>
                  <a:gd name="T60" fmla="*/ 3 w 6913"/>
                  <a:gd name="T61" fmla="*/ 1 h 1270"/>
                  <a:gd name="T62" fmla="*/ 25 w 6913"/>
                  <a:gd name="T63" fmla="*/ 1 h 1270"/>
                  <a:gd name="T64" fmla="*/ 25 w 6913"/>
                  <a:gd name="T65" fmla="*/ 1 h 1270"/>
                  <a:gd name="T66" fmla="*/ 10 w 6913"/>
                  <a:gd name="T67" fmla="*/ 1 h 1270"/>
                  <a:gd name="T68" fmla="*/ 10 w 6913"/>
                  <a:gd name="T69" fmla="*/ 1 h 1270"/>
                  <a:gd name="T70" fmla="*/ 11 w 6913"/>
                  <a:gd name="T71" fmla="*/ 3 h 1270"/>
                  <a:gd name="T72" fmla="*/ 15 w 6913"/>
                  <a:gd name="T73" fmla="*/ 4 h 1270"/>
                  <a:gd name="T74" fmla="*/ 19 w 6913"/>
                  <a:gd name="T75" fmla="*/ 2 h 1270"/>
                  <a:gd name="T76" fmla="*/ 16 w 6913"/>
                  <a:gd name="T77" fmla="*/ 1 h 1270"/>
                  <a:gd name="T78" fmla="*/ 20 w 6913"/>
                  <a:gd name="T79" fmla="*/ 1 h 1270"/>
                  <a:gd name="T80" fmla="*/ 24 w 6913"/>
                  <a:gd name="T81" fmla="*/ 1 h 1270"/>
                  <a:gd name="T82" fmla="*/ 25 w 6913"/>
                  <a:gd name="T83" fmla="*/ 2 h 1270"/>
                  <a:gd name="T84" fmla="*/ 30 w 6913"/>
                  <a:gd name="T85" fmla="*/ 2 h 1270"/>
                  <a:gd name="T86" fmla="*/ 28 w 6913"/>
                  <a:gd name="T87" fmla="*/ 1 h 1270"/>
                  <a:gd name="T88" fmla="*/ 33 w 6913"/>
                  <a:gd name="T89" fmla="*/ 1 h 1270"/>
                  <a:gd name="T90" fmla="*/ 38 w 6913"/>
                  <a:gd name="T91" fmla="*/ 1 h 1270"/>
                  <a:gd name="T92" fmla="*/ 37 w 6913"/>
                  <a:gd name="T93" fmla="*/ 2 h 1270"/>
                  <a:gd name="T94" fmla="*/ 37 w 6913"/>
                  <a:gd name="T95" fmla="*/ 4 h 1270"/>
                  <a:gd name="T96" fmla="*/ 43 w 6913"/>
                  <a:gd name="T97" fmla="*/ 5 h 1270"/>
                  <a:gd name="T98" fmla="*/ 44 w 6913"/>
                  <a:gd name="T99" fmla="*/ 2 h 1270"/>
                  <a:gd name="T100" fmla="*/ 45 w 6913"/>
                  <a:gd name="T101" fmla="*/ 1 h 1270"/>
                  <a:gd name="T102" fmla="*/ 50 w 6913"/>
                  <a:gd name="T103" fmla="*/ 1 h 1270"/>
                  <a:gd name="T104" fmla="*/ 54 w 6913"/>
                  <a:gd name="T105" fmla="*/ 1 h 1270"/>
                  <a:gd name="T106" fmla="*/ 9 w 6913"/>
                  <a:gd name="T107" fmla="*/ 9 h 1270"/>
                  <a:gd name="T108" fmla="*/ 7 w 6913"/>
                  <a:gd name="T109" fmla="*/ 6 h 1270"/>
                  <a:gd name="T110" fmla="*/ 4 w 6913"/>
                  <a:gd name="T111" fmla="*/ 3 h 1270"/>
                  <a:gd name="T112" fmla="*/ 5 w 6913"/>
                  <a:gd name="T113" fmla="*/ 2 h 1270"/>
                  <a:gd name="T114" fmla="*/ 6 w 6913"/>
                  <a:gd name="T115" fmla="*/ 1 h 1270"/>
                  <a:gd name="T116" fmla="*/ 3 w 6913"/>
                  <a:gd name="T117" fmla="*/ 5 h 1270"/>
                  <a:gd name="T118" fmla="*/ 5 w 6913"/>
                  <a:gd name="T119" fmla="*/ 7 h 1270"/>
                  <a:gd name="T120" fmla="*/ 6 w 6913"/>
                  <a:gd name="T121" fmla="*/ 10 h 1270"/>
                  <a:gd name="T122" fmla="*/ 15 w 6913"/>
                  <a:gd name="T123" fmla="*/ 1 h 1270"/>
                  <a:gd name="T124" fmla="*/ 27 w 6913"/>
                  <a:gd name="T125" fmla="*/ 1 h 12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913"/>
                  <a:gd name="T190" fmla="*/ 0 h 1270"/>
                  <a:gd name="T191" fmla="*/ 6913 w 6913"/>
                  <a:gd name="T192" fmla="*/ 1270 h 12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913" h="1270">
                    <a:moveTo>
                      <a:pt x="1150" y="0"/>
                    </a:moveTo>
                    <a:lnTo>
                      <a:pt x="1153" y="4"/>
                    </a:lnTo>
                    <a:lnTo>
                      <a:pt x="1158" y="9"/>
                    </a:lnTo>
                    <a:lnTo>
                      <a:pt x="1162" y="15"/>
                    </a:lnTo>
                    <a:lnTo>
                      <a:pt x="1166" y="19"/>
                    </a:lnTo>
                    <a:lnTo>
                      <a:pt x="1167" y="25"/>
                    </a:lnTo>
                    <a:lnTo>
                      <a:pt x="1169" y="30"/>
                    </a:lnTo>
                    <a:lnTo>
                      <a:pt x="1172" y="34"/>
                    </a:lnTo>
                    <a:lnTo>
                      <a:pt x="1172" y="40"/>
                    </a:lnTo>
                    <a:lnTo>
                      <a:pt x="1172" y="45"/>
                    </a:lnTo>
                    <a:lnTo>
                      <a:pt x="1172" y="50"/>
                    </a:lnTo>
                    <a:lnTo>
                      <a:pt x="1171" y="55"/>
                    </a:lnTo>
                    <a:lnTo>
                      <a:pt x="1167" y="60"/>
                    </a:lnTo>
                    <a:lnTo>
                      <a:pt x="1164" y="65"/>
                    </a:lnTo>
                    <a:lnTo>
                      <a:pt x="1160" y="70"/>
                    </a:lnTo>
                    <a:lnTo>
                      <a:pt x="1160" y="76"/>
                    </a:lnTo>
                    <a:lnTo>
                      <a:pt x="1160" y="80"/>
                    </a:lnTo>
                    <a:lnTo>
                      <a:pt x="1160" y="85"/>
                    </a:lnTo>
                    <a:lnTo>
                      <a:pt x="1158" y="91"/>
                    </a:lnTo>
                    <a:lnTo>
                      <a:pt x="1151" y="95"/>
                    </a:lnTo>
                    <a:lnTo>
                      <a:pt x="1145" y="100"/>
                    </a:lnTo>
                    <a:lnTo>
                      <a:pt x="1138" y="106"/>
                    </a:lnTo>
                    <a:lnTo>
                      <a:pt x="1137" y="110"/>
                    </a:lnTo>
                    <a:lnTo>
                      <a:pt x="1138" y="115"/>
                    </a:lnTo>
                    <a:lnTo>
                      <a:pt x="1138" y="121"/>
                    </a:lnTo>
                    <a:lnTo>
                      <a:pt x="1142" y="125"/>
                    </a:lnTo>
                    <a:lnTo>
                      <a:pt x="1164" y="124"/>
                    </a:lnTo>
                    <a:lnTo>
                      <a:pt x="1168" y="120"/>
                    </a:lnTo>
                    <a:lnTo>
                      <a:pt x="1172" y="115"/>
                    </a:lnTo>
                    <a:lnTo>
                      <a:pt x="1175" y="109"/>
                    </a:lnTo>
                    <a:lnTo>
                      <a:pt x="1179" y="105"/>
                    </a:lnTo>
                    <a:lnTo>
                      <a:pt x="1182" y="100"/>
                    </a:lnTo>
                    <a:lnTo>
                      <a:pt x="1187" y="94"/>
                    </a:lnTo>
                    <a:lnTo>
                      <a:pt x="1190" y="90"/>
                    </a:lnTo>
                    <a:lnTo>
                      <a:pt x="1194" y="85"/>
                    </a:lnTo>
                    <a:lnTo>
                      <a:pt x="1199" y="79"/>
                    </a:lnTo>
                    <a:lnTo>
                      <a:pt x="1205" y="75"/>
                    </a:lnTo>
                    <a:lnTo>
                      <a:pt x="1211" y="70"/>
                    </a:lnTo>
                    <a:lnTo>
                      <a:pt x="1215" y="64"/>
                    </a:lnTo>
                    <a:lnTo>
                      <a:pt x="1220" y="60"/>
                    </a:lnTo>
                    <a:lnTo>
                      <a:pt x="1224" y="55"/>
                    </a:lnTo>
                    <a:lnTo>
                      <a:pt x="1229" y="49"/>
                    </a:lnTo>
                    <a:lnTo>
                      <a:pt x="1235" y="45"/>
                    </a:lnTo>
                    <a:lnTo>
                      <a:pt x="1241" y="40"/>
                    </a:lnTo>
                    <a:lnTo>
                      <a:pt x="1245" y="34"/>
                    </a:lnTo>
                    <a:lnTo>
                      <a:pt x="1249" y="30"/>
                    </a:lnTo>
                    <a:lnTo>
                      <a:pt x="1255" y="25"/>
                    </a:lnTo>
                    <a:lnTo>
                      <a:pt x="1262" y="19"/>
                    </a:lnTo>
                    <a:lnTo>
                      <a:pt x="1265" y="15"/>
                    </a:lnTo>
                    <a:lnTo>
                      <a:pt x="1264" y="10"/>
                    </a:lnTo>
                    <a:lnTo>
                      <a:pt x="1264" y="4"/>
                    </a:lnTo>
                    <a:lnTo>
                      <a:pt x="1263" y="0"/>
                    </a:lnTo>
                    <a:lnTo>
                      <a:pt x="1593" y="0"/>
                    </a:lnTo>
                    <a:lnTo>
                      <a:pt x="1596" y="1"/>
                    </a:lnTo>
                    <a:lnTo>
                      <a:pt x="1600" y="1"/>
                    </a:lnTo>
                    <a:lnTo>
                      <a:pt x="1605" y="2"/>
                    </a:lnTo>
                    <a:lnTo>
                      <a:pt x="1609" y="2"/>
                    </a:lnTo>
                    <a:lnTo>
                      <a:pt x="1614" y="2"/>
                    </a:lnTo>
                    <a:lnTo>
                      <a:pt x="1619" y="2"/>
                    </a:lnTo>
                    <a:lnTo>
                      <a:pt x="1622" y="1"/>
                    </a:lnTo>
                    <a:lnTo>
                      <a:pt x="1627" y="1"/>
                    </a:lnTo>
                    <a:lnTo>
                      <a:pt x="1629" y="0"/>
                    </a:lnTo>
                    <a:lnTo>
                      <a:pt x="1891" y="0"/>
                    </a:lnTo>
                    <a:lnTo>
                      <a:pt x="1888" y="3"/>
                    </a:lnTo>
                    <a:lnTo>
                      <a:pt x="1886" y="5"/>
                    </a:lnTo>
                    <a:lnTo>
                      <a:pt x="1884" y="9"/>
                    </a:lnTo>
                    <a:lnTo>
                      <a:pt x="1880" y="12"/>
                    </a:lnTo>
                    <a:lnTo>
                      <a:pt x="1878" y="15"/>
                    </a:lnTo>
                    <a:lnTo>
                      <a:pt x="1876" y="18"/>
                    </a:lnTo>
                    <a:lnTo>
                      <a:pt x="1876" y="22"/>
                    </a:lnTo>
                    <a:lnTo>
                      <a:pt x="1875" y="25"/>
                    </a:lnTo>
                    <a:lnTo>
                      <a:pt x="1873" y="29"/>
                    </a:lnTo>
                    <a:lnTo>
                      <a:pt x="1873" y="31"/>
                    </a:lnTo>
                    <a:lnTo>
                      <a:pt x="1872" y="34"/>
                    </a:lnTo>
                    <a:lnTo>
                      <a:pt x="1871" y="38"/>
                    </a:lnTo>
                    <a:lnTo>
                      <a:pt x="1868" y="41"/>
                    </a:lnTo>
                    <a:lnTo>
                      <a:pt x="1864" y="44"/>
                    </a:lnTo>
                    <a:lnTo>
                      <a:pt x="1861" y="47"/>
                    </a:lnTo>
                    <a:lnTo>
                      <a:pt x="1857" y="50"/>
                    </a:lnTo>
                    <a:lnTo>
                      <a:pt x="1854" y="53"/>
                    </a:lnTo>
                    <a:lnTo>
                      <a:pt x="1847" y="56"/>
                    </a:lnTo>
                    <a:lnTo>
                      <a:pt x="1841" y="60"/>
                    </a:lnTo>
                    <a:lnTo>
                      <a:pt x="1830" y="61"/>
                    </a:lnTo>
                    <a:lnTo>
                      <a:pt x="1818" y="62"/>
                    </a:lnTo>
                    <a:lnTo>
                      <a:pt x="1818" y="65"/>
                    </a:lnTo>
                    <a:lnTo>
                      <a:pt x="1817" y="69"/>
                    </a:lnTo>
                    <a:lnTo>
                      <a:pt x="1817" y="72"/>
                    </a:lnTo>
                    <a:lnTo>
                      <a:pt x="1819" y="76"/>
                    </a:lnTo>
                    <a:lnTo>
                      <a:pt x="1822" y="78"/>
                    </a:lnTo>
                    <a:lnTo>
                      <a:pt x="1826" y="82"/>
                    </a:lnTo>
                    <a:lnTo>
                      <a:pt x="1830" y="85"/>
                    </a:lnTo>
                    <a:lnTo>
                      <a:pt x="1833" y="87"/>
                    </a:lnTo>
                    <a:lnTo>
                      <a:pt x="1838" y="91"/>
                    </a:lnTo>
                    <a:lnTo>
                      <a:pt x="1843" y="94"/>
                    </a:lnTo>
                    <a:lnTo>
                      <a:pt x="1848" y="97"/>
                    </a:lnTo>
                    <a:lnTo>
                      <a:pt x="1854" y="100"/>
                    </a:lnTo>
                    <a:lnTo>
                      <a:pt x="1864" y="102"/>
                    </a:lnTo>
                    <a:lnTo>
                      <a:pt x="1876" y="105"/>
                    </a:lnTo>
                    <a:lnTo>
                      <a:pt x="1891" y="107"/>
                    </a:lnTo>
                    <a:lnTo>
                      <a:pt x="1896" y="109"/>
                    </a:lnTo>
                    <a:lnTo>
                      <a:pt x="1900" y="113"/>
                    </a:lnTo>
                    <a:lnTo>
                      <a:pt x="1904" y="116"/>
                    </a:lnTo>
                    <a:lnTo>
                      <a:pt x="1907" y="118"/>
                    </a:lnTo>
                    <a:lnTo>
                      <a:pt x="1908" y="122"/>
                    </a:lnTo>
                    <a:lnTo>
                      <a:pt x="1908" y="125"/>
                    </a:lnTo>
                    <a:lnTo>
                      <a:pt x="1909" y="129"/>
                    </a:lnTo>
                    <a:lnTo>
                      <a:pt x="1909" y="131"/>
                    </a:lnTo>
                    <a:lnTo>
                      <a:pt x="1909" y="135"/>
                    </a:lnTo>
                    <a:lnTo>
                      <a:pt x="1910" y="138"/>
                    </a:lnTo>
                    <a:lnTo>
                      <a:pt x="1910" y="141"/>
                    </a:lnTo>
                    <a:lnTo>
                      <a:pt x="1913" y="144"/>
                    </a:lnTo>
                    <a:lnTo>
                      <a:pt x="1917" y="147"/>
                    </a:lnTo>
                    <a:lnTo>
                      <a:pt x="1921" y="151"/>
                    </a:lnTo>
                    <a:lnTo>
                      <a:pt x="1928" y="153"/>
                    </a:lnTo>
                    <a:lnTo>
                      <a:pt x="1937" y="156"/>
                    </a:lnTo>
                    <a:lnTo>
                      <a:pt x="1951" y="158"/>
                    </a:lnTo>
                    <a:lnTo>
                      <a:pt x="1964" y="160"/>
                    </a:lnTo>
                    <a:lnTo>
                      <a:pt x="1975" y="162"/>
                    </a:lnTo>
                    <a:lnTo>
                      <a:pt x="1983" y="160"/>
                    </a:lnTo>
                    <a:lnTo>
                      <a:pt x="1995" y="158"/>
                    </a:lnTo>
                    <a:lnTo>
                      <a:pt x="2002" y="155"/>
                    </a:lnTo>
                    <a:lnTo>
                      <a:pt x="2010" y="152"/>
                    </a:lnTo>
                    <a:lnTo>
                      <a:pt x="2028" y="152"/>
                    </a:lnTo>
                    <a:lnTo>
                      <a:pt x="2037" y="155"/>
                    </a:lnTo>
                    <a:lnTo>
                      <a:pt x="2045" y="158"/>
                    </a:lnTo>
                    <a:lnTo>
                      <a:pt x="2051" y="161"/>
                    </a:lnTo>
                    <a:lnTo>
                      <a:pt x="2054" y="165"/>
                    </a:lnTo>
                    <a:lnTo>
                      <a:pt x="2058" y="167"/>
                    </a:lnTo>
                    <a:lnTo>
                      <a:pt x="2061" y="170"/>
                    </a:lnTo>
                    <a:lnTo>
                      <a:pt x="2067" y="174"/>
                    </a:lnTo>
                    <a:lnTo>
                      <a:pt x="2072" y="176"/>
                    </a:lnTo>
                    <a:lnTo>
                      <a:pt x="2077" y="180"/>
                    </a:lnTo>
                    <a:lnTo>
                      <a:pt x="2083" y="183"/>
                    </a:lnTo>
                    <a:lnTo>
                      <a:pt x="2090" y="185"/>
                    </a:lnTo>
                    <a:lnTo>
                      <a:pt x="2097" y="189"/>
                    </a:lnTo>
                    <a:lnTo>
                      <a:pt x="2110" y="191"/>
                    </a:lnTo>
                    <a:lnTo>
                      <a:pt x="2123" y="192"/>
                    </a:lnTo>
                    <a:lnTo>
                      <a:pt x="2137" y="194"/>
                    </a:lnTo>
                    <a:lnTo>
                      <a:pt x="2152" y="196"/>
                    </a:lnTo>
                    <a:lnTo>
                      <a:pt x="2165" y="198"/>
                    </a:lnTo>
                    <a:lnTo>
                      <a:pt x="2181" y="199"/>
                    </a:lnTo>
                    <a:lnTo>
                      <a:pt x="2196" y="201"/>
                    </a:lnTo>
                    <a:lnTo>
                      <a:pt x="2206" y="204"/>
                    </a:lnTo>
                    <a:lnTo>
                      <a:pt x="2214" y="206"/>
                    </a:lnTo>
                    <a:lnTo>
                      <a:pt x="2225" y="209"/>
                    </a:lnTo>
                    <a:lnTo>
                      <a:pt x="2237" y="211"/>
                    </a:lnTo>
                    <a:lnTo>
                      <a:pt x="2254" y="211"/>
                    </a:lnTo>
                    <a:lnTo>
                      <a:pt x="2267" y="208"/>
                    </a:lnTo>
                    <a:lnTo>
                      <a:pt x="2280" y="206"/>
                    </a:lnTo>
                    <a:lnTo>
                      <a:pt x="2293" y="204"/>
                    </a:lnTo>
                    <a:lnTo>
                      <a:pt x="2305" y="203"/>
                    </a:lnTo>
                    <a:lnTo>
                      <a:pt x="2322" y="203"/>
                    </a:lnTo>
                    <a:lnTo>
                      <a:pt x="2335" y="205"/>
                    </a:lnTo>
                    <a:lnTo>
                      <a:pt x="2347" y="207"/>
                    </a:lnTo>
                    <a:lnTo>
                      <a:pt x="2357" y="209"/>
                    </a:lnTo>
                    <a:lnTo>
                      <a:pt x="2369" y="212"/>
                    </a:lnTo>
                    <a:lnTo>
                      <a:pt x="2383" y="214"/>
                    </a:lnTo>
                    <a:lnTo>
                      <a:pt x="2395" y="216"/>
                    </a:lnTo>
                    <a:lnTo>
                      <a:pt x="2406" y="219"/>
                    </a:lnTo>
                    <a:lnTo>
                      <a:pt x="2421" y="221"/>
                    </a:lnTo>
                    <a:lnTo>
                      <a:pt x="2434" y="222"/>
                    </a:lnTo>
                    <a:lnTo>
                      <a:pt x="2449" y="224"/>
                    </a:lnTo>
                    <a:lnTo>
                      <a:pt x="2466" y="226"/>
                    </a:lnTo>
                    <a:lnTo>
                      <a:pt x="2482" y="224"/>
                    </a:lnTo>
                    <a:lnTo>
                      <a:pt x="2494" y="222"/>
                    </a:lnTo>
                    <a:lnTo>
                      <a:pt x="2506" y="220"/>
                    </a:lnTo>
                    <a:lnTo>
                      <a:pt x="2516" y="218"/>
                    </a:lnTo>
                    <a:lnTo>
                      <a:pt x="2527" y="215"/>
                    </a:lnTo>
                    <a:lnTo>
                      <a:pt x="2536" y="212"/>
                    </a:lnTo>
                    <a:lnTo>
                      <a:pt x="2545" y="209"/>
                    </a:lnTo>
                    <a:lnTo>
                      <a:pt x="2553" y="207"/>
                    </a:lnTo>
                    <a:lnTo>
                      <a:pt x="2559" y="204"/>
                    </a:lnTo>
                    <a:lnTo>
                      <a:pt x="2566" y="200"/>
                    </a:lnTo>
                    <a:lnTo>
                      <a:pt x="2569" y="198"/>
                    </a:lnTo>
                    <a:lnTo>
                      <a:pt x="2574" y="194"/>
                    </a:lnTo>
                    <a:lnTo>
                      <a:pt x="2579" y="191"/>
                    </a:lnTo>
                    <a:lnTo>
                      <a:pt x="2583" y="189"/>
                    </a:lnTo>
                    <a:lnTo>
                      <a:pt x="2588" y="185"/>
                    </a:lnTo>
                    <a:lnTo>
                      <a:pt x="2592" y="182"/>
                    </a:lnTo>
                    <a:lnTo>
                      <a:pt x="2597" y="180"/>
                    </a:lnTo>
                    <a:lnTo>
                      <a:pt x="2611" y="177"/>
                    </a:lnTo>
                    <a:lnTo>
                      <a:pt x="2627" y="177"/>
                    </a:lnTo>
                    <a:lnTo>
                      <a:pt x="2638" y="175"/>
                    </a:lnTo>
                    <a:lnTo>
                      <a:pt x="2645" y="171"/>
                    </a:lnTo>
                    <a:lnTo>
                      <a:pt x="2651" y="169"/>
                    </a:lnTo>
                    <a:lnTo>
                      <a:pt x="2656" y="166"/>
                    </a:lnTo>
                    <a:lnTo>
                      <a:pt x="2660" y="162"/>
                    </a:lnTo>
                    <a:lnTo>
                      <a:pt x="2666" y="160"/>
                    </a:lnTo>
                    <a:lnTo>
                      <a:pt x="2675" y="161"/>
                    </a:lnTo>
                    <a:lnTo>
                      <a:pt x="2681" y="165"/>
                    </a:lnTo>
                    <a:lnTo>
                      <a:pt x="2690" y="166"/>
                    </a:lnTo>
                    <a:lnTo>
                      <a:pt x="2704" y="163"/>
                    </a:lnTo>
                    <a:lnTo>
                      <a:pt x="2710" y="160"/>
                    </a:lnTo>
                    <a:lnTo>
                      <a:pt x="2713" y="158"/>
                    </a:lnTo>
                    <a:lnTo>
                      <a:pt x="2717" y="154"/>
                    </a:lnTo>
                    <a:lnTo>
                      <a:pt x="2721" y="151"/>
                    </a:lnTo>
                    <a:lnTo>
                      <a:pt x="2726" y="148"/>
                    </a:lnTo>
                    <a:lnTo>
                      <a:pt x="2731" y="145"/>
                    </a:lnTo>
                    <a:lnTo>
                      <a:pt x="2735" y="141"/>
                    </a:lnTo>
                    <a:lnTo>
                      <a:pt x="2734" y="139"/>
                    </a:lnTo>
                    <a:lnTo>
                      <a:pt x="2733" y="136"/>
                    </a:lnTo>
                    <a:lnTo>
                      <a:pt x="2733" y="132"/>
                    </a:lnTo>
                    <a:lnTo>
                      <a:pt x="2732" y="129"/>
                    </a:lnTo>
                    <a:lnTo>
                      <a:pt x="2731" y="125"/>
                    </a:lnTo>
                    <a:lnTo>
                      <a:pt x="2727" y="123"/>
                    </a:lnTo>
                    <a:lnTo>
                      <a:pt x="2721" y="120"/>
                    </a:lnTo>
                    <a:lnTo>
                      <a:pt x="2718" y="116"/>
                    </a:lnTo>
                    <a:lnTo>
                      <a:pt x="2716" y="114"/>
                    </a:lnTo>
                    <a:lnTo>
                      <a:pt x="2713" y="110"/>
                    </a:lnTo>
                    <a:lnTo>
                      <a:pt x="2712" y="107"/>
                    </a:lnTo>
                    <a:lnTo>
                      <a:pt x="2719" y="105"/>
                    </a:lnTo>
                    <a:lnTo>
                      <a:pt x="2727" y="101"/>
                    </a:lnTo>
                    <a:lnTo>
                      <a:pt x="2735" y="99"/>
                    </a:lnTo>
                    <a:lnTo>
                      <a:pt x="2749" y="98"/>
                    </a:lnTo>
                    <a:lnTo>
                      <a:pt x="2765" y="98"/>
                    </a:lnTo>
                    <a:lnTo>
                      <a:pt x="2781" y="99"/>
                    </a:lnTo>
                    <a:lnTo>
                      <a:pt x="2793" y="99"/>
                    </a:lnTo>
                    <a:lnTo>
                      <a:pt x="2800" y="95"/>
                    </a:lnTo>
                    <a:lnTo>
                      <a:pt x="2807" y="93"/>
                    </a:lnTo>
                    <a:lnTo>
                      <a:pt x="2822" y="91"/>
                    </a:lnTo>
                    <a:lnTo>
                      <a:pt x="2839" y="91"/>
                    </a:lnTo>
                    <a:lnTo>
                      <a:pt x="2848" y="93"/>
                    </a:lnTo>
                    <a:lnTo>
                      <a:pt x="2856" y="95"/>
                    </a:lnTo>
                    <a:lnTo>
                      <a:pt x="2868" y="98"/>
                    </a:lnTo>
                    <a:lnTo>
                      <a:pt x="2879" y="99"/>
                    </a:lnTo>
                    <a:lnTo>
                      <a:pt x="2886" y="95"/>
                    </a:lnTo>
                    <a:lnTo>
                      <a:pt x="2894" y="93"/>
                    </a:lnTo>
                    <a:lnTo>
                      <a:pt x="2906" y="95"/>
                    </a:lnTo>
                    <a:lnTo>
                      <a:pt x="2920" y="95"/>
                    </a:lnTo>
                    <a:lnTo>
                      <a:pt x="2936" y="94"/>
                    </a:lnTo>
                    <a:lnTo>
                      <a:pt x="2948" y="93"/>
                    </a:lnTo>
                    <a:lnTo>
                      <a:pt x="2955" y="90"/>
                    </a:lnTo>
                    <a:lnTo>
                      <a:pt x="2962" y="87"/>
                    </a:lnTo>
                    <a:lnTo>
                      <a:pt x="2977" y="87"/>
                    </a:lnTo>
                    <a:lnTo>
                      <a:pt x="2982" y="91"/>
                    </a:lnTo>
                    <a:lnTo>
                      <a:pt x="2979" y="94"/>
                    </a:lnTo>
                    <a:lnTo>
                      <a:pt x="2976" y="97"/>
                    </a:lnTo>
                    <a:lnTo>
                      <a:pt x="2974" y="100"/>
                    </a:lnTo>
                    <a:lnTo>
                      <a:pt x="2970" y="103"/>
                    </a:lnTo>
                    <a:lnTo>
                      <a:pt x="2968" y="107"/>
                    </a:lnTo>
                    <a:lnTo>
                      <a:pt x="2967" y="109"/>
                    </a:lnTo>
                    <a:lnTo>
                      <a:pt x="2966" y="113"/>
                    </a:lnTo>
                    <a:lnTo>
                      <a:pt x="2964" y="116"/>
                    </a:lnTo>
                    <a:lnTo>
                      <a:pt x="2963" y="120"/>
                    </a:lnTo>
                    <a:lnTo>
                      <a:pt x="2963" y="122"/>
                    </a:lnTo>
                    <a:lnTo>
                      <a:pt x="2962" y="125"/>
                    </a:lnTo>
                    <a:lnTo>
                      <a:pt x="2960" y="129"/>
                    </a:lnTo>
                    <a:lnTo>
                      <a:pt x="2959" y="132"/>
                    </a:lnTo>
                    <a:lnTo>
                      <a:pt x="2956" y="135"/>
                    </a:lnTo>
                    <a:lnTo>
                      <a:pt x="2955" y="138"/>
                    </a:lnTo>
                    <a:lnTo>
                      <a:pt x="2954" y="141"/>
                    </a:lnTo>
                    <a:lnTo>
                      <a:pt x="2954" y="145"/>
                    </a:lnTo>
                    <a:lnTo>
                      <a:pt x="2956" y="148"/>
                    </a:lnTo>
                    <a:lnTo>
                      <a:pt x="2958" y="151"/>
                    </a:lnTo>
                    <a:lnTo>
                      <a:pt x="2960" y="154"/>
                    </a:lnTo>
                    <a:lnTo>
                      <a:pt x="2962" y="158"/>
                    </a:lnTo>
                    <a:lnTo>
                      <a:pt x="2966" y="156"/>
                    </a:lnTo>
                    <a:lnTo>
                      <a:pt x="2969" y="153"/>
                    </a:lnTo>
                    <a:lnTo>
                      <a:pt x="2973" y="150"/>
                    </a:lnTo>
                    <a:lnTo>
                      <a:pt x="2976" y="147"/>
                    </a:lnTo>
                    <a:lnTo>
                      <a:pt x="2982" y="145"/>
                    </a:lnTo>
                    <a:lnTo>
                      <a:pt x="2994" y="146"/>
                    </a:lnTo>
                    <a:lnTo>
                      <a:pt x="3003" y="150"/>
                    </a:lnTo>
                    <a:lnTo>
                      <a:pt x="3009" y="152"/>
                    </a:lnTo>
                    <a:lnTo>
                      <a:pt x="3015" y="155"/>
                    </a:lnTo>
                    <a:lnTo>
                      <a:pt x="3021" y="159"/>
                    </a:lnTo>
                    <a:lnTo>
                      <a:pt x="3027" y="161"/>
                    </a:lnTo>
                    <a:lnTo>
                      <a:pt x="3035" y="165"/>
                    </a:lnTo>
                    <a:lnTo>
                      <a:pt x="3046" y="167"/>
                    </a:lnTo>
                    <a:lnTo>
                      <a:pt x="3059" y="169"/>
                    </a:lnTo>
                    <a:lnTo>
                      <a:pt x="3071" y="171"/>
                    </a:lnTo>
                    <a:lnTo>
                      <a:pt x="3079" y="174"/>
                    </a:lnTo>
                    <a:lnTo>
                      <a:pt x="3087" y="177"/>
                    </a:lnTo>
                    <a:lnTo>
                      <a:pt x="3095" y="180"/>
                    </a:lnTo>
                    <a:lnTo>
                      <a:pt x="3103" y="183"/>
                    </a:lnTo>
                    <a:lnTo>
                      <a:pt x="3112" y="185"/>
                    </a:lnTo>
                    <a:lnTo>
                      <a:pt x="3120" y="188"/>
                    </a:lnTo>
                    <a:lnTo>
                      <a:pt x="3126" y="191"/>
                    </a:lnTo>
                    <a:lnTo>
                      <a:pt x="3130" y="194"/>
                    </a:lnTo>
                    <a:lnTo>
                      <a:pt x="3135" y="197"/>
                    </a:lnTo>
                    <a:lnTo>
                      <a:pt x="3138" y="200"/>
                    </a:lnTo>
                    <a:lnTo>
                      <a:pt x="3141" y="204"/>
                    </a:lnTo>
                    <a:lnTo>
                      <a:pt x="3144" y="207"/>
                    </a:lnTo>
                    <a:lnTo>
                      <a:pt x="3147" y="209"/>
                    </a:lnTo>
                    <a:lnTo>
                      <a:pt x="3150" y="213"/>
                    </a:lnTo>
                    <a:lnTo>
                      <a:pt x="3155" y="216"/>
                    </a:lnTo>
                    <a:lnTo>
                      <a:pt x="3168" y="218"/>
                    </a:lnTo>
                    <a:lnTo>
                      <a:pt x="3175" y="221"/>
                    </a:lnTo>
                    <a:lnTo>
                      <a:pt x="3180" y="223"/>
                    </a:lnTo>
                    <a:lnTo>
                      <a:pt x="3185" y="227"/>
                    </a:lnTo>
                    <a:lnTo>
                      <a:pt x="3189" y="230"/>
                    </a:lnTo>
                    <a:lnTo>
                      <a:pt x="3194" y="234"/>
                    </a:lnTo>
                    <a:lnTo>
                      <a:pt x="3196" y="236"/>
                    </a:lnTo>
                    <a:lnTo>
                      <a:pt x="3197" y="239"/>
                    </a:lnTo>
                    <a:lnTo>
                      <a:pt x="3200" y="243"/>
                    </a:lnTo>
                    <a:lnTo>
                      <a:pt x="3202" y="246"/>
                    </a:lnTo>
                    <a:lnTo>
                      <a:pt x="3204" y="249"/>
                    </a:lnTo>
                    <a:lnTo>
                      <a:pt x="3205" y="252"/>
                    </a:lnTo>
                    <a:lnTo>
                      <a:pt x="3205" y="256"/>
                    </a:lnTo>
                    <a:lnTo>
                      <a:pt x="3205" y="259"/>
                    </a:lnTo>
                    <a:lnTo>
                      <a:pt x="3204" y="261"/>
                    </a:lnTo>
                    <a:lnTo>
                      <a:pt x="3204" y="265"/>
                    </a:lnTo>
                    <a:lnTo>
                      <a:pt x="3204" y="268"/>
                    </a:lnTo>
                    <a:lnTo>
                      <a:pt x="3201" y="272"/>
                    </a:lnTo>
                    <a:lnTo>
                      <a:pt x="3198" y="274"/>
                    </a:lnTo>
                    <a:lnTo>
                      <a:pt x="3195" y="277"/>
                    </a:lnTo>
                    <a:lnTo>
                      <a:pt x="3191" y="281"/>
                    </a:lnTo>
                    <a:lnTo>
                      <a:pt x="3189" y="284"/>
                    </a:lnTo>
                    <a:lnTo>
                      <a:pt x="3185" y="287"/>
                    </a:lnTo>
                    <a:lnTo>
                      <a:pt x="3183" y="290"/>
                    </a:lnTo>
                    <a:lnTo>
                      <a:pt x="3181" y="294"/>
                    </a:lnTo>
                    <a:lnTo>
                      <a:pt x="3179" y="297"/>
                    </a:lnTo>
                    <a:lnTo>
                      <a:pt x="3177" y="299"/>
                    </a:lnTo>
                    <a:lnTo>
                      <a:pt x="3175" y="303"/>
                    </a:lnTo>
                    <a:lnTo>
                      <a:pt x="3175" y="306"/>
                    </a:lnTo>
                    <a:lnTo>
                      <a:pt x="3177" y="310"/>
                    </a:lnTo>
                    <a:lnTo>
                      <a:pt x="3178" y="312"/>
                    </a:lnTo>
                    <a:lnTo>
                      <a:pt x="3179" y="316"/>
                    </a:lnTo>
                    <a:lnTo>
                      <a:pt x="3180" y="319"/>
                    </a:lnTo>
                    <a:lnTo>
                      <a:pt x="3181" y="322"/>
                    </a:lnTo>
                    <a:lnTo>
                      <a:pt x="3183" y="325"/>
                    </a:lnTo>
                    <a:lnTo>
                      <a:pt x="3186" y="328"/>
                    </a:lnTo>
                    <a:lnTo>
                      <a:pt x="3188" y="332"/>
                    </a:lnTo>
                    <a:lnTo>
                      <a:pt x="3191" y="335"/>
                    </a:lnTo>
                    <a:lnTo>
                      <a:pt x="3196" y="337"/>
                    </a:lnTo>
                    <a:lnTo>
                      <a:pt x="3200" y="341"/>
                    </a:lnTo>
                    <a:lnTo>
                      <a:pt x="3203" y="344"/>
                    </a:lnTo>
                    <a:lnTo>
                      <a:pt x="3206" y="347"/>
                    </a:lnTo>
                    <a:lnTo>
                      <a:pt x="3210" y="350"/>
                    </a:lnTo>
                    <a:lnTo>
                      <a:pt x="3213" y="354"/>
                    </a:lnTo>
                    <a:lnTo>
                      <a:pt x="3217" y="357"/>
                    </a:lnTo>
                    <a:lnTo>
                      <a:pt x="3221" y="359"/>
                    </a:lnTo>
                    <a:lnTo>
                      <a:pt x="3230" y="363"/>
                    </a:lnTo>
                    <a:lnTo>
                      <a:pt x="3239" y="365"/>
                    </a:lnTo>
                    <a:lnTo>
                      <a:pt x="3254" y="367"/>
                    </a:lnTo>
                    <a:lnTo>
                      <a:pt x="3262" y="370"/>
                    </a:lnTo>
                    <a:lnTo>
                      <a:pt x="3268" y="372"/>
                    </a:lnTo>
                    <a:lnTo>
                      <a:pt x="3273" y="375"/>
                    </a:lnTo>
                    <a:lnTo>
                      <a:pt x="3289" y="377"/>
                    </a:lnTo>
                    <a:lnTo>
                      <a:pt x="3297" y="374"/>
                    </a:lnTo>
                    <a:lnTo>
                      <a:pt x="3300" y="371"/>
                    </a:lnTo>
                    <a:lnTo>
                      <a:pt x="3302" y="369"/>
                    </a:lnTo>
                    <a:lnTo>
                      <a:pt x="3304" y="365"/>
                    </a:lnTo>
                    <a:lnTo>
                      <a:pt x="3307" y="362"/>
                    </a:lnTo>
                    <a:lnTo>
                      <a:pt x="3309" y="358"/>
                    </a:lnTo>
                    <a:lnTo>
                      <a:pt x="3309" y="356"/>
                    </a:lnTo>
                    <a:lnTo>
                      <a:pt x="3309" y="352"/>
                    </a:lnTo>
                    <a:lnTo>
                      <a:pt x="3309" y="349"/>
                    </a:lnTo>
                    <a:lnTo>
                      <a:pt x="3308" y="345"/>
                    </a:lnTo>
                    <a:lnTo>
                      <a:pt x="3307" y="343"/>
                    </a:lnTo>
                    <a:lnTo>
                      <a:pt x="3307" y="340"/>
                    </a:lnTo>
                    <a:lnTo>
                      <a:pt x="3306" y="336"/>
                    </a:lnTo>
                    <a:lnTo>
                      <a:pt x="3304" y="333"/>
                    </a:lnTo>
                    <a:lnTo>
                      <a:pt x="3304" y="329"/>
                    </a:lnTo>
                    <a:lnTo>
                      <a:pt x="3303" y="327"/>
                    </a:lnTo>
                    <a:lnTo>
                      <a:pt x="3302" y="324"/>
                    </a:lnTo>
                    <a:lnTo>
                      <a:pt x="3302" y="320"/>
                    </a:lnTo>
                    <a:lnTo>
                      <a:pt x="3304" y="317"/>
                    </a:lnTo>
                    <a:lnTo>
                      <a:pt x="3306" y="314"/>
                    </a:lnTo>
                    <a:lnTo>
                      <a:pt x="3307" y="311"/>
                    </a:lnTo>
                    <a:lnTo>
                      <a:pt x="3309" y="307"/>
                    </a:lnTo>
                    <a:lnTo>
                      <a:pt x="3310" y="304"/>
                    </a:lnTo>
                    <a:lnTo>
                      <a:pt x="3312" y="302"/>
                    </a:lnTo>
                    <a:lnTo>
                      <a:pt x="3315" y="298"/>
                    </a:lnTo>
                    <a:lnTo>
                      <a:pt x="3316" y="295"/>
                    </a:lnTo>
                    <a:lnTo>
                      <a:pt x="3318" y="291"/>
                    </a:lnTo>
                    <a:lnTo>
                      <a:pt x="3321" y="288"/>
                    </a:lnTo>
                    <a:lnTo>
                      <a:pt x="3323" y="286"/>
                    </a:lnTo>
                    <a:lnTo>
                      <a:pt x="3324" y="282"/>
                    </a:lnTo>
                    <a:lnTo>
                      <a:pt x="3325" y="279"/>
                    </a:lnTo>
                    <a:lnTo>
                      <a:pt x="3327" y="275"/>
                    </a:lnTo>
                    <a:lnTo>
                      <a:pt x="3334" y="273"/>
                    </a:lnTo>
                    <a:lnTo>
                      <a:pt x="3340" y="269"/>
                    </a:lnTo>
                    <a:lnTo>
                      <a:pt x="3346" y="267"/>
                    </a:lnTo>
                    <a:lnTo>
                      <a:pt x="3347" y="264"/>
                    </a:lnTo>
                    <a:lnTo>
                      <a:pt x="3348" y="260"/>
                    </a:lnTo>
                    <a:lnTo>
                      <a:pt x="3349" y="257"/>
                    </a:lnTo>
                    <a:lnTo>
                      <a:pt x="3350" y="254"/>
                    </a:lnTo>
                    <a:lnTo>
                      <a:pt x="3352" y="251"/>
                    </a:lnTo>
                    <a:lnTo>
                      <a:pt x="3349" y="248"/>
                    </a:lnTo>
                    <a:lnTo>
                      <a:pt x="3348" y="244"/>
                    </a:lnTo>
                    <a:lnTo>
                      <a:pt x="3346" y="242"/>
                    </a:lnTo>
                    <a:lnTo>
                      <a:pt x="3344" y="238"/>
                    </a:lnTo>
                    <a:lnTo>
                      <a:pt x="3344" y="235"/>
                    </a:lnTo>
                    <a:lnTo>
                      <a:pt x="3342" y="231"/>
                    </a:lnTo>
                    <a:lnTo>
                      <a:pt x="3342" y="228"/>
                    </a:lnTo>
                    <a:lnTo>
                      <a:pt x="3341" y="226"/>
                    </a:lnTo>
                    <a:lnTo>
                      <a:pt x="3341" y="222"/>
                    </a:lnTo>
                    <a:lnTo>
                      <a:pt x="3340" y="219"/>
                    </a:lnTo>
                    <a:lnTo>
                      <a:pt x="3340" y="215"/>
                    </a:lnTo>
                    <a:lnTo>
                      <a:pt x="3339" y="213"/>
                    </a:lnTo>
                    <a:lnTo>
                      <a:pt x="3339" y="209"/>
                    </a:lnTo>
                    <a:lnTo>
                      <a:pt x="3339" y="206"/>
                    </a:lnTo>
                    <a:lnTo>
                      <a:pt x="3338" y="203"/>
                    </a:lnTo>
                    <a:lnTo>
                      <a:pt x="3338" y="200"/>
                    </a:lnTo>
                    <a:lnTo>
                      <a:pt x="3338" y="197"/>
                    </a:lnTo>
                    <a:lnTo>
                      <a:pt x="3338" y="193"/>
                    </a:lnTo>
                    <a:lnTo>
                      <a:pt x="3338" y="190"/>
                    </a:lnTo>
                    <a:lnTo>
                      <a:pt x="3338" y="186"/>
                    </a:lnTo>
                    <a:lnTo>
                      <a:pt x="3338" y="184"/>
                    </a:lnTo>
                    <a:lnTo>
                      <a:pt x="3338" y="181"/>
                    </a:lnTo>
                    <a:lnTo>
                      <a:pt x="3337" y="177"/>
                    </a:lnTo>
                    <a:lnTo>
                      <a:pt x="3336" y="174"/>
                    </a:lnTo>
                    <a:lnTo>
                      <a:pt x="3336" y="171"/>
                    </a:lnTo>
                    <a:lnTo>
                      <a:pt x="3334" y="168"/>
                    </a:lnTo>
                    <a:lnTo>
                      <a:pt x="3333" y="165"/>
                    </a:lnTo>
                    <a:lnTo>
                      <a:pt x="3332" y="161"/>
                    </a:lnTo>
                    <a:lnTo>
                      <a:pt x="3326" y="159"/>
                    </a:lnTo>
                    <a:lnTo>
                      <a:pt x="3310" y="160"/>
                    </a:lnTo>
                    <a:lnTo>
                      <a:pt x="3294" y="160"/>
                    </a:lnTo>
                    <a:lnTo>
                      <a:pt x="3279" y="159"/>
                    </a:lnTo>
                    <a:lnTo>
                      <a:pt x="3271" y="156"/>
                    </a:lnTo>
                    <a:lnTo>
                      <a:pt x="3266" y="153"/>
                    </a:lnTo>
                    <a:lnTo>
                      <a:pt x="3262" y="151"/>
                    </a:lnTo>
                    <a:lnTo>
                      <a:pt x="3256" y="147"/>
                    </a:lnTo>
                    <a:lnTo>
                      <a:pt x="3251" y="144"/>
                    </a:lnTo>
                    <a:lnTo>
                      <a:pt x="3248" y="141"/>
                    </a:lnTo>
                    <a:lnTo>
                      <a:pt x="3247" y="138"/>
                    </a:lnTo>
                    <a:lnTo>
                      <a:pt x="3244" y="135"/>
                    </a:lnTo>
                    <a:lnTo>
                      <a:pt x="3243" y="131"/>
                    </a:lnTo>
                    <a:lnTo>
                      <a:pt x="3242" y="128"/>
                    </a:lnTo>
                    <a:lnTo>
                      <a:pt x="3240" y="125"/>
                    </a:lnTo>
                    <a:lnTo>
                      <a:pt x="3239" y="122"/>
                    </a:lnTo>
                    <a:lnTo>
                      <a:pt x="3236" y="118"/>
                    </a:lnTo>
                    <a:lnTo>
                      <a:pt x="3235" y="115"/>
                    </a:lnTo>
                    <a:lnTo>
                      <a:pt x="3233" y="113"/>
                    </a:lnTo>
                    <a:lnTo>
                      <a:pt x="3232" y="109"/>
                    </a:lnTo>
                    <a:lnTo>
                      <a:pt x="3230" y="106"/>
                    </a:lnTo>
                    <a:lnTo>
                      <a:pt x="3228" y="102"/>
                    </a:lnTo>
                    <a:lnTo>
                      <a:pt x="3227" y="100"/>
                    </a:lnTo>
                    <a:lnTo>
                      <a:pt x="3225" y="97"/>
                    </a:lnTo>
                    <a:lnTo>
                      <a:pt x="3224" y="93"/>
                    </a:lnTo>
                    <a:lnTo>
                      <a:pt x="3220" y="90"/>
                    </a:lnTo>
                    <a:lnTo>
                      <a:pt x="3230" y="88"/>
                    </a:lnTo>
                    <a:lnTo>
                      <a:pt x="3246" y="88"/>
                    </a:lnTo>
                    <a:lnTo>
                      <a:pt x="3256" y="91"/>
                    </a:lnTo>
                    <a:lnTo>
                      <a:pt x="3266" y="93"/>
                    </a:lnTo>
                    <a:lnTo>
                      <a:pt x="3279" y="93"/>
                    </a:lnTo>
                    <a:lnTo>
                      <a:pt x="3289" y="91"/>
                    </a:lnTo>
                    <a:lnTo>
                      <a:pt x="3296" y="87"/>
                    </a:lnTo>
                    <a:lnTo>
                      <a:pt x="3303" y="85"/>
                    </a:lnTo>
                    <a:lnTo>
                      <a:pt x="3311" y="82"/>
                    </a:lnTo>
                    <a:lnTo>
                      <a:pt x="3325" y="80"/>
                    </a:lnTo>
                    <a:lnTo>
                      <a:pt x="3339" y="78"/>
                    </a:lnTo>
                    <a:lnTo>
                      <a:pt x="3347" y="79"/>
                    </a:lnTo>
                    <a:lnTo>
                      <a:pt x="3352" y="83"/>
                    </a:lnTo>
                    <a:lnTo>
                      <a:pt x="3356" y="85"/>
                    </a:lnTo>
                    <a:lnTo>
                      <a:pt x="3361" y="88"/>
                    </a:lnTo>
                    <a:lnTo>
                      <a:pt x="3370" y="91"/>
                    </a:lnTo>
                    <a:lnTo>
                      <a:pt x="3380" y="93"/>
                    </a:lnTo>
                    <a:lnTo>
                      <a:pt x="3395" y="92"/>
                    </a:lnTo>
                    <a:lnTo>
                      <a:pt x="3403" y="88"/>
                    </a:lnTo>
                    <a:lnTo>
                      <a:pt x="3413" y="86"/>
                    </a:lnTo>
                    <a:lnTo>
                      <a:pt x="3423" y="88"/>
                    </a:lnTo>
                    <a:lnTo>
                      <a:pt x="3429" y="92"/>
                    </a:lnTo>
                    <a:lnTo>
                      <a:pt x="3433" y="94"/>
                    </a:lnTo>
                    <a:lnTo>
                      <a:pt x="3438" y="98"/>
                    </a:lnTo>
                    <a:lnTo>
                      <a:pt x="3443" y="101"/>
                    </a:lnTo>
                    <a:lnTo>
                      <a:pt x="3447" y="103"/>
                    </a:lnTo>
                    <a:lnTo>
                      <a:pt x="3454" y="107"/>
                    </a:lnTo>
                    <a:lnTo>
                      <a:pt x="3455" y="110"/>
                    </a:lnTo>
                    <a:lnTo>
                      <a:pt x="3458" y="113"/>
                    </a:lnTo>
                    <a:lnTo>
                      <a:pt x="3459" y="116"/>
                    </a:lnTo>
                    <a:lnTo>
                      <a:pt x="3460" y="120"/>
                    </a:lnTo>
                    <a:lnTo>
                      <a:pt x="3461" y="123"/>
                    </a:lnTo>
                    <a:lnTo>
                      <a:pt x="3462" y="125"/>
                    </a:lnTo>
                    <a:lnTo>
                      <a:pt x="3463" y="129"/>
                    </a:lnTo>
                    <a:lnTo>
                      <a:pt x="3465" y="132"/>
                    </a:lnTo>
                    <a:lnTo>
                      <a:pt x="3467" y="133"/>
                    </a:lnTo>
                    <a:lnTo>
                      <a:pt x="3473" y="130"/>
                    </a:lnTo>
                    <a:lnTo>
                      <a:pt x="3478" y="126"/>
                    </a:lnTo>
                    <a:lnTo>
                      <a:pt x="3483" y="124"/>
                    </a:lnTo>
                    <a:lnTo>
                      <a:pt x="3488" y="121"/>
                    </a:lnTo>
                    <a:lnTo>
                      <a:pt x="3491" y="117"/>
                    </a:lnTo>
                    <a:lnTo>
                      <a:pt x="3496" y="114"/>
                    </a:lnTo>
                    <a:lnTo>
                      <a:pt x="3499" y="112"/>
                    </a:lnTo>
                    <a:lnTo>
                      <a:pt x="3515" y="110"/>
                    </a:lnTo>
                    <a:lnTo>
                      <a:pt x="3526" y="107"/>
                    </a:lnTo>
                    <a:lnTo>
                      <a:pt x="3535" y="105"/>
                    </a:lnTo>
                    <a:lnTo>
                      <a:pt x="3542" y="101"/>
                    </a:lnTo>
                    <a:lnTo>
                      <a:pt x="3549" y="99"/>
                    </a:lnTo>
                    <a:lnTo>
                      <a:pt x="3554" y="99"/>
                    </a:lnTo>
                    <a:lnTo>
                      <a:pt x="3560" y="102"/>
                    </a:lnTo>
                    <a:lnTo>
                      <a:pt x="3566" y="105"/>
                    </a:lnTo>
                    <a:lnTo>
                      <a:pt x="3571" y="108"/>
                    </a:lnTo>
                    <a:lnTo>
                      <a:pt x="3573" y="112"/>
                    </a:lnTo>
                    <a:lnTo>
                      <a:pt x="3575" y="115"/>
                    </a:lnTo>
                    <a:lnTo>
                      <a:pt x="3579" y="117"/>
                    </a:lnTo>
                    <a:lnTo>
                      <a:pt x="3581" y="121"/>
                    </a:lnTo>
                    <a:lnTo>
                      <a:pt x="3584" y="124"/>
                    </a:lnTo>
                    <a:lnTo>
                      <a:pt x="3587" y="128"/>
                    </a:lnTo>
                    <a:lnTo>
                      <a:pt x="3602" y="129"/>
                    </a:lnTo>
                    <a:lnTo>
                      <a:pt x="3611" y="126"/>
                    </a:lnTo>
                    <a:lnTo>
                      <a:pt x="3621" y="123"/>
                    </a:lnTo>
                    <a:lnTo>
                      <a:pt x="3637" y="124"/>
                    </a:lnTo>
                    <a:lnTo>
                      <a:pt x="3650" y="126"/>
                    </a:lnTo>
                    <a:lnTo>
                      <a:pt x="3657" y="126"/>
                    </a:lnTo>
                    <a:lnTo>
                      <a:pt x="3659" y="123"/>
                    </a:lnTo>
                    <a:lnTo>
                      <a:pt x="3663" y="120"/>
                    </a:lnTo>
                    <a:lnTo>
                      <a:pt x="3665" y="116"/>
                    </a:lnTo>
                    <a:lnTo>
                      <a:pt x="3668" y="114"/>
                    </a:lnTo>
                    <a:lnTo>
                      <a:pt x="3672" y="110"/>
                    </a:lnTo>
                    <a:lnTo>
                      <a:pt x="3675" y="107"/>
                    </a:lnTo>
                    <a:lnTo>
                      <a:pt x="3681" y="105"/>
                    </a:lnTo>
                    <a:lnTo>
                      <a:pt x="3688" y="101"/>
                    </a:lnTo>
                    <a:lnTo>
                      <a:pt x="3693" y="98"/>
                    </a:lnTo>
                    <a:lnTo>
                      <a:pt x="3695" y="95"/>
                    </a:lnTo>
                    <a:lnTo>
                      <a:pt x="3698" y="92"/>
                    </a:lnTo>
                    <a:lnTo>
                      <a:pt x="3702" y="88"/>
                    </a:lnTo>
                    <a:lnTo>
                      <a:pt x="3713" y="87"/>
                    </a:lnTo>
                    <a:lnTo>
                      <a:pt x="3727" y="86"/>
                    </a:lnTo>
                    <a:lnTo>
                      <a:pt x="3733" y="83"/>
                    </a:lnTo>
                    <a:lnTo>
                      <a:pt x="3739" y="80"/>
                    </a:lnTo>
                    <a:lnTo>
                      <a:pt x="3743" y="79"/>
                    </a:lnTo>
                    <a:lnTo>
                      <a:pt x="3747" y="83"/>
                    </a:lnTo>
                    <a:lnTo>
                      <a:pt x="3749" y="86"/>
                    </a:lnTo>
                    <a:lnTo>
                      <a:pt x="3751" y="90"/>
                    </a:lnTo>
                    <a:lnTo>
                      <a:pt x="3753" y="93"/>
                    </a:lnTo>
                    <a:lnTo>
                      <a:pt x="3755" y="95"/>
                    </a:lnTo>
                    <a:lnTo>
                      <a:pt x="3756" y="99"/>
                    </a:lnTo>
                    <a:lnTo>
                      <a:pt x="3757" y="102"/>
                    </a:lnTo>
                    <a:lnTo>
                      <a:pt x="3760" y="106"/>
                    </a:lnTo>
                    <a:lnTo>
                      <a:pt x="3762" y="108"/>
                    </a:lnTo>
                    <a:lnTo>
                      <a:pt x="3765" y="112"/>
                    </a:lnTo>
                    <a:lnTo>
                      <a:pt x="3768" y="115"/>
                    </a:lnTo>
                    <a:lnTo>
                      <a:pt x="3771" y="118"/>
                    </a:lnTo>
                    <a:lnTo>
                      <a:pt x="3775" y="121"/>
                    </a:lnTo>
                    <a:lnTo>
                      <a:pt x="3784" y="123"/>
                    </a:lnTo>
                    <a:lnTo>
                      <a:pt x="3800" y="122"/>
                    </a:lnTo>
                    <a:lnTo>
                      <a:pt x="3811" y="120"/>
                    </a:lnTo>
                    <a:lnTo>
                      <a:pt x="3815" y="116"/>
                    </a:lnTo>
                    <a:lnTo>
                      <a:pt x="3818" y="114"/>
                    </a:lnTo>
                    <a:lnTo>
                      <a:pt x="3822" y="110"/>
                    </a:lnTo>
                    <a:lnTo>
                      <a:pt x="3825" y="107"/>
                    </a:lnTo>
                    <a:lnTo>
                      <a:pt x="3829" y="103"/>
                    </a:lnTo>
                    <a:lnTo>
                      <a:pt x="3832" y="101"/>
                    </a:lnTo>
                    <a:lnTo>
                      <a:pt x="3834" y="98"/>
                    </a:lnTo>
                    <a:lnTo>
                      <a:pt x="3838" y="94"/>
                    </a:lnTo>
                    <a:lnTo>
                      <a:pt x="3840" y="91"/>
                    </a:lnTo>
                    <a:lnTo>
                      <a:pt x="3842" y="88"/>
                    </a:lnTo>
                    <a:lnTo>
                      <a:pt x="3842" y="85"/>
                    </a:lnTo>
                    <a:lnTo>
                      <a:pt x="3844" y="82"/>
                    </a:lnTo>
                    <a:lnTo>
                      <a:pt x="3844" y="78"/>
                    </a:lnTo>
                    <a:lnTo>
                      <a:pt x="3844" y="76"/>
                    </a:lnTo>
                    <a:lnTo>
                      <a:pt x="3844" y="72"/>
                    </a:lnTo>
                    <a:lnTo>
                      <a:pt x="3848" y="72"/>
                    </a:lnTo>
                    <a:lnTo>
                      <a:pt x="3848" y="76"/>
                    </a:lnTo>
                    <a:lnTo>
                      <a:pt x="3848" y="78"/>
                    </a:lnTo>
                    <a:lnTo>
                      <a:pt x="3848" y="82"/>
                    </a:lnTo>
                    <a:lnTo>
                      <a:pt x="3848" y="85"/>
                    </a:lnTo>
                    <a:lnTo>
                      <a:pt x="3848" y="88"/>
                    </a:lnTo>
                    <a:lnTo>
                      <a:pt x="3848" y="92"/>
                    </a:lnTo>
                    <a:lnTo>
                      <a:pt x="3848" y="94"/>
                    </a:lnTo>
                    <a:lnTo>
                      <a:pt x="3848" y="98"/>
                    </a:lnTo>
                    <a:lnTo>
                      <a:pt x="3848" y="101"/>
                    </a:lnTo>
                    <a:lnTo>
                      <a:pt x="3849" y="105"/>
                    </a:lnTo>
                    <a:lnTo>
                      <a:pt x="3849" y="107"/>
                    </a:lnTo>
                    <a:lnTo>
                      <a:pt x="3849" y="110"/>
                    </a:lnTo>
                    <a:lnTo>
                      <a:pt x="3849" y="114"/>
                    </a:lnTo>
                    <a:lnTo>
                      <a:pt x="3849" y="117"/>
                    </a:lnTo>
                    <a:lnTo>
                      <a:pt x="3849" y="121"/>
                    </a:lnTo>
                    <a:lnTo>
                      <a:pt x="3848" y="123"/>
                    </a:lnTo>
                    <a:lnTo>
                      <a:pt x="3849" y="126"/>
                    </a:lnTo>
                    <a:lnTo>
                      <a:pt x="3852" y="130"/>
                    </a:lnTo>
                    <a:lnTo>
                      <a:pt x="3854" y="133"/>
                    </a:lnTo>
                    <a:lnTo>
                      <a:pt x="3855" y="136"/>
                    </a:lnTo>
                    <a:lnTo>
                      <a:pt x="3857" y="139"/>
                    </a:lnTo>
                    <a:lnTo>
                      <a:pt x="3860" y="143"/>
                    </a:lnTo>
                    <a:lnTo>
                      <a:pt x="3864" y="146"/>
                    </a:lnTo>
                    <a:lnTo>
                      <a:pt x="3869" y="148"/>
                    </a:lnTo>
                    <a:lnTo>
                      <a:pt x="3872" y="152"/>
                    </a:lnTo>
                    <a:lnTo>
                      <a:pt x="3877" y="155"/>
                    </a:lnTo>
                    <a:lnTo>
                      <a:pt x="3882" y="158"/>
                    </a:lnTo>
                    <a:lnTo>
                      <a:pt x="3891" y="161"/>
                    </a:lnTo>
                    <a:lnTo>
                      <a:pt x="3901" y="163"/>
                    </a:lnTo>
                    <a:lnTo>
                      <a:pt x="3908" y="166"/>
                    </a:lnTo>
                    <a:lnTo>
                      <a:pt x="3916" y="169"/>
                    </a:lnTo>
                    <a:lnTo>
                      <a:pt x="3922" y="173"/>
                    </a:lnTo>
                    <a:lnTo>
                      <a:pt x="3929" y="175"/>
                    </a:lnTo>
                    <a:lnTo>
                      <a:pt x="3937" y="175"/>
                    </a:lnTo>
                    <a:lnTo>
                      <a:pt x="3945" y="173"/>
                    </a:lnTo>
                    <a:lnTo>
                      <a:pt x="3953" y="169"/>
                    </a:lnTo>
                    <a:lnTo>
                      <a:pt x="3961" y="167"/>
                    </a:lnTo>
                    <a:lnTo>
                      <a:pt x="3969" y="163"/>
                    </a:lnTo>
                    <a:lnTo>
                      <a:pt x="3980" y="161"/>
                    </a:lnTo>
                    <a:lnTo>
                      <a:pt x="3983" y="159"/>
                    </a:lnTo>
                    <a:lnTo>
                      <a:pt x="3984" y="155"/>
                    </a:lnTo>
                    <a:lnTo>
                      <a:pt x="3984" y="152"/>
                    </a:lnTo>
                    <a:lnTo>
                      <a:pt x="3989" y="148"/>
                    </a:lnTo>
                    <a:lnTo>
                      <a:pt x="3993" y="146"/>
                    </a:lnTo>
                    <a:lnTo>
                      <a:pt x="3999" y="143"/>
                    </a:lnTo>
                    <a:lnTo>
                      <a:pt x="4015" y="143"/>
                    </a:lnTo>
                    <a:lnTo>
                      <a:pt x="4021" y="145"/>
                    </a:lnTo>
                    <a:lnTo>
                      <a:pt x="4022" y="147"/>
                    </a:lnTo>
                    <a:lnTo>
                      <a:pt x="4022" y="151"/>
                    </a:lnTo>
                    <a:lnTo>
                      <a:pt x="4023" y="154"/>
                    </a:lnTo>
                    <a:lnTo>
                      <a:pt x="4023" y="158"/>
                    </a:lnTo>
                    <a:lnTo>
                      <a:pt x="4025" y="161"/>
                    </a:lnTo>
                    <a:lnTo>
                      <a:pt x="4028" y="163"/>
                    </a:lnTo>
                    <a:lnTo>
                      <a:pt x="4033" y="167"/>
                    </a:lnTo>
                    <a:lnTo>
                      <a:pt x="4038" y="170"/>
                    </a:lnTo>
                    <a:lnTo>
                      <a:pt x="4052" y="171"/>
                    </a:lnTo>
                    <a:lnTo>
                      <a:pt x="4058" y="175"/>
                    </a:lnTo>
                    <a:lnTo>
                      <a:pt x="4063" y="178"/>
                    </a:lnTo>
                    <a:lnTo>
                      <a:pt x="4072" y="181"/>
                    </a:lnTo>
                    <a:lnTo>
                      <a:pt x="4083" y="183"/>
                    </a:lnTo>
                    <a:lnTo>
                      <a:pt x="4095" y="183"/>
                    </a:lnTo>
                    <a:lnTo>
                      <a:pt x="4107" y="182"/>
                    </a:lnTo>
                    <a:lnTo>
                      <a:pt x="4120" y="184"/>
                    </a:lnTo>
                    <a:lnTo>
                      <a:pt x="4127" y="188"/>
                    </a:lnTo>
                    <a:lnTo>
                      <a:pt x="4133" y="190"/>
                    </a:lnTo>
                    <a:lnTo>
                      <a:pt x="4139" y="193"/>
                    </a:lnTo>
                    <a:lnTo>
                      <a:pt x="4142" y="193"/>
                    </a:lnTo>
                    <a:lnTo>
                      <a:pt x="4144" y="190"/>
                    </a:lnTo>
                    <a:lnTo>
                      <a:pt x="4146" y="188"/>
                    </a:lnTo>
                    <a:lnTo>
                      <a:pt x="4148" y="184"/>
                    </a:lnTo>
                    <a:lnTo>
                      <a:pt x="4150" y="181"/>
                    </a:lnTo>
                    <a:lnTo>
                      <a:pt x="4151" y="177"/>
                    </a:lnTo>
                    <a:lnTo>
                      <a:pt x="4152" y="174"/>
                    </a:lnTo>
                    <a:lnTo>
                      <a:pt x="4154" y="171"/>
                    </a:lnTo>
                    <a:lnTo>
                      <a:pt x="4155" y="168"/>
                    </a:lnTo>
                    <a:lnTo>
                      <a:pt x="4157" y="165"/>
                    </a:lnTo>
                    <a:lnTo>
                      <a:pt x="4158" y="161"/>
                    </a:lnTo>
                    <a:lnTo>
                      <a:pt x="4159" y="159"/>
                    </a:lnTo>
                    <a:lnTo>
                      <a:pt x="4160" y="155"/>
                    </a:lnTo>
                    <a:lnTo>
                      <a:pt x="4162" y="152"/>
                    </a:lnTo>
                    <a:lnTo>
                      <a:pt x="4163" y="148"/>
                    </a:lnTo>
                    <a:lnTo>
                      <a:pt x="4164" y="146"/>
                    </a:lnTo>
                    <a:lnTo>
                      <a:pt x="4164" y="143"/>
                    </a:lnTo>
                    <a:lnTo>
                      <a:pt x="4164" y="139"/>
                    </a:lnTo>
                    <a:lnTo>
                      <a:pt x="4163" y="136"/>
                    </a:lnTo>
                    <a:lnTo>
                      <a:pt x="4162" y="132"/>
                    </a:lnTo>
                    <a:lnTo>
                      <a:pt x="4160" y="130"/>
                    </a:lnTo>
                    <a:lnTo>
                      <a:pt x="4159" y="126"/>
                    </a:lnTo>
                    <a:lnTo>
                      <a:pt x="4152" y="125"/>
                    </a:lnTo>
                    <a:lnTo>
                      <a:pt x="4139" y="126"/>
                    </a:lnTo>
                    <a:lnTo>
                      <a:pt x="4129" y="124"/>
                    </a:lnTo>
                    <a:lnTo>
                      <a:pt x="4120" y="123"/>
                    </a:lnTo>
                    <a:lnTo>
                      <a:pt x="4110" y="125"/>
                    </a:lnTo>
                    <a:lnTo>
                      <a:pt x="4098" y="125"/>
                    </a:lnTo>
                    <a:lnTo>
                      <a:pt x="4096" y="123"/>
                    </a:lnTo>
                    <a:lnTo>
                      <a:pt x="4099" y="120"/>
                    </a:lnTo>
                    <a:lnTo>
                      <a:pt x="4103" y="116"/>
                    </a:lnTo>
                    <a:lnTo>
                      <a:pt x="4105" y="113"/>
                    </a:lnTo>
                    <a:lnTo>
                      <a:pt x="4106" y="110"/>
                    </a:lnTo>
                    <a:lnTo>
                      <a:pt x="4107" y="107"/>
                    </a:lnTo>
                    <a:lnTo>
                      <a:pt x="4109" y="103"/>
                    </a:lnTo>
                    <a:lnTo>
                      <a:pt x="4110" y="100"/>
                    </a:lnTo>
                    <a:lnTo>
                      <a:pt x="4111" y="98"/>
                    </a:lnTo>
                    <a:lnTo>
                      <a:pt x="4112" y="94"/>
                    </a:lnTo>
                    <a:lnTo>
                      <a:pt x="4113" y="91"/>
                    </a:lnTo>
                    <a:lnTo>
                      <a:pt x="4116" y="87"/>
                    </a:lnTo>
                    <a:lnTo>
                      <a:pt x="4118" y="85"/>
                    </a:lnTo>
                    <a:lnTo>
                      <a:pt x="4121" y="82"/>
                    </a:lnTo>
                    <a:lnTo>
                      <a:pt x="4125" y="78"/>
                    </a:lnTo>
                    <a:lnTo>
                      <a:pt x="4129" y="75"/>
                    </a:lnTo>
                    <a:lnTo>
                      <a:pt x="4134" y="72"/>
                    </a:lnTo>
                    <a:lnTo>
                      <a:pt x="4140" y="69"/>
                    </a:lnTo>
                    <a:lnTo>
                      <a:pt x="4155" y="68"/>
                    </a:lnTo>
                    <a:lnTo>
                      <a:pt x="4169" y="69"/>
                    </a:lnTo>
                    <a:lnTo>
                      <a:pt x="4182" y="70"/>
                    </a:lnTo>
                    <a:lnTo>
                      <a:pt x="4196" y="71"/>
                    </a:lnTo>
                    <a:lnTo>
                      <a:pt x="4200" y="73"/>
                    </a:lnTo>
                    <a:lnTo>
                      <a:pt x="4202" y="77"/>
                    </a:lnTo>
                    <a:lnTo>
                      <a:pt x="4204" y="80"/>
                    </a:lnTo>
                    <a:lnTo>
                      <a:pt x="4205" y="84"/>
                    </a:lnTo>
                    <a:lnTo>
                      <a:pt x="4208" y="86"/>
                    </a:lnTo>
                    <a:lnTo>
                      <a:pt x="4210" y="90"/>
                    </a:lnTo>
                    <a:lnTo>
                      <a:pt x="4211" y="93"/>
                    </a:lnTo>
                    <a:lnTo>
                      <a:pt x="4213" y="97"/>
                    </a:lnTo>
                    <a:lnTo>
                      <a:pt x="4216" y="99"/>
                    </a:lnTo>
                    <a:lnTo>
                      <a:pt x="4218" y="102"/>
                    </a:lnTo>
                    <a:lnTo>
                      <a:pt x="4220" y="106"/>
                    </a:lnTo>
                    <a:lnTo>
                      <a:pt x="4220" y="109"/>
                    </a:lnTo>
                    <a:lnTo>
                      <a:pt x="4219" y="112"/>
                    </a:lnTo>
                    <a:lnTo>
                      <a:pt x="4218" y="115"/>
                    </a:lnTo>
                    <a:lnTo>
                      <a:pt x="4217" y="118"/>
                    </a:lnTo>
                    <a:lnTo>
                      <a:pt x="4216" y="122"/>
                    </a:lnTo>
                    <a:lnTo>
                      <a:pt x="4215" y="124"/>
                    </a:lnTo>
                    <a:lnTo>
                      <a:pt x="4216" y="128"/>
                    </a:lnTo>
                    <a:lnTo>
                      <a:pt x="4218" y="131"/>
                    </a:lnTo>
                    <a:lnTo>
                      <a:pt x="4219" y="135"/>
                    </a:lnTo>
                    <a:lnTo>
                      <a:pt x="4220" y="138"/>
                    </a:lnTo>
                    <a:lnTo>
                      <a:pt x="4222" y="140"/>
                    </a:lnTo>
                    <a:lnTo>
                      <a:pt x="4226" y="144"/>
                    </a:lnTo>
                    <a:lnTo>
                      <a:pt x="4232" y="147"/>
                    </a:lnTo>
                    <a:lnTo>
                      <a:pt x="4237" y="150"/>
                    </a:lnTo>
                    <a:lnTo>
                      <a:pt x="4242" y="153"/>
                    </a:lnTo>
                    <a:lnTo>
                      <a:pt x="4254" y="154"/>
                    </a:lnTo>
                    <a:lnTo>
                      <a:pt x="4268" y="153"/>
                    </a:lnTo>
                    <a:lnTo>
                      <a:pt x="4277" y="150"/>
                    </a:lnTo>
                    <a:lnTo>
                      <a:pt x="4285" y="152"/>
                    </a:lnTo>
                    <a:lnTo>
                      <a:pt x="4293" y="154"/>
                    </a:lnTo>
                    <a:lnTo>
                      <a:pt x="4298" y="158"/>
                    </a:lnTo>
                    <a:lnTo>
                      <a:pt x="4300" y="161"/>
                    </a:lnTo>
                    <a:lnTo>
                      <a:pt x="4302" y="163"/>
                    </a:lnTo>
                    <a:lnTo>
                      <a:pt x="4305" y="167"/>
                    </a:lnTo>
                    <a:lnTo>
                      <a:pt x="4307" y="170"/>
                    </a:lnTo>
                    <a:lnTo>
                      <a:pt x="4309" y="174"/>
                    </a:lnTo>
                    <a:lnTo>
                      <a:pt x="4311" y="176"/>
                    </a:lnTo>
                    <a:lnTo>
                      <a:pt x="4317" y="180"/>
                    </a:lnTo>
                    <a:lnTo>
                      <a:pt x="4332" y="178"/>
                    </a:lnTo>
                    <a:lnTo>
                      <a:pt x="4334" y="175"/>
                    </a:lnTo>
                    <a:lnTo>
                      <a:pt x="4337" y="171"/>
                    </a:lnTo>
                    <a:lnTo>
                      <a:pt x="4339" y="169"/>
                    </a:lnTo>
                    <a:lnTo>
                      <a:pt x="4341" y="166"/>
                    </a:lnTo>
                    <a:lnTo>
                      <a:pt x="4344" y="162"/>
                    </a:lnTo>
                    <a:lnTo>
                      <a:pt x="4346" y="159"/>
                    </a:lnTo>
                    <a:lnTo>
                      <a:pt x="4347" y="156"/>
                    </a:lnTo>
                    <a:lnTo>
                      <a:pt x="4349" y="153"/>
                    </a:lnTo>
                    <a:lnTo>
                      <a:pt x="4356" y="150"/>
                    </a:lnTo>
                    <a:lnTo>
                      <a:pt x="4362" y="147"/>
                    </a:lnTo>
                    <a:lnTo>
                      <a:pt x="4374" y="145"/>
                    </a:lnTo>
                    <a:lnTo>
                      <a:pt x="4387" y="146"/>
                    </a:lnTo>
                    <a:lnTo>
                      <a:pt x="4398" y="148"/>
                    </a:lnTo>
                    <a:lnTo>
                      <a:pt x="4408" y="151"/>
                    </a:lnTo>
                    <a:lnTo>
                      <a:pt x="4419" y="153"/>
                    </a:lnTo>
                    <a:lnTo>
                      <a:pt x="4426" y="156"/>
                    </a:lnTo>
                    <a:lnTo>
                      <a:pt x="4432" y="159"/>
                    </a:lnTo>
                    <a:lnTo>
                      <a:pt x="4444" y="160"/>
                    </a:lnTo>
                    <a:lnTo>
                      <a:pt x="4457" y="159"/>
                    </a:lnTo>
                    <a:lnTo>
                      <a:pt x="4464" y="155"/>
                    </a:lnTo>
                    <a:lnTo>
                      <a:pt x="4470" y="152"/>
                    </a:lnTo>
                    <a:lnTo>
                      <a:pt x="4480" y="150"/>
                    </a:lnTo>
                    <a:lnTo>
                      <a:pt x="4488" y="147"/>
                    </a:lnTo>
                    <a:lnTo>
                      <a:pt x="4495" y="144"/>
                    </a:lnTo>
                    <a:lnTo>
                      <a:pt x="4502" y="141"/>
                    </a:lnTo>
                    <a:lnTo>
                      <a:pt x="4508" y="138"/>
                    </a:lnTo>
                    <a:lnTo>
                      <a:pt x="4514" y="135"/>
                    </a:lnTo>
                    <a:lnTo>
                      <a:pt x="4520" y="132"/>
                    </a:lnTo>
                    <a:lnTo>
                      <a:pt x="4525" y="129"/>
                    </a:lnTo>
                    <a:lnTo>
                      <a:pt x="4530" y="125"/>
                    </a:lnTo>
                    <a:lnTo>
                      <a:pt x="4536" y="123"/>
                    </a:lnTo>
                    <a:lnTo>
                      <a:pt x="4542" y="120"/>
                    </a:lnTo>
                    <a:lnTo>
                      <a:pt x="4550" y="117"/>
                    </a:lnTo>
                    <a:lnTo>
                      <a:pt x="4557" y="114"/>
                    </a:lnTo>
                    <a:lnTo>
                      <a:pt x="4566" y="112"/>
                    </a:lnTo>
                    <a:lnTo>
                      <a:pt x="4574" y="108"/>
                    </a:lnTo>
                    <a:lnTo>
                      <a:pt x="4585" y="106"/>
                    </a:lnTo>
                    <a:lnTo>
                      <a:pt x="4593" y="105"/>
                    </a:lnTo>
                    <a:lnTo>
                      <a:pt x="4598" y="108"/>
                    </a:lnTo>
                    <a:lnTo>
                      <a:pt x="4603" y="112"/>
                    </a:lnTo>
                    <a:lnTo>
                      <a:pt x="4609" y="114"/>
                    </a:lnTo>
                    <a:lnTo>
                      <a:pt x="4616" y="117"/>
                    </a:lnTo>
                    <a:lnTo>
                      <a:pt x="4623" y="120"/>
                    </a:lnTo>
                    <a:lnTo>
                      <a:pt x="4636" y="122"/>
                    </a:lnTo>
                    <a:lnTo>
                      <a:pt x="4648" y="121"/>
                    </a:lnTo>
                    <a:lnTo>
                      <a:pt x="4656" y="117"/>
                    </a:lnTo>
                    <a:lnTo>
                      <a:pt x="4663" y="115"/>
                    </a:lnTo>
                    <a:lnTo>
                      <a:pt x="4667" y="112"/>
                    </a:lnTo>
                    <a:lnTo>
                      <a:pt x="4673" y="109"/>
                    </a:lnTo>
                    <a:lnTo>
                      <a:pt x="4677" y="106"/>
                    </a:lnTo>
                    <a:lnTo>
                      <a:pt x="4680" y="102"/>
                    </a:lnTo>
                    <a:lnTo>
                      <a:pt x="4684" y="99"/>
                    </a:lnTo>
                    <a:lnTo>
                      <a:pt x="4687" y="97"/>
                    </a:lnTo>
                    <a:lnTo>
                      <a:pt x="4691" y="93"/>
                    </a:lnTo>
                    <a:lnTo>
                      <a:pt x="4694" y="90"/>
                    </a:lnTo>
                    <a:lnTo>
                      <a:pt x="4704" y="87"/>
                    </a:lnTo>
                    <a:lnTo>
                      <a:pt x="4718" y="85"/>
                    </a:lnTo>
                    <a:lnTo>
                      <a:pt x="4733" y="85"/>
                    </a:lnTo>
                    <a:lnTo>
                      <a:pt x="4748" y="86"/>
                    </a:lnTo>
                    <a:lnTo>
                      <a:pt x="4753" y="90"/>
                    </a:lnTo>
                    <a:lnTo>
                      <a:pt x="4756" y="92"/>
                    </a:lnTo>
                    <a:lnTo>
                      <a:pt x="4760" y="95"/>
                    </a:lnTo>
                    <a:lnTo>
                      <a:pt x="4763" y="99"/>
                    </a:lnTo>
                    <a:lnTo>
                      <a:pt x="4767" y="102"/>
                    </a:lnTo>
                    <a:lnTo>
                      <a:pt x="4771" y="105"/>
                    </a:lnTo>
                    <a:lnTo>
                      <a:pt x="4777" y="108"/>
                    </a:lnTo>
                    <a:lnTo>
                      <a:pt x="4785" y="110"/>
                    </a:lnTo>
                    <a:lnTo>
                      <a:pt x="4801" y="109"/>
                    </a:lnTo>
                    <a:lnTo>
                      <a:pt x="4810" y="107"/>
                    </a:lnTo>
                    <a:lnTo>
                      <a:pt x="4821" y="103"/>
                    </a:lnTo>
                    <a:lnTo>
                      <a:pt x="4833" y="102"/>
                    </a:lnTo>
                    <a:lnTo>
                      <a:pt x="4845" y="99"/>
                    </a:lnTo>
                    <a:lnTo>
                      <a:pt x="4854" y="97"/>
                    </a:lnTo>
                    <a:lnTo>
                      <a:pt x="4859" y="94"/>
                    </a:lnTo>
                    <a:lnTo>
                      <a:pt x="4864" y="91"/>
                    </a:lnTo>
                    <a:lnTo>
                      <a:pt x="4874" y="88"/>
                    </a:lnTo>
                    <a:lnTo>
                      <a:pt x="4891" y="87"/>
                    </a:lnTo>
                    <a:lnTo>
                      <a:pt x="4908" y="87"/>
                    </a:lnTo>
                    <a:lnTo>
                      <a:pt x="4923" y="88"/>
                    </a:lnTo>
                    <a:lnTo>
                      <a:pt x="4928" y="91"/>
                    </a:lnTo>
                    <a:lnTo>
                      <a:pt x="4931" y="94"/>
                    </a:lnTo>
                    <a:lnTo>
                      <a:pt x="4935" y="98"/>
                    </a:lnTo>
                    <a:lnTo>
                      <a:pt x="4939" y="101"/>
                    </a:lnTo>
                    <a:lnTo>
                      <a:pt x="4944" y="103"/>
                    </a:lnTo>
                    <a:lnTo>
                      <a:pt x="4950" y="107"/>
                    </a:lnTo>
                    <a:lnTo>
                      <a:pt x="4949" y="110"/>
                    </a:lnTo>
                    <a:lnTo>
                      <a:pt x="4946" y="113"/>
                    </a:lnTo>
                    <a:lnTo>
                      <a:pt x="4945" y="116"/>
                    </a:lnTo>
                    <a:lnTo>
                      <a:pt x="4943" y="120"/>
                    </a:lnTo>
                    <a:lnTo>
                      <a:pt x="4942" y="123"/>
                    </a:lnTo>
                    <a:lnTo>
                      <a:pt x="4939" y="125"/>
                    </a:lnTo>
                    <a:lnTo>
                      <a:pt x="4936" y="129"/>
                    </a:lnTo>
                    <a:lnTo>
                      <a:pt x="4934" y="132"/>
                    </a:lnTo>
                    <a:lnTo>
                      <a:pt x="4930" y="136"/>
                    </a:lnTo>
                    <a:lnTo>
                      <a:pt x="4928" y="138"/>
                    </a:lnTo>
                    <a:lnTo>
                      <a:pt x="4926" y="141"/>
                    </a:lnTo>
                    <a:lnTo>
                      <a:pt x="4922" y="145"/>
                    </a:lnTo>
                    <a:lnTo>
                      <a:pt x="4920" y="148"/>
                    </a:lnTo>
                    <a:lnTo>
                      <a:pt x="4917" y="151"/>
                    </a:lnTo>
                    <a:lnTo>
                      <a:pt x="4916" y="154"/>
                    </a:lnTo>
                    <a:lnTo>
                      <a:pt x="4914" y="158"/>
                    </a:lnTo>
                    <a:lnTo>
                      <a:pt x="4912" y="161"/>
                    </a:lnTo>
                    <a:lnTo>
                      <a:pt x="4911" y="163"/>
                    </a:lnTo>
                    <a:lnTo>
                      <a:pt x="4909" y="167"/>
                    </a:lnTo>
                    <a:lnTo>
                      <a:pt x="4907" y="170"/>
                    </a:lnTo>
                    <a:lnTo>
                      <a:pt x="4906" y="174"/>
                    </a:lnTo>
                    <a:lnTo>
                      <a:pt x="4905" y="176"/>
                    </a:lnTo>
                    <a:lnTo>
                      <a:pt x="4904" y="180"/>
                    </a:lnTo>
                    <a:lnTo>
                      <a:pt x="4899" y="183"/>
                    </a:lnTo>
                    <a:lnTo>
                      <a:pt x="4892" y="185"/>
                    </a:lnTo>
                    <a:lnTo>
                      <a:pt x="4885" y="189"/>
                    </a:lnTo>
                    <a:lnTo>
                      <a:pt x="4879" y="192"/>
                    </a:lnTo>
                    <a:lnTo>
                      <a:pt x="4874" y="194"/>
                    </a:lnTo>
                    <a:lnTo>
                      <a:pt x="4868" y="198"/>
                    </a:lnTo>
                    <a:lnTo>
                      <a:pt x="4862" y="200"/>
                    </a:lnTo>
                    <a:lnTo>
                      <a:pt x="4858" y="204"/>
                    </a:lnTo>
                    <a:lnTo>
                      <a:pt x="4852" y="207"/>
                    </a:lnTo>
                    <a:lnTo>
                      <a:pt x="4840" y="209"/>
                    </a:lnTo>
                    <a:lnTo>
                      <a:pt x="4831" y="212"/>
                    </a:lnTo>
                    <a:lnTo>
                      <a:pt x="4823" y="215"/>
                    </a:lnTo>
                    <a:lnTo>
                      <a:pt x="4814" y="218"/>
                    </a:lnTo>
                    <a:lnTo>
                      <a:pt x="4801" y="220"/>
                    </a:lnTo>
                    <a:lnTo>
                      <a:pt x="4793" y="218"/>
                    </a:lnTo>
                    <a:lnTo>
                      <a:pt x="4785" y="214"/>
                    </a:lnTo>
                    <a:lnTo>
                      <a:pt x="4778" y="215"/>
                    </a:lnTo>
                    <a:lnTo>
                      <a:pt x="4773" y="219"/>
                    </a:lnTo>
                    <a:lnTo>
                      <a:pt x="4770" y="222"/>
                    </a:lnTo>
                    <a:lnTo>
                      <a:pt x="4765" y="226"/>
                    </a:lnTo>
                    <a:lnTo>
                      <a:pt x="4753" y="227"/>
                    </a:lnTo>
                    <a:lnTo>
                      <a:pt x="4741" y="227"/>
                    </a:lnTo>
                    <a:lnTo>
                      <a:pt x="4730" y="224"/>
                    </a:lnTo>
                    <a:lnTo>
                      <a:pt x="4720" y="228"/>
                    </a:lnTo>
                    <a:lnTo>
                      <a:pt x="4712" y="230"/>
                    </a:lnTo>
                    <a:lnTo>
                      <a:pt x="4708" y="234"/>
                    </a:lnTo>
                    <a:lnTo>
                      <a:pt x="4704" y="236"/>
                    </a:lnTo>
                    <a:lnTo>
                      <a:pt x="4701" y="239"/>
                    </a:lnTo>
                    <a:lnTo>
                      <a:pt x="4696" y="243"/>
                    </a:lnTo>
                    <a:lnTo>
                      <a:pt x="4694" y="246"/>
                    </a:lnTo>
                    <a:lnTo>
                      <a:pt x="4692" y="249"/>
                    </a:lnTo>
                    <a:lnTo>
                      <a:pt x="4691" y="252"/>
                    </a:lnTo>
                    <a:lnTo>
                      <a:pt x="4689" y="256"/>
                    </a:lnTo>
                    <a:lnTo>
                      <a:pt x="4688" y="259"/>
                    </a:lnTo>
                    <a:lnTo>
                      <a:pt x="4687" y="261"/>
                    </a:lnTo>
                    <a:lnTo>
                      <a:pt x="4687" y="265"/>
                    </a:lnTo>
                    <a:lnTo>
                      <a:pt x="4686" y="268"/>
                    </a:lnTo>
                    <a:lnTo>
                      <a:pt x="4686" y="272"/>
                    </a:lnTo>
                    <a:lnTo>
                      <a:pt x="4686" y="275"/>
                    </a:lnTo>
                    <a:lnTo>
                      <a:pt x="4685" y="277"/>
                    </a:lnTo>
                    <a:lnTo>
                      <a:pt x="4685" y="281"/>
                    </a:lnTo>
                    <a:lnTo>
                      <a:pt x="4685" y="284"/>
                    </a:lnTo>
                    <a:lnTo>
                      <a:pt x="4686" y="288"/>
                    </a:lnTo>
                    <a:lnTo>
                      <a:pt x="4687" y="290"/>
                    </a:lnTo>
                    <a:lnTo>
                      <a:pt x="4688" y="294"/>
                    </a:lnTo>
                    <a:lnTo>
                      <a:pt x="4689" y="297"/>
                    </a:lnTo>
                    <a:lnTo>
                      <a:pt x="4692" y="301"/>
                    </a:lnTo>
                    <a:lnTo>
                      <a:pt x="4693" y="303"/>
                    </a:lnTo>
                    <a:lnTo>
                      <a:pt x="4694" y="306"/>
                    </a:lnTo>
                    <a:lnTo>
                      <a:pt x="4696" y="310"/>
                    </a:lnTo>
                    <a:lnTo>
                      <a:pt x="4699" y="313"/>
                    </a:lnTo>
                    <a:lnTo>
                      <a:pt x="4701" y="316"/>
                    </a:lnTo>
                    <a:lnTo>
                      <a:pt x="4703" y="319"/>
                    </a:lnTo>
                    <a:lnTo>
                      <a:pt x="4705" y="322"/>
                    </a:lnTo>
                    <a:lnTo>
                      <a:pt x="4707" y="326"/>
                    </a:lnTo>
                    <a:lnTo>
                      <a:pt x="4709" y="329"/>
                    </a:lnTo>
                    <a:lnTo>
                      <a:pt x="4710" y="332"/>
                    </a:lnTo>
                    <a:lnTo>
                      <a:pt x="4712" y="335"/>
                    </a:lnTo>
                    <a:lnTo>
                      <a:pt x="4714" y="339"/>
                    </a:lnTo>
                    <a:lnTo>
                      <a:pt x="4716" y="342"/>
                    </a:lnTo>
                    <a:lnTo>
                      <a:pt x="4718" y="344"/>
                    </a:lnTo>
                    <a:lnTo>
                      <a:pt x="4720" y="348"/>
                    </a:lnTo>
                    <a:lnTo>
                      <a:pt x="4723" y="351"/>
                    </a:lnTo>
                    <a:lnTo>
                      <a:pt x="4725" y="355"/>
                    </a:lnTo>
                    <a:lnTo>
                      <a:pt x="4727" y="357"/>
                    </a:lnTo>
                    <a:lnTo>
                      <a:pt x="4731" y="360"/>
                    </a:lnTo>
                    <a:lnTo>
                      <a:pt x="4735" y="364"/>
                    </a:lnTo>
                    <a:lnTo>
                      <a:pt x="4741" y="366"/>
                    </a:lnTo>
                    <a:lnTo>
                      <a:pt x="4746" y="370"/>
                    </a:lnTo>
                    <a:lnTo>
                      <a:pt x="4750" y="373"/>
                    </a:lnTo>
                    <a:lnTo>
                      <a:pt x="4754" y="375"/>
                    </a:lnTo>
                    <a:lnTo>
                      <a:pt x="4760" y="379"/>
                    </a:lnTo>
                    <a:lnTo>
                      <a:pt x="4767" y="382"/>
                    </a:lnTo>
                    <a:lnTo>
                      <a:pt x="4775" y="385"/>
                    </a:lnTo>
                    <a:lnTo>
                      <a:pt x="4782" y="388"/>
                    </a:lnTo>
                    <a:lnTo>
                      <a:pt x="4794" y="390"/>
                    </a:lnTo>
                    <a:lnTo>
                      <a:pt x="4802" y="393"/>
                    </a:lnTo>
                    <a:lnTo>
                      <a:pt x="4808" y="396"/>
                    </a:lnTo>
                    <a:lnTo>
                      <a:pt x="4814" y="398"/>
                    </a:lnTo>
                    <a:lnTo>
                      <a:pt x="4820" y="402"/>
                    </a:lnTo>
                    <a:lnTo>
                      <a:pt x="4826" y="404"/>
                    </a:lnTo>
                    <a:lnTo>
                      <a:pt x="4832" y="408"/>
                    </a:lnTo>
                    <a:lnTo>
                      <a:pt x="4841" y="410"/>
                    </a:lnTo>
                    <a:lnTo>
                      <a:pt x="4851" y="413"/>
                    </a:lnTo>
                    <a:lnTo>
                      <a:pt x="4864" y="415"/>
                    </a:lnTo>
                    <a:lnTo>
                      <a:pt x="4879" y="417"/>
                    </a:lnTo>
                    <a:lnTo>
                      <a:pt x="4894" y="418"/>
                    </a:lnTo>
                    <a:lnTo>
                      <a:pt x="4907" y="420"/>
                    </a:lnTo>
                    <a:lnTo>
                      <a:pt x="4915" y="423"/>
                    </a:lnTo>
                    <a:lnTo>
                      <a:pt x="4923" y="426"/>
                    </a:lnTo>
                    <a:lnTo>
                      <a:pt x="4930" y="428"/>
                    </a:lnTo>
                    <a:lnTo>
                      <a:pt x="4937" y="432"/>
                    </a:lnTo>
                    <a:lnTo>
                      <a:pt x="4944" y="434"/>
                    </a:lnTo>
                    <a:lnTo>
                      <a:pt x="4952" y="438"/>
                    </a:lnTo>
                    <a:lnTo>
                      <a:pt x="4961" y="440"/>
                    </a:lnTo>
                    <a:lnTo>
                      <a:pt x="4969" y="443"/>
                    </a:lnTo>
                    <a:lnTo>
                      <a:pt x="4980" y="446"/>
                    </a:lnTo>
                    <a:lnTo>
                      <a:pt x="4990" y="448"/>
                    </a:lnTo>
                    <a:lnTo>
                      <a:pt x="5002" y="450"/>
                    </a:lnTo>
                    <a:lnTo>
                      <a:pt x="5013" y="453"/>
                    </a:lnTo>
                    <a:lnTo>
                      <a:pt x="5023" y="456"/>
                    </a:lnTo>
                    <a:lnTo>
                      <a:pt x="5034" y="458"/>
                    </a:lnTo>
                    <a:lnTo>
                      <a:pt x="5043" y="461"/>
                    </a:lnTo>
                    <a:lnTo>
                      <a:pt x="5055" y="463"/>
                    </a:lnTo>
                    <a:lnTo>
                      <a:pt x="5065" y="465"/>
                    </a:lnTo>
                    <a:lnTo>
                      <a:pt x="5077" y="469"/>
                    </a:lnTo>
                    <a:lnTo>
                      <a:pt x="5090" y="470"/>
                    </a:lnTo>
                    <a:lnTo>
                      <a:pt x="5103" y="472"/>
                    </a:lnTo>
                    <a:lnTo>
                      <a:pt x="5117" y="475"/>
                    </a:lnTo>
                    <a:lnTo>
                      <a:pt x="5131" y="477"/>
                    </a:lnTo>
                    <a:lnTo>
                      <a:pt x="5146" y="478"/>
                    </a:lnTo>
                    <a:lnTo>
                      <a:pt x="5163" y="479"/>
                    </a:lnTo>
                    <a:lnTo>
                      <a:pt x="5180" y="479"/>
                    </a:lnTo>
                    <a:lnTo>
                      <a:pt x="5196" y="480"/>
                    </a:lnTo>
                    <a:lnTo>
                      <a:pt x="5214" y="480"/>
                    </a:lnTo>
                    <a:lnTo>
                      <a:pt x="5230" y="479"/>
                    </a:lnTo>
                    <a:lnTo>
                      <a:pt x="5246" y="478"/>
                    </a:lnTo>
                    <a:lnTo>
                      <a:pt x="5260" y="476"/>
                    </a:lnTo>
                    <a:lnTo>
                      <a:pt x="5272" y="475"/>
                    </a:lnTo>
                    <a:lnTo>
                      <a:pt x="5285" y="472"/>
                    </a:lnTo>
                    <a:lnTo>
                      <a:pt x="5299" y="470"/>
                    </a:lnTo>
                    <a:lnTo>
                      <a:pt x="5315" y="470"/>
                    </a:lnTo>
                    <a:lnTo>
                      <a:pt x="5331" y="469"/>
                    </a:lnTo>
                    <a:lnTo>
                      <a:pt x="5347" y="468"/>
                    </a:lnTo>
                    <a:lnTo>
                      <a:pt x="5360" y="465"/>
                    </a:lnTo>
                    <a:lnTo>
                      <a:pt x="5369" y="463"/>
                    </a:lnTo>
                    <a:lnTo>
                      <a:pt x="5381" y="461"/>
                    </a:lnTo>
                    <a:lnTo>
                      <a:pt x="5391" y="457"/>
                    </a:lnTo>
                    <a:lnTo>
                      <a:pt x="5398" y="455"/>
                    </a:lnTo>
                    <a:lnTo>
                      <a:pt x="5406" y="452"/>
                    </a:lnTo>
                    <a:lnTo>
                      <a:pt x="5413" y="449"/>
                    </a:lnTo>
                    <a:lnTo>
                      <a:pt x="5420" y="446"/>
                    </a:lnTo>
                    <a:lnTo>
                      <a:pt x="5426" y="443"/>
                    </a:lnTo>
                    <a:lnTo>
                      <a:pt x="5431" y="440"/>
                    </a:lnTo>
                    <a:lnTo>
                      <a:pt x="5438" y="437"/>
                    </a:lnTo>
                    <a:lnTo>
                      <a:pt x="5444" y="434"/>
                    </a:lnTo>
                    <a:lnTo>
                      <a:pt x="5449" y="431"/>
                    </a:lnTo>
                    <a:lnTo>
                      <a:pt x="5454" y="427"/>
                    </a:lnTo>
                    <a:lnTo>
                      <a:pt x="5459" y="425"/>
                    </a:lnTo>
                    <a:lnTo>
                      <a:pt x="5465" y="422"/>
                    </a:lnTo>
                    <a:lnTo>
                      <a:pt x="5471" y="419"/>
                    </a:lnTo>
                    <a:lnTo>
                      <a:pt x="5476" y="416"/>
                    </a:lnTo>
                    <a:lnTo>
                      <a:pt x="5482" y="412"/>
                    </a:lnTo>
                    <a:lnTo>
                      <a:pt x="5488" y="410"/>
                    </a:lnTo>
                    <a:lnTo>
                      <a:pt x="5492" y="407"/>
                    </a:lnTo>
                    <a:lnTo>
                      <a:pt x="5498" y="403"/>
                    </a:lnTo>
                    <a:lnTo>
                      <a:pt x="5504" y="401"/>
                    </a:lnTo>
                    <a:lnTo>
                      <a:pt x="5509" y="397"/>
                    </a:lnTo>
                    <a:lnTo>
                      <a:pt x="5513" y="394"/>
                    </a:lnTo>
                    <a:lnTo>
                      <a:pt x="5517" y="392"/>
                    </a:lnTo>
                    <a:lnTo>
                      <a:pt x="5520" y="388"/>
                    </a:lnTo>
                    <a:lnTo>
                      <a:pt x="5524" y="385"/>
                    </a:lnTo>
                    <a:lnTo>
                      <a:pt x="5527" y="382"/>
                    </a:lnTo>
                    <a:lnTo>
                      <a:pt x="5530" y="379"/>
                    </a:lnTo>
                    <a:lnTo>
                      <a:pt x="5533" y="375"/>
                    </a:lnTo>
                    <a:lnTo>
                      <a:pt x="5536" y="372"/>
                    </a:lnTo>
                    <a:lnTo>
                      <a:pt x="5540" y="370"/>
                    </a:lnTo>
                    <a:lnTo>
                      <a:pt x="5542" y="366"/>
                    </a:lnTo>
                    <a:lnTo>
                      <a:pt x="5545" y="363"/>
                    </a:lnTo>
                    <a:lnTo>
                      <a:pt x="5548" y="359"/>
                    </a:lnTo>
                    <a:lnTo>
                      <a:pt x="5550" y="357"/>
                    </a:lnTo>
                    <a:lnTo>
                      <a:pt x="5552" y="354"/>
                    </a:lnTo>
                    <a:lnTo>
                      <a:pt x="5555" y="350"/>
                    </a:lnTo>
                    <a:lnTo>
                      <a:pt x="5556" y="347"/>
                    </a:lnTo>
                    <a:lnTo>
                      <a:pt x="5558" y="344"/>
                    </a:lnTo>
                    <a:lnTo>
                      <a:pt x="5560" y="341"/>
                    </a:lnTo>
                    <a:lnTo>
                      <a:pt x="5563" y="337"/>
                    </a:lnTo>
                    <a:lnTo>
                      <a:pt x="5564" y="334"/>
                    </a:lnTo>
                    <a:lnTo>
                      <a:pt x="5565" y="332"/>
                    </a:lnTo>
                    <a:lnTo>
                      <a:pt x="5566" y="328"/>
                    </a:lnTo>
                    <a:lnTo>
                      <a:pt x="5567" y="325"/>
                    </a:lnTo>
                    <a:lnTo>
                      <a:pt x="5568" y="321"/>
                    </a:lnTo>
                    <a:lnTo>
                      <a:pt x="5568" y="319"/>
                    </a:lnTo>
                    <a:lnTo>
                      <a:pt x="5570" y="316"/>
                    </a:lnTo>
                    <a:lnTo>
                      <a:pt x="5570" y="312"/>
                    </a:lnTo>
                    <a:lnTo>
                      <a:pt x="5571" y="309"/>
                    </a:lnTo>
                    <a:lnTo>
                      <a:pt x="5571" y="305"/>
                    </a:lnTo>
                    <a:lnTo>
                      <a:pt x="5572" y="303"/>
                    </a:lnTo>
                    <a:lnTo>
                      <a:pt x="5571" y="299"/>
                    </a:lnTo>
                    <a:lnTo>
                      <a:pt x="5571" y="296"/>
                    </a:lnTo>
                    <a:lnTo>
                      <a:pt x="5571" y="292"/>
                    </a:lnTo>
                    <a:lnTo>
                      <a:pt x="5570" y="290"/>
                    </a:lnTo>
                    <a:lnTo>
                      <a:pt x="5570" y="287"/>
                    </a:lnTo>
                    <a:lnTo>
                      <a:pt x="5568" y="283"/>
                    </a:lnTo>
                    <a:lnTo>
                      <a:pt x="5567" y="280"/>
                    </a:lnTo>
                    <a:lnTo>
                      <a:pt x="5566" y="276"/>
                    </a:lnTo>
                    <a:lnTo>
                      <a:pt x="5565" y="274"/>
                    </a:lnTo>
                    <a:lnTo>
                      <a:pt x="5564" y="271"/>
                    </a:lnTo>
                    <a:lnTo>
                      <a:pt x="5563" y="267"/>
                    </a:lnTo>
                    <a:lnTo>
                      <a:pt x="5559" y="264"/>
                    </a:lnTo>
                    <a:lnTo>
                      <a:pt x="5555" y="261"/>
                    </a:lnTo>
                    <a:lnTo>
                      <a:pt x="5551" y="258"/>
                    </a:lnTo>
                    <a:lnTo>
                      <a:pt x="5547" y="254"/>
                    </a:lnTo>
                    <a:lnTo>
                      <a:pt x="5542" y="252"/>
                    </a:lnTo>
                    <a:lnTo>
                      <a:pt x="5536" y="249"/>
                    </a:lnTo>
                    <a:lnTo>
                      <a:pt x="5529" y="246"/>
                    </a:lnTo>
                    <a:lnTo>
                      <a:pt x="5521" y="243"/>
                    </a:lnTo>
                    <a:lnTo>
                      <a:pt x="5512" y="241"/>
                    </a:lnTo>
                    <a:lnTo>
                      <a:pt x="5498" y="238"/>
                    </a:lnTo>
                    <a:lnTo>
                      <a:pt x="5483" y="237"/>
                    </a:lnTo>
                    <a:lnTo>
                      <a:pt x="5472" y="235"/>
                    </a:lnTo>
                    <a:lnTo>
                      <a:pt x="5466" y="231"/>
                    </a:lnTo>
                    <a:lnTo>
                      <a:pt x="5459" y="229"/>
                    </a:lnTo>
                    <a:lnTo>
                      <a:pt x="5450" y="226"/>
                    </a:lnTo>
                    <a:lnTo>
                      <a:pt x="5441" y="223"/>
                    </a:lnTo>
                    <a:lnTo>
                      <a:pt x="5436" y="220"/>
                    </a:lnTo>
                    <a:lnTo>
                      <a:pt x="5433" y="216"/>
                    </a:lnTo>
                    <a:lnTo>
                      <a:pt x="5429" y="214"/>
                    </a:lnTo>
                    <a:lnTo>
                      <a:pt x="5429" y="211"/>
                    </a:lnTo>
                    <a:lnTo>
                      <a:pt x="5429" y="207"/>
                    </a:lnTo>
                    <a:lnTo>
                      <a:pt x="5428" y="204"/>
                    </a:lnTo>
                    <a:lnTo>
                      <a:pt x="5428" y="201"/>
                    </a:lnTo>
                    <a:lnTo>
                      <a:pt x="5427" y="198"/>
                    </a:lnTo>
                    <a:lnTo>
                      <a:pt x="5431" y="194"/>
                    </a:lnTo>
                    <a:lnTo>
                      <a:pt x="5438" y="192"/>
                    </a:lnTo>
                    <a:lnTo>
                      <a:pt x="5443" y="189"/>
                    </a:lnTo>
                    <a:lnTo>
                      <a:pt x="5448" y="185"/>
                    </a:lnTo>
                    <a:lnTo>
                      <a:pt x="5451" y="183"/>
                    </a:lnTo>
                    <a:lnTo>
                      <a:pt x="5454" y="180"/>
                    </a:lnTo>
                    <a:lnTo>
                      <a:pt x="5459" y="176"/>
                    </a:lnTo>
                    <a:lnTo>
                      <a:pt x="5462" y="174"/>
                    </a:lnTo>
                    <a:lnTo>
                      <a:pt x="5465" y="170"/>
                    </a:lnTo>
                    <a:lnTo>
                      <a:pt x="5468" y="167"/>
                    </a:lnTo>
                    <a:lnTo>
                      <a:pt x="5471" y="163"/>
                    </a:lnTo>
                    <a:lnTo>
                      <a:pt x="5474" y="161"/>
                    </a:lnTo>
                    <a:lnTo>
                      <a:pt x="5481" y="163"/>
                    </a:lnTo>
                    <a:lnTo>
                      <a:pt x="5487" y="166"/>
                    </a:lnTo>
                    <a:lnTo>
                      <a:pt x="5492" y="169"/>
                    </a:lnTo>
                    <a:lnTo>
                      <a:pt x="5503" y="167"/>
                    </a:lnTo>
                    <a:lnTo>
                      <a:pt x="5511" y="163"/>
                    </a:lnTo>
                    <a:lnTo>
                      <a:pt x="5515" y="161"/>
                    </a:lnTo>
                    <a:lnTo>
                      <a:pt x="5521" y="158"/>
                    </a:lnTo>
                    <a:lnTo>
                      <a:pt x="5528" y="155"/>
                    </a:lnTo>
                    <a:lnTo>
                      <a:pt x="5540" y="152"/>
                    </a:lnTo>
                    <a:lnTo>
                      <a:pt x="5551" y="150"/>
                    </a:lnTo>
                    <a:lnTo>
                      <a:pt x="5563" y="147"/>
                    </a:lnTo>
                    <a:lnTo>
                      <a:pt x="5571" y="145"/>
                    </a:lnTo>
                    <a:lnTo>
                      <a:pt x="5580" y="141"/>
                    </a:lnTo>
                    <a:lnTo>
                      <a:pt x="5587" y="139"/>
                    </a:lnTo>
                    <a:lnTo>
                      <a:pt x="5595" y="136"/>
                    </a:lnTo>
                    <a:lnTo>
                      <a:pt x="5601" y="133"/>
                    </a:lnTo>
                    <a:lnTo>
                      <a:pt x="5607" y="130"/>
                    </a:lnTo>
                    <a:lnTo>
                      <a:pt x="5612" y="128"/>
                    </a:lnTo>
                    <a:lnTo>
                      <a:pt x="5621" y="124"/>
                    </a:lnTo>
                    <a:lnTo>
                      <a:pt x="5626" y="122"/>
                    </a:lnTo>
                    <a:lnTo>
                      <a:pt x="5631" y="120"/>
                    </a:lnTo>
                    <a:lnTo>
                      <a:pt x="5633" y="122"/>
                    </a:lnTo>
                    <a:lnTo>
                      <a:pt x="5635" y="125"/>
                    </a:lnTo>
                    <a:lnTo>
                      <a:pt x="5642" y="129"/>
                    </a:lnTo>
                    <a:lnTo>
                      <a:pt x="5653" y="131"/>
                    </a:lnTo>
                    <a:lnTo>
                      <a:pt x="5669" y="130"/>
                    </a:lnTo>
                    <a:lnTo>
                      <a:pt x="5681" y="128"/>
                    </a:lnTo>
                    <a:lnTo>
                      <a:pt x="5699" y="128"/>
                    </a:lnTo>
                    <a:lnTo>
                      <a:pt x="5714" y="126"/>
                    </a:lnTo>
                    <a:lnTo>
                      <a:pt x="5731" y="126"/>
                    </a:lnTo>
                    <a:lnTo>
                      <a:pt x="5748" y="126"/>
                    </a:lnTo>
                    <a:lnTo>
                      <a:pt x="5762" y="125"/>
                    </a:lnTo>
                    <a:lnTo>
                      <a:pt x="5772" y="125"/>
                    </a:lnTo>
                    <a:lnTo>
                      <a:pt x="5783" y="128"/>
                    </a:lnTo>
                    <a:lnTo>
                      <a:pt x="5793" y="128"/>
                    </a:lnTo>
                    <a:lnTo>
                      <a:pt x="5805" y="125"/>
                    </a:lnTo>
                    <a:lnTo>
                      <a:pt x="5808" y="122"/>
                    </a:lnTo>
                    <a:lnTo>
                      <a:pt x="5812" y="118"/>
                    </a:lnTo>
                    <a:lnTo>
                      <a:pt x="5815" y="115"/>
                    </a:lnTo>
                    <a:lnTo>
                      <a:pt x="5817" y="113"/>
                    </a:lnTo>
                    <a:lnTo>
                      <a:pt x="5821" y="109"/>
                    </a:lnTo>
                    <a:lnTo>
                      <a:pt x="5824" y="106"/>
                    </a:lnTo>
                    <a:lnTo>
                      <a:pt x="5827" y="102"/>
                    </a:lnTo>
                    <a:lnTo>
                      <a:pt x="5829" y="100"/>
                    </a:lnTo>
                    <a:lnTo>
                      <a:pt x="5831" y="97"/>
                    </a:lnTo>
                    <a:lnTo>
                      <a:pt x="5832" y="93"/>
                    </a:lnTo>
                    <a:lnTo>
                      <a:pt x="5835" y="90"/>
                    </a:lnTo>
                    <a:lnTo>
                      <a:pt x="5839" y="87"/>
                    </a:lnTo>
                    <a:lnTo>
                      <a:pt x="5845" y="84"/>
                    </a:lnTo>
                    <a:lnTo>
                      <a:pt x="5851" y="82"/>
                    </a:lnTo>
                    <a:lnTo>
                      <a:pt x="5859" y="78"/>
                    </a:lnTo>
                    <a:lnTo>
                      <a:pt x="5870" y="76"/>
                    </a:lnTo>
                    <a:lnTo>
                      <a:pt x="5885" y="75"/>
                    </a:lnTo>
                    <a:lnTo>
                      <a:pt x="5903" y="73"/>
                    </a:lnTo>
                    <a:lnTo>
                      <a:pt x="5918" y="76"/>
                    </a:lnTo>
                    <a:lnTo>
                      <a:pt x="5931" y="77"/>
                    </a:lnTo>
                    <a:lnTo>
                      <a:pt x="5946" y="79"/>
                    </a:lnTo>
                    <a:lnTo>
                      <a:pt x="5964" y="79"/>
                    </a:lnTo>
                    <a:lnTo>
                      <a:pt x="5980" y="77"/>
                    </a:lnTo>
                    <a:lnTo>
                      <a:pt x="5994" y="76"/>
                    </a:lnTo>
                    <a:lnTo>
                      <a:pt x="6010" y="75"/>
                    </a:lnTo>
                    <a:lnTo>
                      <a:pt x="6026" y="77"/>
                    </a:lnTo>
                    <a:lnTo>
                      <a:pt x="6041" y="78"/>
                    </a:lnTo>
                    <a:lnTo>
                      <a:pt x="6055" y="80"/>
                    </a:lnTo>
                    <a:lnTo>
                      <a:pt x="6066" y="83"/>
                    </a:lnTo>
                    <a:lnTo>
                      <a:pt x="6075" y="85"/>
                    </a:lnTo>
                    <a:lnTo>
                      <a:pt x="6087" y="87"/>
                    </a:lnTo>
                    <a:lnTo>
                      <a:pt x="6104" y="86"/>
                    </a:lnTo>
                    <a:lnTo>
                      <a:pt x="6119" y="86"/>
                    </a:lnTo>
                    <a:lnTo>
                      <a:pt x="6131" y="88"/>
                    </a:lnTo>
                    <a:lnTo>
                      <a:pt x="6140" y="91"/>
                    </a:lnTo>
                    <a:lnTo>
                      <a:pt x="6149" y="93"/>
                    </a:lnTo>
                    <a:lnTo>
                      <a:pt x="6156" y="97"/>
                    </a:lnTo>
                    <a:lnTo>
                      <a:pt x="6162" y="100"/>
                    </a:lnTo>
                    <a:lnTo>
                      <a:pt x="6168" y="102"/>
                    </a:lnTo>
                    <a:lnTo>
                      <a:pt x="6171" y="106"/>
                    </a:lnTo>
                    <a:lnTo>
                      <a:pt x="6175" y="109"/>
                    </a:lnTo>
                    <a:lnTo>
                      <a:pt x="6178" y="112"/>
                    </a:lnTo>
                    <a:lnTo>
                      <a:pt x="6181" y="115"/>
                    </a:lnTo>
                    <a:lnTo>
                      <a:pt x="6184" y="118"/>
                    </a:lnTo>
                    <a:lnTo>
                      <a:pt x="6190" y="122"/>
                    </a:lnTo>
                    <a:lnTo>
                      <a:pt x="6196" y="124"/>
                    </a:lnTo>
                    <a:lnTo>
                      <a:pt x="6205" y="126"/>
                    </a:lnTo>
                    <a:lnTo>
                      <a:pt x="6214" y="124"/>
                    </a:lnTo>
                    <a:lnTo>
                      <a:pt x="6217" y="121"/>
                    </a:lnTo>
                    <a:lnTo>
                      <a:pt x="6221" y="117"/>
                    </a:lnTo>
                    <a:lnTo>
                      <a:pt x="6221" y="115"/>
                    </a:lnTo>
                    <a:lnTo>
                      <a:pt x="6222" y="112"/>
                    </a:lnTo>
                    <a:lnTo>
                      <a:pt x="6223" y="108"/>
                    </a:lnTo>
                    <a:lnTo>
                      <a:pt x="6224" y="105"/>
                    </a:lnTo>
                    <a:lnTo>
                      <a:pt x="6228" y="102"/>
                    </a:lnTo>
                    <a:lnTo>
                      <a:pt x="6230" y="99"/>
                    </a:lnTo>
                    <a:lnTo>
                      <a:pt x="6232" y="95"/>
                    </a:lnTo>
                    <a:lnTo>
                      <a:pt x="6234" y="92"/>
                    </a:lnTo>
                    <a:lnTo>
                      <a:pt x="6238" y="90"/>
                    </a:lnTo>
                    <a:lnTo>
                      <a:pt x="6254" y="88"/>
                    </a:lnTo>
                    <a:lnTo>
                      <a:pt x="6259" y="91"/>
                    </a:lnTo>
                    <a:lnTo>
                      <a:pt x="6261" y="94"/>
                    </a:lnTo>
                    <a:lnTo>
                      <a:pt x="6264" y="98"/>
                    </a:lnTo>
                    <a:lnTo>
                      <a:pt x="6267" y="101"/>
                    </a:lnTo>
                    <a:lnTo>
                      <a:pt x="6270" y="103"/>
                    </a:lnTo>
                    <a:lnTo>
                      <a:pt x="6281" y="106"/>
                    </a:lnTo>
                    <a:lnTo>
                      <a:pt x="6293" y="108"/>
                    </a:lnTo>
                    <a:lnTo>
                      <a:pt x="6301" y="110"/>
                    </a:lnTo>
                    <a:lnTo>
                      <a:pt x="6311" y="114"/>
                    </a:lnTo>
                    <a:lnTo>
                      <a:pt x="6319" y="116"/>
                    </a:lnTo>
                    <a:lnTo>
                      <a:pt x="6327" y="120"/>
                    </a:lnTo>
                    <a:lnTo>
                      <a:pt x="6334" y="122"/>
                    </a:lnTo>
                    <a:lnTo>
                      <a:pt x="6339" y="125"/>
                    </a:lnTo>
                    <a:lnTo>
                      <a:pt x="6343" y="129"/>
                    </a:lnTo>
                    <a:lnTo>
                      <a:pt x="6346" y="131"/>
                    </a:lnTo>
                    <a:lnTo>
                      <a:pt x="6350" y="135"/>
                    </a:lnTo>
                    <a:lnTo>
                      <a:pt x="6352" y="138"/>
                    </a:lnTo>
                    <a:lnTo>
                      <a:pt x="6355" y="141"/>
                    </a:lnTo>
                    <a:lnTo>
                      <a:pt x="6360" y="144"/>
                    </a:lnTo>
                    <a:lnTo>
                      <a:pt x="6368" y="141"/>
                    </a:lnTo>
                    <a:lnTo>
                      <a:pt x="6373" y="138"/>
                    </a:lnTo>
                    <a:lnTo>
                      <a:pt x="6377" y="135"/>
                    </a:lnTo>
                    <a:lnTo>
                      <a:pt x="6380" y="131"/>
                    </a:lnTo>
                    <a:lnTo>
                      <a:pt x="6382" y="129"/>
                    </a:lnTo>
                    <a:lnTo>
                      <a:pt x="6384" y="125"/>
                    </a:lnTo>
                    <a:lnTo>
                      <a:pt x="6387" y="122"/>
                    </a:lnTo>
                    <a:lnTo>
                      <a:pt x="6389" y="118"/>
                    </a:lnTo>
                    <a:lnTo>
                      <a:pt x="6390" y="116"/>
                    </a:lnTo>
                    <a:lnTo>
                      <a:pt x="6392" y="113"/>
                    </a:lnTo>
                    <a:lnTo>
                      <a:pt x="6403" y="110"/>
                    </a:lnTo>
                    <a:lnTo>
                      <a:pt x="6412" y="109"/>
                    </a:lnTo>
                    <a:lnTo>
                      <a:pt x="6415" y="113"/>
                    </a:lnTo>
                    <a:lnTo>
                      <a:pt x="6418" y="115"/>
                    </a:lnTo>
                    <a:lnTo>
                      <a:pt x="6421" y="118"/>
                    </a:lnTo>
                    <a:lnTo>
                      <a:pt x="6423" y="122"/>
                    </a:lnTo>
                    <a:lnTo>
                      <a:pt x="6427" y="125"/>
                    </a:lnTo>
                    <a:lnTo>
                      <a:pt x="6432" y="125"/>
                    </a:lnTo>
                    <a:lnTo>
                      <a:pt x="6445" y="123"/>
                    </a:lnTo>
                    <a:lnTo>
                      <a:pt x="6451" y="121"/>
                    </a:lnTo>
                    <a:lnTo>
                      <a:pt x="6457" y="117"/>
                    </a:lnTo>
                    <a:lnTo>
                      <a:pt x="6463" y="115"/>
                    </a:lnTo>
                    <a:lnTo>
                      <a:pt x="6470" y="112"/>
                    </a:lnTo>
                    <a:lnTo>
                      <a:pt x="6478" y="109"/>
                    </a:lnTo>
                    <a:lnTo>
                      <a:pt x="6491" y="107"/>
                    </a:lnTo>
                    <a:lnTo>
                      <a:pt x="6509" y="107"/>
                    </a:lnTo>
                    <a:lnTo>
                      <a:pt x="6525" y="107"/>
                    </a:lnTo>
                    <a:lnTo>
                      <a:pt x="6539" y="109"/>
                    </a:lnTo>
                    <a:lnTo>
                      <a:pt x="6550" y="112"/>
                    </a:lnTo>
                    <a:lnTo>
                      <a:pt x="6563" y="114"/>
                    </a:lnTo>
                    <a:lnTo>
                      <a:pt x="6578" y="115"/>
                    </a:lnTo>
                    <a:lnTo>
                      <a:pt x="6592" y="117"/>
                    </a:lnTo>
                    <a:lnTo>
                      <a:pt x="6603" y="120"/>
                    </a:lnTo>
                    <a:lnTo>
                      <a:pt x="6614" y="122"/>
                    </a:lnTo>
                    <a:lnTo>
                      <a:pt x="6620" y="124"/>
                    </a:lnTo>
                    <a:lnTo>
                      <a:pt x="6625" y="128"/>
                    </a:lnTo>
                    <a:lnTo>
                      <a:pt x="6631" y="131"/>
                    </a:lnTo>
                    <a:lnTo>
                      <a:pt x="6638" y="133"/>
                    </a:lnTo>
                    <a:lnTo>
                      <a:pt x="6652" y="136"/>
                    </a:lnTo>
                    <a:lnTo>
                      <a:pt x="6664" y="138"/>
                    </a:lnTo>
                    <a:lnTo>
                      <a:pt x="6673" y="140"/>
                    </a:lnTo>
                    <a:lnTo>
                      <a:pt x="6679" y="144"/>
                    </a:lnTo>
                    <a:lnTo>
                      <a:pt x="6684" y="146"/>
                    </a:lnTo>
                    <a:lnTo>
                      <a:pt x="6692" y="150"/>
                    </a:lnTo>
                    <a:lnTo>
                      <a:pt x="6705" y="152"/>
                    </a:lnTo>
                    <a:lnTo>
                      <a:pt x="6718" y="150"/>
                    </a:lnTo>
                    <a:lnTo>
                      <a:pt x="6730" y="147"/>
                    </a:lnTo>
                    <a:lnTo>
                      <a:pt x="6741" y="145"/>
                    </a:lnTo>
                    <a:lnTo>
                      <a:pt x="6754" y="143"/>
                    </a:lnTo>
                    <a:lnTo>
                      <a:pt x="6770" y="141"/>
                    </a:lnTo>
                    <a:lnTo>
                      <a:pt x="6781" y="144"/>
                    </a:lnTo>
                    <a:lnTo>
                      <a:pt x="6788" y="147"/>
                    </a:lnTo>
                    <a:lnTo>
                      <a:pt x="6796" y="150"/>
                    </a:lnTo>
                    <a:lnTo>
                      <a:pt x="6807" y="152"/>
                    </a:lnTo>
                    <a:lnTo>
                      <a:pt x="6823" y="152"/>
                    </a:lnTo>
                    <a:lnTo>
                      <a:pt x="6832" y="150"/>
                    </a:lnTo>
                    <a:lnTo>
                      <a:pt x="6841" y="147"/>
                    </a:lnTo>
                    <a:lnTo>
                      <a:pt x="6853" y="147"/>
                    </a:lnTo>
                    <a:lnTo>
                      <a:pt x="6865" y="150"/>
                    </a:lnTo>
                    <a:lnTo>
                      <a:pt x="6870" y="152"/>
                    </a:lnTo>
                    <a:lnTo>
                      <a:pt x="6877" y="155"/>
                    </a:lnTo>
                    <a:lnTo>
                      <a:pt x="6888" y="158"/>
                    </a:lnTo>
                    <a:lnTo>
                      <a:pt x="6899" y="160"/>
                    </a:lnTo>
                    <a:lnTo>
                      <a:pt x="6913" y="162"/>
                    </a:lnTo>
                    <a:lnTo>
                      <a:pt x="6913" y="1270"/>
                    </a:lnTo>
                    <a:lnTo>
                      <a:pt x="0" y="1270"/>
                    </a:lnTo>
                    <a:lnTo>
                      <a:pt x="0" y="508"/>
                    </a:lnTo>
                    <a:lnTo>
                      <a:pt x="3" y="513"/>
                    </a:lnTo>
                    <a:lnTo>
                      <a:pt x="8" y="516"/>
                    </a:lnTo>
                    <a:lnTo>
                      <a:pt x="11" y="520"/>
                    </a:lnTo>
                    <a:lnTo>
                      <a:pt x="14" y="524"/>
                    </a:lnTo>
                    <a:lnTo>
                      <a:pt x="16" y="528"/>
                    </a:lnTo>
                    <a:lnTo>
                      <a:pt x="25" y="531"/>
                    </a:lnTo>
                    <a:lnTo>
                      <a:pt x="37" y="530"/>
                    </a:lnTo>
                    <a:lnTo>
                      <a:pt x="41" y="526"/>
                    </a:lnTo>
                    <a:lnTo>
                      <a:pt x="46" y="523"/>
                    </a:lnTo>
                    <a:lnTo>
                      <a:pt x="51" y="518"/>
                    </a:lnTo>
                    <a:lnTo>
                      <a:pt x="55" y="515"/>
                    </a:lnTo>
                    <a:lnTo>
                      <a:pt x="60" y="510"/>
                    </a:lnTo>
                    <a:lnTo>
                      <a:pt x="66" y="507"/>
                    </a:lnTo>
                    <a:lnTo>
                      <a:pt x="72" y="505"/>
                    </a:lnTo>
                    <a:lnTo>
                      <a:pt x="85" y="508"/>
                    </a:lnTo>
                    <a:lnTo>
                      <a:pt x="92" y="506"/>
                    </a:lnTo>
                    <a:lnTo>
                      <a:pt x="98" y="501"/>
                    </a:lnTo>
                    <a:lnTo>
                      <a:pt x="105" y="498"/>
                    </a:lnTo>
                    <a:lnTo>
                      <a:pt x="112" y="502"/>
                    </a:lnTo>
                    <a:lnTo>
                      <a:pt x="115" y="506"/>
                    </a:lnTo>
                    <a:lnTo>
                      <a:pt x="117" y="509"/>
                    </a:lnTo>
                    <a:lnTo>
                      <a:pt x="121" y="514"/>
                    </a:lnTo>
                    <a:lnTo>
                      <a:pt x="122" y="517"/>
                    </a:lnTo>
                    <a:lnTo>
                      <a:pt x="125" y="522"/>
                    </a:lnTo>
                    <a:lnTo>
                      <a:pt x="130" y="525"/>
                    </a:lnTo>
                    <a:lnTo>
                      <a:pt x="135" y="529"/>
                    </a:lnTo>
                    <a:lnTo>
                      <a:pt x="139" y="533"/>
                    </a:lnTo>
                    <a:lnTo>
                      <a:pt x="143" y="537"/>
                    </a:lnTo>
                    <a:lnTo>
                      <a:pt x="146" y="541"/>
                    </a:lnTo>
                    <a:lnTo>
                      <a:pt x="150" y="545"/>
                    </a:lnTo>
                    <a:lnTo>
                      <a:pt x="154" y="548"/>
                    </a:lnTo>
                    <a:lnTo>
                      <a:pt x="168" y="549"/>
                    </a:lnTo>
                    <a:lnTo>
                      <a:pt x="177" y="547"/>
                    </a:lnTo>
                    <a:lnTo>
                      <a:pt x="182" y="543"/>
                    </a:lnTo>
                    <a:lnTo>
                      <a:pt x="187" y="539"/>
                    </a:lnTo>
                    <a:lnTo>
                      <a:pt x="192" y="537"/>
                    </a:lnTo>
                    <a:lnTo>
                      <a:pt x="196" y="540"/>
                    </a:lnTo>
                    <a:lnTo>
                      <a:pt x="198" y="544"/>
                    </a:lnTo>
                    <a:lnTo>
                      <a:pt x="201" y="548"/>
                    </a:lnTo>
                    <a:lnTo>
                      <a:pt x="204" y="552"/>
                    </a:lnTo>
                    <a:lnTo>
                      <a:pt x="207" y="556"/>
                    </a:lnTo>
                    <a:lnTo>
                      <a:pt x="210" y="560"/>
                    </a:lnTo>
                    <a:lnTo>
                      <a:pt x="211" y="563"/>
                    </a:lnTo>
                    <a:lnTo>
                      <a:pt x="213" y="568"/>
                    </a:lnTo>
                    <a:lnTo>
                      <a:pt x="214" y="571"/>
                    </a:lnTo>
                    <a:lnTo>
                      <a:pt x="220" y="576"/>
                    </a:lnTo>
                    <a:lnTo>
                      <a:pt x="226" y="579"/>
                    </a:lnTo>
                    <a:lnTo>
                      <a:pt x="236" y="583"/>
                    </a:lnTo>
                    <a:lnTo>
                      <a:pt x="250" y="585"/>
                    </a:lnTo>
                    <a:lnTo>
                      <a:pt x="268" y="586"/>
                    </a:lnTo>
                    <a:lnTo>
                      <a:pt x="287" y="586"/>
                    </a:lnTo>
                    <a:lnTo>
                      <a:pt x="299" y="585"/>
                    </a:lnTo>
                    <a:lnTo>
                      <a:pt x="307" y="581"/>
                    </a:lnTo>
                    <a:lnTo>
                      <a:pt x="317" y="577"/>
                    </a:lnTo>
                    <a:lnTo>
                      <a:pt x="325" y="574"/>
                    </a:lnTo>
                    <a:lnTo>
                      <a:pt x="332" y="570"/>
                    </a:lnTo>
                    <a:lnTo>
                      <a:pt x="337" y="567"/>
                    </a:lnTo>
                    <a:lnTo>
                      <a:pt x="343" y="562"/>
                    </a:lnTo>
                    <a:lnTo>
                      <a:pt x="351" y="559"/>
                    </a:lnTo>
                    <a:lnTo>
                      <a:pt x="360" y="555"/>
                    </a:lnTo>
                    <a:lnTo>
                      <a:pt x="366" y="552"/>
                    </a:lnTo>
                    <a:lnTo>
                      <a:pt x="370" y="547"/>
                    </a:lnTo>
                    <a:lnTo>
                      <a:pt x="374" y="544"/>
                    </a:lnTo>
                    <a:lnTo>
                      <a:pt x="378" y="540"/>
                    </a:lnTo>
                    <a:lnTo>
                      <a:pt x="381" y="536"/>
                    </a:lnTo>
                    <a:lnTo>
                      <a:pt x="384" y="532"/>
                    </a:lnTo>
                    <a:lnTo>
                      <a:pt x="386" y="528"/>
                    </a:lnTo>
                    <a:lnTo>
                      <a:pt x="389" y="524"/>
                    </a:lnTo>
                    <a:lnTo>
                      <a:pt x="392" y="521"/>
                    </a:lnTo>
                    <a:lnTo>
                      <a:pt x="393" y="516"/>
                    </a:lnTo>
                    <a:lnTo>
                      <a:pt x="394" y="513"/>
                    </a:lnTo>
                    <a:lnTo>
                      <a:pt x="396" y="508"/>
                    </a:lnTo>
                    <a:lnTo>
                      <a:pt x="397" y="505"/>
                    </a:lnTo>
                    <a:lnTo>
                      <a:pt x="399" y="500"/>
                    </a:lnTo>
                    <a:lnTo>
                      <a:pt x="399" y="496"/>
                    </a:lnTo>
                    <a:lnTo>
                      <a:pt x="400" y="493"/>
                    </a:lnTo>
                    <a:lnTo>
                      <a:pt x="401" y="488"/>
                    </a:lnTo>
                    <a:lnTo>
                      <a:pt x="401" y="485"/>
                    </a:lnTo>
                    <a:lnTo>
                      <a:pt x="401" y="480"/>
                    </a:lnTo>
                    <a:lnTo>
                      <a:pt x="401" y="477"/>
                    </a:lnTo>
                    <a:lnTo>
                      <a:pt x="401" y="472"/>
                    </a:lnTo>
                    <a:lnTo>
                      <a:pt x="400" y="469"/>
                    </a:lnTo>
                    <a:lnTo>
                      <a:pt x="400" y="465"/>
                    </a:lnTo>
                    <a:lnTo>
                      <a:pt x="399" y="461"/>
                    </a:lnTo>
                    <a:lnTo>
                      <a:pt x="396" y="457"/>
                    </a:lnTo>
                    <a:lnTo>
                      <a:pt x="394" y="453"/>
                    </a:lnTo>
                    <a:lnTo>
                      <a:pt x="393" y="449"/>
                    </a:lnTo>
                    <a:lnTo>
                      <a:pt x="388" y="446"/>
                    </a:lnTo>
                    <a:lnTo>
                      <a:pt x="380" y="441"/>
                    </a:lnTo>
                    <a:lnTo>
                      <a:pt x="371" y="438"/>
                    </a:lnTo>
                    <a:lnTo>
                      <a:pt x="363" y="434"/>
                    </a:lnTo>
                    <a:lnTo>
                      <a:pt x="359" y="431"/>
                    </a:lnTo>
                    <a:lnTo>
                      <a:pt x="355" y="426"/>
                    </a:lnTo>
                    <a:lnTo>
                      <a:pt x="351" y="423"/>
                    </a:lnTo>
                    <a:lnTo>
                      <a:pt x="347" y="419"/>
                    </a:lnTo>
                    <a:lnTo>
                      <a:pt x="343" y="415"/>
                    </a:lnTo>
                    <a:lnTo>
                      <a:pt x="340" y="411"/>
                    </a:lnTo>
                    <a:lnTo>
                      <a:pt x="334" y="407"/>
                    </a:lnTo>
                    <a:lnTo>
                      <a:pt x="328" y="403"/>
                    </a:lnTo>
                    <a:lnTo>
                      <a:pt x="324" y="400"/>
                    </a:lnTo>
                    <a:lnTo>
                      <a:pt x="319" y="395"/>
                    </a:lnTo>
                    <a:lnTo>
                      <a:pt x="314" y="392"/>
                    </a:lnTo>
                    <a:lnTo>
                      <a:pt x="311" y="388"/>
                    </a:lnTo>
                    <a:lnTo>
                      <a:pt x="309" y="384"/>
                    </a:lnTo>
                    <a:lnTo>
                      <a:pt x="306" y="380"/>
                    </a:lnTo>
                    <a:lnTo>
                      <a:pt x="304" y="375"/>
                    </a:lnTo>
                    <a:lnTo>
                      <a:pt x="303" y="372"/>
                    </a:lnTo>
                    <a:lnTo>
                      <a:pt x="302" y="369"/>
                    </a:lnTo>
                    <a:lnTo>
                      <a:pt x="301" y="364"/>
                    </a:lnTo>
                    <a:lnTo>
                      <a:pt x="299" y="360"/>
                    </a:lnTo>
                    <a:lnTo>
                      <a:pt x="298" y="356"/>
                    </a:lnTo>
                    <a:lnTo>
                      <a:pt x="298" y="352"/>
                    </a:lnTo>
                    <a:lnTo>
                      <a:pt x="297" y="348"/>
                    </a:lnTo>
                    <a:lnTo>
                      <a:pt x="297" y="344"/>
                    </a:lnTo>
                    <a:lnTo>
                      <a:pt x="296" y="341"/>
                    </a:lnTo>
                    <a:lnTo>
                      <a:pt x="297" y="336"/>
                    </a:lnTo>
                    <a:lnTo>
                      <a:pt x="298" y="333"/>
                    </a:lnTo>
                    <a:lnTo>
                      <a:pt x="298" y="328"/>
                    </a:lnTo>
                    <a:lnTo>
                      <a:pt x="299" y="325"/>
                    </a:lnTo>
                    <a:lnTo>
                      <a:pt x="302" y="320"/>
                    </a:lnTo>
                    <a:lnTo>
                      <a:pt x="305" y="317"/>
                    </a:lnTo>
                    <a:lnTo>
                      <a:pt x="309" y="313"/>
                    </a:lnTo>
                    <a:lnTo>
                      <a:pt x="314" y="309"/>
                    </a:lnTo>
                    <a:lnTo>
                      <a:pt x="325" y="305"/>
                    </a:lnTo>
                    <a:lnTo>
                      <a:pt x="341" y="304"/>
                    </a:lnTo>
                    <a:lnTo>
                      <a:pt x="352" y="301"/>
                    </a:lnTo>
                    <a:lnTo>
                      <a:pt x="360" y="297"/>
                    </a:lnTo>
                    <a:lnTo>
                      <a:pt x="369" y="298"/>
                    </a:lnTo>
                    <a:lnTo>
                      <a:pt x="377" y="302"/>
                    </a:lnTo>
                    <a:lnTo>
                      <a:pt x="388" y="305"/>
                    </a:lnTo>
                    <a:lnTo>
                      <a:pt x="408" y="306"/>
                    </a:lnTo>
                    <a:lnTo>
                      <a:pt x="422" y="304"/>
                    </a:lnTo>
                    <a:lnTo>
                      <a:pt x="424" y="301"/>
                    </a:lnTo>
                    <a:lnTo>
                      <a:pt x="425" y="296"/>
                    </a:lnTo>
                    <a:lnTo>
                      <a:pt x="426" y="292"/>
                    </a:lnTo>
                    <a:lnTo>
                      <a:pt x="426" y="289"/>
                    </a:lnTo>
                    <a:lnTo>
                      <a:pt x="427" y="284"/>
                    </a:lnTo>
                    <a:lnTo>
                      <a:pt x="426" y="281"/>
                    </a:lnTo>
                    <a:lnTo>
                      <a:pt x="426" y="276"/>
                    </a:lnTo>
                    <a:lnTo>
                      <a:pt x="426" y="273"/>
                    </a:lnTo>
                    <a:lnTo>
                      <a:pt x="426" y="268"/>
                    </a:lnTo>
                    <a:lnTo>
                      <a:pt x="427" y="265"/>
                    </a:lnTo>
                    <a:lnTo>
                      <a:pt x="431" y="261"/>
                    </a:lnTo>
                    <a:lnTo>
                      <a:pt x="433" y="257"/>
                    </a:lnTo>
                    <a:lnTo>
                      <a:pt x="435" y="253"/>
                    </a:lnTo>
                    <a:lnTo>
                      <a:pt x="439" y="249"/>
                    </a:lnTo>
                    <a:lnTo>
                      <a:pt x="447" y="245"/>
                    </a:lnTo>
                    <a:lnTo>
                      <a:pt x="453" y="242"/>
                    </a:lnTo>
                    <a:lnTo>
                      <a:pt x="457" y="238"/>
                    </a:lnTo>
                    <a:lnTo>
                      <a:pt x="461" y="234"/>
                    </a:lnTo>
                    <a:lnTo>
                      <a:pt x="467" y="230"/>
                    </a:lnTo>
                    <a:lnTo>
                      <a:pt x="471" y="226"/>
                    </a:lnTo>
                    <a:lnTo>
                      <a:pt x="476" y="222"/>
                    </a:lnTo>
                    <a:lnTo>
                      <a:pt x="480" y="219"/>
                    </a:lnTo>
                    <a:lnTo>
                      <a:pt x="484" y="214"/>
                    </a:lnTo>
                    <a:lnTo>
                      <a:pt x="491" y="211"/>
                    </a:lnTo>
                    <a:lnTo>
                      <a:pt x="496" y="207"/>
                    </a:lnTo>
                    <a:lnTo>
                      <a:pt x="503" y="204"/>
                    </a:lnTo>
                    <a:lnTo>
                      <a:pt x="508" y="199"/>
                    </a:lnTo>
                    <a:lnTo>
                      <a:pt x="513" y="196"/>
                    </a:lnTo>
                    <a:lnTo>
                      <a:pt x="516" y="191"/>
                    </a:lnTo>
                    <a:lnTo>
                      <a:pt x="520" y="188"/>
                    </a:lnTo>
                    <a:lnTo>
                      <a:pt x="522" y="184"/>
                    </a:lnTo>
                    <a:lnTo>
                      <a:pt x="525" y="180"/>
                    </a:lnTo>
                    <a:lnTo>
                      <a:pt x="528" y="176"/>
                    </a:lnTo>
                    <a:lnTo>
                      <a:pt x="530" y="171"/>
                    </a:lnTo>
                    <a:lnTo>
                      <a:pt x="533" y="168"/>
                    </a:lnTo>
                    <a:lnTo>
                      <a:pt x="536" y="165"/>
                    </a:lnTo>
                    <a:lnTo>
                      <a:pt x="538" y="160"/>
                    </a:lnTo>
                    <a:lnTo>
                      <a:pt x="538" y="156"/>
                    </a:lnTo>
                    <a:lnTo>
                      <a:pt x="538" y="152"/>
                    </a:lnTo>
                    <a:lnTo>
                      <a:pt x="538" y="148"/>
                    </a:lnTo>
                    <a:lnTo>
                      <a:pt x="538" y="144"/>
                    </a:lnTo>
                    <a:lnTo>
                      <a:pt x="534" y="140"/>
                    </a:lnTo>
                    <a:lnTo>
                      <a:pt x="530" y="137"/>
                    </a:lnTo>
                    <a:lnTo>
                      <a:pt x="525" y="132"/>
                    </a:lnTo>
                    <a:lnTo>
                      <a:pt x="521" y="129"/>
                    </a:lnTo>
                    <a:lnTo>
                      <a:pt x="506" y="126"/>
                    </a:lnTo>
                    <a:lnTo>
                      <a:pt x="498" y="123"/>
                    </a:lnTo>
                    <a:lnTo>
                      <a:pt x="499" y="118"/>
                    </a:lnTo>
                    <a:lnTo>
                      <a:pt x="499" y="115"/>
                    </a:lnTo>
                    <a:lnTo>
                      <a:pt x="500" y="112"/>
                    </a:lnTo>
                    <a:lnTo>
                      <a:pt x="501" y="107"/>
                    </a:lnTo>
                    <a:lnTo>
                      <a:pt x="511" y="103"/>
                    </a:lnTo>
                    <a:lnTo>
                      <a:pt x="525" y="101"/>
                    </a:lnTo>
                    <a:lnTo>
                      <a:pt x="539" y="98"/>
                    </a:lnTo>
                    <a:lnTo>
                      <a:pt x="552" y="94"/>
                    </a:lnTo>
                    <a:lnTo>
                      <a:pt x="566" y="92"/>
                    </a:lnTo>
                    <a:lnTo>
                      <a:pt x="578" y="88"/>
                    </a:lnTo>
                    <a:lnTo>
                      <a:pt x="593" y="85"/>
                    </a:lnTo>
                    <a:lnTo>
                      <a:pt x="606" y="83"/>
                    </a:lnTo>
                    <a:lnTo>
                      <a:pt x="615" y="78"/>
                    </a:lnTo>
                    <a:lnTo>
                      <a:pt x="624" y="75"/>
                    </a:lnTo>
                    <a:lnTo>
                      <a:pt x="637" y="72"/>
                    </a:lnTo>
                    <a:lnTo>
                      <a:pt x="651" y="72"/>
                    </a:lnTo>
                    <a:lnTo>
                      <a:pt x="666" y="72"/>
                    </a:lnTo>
                    <a:lnTo>
                      <a:pt x="679" y="69"/>
                    </a:lnTo>
                    <a:lnTo>
                      <a:pt x="688" y="65"/>
                    </a:lnTo>
                    <a:lnTo>
                      <a:pt x="695" y="62"/>
                    </a:lnTo>
                    <a:lnTo>
                      <a:pt x="700" y="59"/>
                    </a:lnTo>
                    <a:lnTo>
                      <a:pt x="705" y="54"/>
                    </a:lnTo>
                    <a:lnTo>
                      <a:pt x="711" y="50"/>
                    </a:lnTo>
                    <a:lnTo>
                      <a:pt x="714" y="47"/>
                    </a:lnTo>
                    <a:lnTo>
                      <a:pt x="718" y="42"/>
                    </a:lnTo>
                    <a:lnTo>
                      <a:pt x="720" y="39"/>
                    </a:lnTo>
                    <a:lnTo>
                      <a:pt x="723" y="34"/>
                    </a:lnTo>
                    <a:lnTo>
                      <a:pt x="727" y="31"/>
                    </a:lnTo>
                    <a:lnTo>
                      <a:pt x="729" y="27"/>
                    </a:lnTo>
                    <a:lnTo>
                      <a:pt x="732" y="23"/>
                    </a:lnTo>
                    <a:lnTo>
                      <a:pt x="734" y="19"/>
                    </a:lnTo>
                    <a:lnTo>
                      <a:pt x="736" y="15"/>
                    </a:lnTo>
                    <a:lnTo>
                      <a:pt x="738" y="11"/>
                    </a:lnTo>
                    <a:lnTo>
                      <a:pt x="741" y="8"/>
                    </a:lnTo>
                    <a:lnTo>
                      <a:pt x="743" y="3"/>
                    </a:lnTo>
                    <a:lnTo>
                      <a:pt x="744" y="0"/>
                    </a:lnTo>
                    <a:lnTo>
                      <a:pt x="1150" y="0"/>
                    </a:lnTo>
                    <a:close/>
                    <a:moveTo>
                      <a:pt x="765" y="1145"/>
                    </a:moveTo>
                    <a:lnTo>
                      <a:pt x="767" y="1141"/>
                    </a:lnTo>
                    <a:lnTo>
                      <a:pt x="768" y="1136"/>
                    </a:lnTo>
                    <a:lnTo>
                      <a:pt x="771" y="1133"/>
                    </a:lnTo>
                    <a:lnTo>
                      <a:pt x="773" y="1128"/>
                    </a:lnTo>
                    <a:lnTo>
                      <a:pt x="776" y="1125"/>
                    </a:lnTo>
                    <a:lnTo>
                      <a:pt x="786" y="1121"/>
                    </a:lnTo>
                    <a:lnTo>
                      <a:pt x="801" y="1118"/>
                    </a:lnTo>
                    <a:lnTo>
                      <a:pt x="816" y="1114"/>
                    </a:lnTo>
                    <a:lnTo>
                      <a:pt x="831" y="1112"/>
                    </a:lnTo>
                    <a:lnTo>
                      <a:pt x="842" y="1108"/>
                    </a:lnTo>
                    <a:lnTo>
                      <a:pt x="855" y="1105"/>
                    </a:lnTo>
                    <a:lnTo>
                      <a:pt x="869" y="1102"/>
                    </a:lnTo>
                    <a:lnTo>
                      <a:pt x="880" y="1098"/>
                    </a:lnTo>
                    <a:lnTo>
                      <a:pt x="891" y="1095"/>
                    </a:lnTo>
                    <a:lnTo>
                      <a:pt x="899" y="1090"/>
                    </a:lnTo>
                    <a:lnTo>
                      <a:pt x="901" y="1087"/>
                    </a:lnTo>
                    <a:lnTo>
                      <a:pt x="903" y="1082"/>
                    </a:lnTo>
                    <a:lnTo>
                      <a:pt x="904" y="1078"/>
                    </a:lnTo>
                    <a:lnTo>
                      <a:pt x="905" y="1074"/>
                    </a:lnTo>
                    <a:lnTo>
                      <a:pt x="914" y="1070"/>
                    </a:lnTo>
                    <a:lnTo>
                      <a:pt x="922" y="1066"/>
                    </a:lnTo>
                    <a:lnTo>
                      <a:pt x="927" y="1062"/>
                    </a:lnTo>
                    <a:lnTo>
                      <a:pt x="933" y="1058"/>
                    </a:lnTo>
                    <a:lnTo>
                      <a:pt x="938" y="1054"/>
                    </a:lnTo>
                    <a:lnTo>
                      <a:pt x="941" y="1050"/>
                    </a:lnTo>
                    <a:lnTo>
                      <a:pt x="945" y="1046"/>
                    </a:lnTo>
                    <a:lnTo>
                      <a:pt x="947" y="1042"/>
                    </a:lnTo>
                    <a:lnTo>
                      <a:pt x="950" y="1038"/>
                    </a:lnTo>
                    <a:lnTo>
                      <a:pt x="952" y="1034"/>
                    </a:lnTo>
                    <a:lnTo>
                      <a:pt x="957" y="1030"/>
                    </a:lnTo>
                    <a:lnTo>
                      <a:pt x="965" y="1025"/>
                    </a:lnTo>
                    <a:lnTo>
                      <a:pt x="972" y="1022"/>
                    </a:lnTo>
                    <a:lnTo>
                      <a:pt x="975" y="1017"/>
                    </a:lnTo>
                    <a:lnTo>
                      <a:pt x="975" y="1014"/>
                    </a:lnTo>
                    <a:lnTo>
                      <a:pt x="975" y="1009"/>
                    </a:lnTo>
                    <a:lnTo>
                      <a:pt x="975" y="1006"/>
                    </a:lnTo>
                    <a:lnTo>
                      <a:pt x="975" y="1001"/>
                    </a:lnTo>
                    <a:lnTo>
                      <a:pt x="980" y="998"/>
                    </a:lnTo>
                    <a:lnTo>
                      <a:pt x="986" y="993"/>
                    </a:lnTo>
                    <a:lnTo>
                      <a:pt x="992" y="990"/>
                    </a:lnTo>
                    <a:lnTo>
                      <a:pt x="998" y="985"/>
                    </a:lnTo>
                    <a:lnTo>
                      <a:pt x="1001" y="982"/>
                    </a:lnTo>
                    <a:lnTo>
                      <a:pt x="1003" y="977"/>
                    </a:lnTo>
                    <a:lnTo>
                      <a:pt x="1006" y="974"/>
                    </a:lnTo>
                    <a:lnTo>
                      <a:pt x="1007" y="969"/>
                    </a:lnTo>
                    <a:lnTo>
                      <a:pt x="1008" y="964"/>
                    </a:lnTo>
                    <a:lnTo>
                      <a:pt x="1010" y="961"/>
                    </a:lnTo>
                    <a:lnTo>
                      <a:pt x="1011" y="956"/>
                    </a:lnTo>
                    <a:lnTo>
                      <a:pt x="1013" y="953"/>
                    </a:lnTo>
                    <a:lnTo>
                      <a:pt x="1014" y="948"/>
                    </a:lnTo>
                    <a:lnTo>
                      <a:pt x="1014" y="945"/>
                    </a:lnTo>
                    <a:lnTo>
                      <a:pt x="1014" y="940"/>
                    </a:lnTo>
                    <a:lnTo>
                      <a:pt x="1014" y="936"/>
                    </a:lnTo>
                    <a:lnTo>
                      <a:pt x="1014" y="932"/>
                    </a:lnTo>
                    <a:lnTo>
                      <a:pt x="1014" y="928"/>
                    </a:lnTo>
                    <a:lnTo>
                      <a:pt x="1013" y="924"/>
                    </a:lnTo>
                    <a:lnTo>
                      <a:pt x="1011" y="919"/>
                    </a:lnTo>
                    <a:lnTo>
                      <a:pt x="1011" y="916"/>
                    </a:lnTo>
                    <a:lnTo>
                      <a:pt x="1010" y="911"/>
                    </a:lnTo>
                    <a:lnTo>
                      <a:pt x="1009" y="907"/>
                    </a:lnTo>
                    <a:lnTo>
                      <a:pt x="1009" y="903"/>
                    </a:lnTo>
                    <a:lnTo>
                      <a:pt x="1008" y="899"/>
                    </a:lnTo>
                    <a:lnTo>
                      <a:pt x="1007" y="895"/>
                    </a:lnTo>
                    <a:lnTo>
                      <a:pt x="1006" y="891"/>
                    </a:lnTo>
                    <a:lnTo>
                      <a:pt x="1003" y="887"/>
                    </a:lnTo>
                    <a:lnTo>
                      <a:pt x="1001" y="883"/>
                    </a:lnTo>
                    <a:lnTo>
                      <a:pt x="998" y="878"/>
                    </a:lnTo>
                    <a:lnTo>
                      <a:pt x="994" y="874"/>
                    </a:lnTo>
                    <a:lnTo>
                      <a:pt x="990" y="870"/>
                    </a:lnTo>
                    <a:lnTo>
                      <a:pt x="984" y="866"/>
                    </a:lnTo>
                    <a:lnTo>
                      <a:pt x="975" y="863"/>
                    </a:lnTo>
                    <a:lnTo>
                      <a:pt x="964" y="863"/>
                    </a:lnTo>
                    <a:lnTo>
                      <a:pt x="953" y="866"/>
                    </a:lnTo>
                    <a:lnTo>
                      <a:pt x="940" y="870"/>
                    </a:lnTo>
                    <a:lnTo>
                      <a:pt x="930" y="873"/>
                    </a:lnTo>
                    <a:lnTo>
                      <a:pt x="920" y="877"/>
                    </a:lnTo>
                    <a:lnTo>
                      <a:pt x="915" y="881"/>
                    </a:lnTo>
                    <a:lnTo>
                      <a:pt x="907" y="885"/>
                    </a:lnTo>
                    <a:lnTo>
                      <a:pt x="899" y="887"/>
                    </a:lnTo>
                    <a:lnTo>
                      <a:pt x="892" y="883"/>
                    </a:lnTo>
                    <a:lnTo>
                      <a:pt x="884" y="879"/>
                    </a:lnTo>
                    <a:lnTo>
                      <a:pt x="877" y="874"/>
                    </a:lnTo>
                    <a:lnTo>
                      <a:pt x="866" y="871"/>
                    </a:lnTo>
                    <a:lnTo>
                      <a:pt x="865" y="874"/>
                    </a:lnTo>
                    <a:lnTo>
                      <a:pt x="864" y="879"/>
                    </a:lnTo>
                    <a:lnTo>
                      <a:pt x="863" y="884"/>
                    </a:lnTo>
                    <a:lnTo>
                      <a:pt x="862" y="887"/>
                    </a:lnTo>
                    <a:lnTo>
                      <a:pt x="861" y="892"/>
                    </a:lnTo>
                    <a:lnTo>
                      <a:pt x="859" y="895"/>
                    </a:lnTo>
                    <a:lnTo>
                      <a:pt x="857" y="900"/>
                    </a:lnTo>
                    <a:lnTo>
                      <a:pt x="854" y="904"/>
                    </a:lnTo>
                    <a:lnTo>
                      <a:pt x="851" y="908"/>
                    </a:lnTo>
                    <a:lnTo>
                      <a:pt x="847" y="913"/>
                    </a:lnTo>
                    <a:lnTo>
                      <a:pt x="836" y="916"/>
                    </a:lnTo>
                    <a:lnTo>
                      <a:pt x="827" y="919"/>
                    </a:lnTo>
                    <a:lnTo>
                      <a:pt x="819" y="923"/>
                    </a:lnTo>
                    <a:lnTo>
                      <a:pt x="811" y="928"/>
                    </a:lnTo>
                    <a:lnTo>
                      <a:pt x="802" y="931"/>
                    </a:lnTo>
                    <a:lnTo>
                      <a:pt x="797" y="934"/>
                    </a:lnTo>
                    <a:lnTo>
                      <a:pt x="790" y="939"/>
                    </a:lnTo>
                    <a:lnTo>
                      <a:pt x="782" y="942"/>
                    </a:lnTo>
                    <a:lnTo>
                      <a:pt x="775" y="947"/>
                    </a:lnTo>
                    <a:lnTo>
                      <a:pt x="766" y="951"/>
                    </a:lnTo>
                    <a:lnTo>
                      <a:pt x="758" y="954"/>
                    </a:lnTo>
                    <a:lnTo>
                      <a:pt x="750" y="959"/>
                    </a:lnTo>
                    <a:lnTo>
                      <a:pt x="743" y="962"/>
                    </a:lnTo>
                    <a:lnTo>
                      <a:pt x="737" y="966"/>
                    </a:lnTo>
                    <a:lnTo>
                      <a:pt x="730" y="970"/>
                    </a:lnTo>
                    <a:lnTo>
                      <a:pt x="725" y="974"/>
                    </a:lnTo>
                    <a:lnTo>
                      <a:pt x="717" y="978"/>
                    </a:lnTo>
                    <a:lnTo>
                      <a:pt x="710" y="982"/>
                    </a:lnTo>
                    <a:lnTo>
                      <a:pt x="703" y="985"/>
                    </a:lnTo>
                    <a:lnTo>
                      <a:pt x="696" y="990"/>
                    </a:lnTo>
                    <a:lnTo>
                      <a:pt x="689" y="993"/>
                    </a:lnTo>
                    <a:lnTo>
                      <a:pt x="683" y="998"/>
                    </a:lnTo>
                    <a:lnTo>
                      <a:pt x="679" y="1001"/>
                    </a:lnTo>
                    <a:lnTo>
                      <a:pt x="673" y="1006"/>
                    </a:lnTo>
                    <a:lnTo>
                      <a:pt x="668" y="1009"/>
                    </a:lnTo>
                    <a:lnTo>
                      <a:pt x="664" y="1014"/>
                    </a:lnTo>
                    <a:lnTo>
                      <a:pt x="658" y="1017"/>
                    </a:lnTo>
                    <a:lnTo>
                      <a:pt x="654" y="1022"/>
                    </a:lnTo>
                    <a:lnTo>
                      <a:pt x="651" y="1025"/>
                    </a:lnTo>
                    <a:lnTo>
                      <a:pt x="646" y="1030"/>
                    </a:lnTo>
                    <a:lnTo>
                      <a:pt x="643" y="1034"/>
                    </a:lnTo>
                    <a:lnTo>
                      <a:pt x="639" y="1038"/>
                    </a:lnTo>
                    <a:lnTo>
                      <a:pt x="637" y="1042"/>
                    </a:lnTo>
                    <a:lnTo>
                      <a:pt x="636" y="1046"/>
                    </a:lnTo>
                    <a:lnTo>
                      <a:pt x="634" y="1050"/>
                    </a:lnTo>
                    <a:lnTo>
                      <a:pt x="631" y="1054"/>
                    </a:lnTo>
                    <a:lnTo>
                      <a:pt x="630" y="1059"/>
                    </a:lnTo>
                    <a:lnTo>
                      <a:pt x="630" y="1062"/>
                    </a:lnTo>
                    <a:lnTo>
                      <a:pt x="629" y="1067"/>
                    </a:lnTo>
                    <a:lnTo>
                      <a:pt x="628" y="1070"/>
                    </a:lnTo>
                    <a:lnTo>
                      <a:pt x="628" y="1075"/>
                    </a:lnTo>
                    <a:lnTo>
                      <a:pt x="630" y="1080"/>
                    </a:lnTo>
                    <a:lnTo>
                      <a:pt x="631" y="1083"/>
                    </a:lnTo>
                    <a:lnTo>
                      <a:pt x="632" y="1088"/>
                    </a:lnTo>
                    <a:lnTo>
                      <a:pt x="634" y="1091"/>
                    </a:lnTo>
                    <a:lnTo>
                      <a:pt x="636" y="1096"/>
                    </a:lnTo>
                    <a:lnTo>
                      <a:pt x="637" y="1099"/>
                    </a:lnTo>
                    <a:lnTo>
                      <a:pt x="639" y="1104"/>
                    </a:lnTo>
                    <a:lnTo>
                      <a:pt x="642" y="1108"/>
                    </a:lnTo>
                    <a:lnTo>
                      <a:pt x="644" y="1112"/>
                    </a:lnTo>
                    <a:lnTo>
                      <a:pt x="646" y="1117"/>
                    </a:lnTo>
                    <a:lnTo>
                      <a:pt x="650" y="1120"/>
                    </a:lnTo>
                    <a:lnTo>
                      <a:pt x="652" y="1125"/>
                    </a:lnTo>
                    <a:lnTo>
                      <a:pt x="654" y="1128"/>
                    </a:lnTo>
                    <a:lnTo>
                      <a:pt x="655" y="1133"/>
                    </a:lnTo>
                    <a:lnTo>
                      <a:pt x="658" y="1136"/>
                    </a:lnTo>
                    <a:lnTo>
                      <a:pt x="660" y="1141"/>
                    </a:lnTo>
                    <a:lnTo>
                      <a:pt x="664" y="1145"/>
                    </a:lnTo>
                    <a:lnTo>
                      <a:pt x="672" y="1149"/>
                    </a:lnTo>
                    <a:lnTo>
                      <a:pt x="688" y="1151"/>
                    </a:lnTo>
                    <a:lnTo>
                      <a:pt x="707" y="1150"/>
                    </a:lnTo>
                    <a:lnTo>
                      <a:pt x="729" y="1149"/>
                    </a:lnTo>
                    <a:lnTo>
                      <a:pt x="751" y="1148"/>
                    </a:lnTo>
                    <a:lnTo>
                      <a:pt x="765" y="1145"/>
                    </a:lnTo>
                    <a:close/>
                    <a:moveTo>
                      <a:pt x="2002" y="464"/>
                    </a:moveTo>
                    <a:lnTo>
                      <a:pt x="2014" y="462"/>
                    </a:lnTo>
                    <a:lnTo>
                      <a:pt x="2025" y="460"/>
                    </a:lnTo>
                    <a:lnTo>
                      <a:pt x="2038" y="457"/>
                    </a:lnTo>
                    <a:lnTo>
                      <a:pt x="2052" y="455"/>
                    </a:lnTo>
                    <a:lnTo>
                      <a:pt x="2066" y="454"/>
                    </a:lnTo>
                    <a:lnTo>
                      <a:pt x="2081" y="452"/>
                    </a:lnTo>
                    <a:lnTo>
                      <a:pt x="2093" y="449"/>
                    </a:lnTo>
                    <a:lnTo>
                      <a:pt x="2107" y="447"/>
                    </a:lnTo>
                    <a:lnTo>
                      <a:pt x="2120" y="445"/>
                    </a:lnTo>
                    <a:lnTo>
                      <a:pt x="2134" y="443"/>
                    </a:lnTo>
                    <a:lnTo>
                      <a:pt x="2150" y="441"/>
                    </a:lnTo>
                    <a:lnTo>
                      <a:pt x="2166" y="440"/>
                    </a:lnTo>
                    <a:lnTo>
                      <a:pt x="2183" y="439"/>
                    </a:lnTo>
                    <a:lnTo>
                      <a:pt x="2197" y="438"/>
                    </a:lnTo>
                    <a:lnTo>
                      <a:pt x="2206" y="434"/>
                    </a:lnTo>
                    <a:lnTo>
                      <a:pt x="2213" y="432"/>
                    </a:lnTo>
                    <a:lnTo>
                      <a:pt x="2220" y="428"/>
                    </a:lnTo>
                    <a:lnTo>
                      <a:pt x="2228" y="425"/>
                    </a:lnTo>
                    <a:lnTo>
                      <a:pt x="2236" y="423"/>
                    </a:lnTo>
                    <a:lnTo>
                      <a:pt x="2246" y="419"/>
                    </a:lnTo>
                    <a:lnTo>
                      <a:pt x="2252" y="417"/>
                    </a:lnTo>
                    <a:lnTo>
                      <a:pt x="2257" y="413"/>
                    </a:lnTo>
                    <a:lnTo>
                      <a:pt x="2262" y="410"/>
                    </a:lnTo>
                    <a:lnTo>
                      <a:pt x="2264" y="408"/>
                    </a:lnTo>
                    <a:lnTo>
                      <a:pt x="2266" y="404"/>
                    </a:lnTo>
                    <a:lnTo>
                      <a:pt x="2269" y="401"/>
                    </a:lnTo>
                    <a:lnTo>
                      <a:pt x="2271" y="397"/>
                    </a:lnTo>
                    <a:lnTo>
                      <a:pt x="2273" y="394"/>
                    </a:lnTo>
                    <a:lnTo>
                      <a:pt x="2275" y="390"/>
                    </a:lnTo>
                    <a:lnTo>
                      <a:pt x="2277" y="388"/>
                    </a:lnTo>
                    <a:lnTo>
                      <a:pt x="2278" y="385"/>
                    </a:lnTo>
                    <a:lnTo>
                      <a:pt x="2279" y="381"/>
                    </a:lnTo>
                    <a:lnTo>
                      <a:pt x="2281" y="378"/>
                    </a:lnTo>
                    <a:lnTo>
                      <a:pt x="2282" y="374"/>
                    </a:lnTo>
                    <a:lnTo>
                      <a:pt x="2282" y="371"/>
                    </a:lnTo>
                    <a:lnTo>
                      <a:pt x="2282" y="369"/>
                    </a:lnTo>
                    <a:lnTo>
                      <a:pt x="2282" y="365"/>
                    </a:lnTo>
                    <a:lnTo>
                      <a:pt x="2282" y="362"/>
                    </a:lnTo>
                    <a:lnTo>
                      <a:pt x="2282" y="358"/>
                    </a:lnTo>
                    <a:lnTo>
                      <a:pt x="2280" y="355"/>
                    </a:lnTo>
                    <a:lnTo>
                      <a:pt x="2278" y="351"/>
                    </a:lnTo>
                    <a:lnTo>
                      <a:pt x="2275" y="349"/>
                    </a:lnTo>
                    <a:lnTo>
                      <a:pt x="2273" y="345"/>
                    </a:lnTo>
                    <a:lnTo>
                      <a:pt x="2271" y="342"/>
                    </a:lnTo>
                    <a:lnTo>
                      <a:pt x="2266" y="339"/>
                    </a:lnTo>
                    <a:lnTo>
                      <a:pt x="2258" y="336"/>
                    </a:lnTo>
                    <a:lnTo>
                      <a:pt x="2251" y="333"/>
                    </a:lnTo>
                    <a:lnTo>
                      <a:pt x="2247" y="329"/>
                    </a:lnTo>
                    <a:lnTo>
                      <a:pt x="2242" y="327"/>
                    </a:lnTo>
                    <a:lnTo>
                      <a:pt x="2237" y="324"/>
                    </a:lnTo>
                    <a:lnTo>
                      <a:pt x="2233" y="320"/>
                    </a:lnTo>
                    <a:lnTo>
                      <a:pt x="2229" y="317"/>
                    </a:lnTo>
                    <a:lnTo>
                      <a:pt x="2225" y="314"/>
                    </a:lnTo>
                    <a:lnTo>
                      <a:pt x="2221" y="311"/>
                    </a:lnTo>
                    <a:lnTo>
                      <a:pt x="2217" y="307"/>
                    </a:lnTo>
                    <a:lnTo>
                      <a:pt x="2214" y="304"/>
                    </a:lnTo>
                    <a:lnTo>
                      <a:pt x="2211" y="302"/>
                    </a:lnTo>
                    <a:lnTo>
                      <a:pt x="2206" y="298"/>
                    </a:lnTo>
                    <a:lnTo>
                      <a:pt x="2203" y="295"/>
                    </a:lnTo>
                    <a:lnTo>
                      <a:pt x="2197" y="291"/>
                    </a:lnTo>
                    <a:lnTo>
                      <a:pt x="2190" y="289"/>
                    </a:lnTo>
                    <a:lnTo>
                      <a:pt x="2183" y="286"/>
                    </a:lnTo>
                    <a:lnTo>
                      <a:pt x="2167" y="287"/>
                    </a:lnTo>
                    <a:lnTo>
                      <a:pt x="2160" y="284"/>
                    </a:lnTo>
                    <a:lnTo>
                      <a:pt x="2156" y="281"/>
                    </a:lnTo>
                    <a:lnTo>
                      <a:pt x="2150" y="277"/>
                    </a:lnTo>
                    <a:lnTo>
                      <a:pt x="2138" y="275"/>
                    </a:lnTo>
                    <a:lnTo>
                      <a:pt x="2123" y="274"/>
                    </a:lnTo>
                    <a:lnTo>
                      <a:pt x="2106" y="273"/>
                    </a:lnTo>
                    <a:lnTo>
                      <a:pt x="2089" y="273"/>
                    </a:lnTo>
                    <a:lnTo>
                      <a:pt x="2074" y="272"/>
                    </a:lnTo>
                    <a:lnTo>
                      <a:pt x="2065" y="269"/>
                    </a:lnTo>
                    <a:lnTo>
                      <a:pt x="2059" y="266"/>
                    </a:lnTo>
                    <a:lnTo>
                      <a:pt x="2057" y="262"/>
                    </a:lnTo>
                    <a:lnTo>
                      <a:pt x="2054" y="260"/>
                    </a:lnTo>
                    <a:lnTo>
                      <a:pt x="2052" y="257"/>
                    </a:lnTo>
                    <a:lnTo>
                      <a:pt x="2048" y="253"/>
                    </a:lnTo>
                    <a:lnTo>
                      <a:pt x="2046" y="250"/>
                    </a:lnTo>
                    <a:lnTo>
                      <a:pt x="2040" y="246"/>
                    </a:lnTo>
                    <a:lnTo>
                      <a:pt x="2036" y="244"/>
                    </a:lnTo>
                    <a:lnTo>
                      <a:pt x="2031" y="241"/>
                    </a:lnTo>
                    <a:lnTo>
                      <a:pt x="2022" y="238"/>
                    </a:lnTo>
                    <a:lnTo>
                      <a:pt x="2005" y="237"/>
                    </a:lnTo>
                    <a:lnTo>
                      <a:pt x="1991" y="236"/>
                    </a:lnTo>
                    <a:lnTo>
                      <a:pt x="1985" y="234"/>
                    </a:lnTo>
                    <a:lnTo>
                      <a:pt x="1981" y="230"/>
                    </a:lnTo>
                    <a:lnTo>
                      <a:pt x="1977" y="227"/>
                    </a:lnTo>
                    <a:lnTo>
                      <a:pt x="1972" y="224"/>
                    </a:lnTo>
                    <a:lnTo>
                      <a:pt x="1966" y="221"/>
                    </a:lnTo>
                    <a:lnTo>
                      <a:pt x="1959" y="218"/>
                    </a:lnTo>
                    <a:lnTo>
                      <a:pt x="1951" y="215"/>
                    </a:lnTo>
                    <a:lnTo>
                      <a:pt x="1946" y="212"/>
                    </a:lnTo>
                    <a:lnTo>
                      <a:pt x="1942" y="208"/>
                    </a:lnTo>
                    <a:lnTo>
                      <a:pt x="1936" y="206"/>
                    </a:lnTo>
                    <a:lnTo>
                      <a:pt x="1929" y="203"/>
                    </a:lnTo>
                    <a:lnTo>
                      <a:pt x="1921" y="199"/>
                    </a:lnTo>
                    <a:lnTo>
                      <a:pt x="1914" y="197"/>
                    </a:lnTo>
                    <a:lnTo>
                      <a:pt x="1909" y="193"/>
                    </a:lnTo>
                    <a:lnTo>
                      <a:pt x="1907" y="190"/>
                    </a:lnTo>
                    <a:lnTo>
                      <a:pt x="1900" y="188"/>
                    </a:lnTo>
                    <a:lnTo>
                      <a:pt x="1892" y="184"/>
                    </a:lnTo>
                    <a:lnTo>
                      <a:pt x="1886" y="184"/>
                    </a:lnTo>
                    <a:lnTo>
                      <a:pt x="1883" y="188"/>
                    </a:lnTo>
                    <a:lnTo>
                      <a:pt x="1879" y="191"/>
                    </a:lnTo>
                    <a:lnTo>
                      <a:pt x="1876" y="194"/>
                    </a:lnTo>
                    <a:lnTo>
                      <a:pt x="1869" y="197"/>
                    </a:lnTo>
                    <a:lnTo>
                      <a:pt x="1851" y="198"/>
                    </a:lnTo>
                    <a:lnTo>
                      <a:pt x="1838" y="196"/>
                    </a:lnTo>
                    <a:lnTo>
                      <a:pt x="1832" y="197"/>
                    </a:lnTo>
                    <a:lnTo>
                      <a:pt x="1822" y="200"/>
                    </a:lnTo>
                    <a:lnTo>
                      <a:pt x="1816" y="203"/>
                    </a:lnTo>
                    <a:lnTo>
                      <a:pt x="1811" y="206"/>
                    </a:lnTo>
                    <a:lnTo>
                      <a:pt x="1807" y="209"/>
                    </a:lnTo>
                    <a:lnTo>
                      <a:pt x="1802" y="213"/>
                    </a:lnTo>
                    <a:lnTo>
                      <a:pt x="1798" y="215"/>
                    </a:lnTo>
                    <a:lnTo>
                      <a:pt x="1795" y="219"/>
                    </a:lnTo>
                    <a:lnTo>
                      <a:pt x="1792" y="222"/>
                    </a:lnTo>
                    <a:lnTo>
                      <a:pt x="1788" y="226"/>
                    </a:lnTo>
                    <a:lnTo>
                      <a:pt x="1783" y="228"/>
                    </a:lnTo>
                    <a:lnTo>
                      <a:pt x="1772" y="231"/>
                    </a:lnTo>
                    <a:lnTo>
                      <a:pt x="1757" y="233"/>
                    </a:lnTo>
                    <a:lnTo>
                      <a:pt x="1744" y="235"/>
                    </a:lnTo>
                    <a:lnTo>
                      <a:pt x="1735" y="237"/>
                    </a:lnTo>
                    <a:lnTo>
                      <a:pt x="1720" y="237"/>
                    </a:lnTo>
                    <a:lnTo>
                      <a:pt x="1707" y="235"/>
                    </a:lnTo>
                    <a:lnTo>
                      <a:pt x="1697" y="233"/>
                    </a:lnTo>
                    <a:lnTo>
                      <a:pt x="1697" y="229"/>
                    </a:lnTo>
                    <a:lnTo>
                      <a:pt x="1697" y="226"/>
                    </a:lnTo>
                    <a:lnTo>
                      <a:pt x="1697" y="222"/>
                    </a:lnTo>
                    <a:lnTo>
                      <a:pt x="1697" y="220"/>
                    </a:lnTo>
                    <a:lnTo>
                      <a:pt x="1697" y="216"/>
                    </a:lnTo>
                    <a:lnTo>
                      <a:pt x="1697" y="213"/>
                    </a:lnTo>
                    <a:lnTo>
                      <a:pt x="1696" y="209"/>
                    </a:lnTo>
                    <a:lnTo>
                      <a:pt x="1695" y="206"/>
                    </a:lnTo>
                    <a:lnTo>
                      <a:pt x="1692" y="203"/>
                    </a:lnTo>
                    <a:lnTo>
                      <a:pt x="1691" y="200"/>
                    </a:lnTo>
                    <a:lnTo>
                      <a:pt x="1690" y="197"/>
                    </a:lnTo>
                    <a:lnTo>
                      <a:pt x="1686" y="193"/>
                    </a:lnTo>
                    <a:lnTo>
                      <a:pt x="1681" y="190"/>
                    </a:lnTo>
                    <a:lnTo>
                      <a:pt x="1679" y="186"/>
                    </a:lnTo>
                    <a:lnTo>
                      <a:pt x="1675" y="184"/>
                    </a:lnTo>
                    <a:lnTo>
                      <a:pt x="1673" y="181"/>
                    </a:lnTo>
                    <a:lnTo>
                      <a:pt x="1671" y="177"/>
                    </a:lnTo>
                    <a:lnTo>
                      <a:pt x="1667" y="174"/>
                    </a:lnTo>
                    <a:lnTo>
                      <a:pt x="1665" y="170"/>
                    </a:lnTo>
                    <a:lnTo>
                      <a:pt x="1661" y="168"/>
                    </a:lnTo>
                    <a:lnTo>
                      <a:pt x="1659" y="165"/>
                    </a:lnTo>
                    <a:lnTo>
                      <a:pt x="1657" y="161"/>
                    </a:lnTo>
                    <a:lnTo>
                      <a:pt x="1654" y="158"/>
                    </a:lnTo>
                    <a:lnTo>
                      <a:pt x="1653" y="154"/>
                    </a:lnTo>
                    <a:lnTo>
                      <a:pt x="1652" y="151"/>
                    </a:lnTo>
                    <a:lnTo>
                      <a:pt x="1650" y="148"/>
                    </a:lnTo>
                    <a:lnTo>
                      <a:pt x="1649" y="145"/>
                    </a:lnTo>
                    <a:lnTo>
                      <a:pt x="1646" y="141"/>
                    </a:lnTo>
                    <a:lnTo>
                      <a:pt x="1644" y="138"/>
                    </a:lnTo>
                    <a:lnTo>
                      <a:pt x="1641" y="135"/>
                    </a:lnTo>
                    <a:lnTo>
                      <a:pt x="1638" y="132"/>
                    </a:lnTo>
                    <a:lnTo>
                      <a:pt x="1635" y="129"/>
                    </a:lnTo>
                    <a:lnTo>
                      <a:pt x="1631" y="125"/>
                    </a:lnTo>
                    <a:lnTo>
                      <a:pt x="1629" y="122"/>
                    </a:lnTo>
                    <a:lnTo>
                      <a:pt x="1627" y="118"/>
                    </a:lnTo>
                    <a:lnTo>
                      <a:pt x="1622" y="116"/>
                    </a:lnTo>
                    <a:lnTo>
                      <a:pt x="1618" y="113"/>
                    </a:lnTo>
                    <a:lnTo>
                      <a:pt x="1614" y="109"/>
                    </a:lnTo>
                    <a:lnTo>
                      <a:pt x="1608" y="106"/>
                    </a:lnTo>
                    <a:lnTo>
                      <a:pt x="1605" y="103"/>
                    </a:lnTo>
                    <a:lnTo>
                      <a:pt x="1601" y="100"/>
                    </a:lnTo>
                    <a:lnTo>
                      <a:pt x="1598" y="97"/>
                    </a:lnTo>
                    <a:lnTo>
                      <a:pt x="1595" y="93"/>
                    </a:lnTo>
                    <a:lnTo>
                      <a:pt x="1580" y="92"/>
                    </a:lnTo>
                    <a:lnTo>
                      <a:pt x="1569" y="93"/>
                    </a:lnTo>
                    <a:lnTo>
                      <a:pt x="1560" y="97"/>
                    </a:lnTo>
                    <a:lnTo>
                      <a:pt x="1553" y="93"/>
                    </a:lnTo>
                    <a:lnTo>
                      <a:pt x="1546" y="91"/>
                    </a:lnTo>
                    <a:lnTo>
                      <a:pt x="1542" y="87"/>
                    </a:lnTo>
                    <a:lnTo>
                      <a:pt x="1537" y="84"/>
                    </a:lnTo>
                    <a:lnTo>
                      <a:pt x="1533" y="80"/>
                    </a:lnTo>
                    <a:lnTo>
                      <a:pt x="1530" y="77"/>
                    </a:lnTo>
                    <a:lnTo>
                      <a:pt x="1525" y="75"/>
                    </a:lnTo>
                    <a:lnTo>
                      <a:pt x="1521" y="76"/>
                    </a:lnTo>
                    <a:lnTo>
                      <a:pt x="1515" y="79"/>
                    </a:lnTo>
                    <a:lnTo>
                      <a:pt x="1509" y="83"/>
                    </a:lnTo>
                    <a:lnTo>
                      <a:pt x="1506" y="85"/>
                    </a:lnTo>
                    <a:lnTo>
                      <a:pt x="1503" y="88"/>
                    </a:lnTo>
                    <a:lnTo>
                      <a:pt x="1498" y="92"/>
                    </a:lnTo>
                    <a:lnTo>
                      <a:pt x="1492" y="95"/>
                    </a:lnTo>
                    <a:lnTo>
                      <a:pt x="1485" y="98"/>
                    </a:lnTo>
                    <a:lnTo>
                      <a:pt x="1477" y="101"/>
                    </a:lnTo>
                    <a:lnTo>
                      <a:pt x="1468" y="101"/>
                    </a:lnTo>
                    <a:lnTo>
                      <a:pt x="1457" y="98"/>
                    </a:lnTo>
                    <a:lnTo>
                      <a:pt x="1442" y="99"/>
                    </a:lnTo>
                    <a:lnTo>
                      <a:pt x="1434" y="102"/>
                    </a:lnTo>
                    <a:lnTo>
                      <a:pt x="1430" y="105"/>
                    </a:lnTo>
                    <a:lnTo>
                      <a:pt x="1424" y="108"/>
                    </a:lnTo>
                    <a:lnTo>
                      <a:pt x="1419" y="112"/>
                    </a:lnTo>
                    <a:lnTo>
                      <a:pt x="1416" y="115"/>
                    </a:lnTo>
                    <a:lnTo>
                      <a:pt x="1412" y="117"/>
                    </a:lnTo>
                    <a:lnTo>
                      <a:pt x="1409" y="121"/>
                    </a:lnTo>
                    <a:lnTo>
                      <a:pt x="1406" y="124"/>
                    </a:lnTo>
                    <a:lnTo>
                      <a:pt x="1395" y="126"/>
                    </a:lnTo>
                    <a:lnTo>
                      <a:pt x="1384" y="129"/>
                    </a:lnTo>
                    <a:lnTo>
                      <a:pt x="1377" y="132"/>
                    </a:lnTo>
                    <a:lnTo>
                      <a:pt x="1370" y="136"/>
                    </a:lnTo>
                    <a:lnTo>
                      <a:pt x="1365" y="138"/>
                    </a:lnTo>
                    <a:lnTo>
                      <a:pt x="1362" y="141"/>
                    </a:lnTo>
                    <a:lnTo>
                      <a:pt x="1354" y="145"/>
                    </a:lnTo>
                    <a:lnTo>
                      <a:pt x="1347" y="147"/>
                    </a:lnTo>
                    <a:lnTo>
                      <a:pt x="1341" y="151"/>
                    </a:lnTo>
                    <a:lnTo>
                      <a:pt x="1336" y="154"/>
                    </a:lnTo>
                    <a:lnTo>
                      <a:pt x="1332" y="156"/>
                    </a:lnTo>
                    <a:lnTo>
                      <a:pt x="1327" y="160"/>
                    </a:lnTo>
                    <a:lnTo>
                      <a:pt x="1323" y="163"/>
                    </a:lnTo>
                    <a:lnTo>
                      <a:pt x="1318" y="167"/>
                    </a:lnTo>
                    <a:lnTo>
                      <a:pt x="1313" y="169"/>
                    </a:lnTo>
                    <a:lnTo>
                      <a:pt x="1306" y="173"/>
                    </a:lnTo>
                    <a:lnTo>
                      <a:pt x="1300" y="176"/>
                    </a:lnTo>
                    <a:lnTo>
                      <a:pt x="1294" y="178"/>
                    </a:lnTo>
                    <a:lnTo>
                      <a:pt x="1293" y="182"/>
                    </a:lnTo>
                    <a:lnTo>
                      <a:pt x="1293" y="185"/>
                    </a:lnTo>
                    <a:lnTo>
                      <a:pt x="1291" y="189"/>
                    </a:lnTo>
                    <a:lnTo>
                      <a:pt x="1291" y="192"/>
                    </a:lnTo>
                    <a:lnTo>
                      <a:pt x="1290" y="194"/>
                    </a:lnTo>
                    <a:lnTo>
                      <a:pt x="1293" y="198"/>
                    </a:lnTo>
                    <a:lnTo>
                      <a:pt x="1296" y="201"/>
                    </a:lnTo>
                    <a:lnTo>
                      <a:pt x="1300" y="205"/>
                    </a:lnTo>
                    <a:lnTo>
                      <a:pt x="1301" y="208"/>
                    </a:lnTo>
                    <a:lnTo>
                      <a:pt x="1303" y="211"/>
                    </a:lnTo>
                    <a:lnTo>
                      <a:pt x="1304" y="214"/>
                    </a:lnTo>
                    <a:lnTo>
                      <a:pt x="1306" y="218"/>
                    </a:lnTo>
                    <a:lnTo>
                      <a:pt x="1308" y="221"/>
                    </a:lnTo>
                    <a:lnTo>
                      <a:pt x="1310" y="224"/>
                    </a:lnTo>
                    <a:lnTo>
                      <a:pt x="1312" y="228"/>
                    </a:lnTo>
                    <a:lnTo>
                      <a:pt x="1313" y="230"/>
                    </a:lnTo>
                    <a:lnTo>
                      <a:pt x="1317" y="234"/>
                    </a:lnTo>
                    <a:lnTo>
                      <a:pt x="1319" y="237"/>
                    </a:lnTo>
                    <a:lnTo>
                      <a:pt x="1323" y="241"/>
                    </a:lnTo>
                    <a:lnTo>
                      <a:pt x="1325" y="244"/>
                    </a:lnTo>
                    <a:lnTo>
                      <a:pt x="1328" y="246"/>
                    </a:lnTo>
                    <a:lnTo>
                      <a:pt x="1331" y="250"/>
                    </a:lnTo>
                    <a:lnTo>
                      <a:pt x="1332" y="253"/>
                    </a:lnTo>
                    <a:lnTo>
                      <a:pt x="1333" y="257"/>
                    </a:lnTo>
                    <a:lnTo>
                      <a:pt x="1334" y="260"/>
                    </a:lnTo>
                    <a:lnTo>
                      <a:pt x="1335" y="264"/>
                    </a:lnTo>
                    <a:lnTo>
                      <a:pt x="1336" y="266"/>
                    </a:lnTo>
                    <a:lnTo>
                      <a:pt x="1336" y="269"/>
                    </a:lnTo>
                    <a:lnTo>
                      <a:pt x="1338" y="273"/>
                    </a:lnTo>
                    <a:lnTo>
                      <a:pt x="1338" y="276"/>
                    </a:lnTo>
                    <a:lnTo>
                      <a:pt x="1339" y="280"/>
                    </a:lnTo>
                    <a:lnTo>
                      <a:pt x="1339" y="283"/>
                    </a:lnTo>
                    <a:lnTo>
                      <a:pt x="1340" y="286"/>
                    </a:lnTo>
                    <a:lnTo>
                      <a:pt x="1341" y="289"/>
                    </a:lnTo>
                    <a:lnTo>
                      <a:pt x="1342" y="292"/>
                    </a:lnTo>
                    <a:lnTo>
                      <a:pt x="1343" y="296"/>
                    </a:lnTo>
                    <a:lnTo>
                      <a:pt x="1344" y="299"/>
                    </a:lnTo>
                    <a:lnTo>
                      <a:pt x="1346" y="303"/>
                    </a:lnTo>
                    <a:lnTo>
                      <a:pt x="1348" y="305"/>
                    </a:lnTo>
                    <a:lnTo>
                      <a:pt x="1350" y="309"/>
                    </a:lnTo>
                    <a:lnTo>
                      <a:pt x="1353" y="312"/>
                    </a:lnTo>
                    <a:lnTo>
                      <a:pt x="1356" y="316"/>
                    </a:lnTo>
                    <a:lnTo>
                      <a:pt x="1358" y="319"/>
                    </a:lnTo>
                    <a:lnTo>
                      <a:pt x="1361" y="321"/>
                    </a:lnTo>
                    <a:lnTo>
                      <a:pt x="1363" y="325"/>
                    </a:lnTo>
                    <a:lnTo>
                      <a:pt x="1365" y="328"/>
                    </a:lnTo>
                    <a:lnTo>
                      <a:pt x="1368" y="332"/>
                    </a:lnTo>
                    <a:lnTo>
                      <a:pt x="1369" y="335"/>
                    </a:lnTo>
                    <a:lnTo>
                      <a:pt x="1371" y="339"/>
                    </a:lnTo>
                    <a:lnTo>
                      <a:pt x="1372" y="341"/>
                    </a:lnTo>
                    <a:lnTo>
                      <a:pt x="1373" y="344"/>
                    </a:lnTo>
                    <a:lnTo>
                      <a:pt x="1374" y="348"/>
                    </a:lnTo>
                    <a:lnTo>
                      <a:pt x="1376" y="351"/>
                    </a:lnTo>
                    <a:lnTo>
                      <a:pt x="1377" y="355"/>
                    </a:lnTo>
                    <a:lnTo>
                      <a:pt x="1378" y="358"/>
                    </a:lnTo>
                    <a:lnTo>
                      <a:pt x="1379" y="360"/>
                    </a:lnTo>
                    <a:lnTo>
                      <a:pt x="1381" y="364"/>
                    </a:lnTo>
                    <a:lnTo>
                      <a:pt x="1383" y="367"/>
                    </a:lnTo>
                    <a:lnTo>
                      <a:pt x="1384" y="371"/>
                    </a:lnTo>
                    <a:lnTo>
                      <a:pt x="1386" y="374"/>
                    </a:lnTo>
                    <a:lnTo>
                      <a:pt x="1387" y="378"/>
                    </a:lnTo>
                    <a:lnTo>
                      <a:pt x="1389" y="380"/>
                    </a:lnTo>
                    <a:lnTo>
                      <a:pt x="1392" y="384"/>
                    </a:lnTo>
                    <a:lnTo>
                      <a:pt x="1394" y="387"/>
                    </a:lnTo>
                    <a:lnTo>
                      <a:pt x="1396" y="390"/>
                    </a:lnTo>
                    <a:lnTo>
                      <a:pt x="1399" y="394"/>
                    </a:lnTo>
                    <a:lnTo>
                      <a:pt x="1401" y="396"/>
                    </a:lnTo>
                    <a:lnTo>
                      <a:pt x="1403" y="400"/>
                    </a:lnTo>
                    <a:lnTo>
                      <a:pt x="1407" y="403"/>
                    </a:lnTo>
                    <a:lnTo>
                      <a:pt x="1409" y="407"/>
                    </a:lnTo>
                    <a:lnTo>
                      <a:pt x="1412" y="410"/>
                    </a:lnTo>
                    <a:lnTo>
                      <a:pt x="1416" y="412"/>
                    </a:lnTo>
                    <a:lnTo>
                      <a:pt x="1419" y="416"/>
                    </a:lnTo>
                    <a:lnTo>
                      <a:pt x="1423" y="419"/>
                    </a:lnTo>
                    <a:lnTo>
                      <a:pt x="1427" y="423"/>
                    </a:lnTo>
                    <a:lnTo>
                      <a:pt x="1432" y="426"/>
                    </a:lnTo>
                    <a:lnTo>
                      <a:pt x="1437" y="428"/>
                    </a:lnTo>
                    <a:lnTo>
                      <a:pt x="1442" y="432"/>
                    </a:lnTo>
                    <a:lnTo>
                      <a:pt x="1449" y="435"/>
                    </a:lnTo>
                    <a:lnTo>
                      <a:pt x="1455" y="438"/>
                    </a:lnTo>
                    <a:lnTo>
                      <a:pt x="1464" y="441"/>
                    </a:lnTo>
                    <a:lnTo>
                      <a:pt x="1474" y="443"/>
                    </a:lnTo>
                    <a:lnTo>
                      <a:pt x="1483" y="447"/>
                    </a:lnTo>
                    <a:lnTo>
                      <a:pt x="1491" y="449"/>
                    </a:lnTo>
                    <a:lnTo>
                      <a:pt x="1501" y="452"/>
                    </a:lnTo>
                    <a:lnTo>
                      <a:pt x="1513" y="455"/>
                    </a:lnTo>
                    <a:lnTo>
                      <a:pt x="1524" y="457"/>
                    </a:lnTo>
                    <a:lnTo>
                      <a:pt x="1538" y="458"/>
                    </a:lnTo>
                    <a:lnTo>
                      <a:pt x="1555" y="460"/>
                    </a:lnTo>
                    <a:lnTo>
                      <a:pt x="1573" y="461"/>
                    </a:lnTo>
                    <a:lnTo>
                      <a:pt x="1591" y="461"/>
                    </a:lnTo>
                    <a:lnTo>
                      <a:pt x="1608" y="460"/>
                    </a:lnTo>
                    <a:lnTo>
                      <a:pt x="1624" y="458"/>
                    </a:lnTo>
                    <a:lnTo>
                      <a:pt x="1641" y="457"/>
                    </a:lnTo>
                    <a:lnTo>
                      <a:pt x="1658" y="456"/>
                    </a:lnTo>
                    <a:lnTo>
                      <a:pt x="1675" y="456"/>
                    </a:lnTo>
                    <a:lnTo>
                      <a:pt x="1692" y="457"/>
                    </a:lnTo>
                    <a:lnTo>
                      <a:pt x="1707" y="458"/>
                    </a:lnTo>
                    <a:lnTo>
                      <a:pt x="1720" y="461"/>
                    </a:lnTo>
                    <a:lnTo>
                      <a:pt x="1733" y="463"/>
                    </a:lnTo>
                    <a:lnTo>
                      <a:pt x="1743" y="466"/>
                    </a:lnTo>
                    <a:lnTo>
                      <a:pt x="1754" y="469"/>
                    </a:lnTo>
                    <a:lnTo>
                      <a:pt x="1763" y="471"/>
                    </a:lnTo>
                    <a:lnTo>
                      <a:pt x="1775" y="473"/>
                    </a:lnTo>
                    <a:lnTo>
                      <a:pt x="1788" y="476"/>
                    </a:lnTo>
                    <a:lnTo>
                      <a:pt x="1798" y="479"/>
                    </a:lnTo>
                    <a:lnTo>
                      <a:pt x="1812" y="480"/>
                    </a:lnTo>
                    <a:lnTo>
                      <a:pt x="1827" y="481"/>
                    </a:lnTo>
                    <a:lnTo>
                      <a:pt x="1845" y="480"/>
                    </a:lnTo>
                    <a:lnTo>
                      <a:pt x="1861" y="479"/>
                    </a:lnTo>
                    <a:lnTo>
                      <a:pt x="1875" y="477"/>
                    </a:lnTo>
                    <a:lnTo>
                      <a:pt x="1886" y="475"/>
                    </a:lnTo>
                    <a:lnTo>
                      <a:pt x="1898" y="472"/>
                    </a:lnTo>
                    <a:lnTo>
                      <a:pt x="1910" y="471"/>
                    </a:lnTo>
                    <a:lnTo>
                      <a:pt x="1928" y="471"/>
                    </a:lnTo>
                    <a:lnTo>
                      <a:pt x="1945" y="472"/>
                    </a:lnTo>
                    <a:lnTo>
                      <a:pt x="1962" y="471"/>
                    </a:lnTo>
                    <a:lnTo>
                      <a:pt x="1977" y="470"/>
                    </a:lnTo>
                    <a:lnTo>
                      <a:pt x="1991" y="468"/>
                    </a:lnTo>
                    <a:lnTo>
                      <a:pt x="2002" y="464"/>
                    </a:lnTo>
                    <a:close/>
                    <a:moveTo>
                      <a:pt x="2358" y="393"/>
                    </a:moveTo>
                    <a:lnTo>
                      <a:pt x="2358" y="392"/>
                    </a:lnTo>
                    <a:lnTo>
                      <a:pt x="2357" y="389"/>
                    </a:lnTo>
                    <a:lnTo>
                      <a:pt x="2357" y="388"/>
                    </a:lnTo>
                    <a:lnTo>
                      <a:pt x="2356" y="387"/>
                    </a:lnTo>
                    <a:lnTo>
                      <a:pt x="2355" y="389"/>
                    </a:lnTo>
                    <a:lnTo>
                      <a:pt x="2355" y="390"/>
                    </a:lnTo>
                    <a:lnTo>
                      <a:pt x="2354" y="393"/>
                    </a:lnTo>
                    <a:lnTo>
                      <a:pt x="2355" y="394"/>
                    </a:lnTo>
                    <a:lnTo>
                      <a:pt x="2358" y="393"/>
                    </a:lnTo>
                    <a:close/>
                    <a:moveTo>
                      <a:pt x="563" y="304"/>
                    </a:moveTo>
                    <a:lnTo>
                      <a:pt x="562" y="299"/>
                    </a:lnTo>
                    <a:lnTo>
                      <a:pt x="560" y="296"/>
                    </a:lnTo>
                    <a:lnTo>
                      <a:pt x="559" y="292"/>
                    </a:lnTo>
                    <a:lnTo>
                      <a:pt x="556" y="288"/>
                    </a:lnTo>
                    <a:lnTo>
                      <a:pt x="551" y="284"/>
                    </a:lnTo>
                    <a:lnTo>
                      <a:pt x="538" y="281"/>
                    </a:lnTo>
                    <a:lnTo>
                      <a:pt x="523" y="284"/>
                    </a:lnTo>
                    <a:lnTo>
                      <a:pt x="515" y="288"/>
                    </a:lnTo>
                    <a:lnTo>
                      <a:pt x="513" y="291"/>
                    </a:lnTo>
                    <a:lnTo>
                      <a:pt x="509" y="295"/>
                    </a:lnTo>
                    <a:lnTo>
                      <a:pt x="506" y="299"/>
                    </a:lnTo>
                    <a:lnTo>
                      <a:pt x="502" y="303"/>
                    </a:lnTo>
                    <a:lnTo>
                      <a:pt x="506" y="306"/>
                    </a:lnTo>
                    <a:lnTo>
                      <a:pt x="511" y="311"/>
                    </a:lnTo>
                    <a:lnTo>
                      <a:pt x="516" y="314"/>
                    </a:lnTo>
                    <a:lnTo>
                      <a:pt x="524" y="318"/>
                    </a:lnTo>
                    <a:lnTo>
                      <a:pt x="539" y="319"/>
                    </a:lnTo>
                    <a:lnTo>
                      <a:pt x="546" y="316"/>
                    </a:lnTo>
                    <a:lnTo>
                      <a:pt x="553" y="311"/>
                    </a:lnTo>
                    <a:lnTo>
                      <a:pt x="558" y="307"/>
                    </a:lnTo>
                    <a:lnTo>
                      <a:pt x="563" y="304"/>
                    </a:lnTo>
                    <a:close/>
                    <a:moveTo>
                      <a:pt x="2008" y="268"/>
                    </a:moveTo>
                    <a:lnTo>
                      <a:pt x="2008" y="267"/>
                    </a:lnTo>
                    <a:lnTo>
                      <a:pt x="2010" y="266"/>
                    </a:lnTo>
                    <a:lnTo>
                      <a:pt x="2014" y="267"/>
                    </a:lnTo>
                    <a:lnTo>
                      <a:pt x="2019" y="267"/>
                    </a:lnTo>
                    <a:lnTo>
                      <a:pt x="2016" y="268"/>
                    </a:lnTo>
                    <a:lnTo>
                      <a:pt x="2013" y="269"/>
                    </a:lnTo>
                    <a:lnTo>
                      <a:pt x="2009" y="271"/>
                    </a:lnTo>
                    <a:lnTo>
                      <a:pt x="2008" y="269"/>
                    </a:lnTo>
                    <a:lnTo>
                      <a:pt x="2008" y="268"/>
                    </a:lnTo>
                    <a:close/>
                    <a:moveTo>
                      <a:pt x="3448" y="268"/>
                    </a:moveTo>
                    <a:lnTo>
                      <a:pt x="3453" y="264"/>
                    </a:lnTo>
                    <a:lnTo>
                      <a:pt x="3456" y="260"/>
                    </a:lnTo>
                    <a:lnTo>
                      <a:pt x="3460" y="256"/>
                    </a:lnTo>
                    <a:lnTo>
                      <a:pt x="3463" y="252"/>
                    </a:lnTo>
                    <a:lnTo>
                      <a:pt x="3465" y="248"/>
                    </a:lnTo>
                    <a:lnTo>
                      <a:pt x="3466" y="250"/>
                    </a:lnTo>
                    <a:lnTo>
                      <a:pt x="3468" y="253"/>
                    </a:lnTo>
                    <a:lnTo>
                      <a:pt x="3470" y="258"/>
                    </a:lnTo>
                    <a:lnTo>
                      <a:pt x="3474" y="261"/>
                    </a:lnTo>
                    <a:lnTo>
                      <a:pt x="3476" y="266"/>
                    </a:lnTo>
                    <a:lnTo>
                      <a:pt x="3480" y="269"/>
                    </a:lnTo>
                    <a:lnTo>
                      <a:pt x="3482" y="274"/>
                    </a:lnTo>
                    <a:lnTo>
                      <a:pt x="3486" y="273"/>
                    </a:lnTo>
                    <a:lnTo>
                      <a:pt x="3492" y="268"/>
                    </a:lnTo>
                    <a:lnTo>
                      <a:pt x="3498" y="265"/>
                    </a:lnTo>
                    <a:lnTo>
                      <a:pt x="3506" y="261"/>
                    </a:lnTo>
                    <a:lnTo>
                      <a:pt x="3518" y="258"/>
                    </a:lnTo>
                    <a:lnTo>
                      <a:pt x="3524" y="253"/>
                    </a:lnTo>
                    <a:lnTo>
                      <a:pt x="3531" y="250"/>
                    </a:lnTo>
                    <a:lnTo>
                      <a:pt x="3533" y="245"/>
                    </a:lnTo>
                    <a:lnTo>
                      <a:pt x="3533" y="242"/>
                    </a:lnTo>
                    <a:lnTo>
                      <a:pt x="3534" y="237"/>
                    </a:lnTo>
                    <a:lnTo>
                      <a:pt x="3534" y="234"/>
                    </a:lnTo>
                    <a:lnTo>
                      <a:pt x="3534" y="229"/>
                    </a:lnTo>
                    <a:lnTo>
                      <a:pt x="3534" y="226"/>
                    </a:lnTo>
                    <a:lnTo>
                      <a:pt x="3534" y="221"/>
                    </a:lnTo>
                    <a:lnTo>
                      <a:pt x="3534" y="218"/>
                    </a:lnTo>
                    <a:lnTo>
                      <a:pt x="3534" y="213"/>
                    </a:lnTo>
                    <a:lnTo>
                      <a:pt x="3534" y="208"/>
                    </a:lnTo>
                    <a:lnTo>
                      <a:pt x="3534" y="205"/>
                    </a:lnTo>
                    <a:lnTo>
                      <a:pt x="3535" y="200"/>
                    </a:lnTo>
                    <a:lnTo>
                      <a:pt x="3535" y="197"/>
                    </a:lnTo>
                    <a:lnTo>
                      <a:pt x="3520" y="193"/>
                    </a:lnTo>
                    <a:lnTo>
                      <a:pt x="3506" y="196"/>
                    </a:lnTo>
                    <a:lnTo>
                      <a:pt x="3500" y="199"/>
                    </a:lnTo>
                    <a:lnTo>
                      <a:pt x="3491" y="197"/>
                    </a:lnTo>
                    <a:lnTo>
                      <a:pt x="3481" y="193"/>
                    </a:lnTo>
                    <a:lnTo>
                      <a:pt x="3477" y="189"/>
                    </a:lnTo>
                    <a:lnTo>
                      <a:pt x="3474" y="185"/>
                    </a:lnTo>
                    <a:lnTo>
                      <a:pt x="3469" y="181"/>
                    </a:lnTo>
                    <a:lnTo>
                      <a:pt x="3466" y="177"/>
                    </a:lnTo>
                    <a:lnTo>
                      <a:pt x="3458" y="180"/>
                    </a:lnTo>
                    <a:lnTo>
                      <a:pt x="3458" y="183"/>
                    </a:lnTo>
                    <a:lnTo>
                      <a:pt x="3458" y="188"/>
                    </a:lnTo>
                    <a:lnTo>
                      <a:pt x="3456" y="191"/>
                    </a:lnTo>
                    <a:lnTo>
                      <a:pt x="3456" y="196"/>
                    </a:lnTo>
                    <a:lnTo>
                      <a:pt x="3456" y="199"/>
                    </a:lnTo>
                    <a:lnTo>
                      <a:pt x="3456" y="204"/>
                    </a:lnTo>
                    <a:lnTo>
                      <a:pt x="3456" y="207"/>
                    </a:lnTo>
                    <a:lnTo>
                      <a:pt x="3456" y="212"/>
                    </a:lnTo>
                    <a:lnTo>
                      <a:pt x="3454" y="215"/>
                    </a:lnTo>
                    <a:lnTo>
                      <a:pt x="3448" y="220"/>
                    </a:lnTo>
                    <a:lnTo>
                      <a:pt x="3444" y="223"/>
                    </a:lnTo>
                    <a:lnTo>
                      <a:pt x="3440" y="228"/>
                    </a:lnTo>
                    <a:lnTo>
                      <a:pt x="3436" y="231"/>
                    </a:lnTo>
                    <a:lnTo>
                      <a:pt x="3432" y="236"/>
                    </a:lnTo>
                    <a:lnTo>
                      <a:pt x="3429" y="239"/>
                    </a:lnTo>
                    <a:lnTo>
                      <a:pt x="3425" y="244"/>
                    </a:lnTo>
                    <a:lnTo>
                      <a:pt x="3423" y="248"/>
                    </a:lnTo>
                    <a:lnTo>
                      <a:pt x="3422" y="252"/>
                    </a:lnTo>
                    <a:lnTo>
                      <a:pt x="3424" y="256"/>
                    </a:lnTo>
                    <a:lnTo>
                      <a:pt x="3427" y="260"/>
                    </a:lnTo>
                    <a:lnTo>
                      <a:pt x="3429" y="264"/>
                    </a:lnTo>
                    <a:lnTo>
                      <a:pt x="3438" y="267"/>
                    </a:lnTo>
                    <a:lnTo>
                      <a:pt x="3448" y="268"/>
                    </a:lnTo>
                    <a:close/>
                    <a:moveTo>
                      <a:pt x="3675" y="268"/>
                    </a:moveTo>
                    <a:lnTo>
                      <a:pt x="3673" y="265"/>
                    </a:lnTo>
                    <a:lnTo>
                      <a:pt x="3670" y="261"/>
                    </a:lnTo>
                    <a:lnTo>
                      <a:pt x="3666" y="258"/>
                    </a:lnTo>
                    <a:lnTo>
                      <a:pt x="3662" y="254"/>
                    </a:lnTo>
                    <a:lnTo>
                      <a:pt x="3658" y="251"/>
                    </a:lnTo>
                    <a:lnTo>
                      <a:pt x="3654" y="252"/>
                    </a:lnTo>
                    <a:lnTo>
                      <a:pt x="3651" y="256"/>
                    </a:lnTo>
                    <a:lnTo>
                      <a:pt x="3649" y="259"/>
                    </a:lnTo>
                    <a:lnTo>
                      <a:pt x="3648" y="261"/>
                    </a:lnTo>
                    <a:lnTo>
                      <a:pt x="3645" y="265"/>
                    </a:lnTo>
                    <a:lnTo>
                      <a:pt x="3644" y="268"/>
                    </a:lnTo>
                    <a:lnTo>
                      <a:pt x="3648" y="272"/>
                    </a:lnTo>
                    <a:lnTo>
                      <a:pt x="3652" y="275"/>
                    </a:lnTo>
                    <a:lnTo>
                      <a:pt x="3658" y="277"/>
                    </a:lnTo>
                    <a:lnTo>
                      <a:pt x="3668" y="274"/>
                    </a:lnTo>
                    <a:lnTo>
                      <a:pt x="3674" y="272"/>
                    </a:lnTo>
                    <a:lnTo>
                      <a:pt x="3675" y="268"/>
                    </a:lnTo>
                    <a:close/>
                    <a:moveTo>
                      <a:pt x="234" y="197"/>
                    </a:moveTo>
                    <a:lnTo>
                      <a:pt x="237" y="191"/>
                    </a:lnTo>
                    <a:lnTo>
                      <a:pt x="240" y="186"/>
                    </a:lnTo>
                    <a:lnTo>
                      <a:pt x="243" y="183"/>
                    </a:lnTo>
                    <a:lnTo>
                      <a:pt x="249" y="188"/>
                    </a:lnTo>
                    <a:lnTo>
                      <a:pt x="254" y="192"/>
                    </a:lnTo>
                    <a:lnTo>
                      <a:pt x="258" y="197"/>
                    </a:lnTo>
                    <a:lnTo>
                      <a:pt x="246" y="201"/>
                    </a:lnTo>
                    <a:lnTo>
                      <a:pt x="240" y="201"/>
                    </a:lnTo>
                    <a:lnTo>
                      <a:pt x="234" y="197"/>
                    </a:lnTo>
                    <a:close/>
                    <a:moveTo>
                      <a:pt x="291" y="178"/>
                    </a:moveTo>
                    <a:lnTo>
                      <a:pt x="303" y="177"/>
                    </a:lnTo>
                    <a:lnTo>
                      <a:pt x="314" y="176"/>
                    </a:lnTo>
                    <a:lnTo>
                      <a:pt x="322" y="174"/>
                    </a:lnTo>
                    <a:lnTo>
                      <a:pt x="332" y="173"/>
                    </a:lnTo>
                    <a:lnTo>
                      <a:pt x="342" y="170"/>
                    </a:lnTo>
                    <a:lnTo>
                      <a:pt x="350" y="169"/>
                    </a:lnTo>
                    <a:lnTo>
                      <a:pt x="355" y="167"/>
                    </a:lnTo>
                    <a:lnTo>
                      <a:pt x="360" y="165"/>
                    </a:lnTo>
                    <a:lnTo>
                      <a:pt x="364" y="162"/>
                    </a:lnTo>
                    <a:lnTo>
                      <a:pt x="367" y="160"/>
                    </a:lnTo>
                    <a:lnTo>
                      <a:pt x="374" y="158"/>
                    </a:lnTo>
                    <a:lnTo>
                      <a:pt x="381" y="156"/>
                    </a:lnTo>
                    <a:lnTo>
                      <a:pt x="389" y="158"/>
                    </a:lnTo>
                    <a:lnTo>
                      <a:pt x="396" y="160"/>
                    </a:lnTo>
                    <a:lnTo>
                      <a:pt x="397" y="162"/>
                    </a:lnTo>
                    <a:lnTo>
                      <a:pt x="396" y="165"/>
                    </a:lnTo>
                    <a:lnTo>
                      <a:pt x="395" y="167"/>
                    </a:lnTo>
                    <a:lnTo>
                      <a:pt x="393" y="169"/>
                    </a:lnTo>
                    <a:lnTo>
                      <a:pt x="392" y="171"/>
                    </a:lnTo>
                    <a:lnTo>
                      <a:pt x="390" y="174"/>
                    </a:lnTo>
                    <a:lnTo>
                      <a:pt x="389" y="177"/>
                    </a:lnTo>
                    <a:lnTo>
                      <a:pt x="385" y="178"/>
                    </a:lnTo>
                    <a:lnTo>
                      <a:pt x="374" y="180"/>
                    </a:lnTo>
                    <a:lnTo>
                      <a:pt x="363" y="180"/>
                    </a:lnTo>
                    <a:lnTo>
                      <a:pt x="356" y="182"/>
                    </a:lnTo>
                    <a:lnTo>
                      <a:pt x="350" y="184"/>
                    </a:lnTo>
                    <a:lnTo>
                      <a:pt x="344" y="186"/>
                    </a:lnTo>
                    <a:lnTo>
                      <a:pt x="340" y="189"/>
                    </a:lnTo>
                    <a:lnTo>
                      <a:pt x="334" y="191"/>
                    </a:lnTo>
                    <a:lnTo>
                      <a:pt x="329" y="193"/>
                    </a:lnTo>
                    <a:lnTo>
                      <a:pt x="322" y="192"/>
                    </a:lnTo>
                    <a:lnTo>
                      <a:pt x="314" y="190"/>
                    </a:lnTo>
                    <a:lnTo>
                      <a:pt x="310" y="188"/>
                    </a:lnTo>
                    <a:lnTo>
                      <a:pt x="305" y="185"/>
                    </a:lnTo>
                    <a:lnTo>
                      <a:pt x="302" y="183"/>
                    </a:lnTo>
                    <a:lnTo>
                      <a:pt x="297" y="181"/>
                    </a:lnTo>
                    <a:lnTo>
                      <a:pt x="291" y="178"/>
                    </a:lnTo>
                    <a:close/>
                    <a:moveTo>
                      <a:pt x="3743" y="161"/>
                    </a:moveTo>
                    <a:lnTo>
                      <a:pt x="3747" y="156"/>
                    </a:lnTo>
                    <a:lnTo>
                      <a:pt x="3749" y="152"/>
                    </a:lnTo>
                    <a:lnTo>
                      <a:pt x="3753" y="147"/>
                    </a:lnTo>
                    <a:lnTo>
                      <a:pt x="3756" y="144"/>
                    </a:lnTo>
                    <a:lnTo>
                      <a:pt x="3754" y="139"/>
                    </a:lnTo>
                    <a:lnTo>
                      <a:pt x="3750" y="135"/>
                    </a:lnTo>
                    <a:lnTo>
                      <a:pt x="3747" y="131"/>
                    </a:lnTo>
                    <a:lnTo>
                      <a:pt x="3743" y="126"/>
                    </a:lnTo>
                    <a:lnTo>
                      <a:pt x="3738" y="128"/>
                    </a:lnTo>
                    <a:lnTo>
                      <a:pt x="3731" y="131"/>
                    </a:lnTo>
                    <a:lnTo>
                      <a:pt x="3725" y="136"/>
                    </a:lnTo>
                    <a:lnTo>
                      <a:pt x="3724" y="140"/>
                    </a:lnTo>
                    <a:lnTo>
                      <a:pt x="3725" y="144"/>
                    </a:lnTo>
                    <a:lnTo>
                      <a:pt x="3728" y="148"/>
                    </a:lnTo>
                    <a:lnTo>
                      <a:pt x="3733" y="153"/>
                    </a:lnTo>
                    <a:lnTo>
                      <a:pt x="3736" y="156"/>
                    </a:lnTo>
                    <a:lnTo>
                      <a:pt x="3743" y="161"/>
                    </a:lnTo>
                    <a:close/>
                    <a:moveTo>
                      <a:pt x="1857" y="143"/>
                    </a:moveTo>
                    <a:lnTo>
                      <a:pt x="1856" y="138"/>
                    </a:lnTo>
                    <a:lnTo>
                      <a:pt x="1851" y="135"/>
                    </a:lnTo>
                    <a:lnTo>
                      <a:pt x="1836" y="131"/>
                    </a:lnTo>
                    <a:lnTo>
                      <a:pt x="1835" y="136"/>
                    </a:lnTo>
                    <a:lnTo>
                      <a:pt x="1834" y="140"/>
                    </a:lnTo>
                    <a:lnTo>
                      <a:pt x="1834" y="145"/>
                    </a:lnTo>
                    <a:lnTo>
                      <a:pt x="1836" y="150"/>
                    </a:lnTo>
                    <a:lnTo>
                      <a:pt x="1842" y="153"/>
                    </a:lnTo>
                    <a:lnTo>
                      <a:pt x="1851" y="158"/>
                    </a:lnTo>
                    <a:lnTo>
                      <a:pt x="1855" y="156"/>
                    </a:lnTo>
                    <a:lnTo>
                      <a:pt x="1855" y="152"/>
                    </a:lnTo>
                    <a:lnTo>
                      <a:pt x="1856" y="147"/>
                    </a:lnTo>
                    <a:lnTo>
                      <a:pt x="1857" y="143"/>
                    </a:lnTo>
                    <a:close/>
                    <a:moveTo>
                      <a:pt x="3188" y="143"/>
                    </a:moveTo>
                    <a:lnTo>
                      <a:pt x="3188" y="143"/>
                    </a:lnTo>
                    <a:lnTo>
                      <a:pt x="3189" y="143"/>
                    </a:lnTo>
                    <a:lnTo>
                      <a:pt x="3188" y="143"/>
                    </a:lnTo>
                    <a:close/>
                    <a:moveTo>
                      <a:pt x="3483" y="143"/>
                    </a:moveTo>
                    <a:lnTo>
                      <a:pt x="3483" y="139"/>
                    </a:lnTo>
                    <a:lnTo>
                      <a:pt x="3483" y="136"/>
                    </a:lnTo>
                    <a:lnTo>
                      <a:pt x="3483" y="132"/>
                    </a:lnTo>
                    <a:lnTo>
                      <a:pt x="3483" y="129"/>
                    </a:lnTo>
                    <a:lnTo>
                      <a:pt x="3482" y="130"/>
                    </a:lnTo>
                    <a:lnTo>
                      <a:pt x="3482" y="133"/>
                    </a:lnTo>
                    <a:lnTo>
                      <a:pt x="3481" y="137"/>
                    </a:lnTo>
                    <a:lnTo>
                      <a:pt x="3480" y="140"/>
                    </a:lnTo>
                    <a:lnTo>
                      <a:pt x="3483" y="143"/>
                    </a:lnTo>
                    <a:close/>
                    <a:moveTo>
                      <a:pt x="4305" y="124"/>
                    </a:moveTo>
                    <a:lnTo>
                      <a:pt x="4303" y="121"/>
                    </a:lnTo>
                    <a:lnTo>
                      <a:pt x="4302" y="116"/>
                    </a:lnTo>
                    <a:lnTo>
                      <a:pt x="4301" y="112"/>
                    </a:lnTo>
                    <a:lnTo>
                      <a:pt x="4300" y="107"/>
                    </a:lnTo>
                    <a:lnTo>
                      <a:pt x="4300" y="103"/>
                    </a:lnTo>
                    <a:lnTo>
                      <a:pt x="4300" y="99"/>
                    </a:lnTo>
                    <a:lnTo>
                      <a:pt x="4300" y="94"/>
                    </a:lnTo>
                    <a:lnTo>
                      <a:pt x="4300" y="90"/>
                    </a:lnTo>
                    <a:lnTo>
                      <a:pt x="4302" y="86"/>
                    </a:lnTo>
                    <a:lnTo>
                      <a:pt x="4307" y="82"/>
                    </a:lnTo>
                    <a:lnTo>
                      <a:pt x="4311" y="77"/>
                    </a:lnTo>
                    <a:lnTo>
                      <a:pt x="4319" y="73"/>
                    </a:lnTo>
                    <a:lnTo>
                      <a:pt x="4332" y="72"/>
                    </a:lnTo>
                    <a:lnTo>
                      <a:pt x="4336" y="76"/>
                    </a:lnTo>
                    <a:lnTo>
                      <a:pt x="4338" y="80"/>
                    </a:lnTo>
                    <a:lnTo>
                      <a:pt x="4340" y="85"/>
                    </a:lnTo>
                    <a:lnTo>
                      <a:pt x="4343" y="90"/>
                    </a:lnTo>
                    <a:lnTo>
                      <a:pt x="4345" y="93"/>
                    </a:lnTo>
                    <a:lnTo>
                      <a:pt x="4347" y="98"/>
                    </a:lnTo>
                    <a:lnTo>
                      <a:pt x="4349" y="102"/>
                    </a:lnTo>
                    <a:lnTo>
                      <a:pt x="4353" y="106"/>
                    </a:lnTo>
                    <a:lnTo>
                      <a:pt x="4354" y="110"/>
                    </a:lnTo>
                    <a:lnTo>
                      <a:pt x="4353" y="115"/>
                    </a:lnTo>
                    <a:lnTo>
                      <a:pt x="4353" y="120"/>
                    </a:lnTo>
                    <a:lnTo>
                      <a:pt x="4353" y="123"/>
                    </a:lnTo>
                    <a:lnTo>
                      <a:pt x="4351" y="128"/>
                    </a:lnTo>
                    <a:lnTo>
                      <a:pt x="4334" y="129"/>
                    </a:lnTo>
                    <a:lnTo>
                      <a:pt x="4313" y="129"/>
                    </a:lnTo>
                    <a:lnTo>
                      <a:pt x="4305" y="124"/>
                    </a:lnTo>
                    <a:close/>
                    <a:moveTo>
                      <a:pt x="5163" y="107"/>
                    </a:moveTo>
                    <a:lnTo>
                      <a:pt x="5163" y="107"/>
                    </a:lnTo>
                    <a:lnTo>
                      <a:pt x="5164" y="107"/>
                    </a:lnTo>
                    <a:lnTo>
                      <a:pt x="5163" y="107"/>
                    </a:lnTo>
                    <a:close/>
                    <a:moveTo>
                      <a:pt x="3028" y="88"/>
                    </a:moveTo>
                    <a:lnTo>
                      <a:pt x="3029" y="88"/>
                    </a:lnTo>
                    <a:lnTo>
                      <a:pt x="3030" y="87"/>
                    </a:lnTo>
                    <a:lnTo>
                      <a:pt x="3031" y="86"/>
                    </a:lnTo>
                    <a:lnTo>
                      <a:pt x="3034" y="86"/>
                    </a:lnTo>
                    <a:lnTo>
                      <a:pt x="3035" y="87"/>
                    </a:lnTo>
                    <a:lnTo>
                      <a:pt x="3036" y="88"/>
                    </a:lnTo>
                    <a:lnTo>
                      <a:pt x="3037" y="88"/>
                    </a:lnTo>
                    <a:lnTo>
                      <a:pt x="3032" y="90"/>
                    </a:lnTo>
                    <a:lnTo>
                      <a:pt x="3028" y="88"/>
                    </a:lnTo>
                    <a:close/>
                    <a:moveTo>
                      <a:pt x="3064" y="88"/>
                    </a:moveTo>
                    <a:lnTo>
                      <a:pt x="3066" y="88"/>
                    </a:lnTo>
                    <a:lnTo>
                      <a:pt x="3071" y="88"/>
                    </a:lnTo>
                    <a:lnTo>
                      <a:pt x="3075" y="88"/>
                    </a:lnTo>
                    <a:lnTo>
                      <a:pt x="3080" y="88"/>
                    </a:lnTo>
                    <a:lnTo>
                      <a:pt x="3083" y="88"/>
                    </a:lnTo>
                    <a:lnTo>
                      <a:pt x="3077" y="90"/>
                    </a:lnTo>
                    <a:lnTo>
                      <a:pt x="3073" y="90"/>
                    </a:lnTo>
                    <a:lnTo>
                      <a:pt x="3067" y="90"/>
                    </a:lnTo>
                    <a:lnTo>
                      <a:pt x="3064" y="88"/>
                    </a:lnTo>
                    <a:close/>
                    <a:moveTo>
                      <a:pt x="3084" y="88"/>
                    </a:moveTo>
                    <a:lnTo>
                      <a:pt x="3091" y="88"/>
                    </a:lnTo>
                    <a:lnTo>
                      <a:pt x="3098" y="87"/>
                    </a:lnTo>
                    <a:lnTo>
                      <a:pt x="3105" y="87"/>
                    </a:lnTo>
                    <a:lnTo>
                      <a:pt x="3110" y="88"/>
                    </a:lnTo>
                    <a:lnTo>
                      <a:pt x="3106" y="91"/>
                    </a:lnTo>
                    <a:lnTo>
                      <a:pt x="3102" y="92"/>
                    </a:lnTo>
                    <a:lnTo>
                      <a:pt x="3096" y="91"/>
                    </a:lnTo>
                    <a:lnTo>
                      <a:pt x="3090" y="90"/>
                    </a:lnTo>
                    <a:lnTo>
                      <a:pt x="3084" y="88"/>
                    </a:lnTo>
                    <a:close/>
                    <a:moveTo>
                      <a:pt x="3164" y="88"/>
                    </a:moveTo>
                    <a:lnTo>
                      <a:pt x="3167" y="88"/>
                    </a:lnTo>
                    <a:lnTo>
                      <a:pt x="3170" y="88"/>
                    </a:lnTo>
                    <a:lnTo>
                      <a:pt x="3172" y="88"/>
                    </a:lnTo>
                    <a:lnTo>
                      <a:pt x="3174" y="88"/>
                    </a:lnTo>
                    <a:lnTo>
                      <a:pt x="3173" y="90"/>
                    </a:lnTo>
                    <a:lnTo>
                      <a:pt x="3171" y="90"/>
                    </a:lnTo>
                    <a:lnTo>
                      <a:pt x="3168" y="90"/>
                    </a:lnTo>
                    <a:lnTo>
                      <a:pt x="3166" y="90"/>
                    </a:lnTo>
                    <a:lnTo>
                      <a:pt x="3164" y="88"/>
                    </a:lnTo>
                    <a:close/>
                    <a:moveTo>
                      <a:pt x="5623" y="88"/>
                    </a:moveTo>
                    <a:lnTo>
                      <a:pt x="5620" y="86"/>
                    </a:lnTo>
                    <a:lnTo>
                      <a:pt x="5618" y="84"/>
                    </a:lnTo>
                    <a:lnTo>
                      <a:pt x="5616" y="82"/>
                    </a:lnTo>
                    <a:lnTo>
                      <a:pt x="5613" y="79"/>
                    </a:lnTo>
                    <a:lnTo>
                      <a:pt x="5612" y="77"/>
                    </a:lnTo>
                    <a:lnTo>
                      <a:pt x="5611" y="75"/>
                    </a:lnTo>
                    <a:lnTo>
                      <a:pt x="5611" y="72"/>
                    </a:lnTo>
                    <a:lnTo>
                      <a:pt x="5613" y="71"/>
                    </a:lnTo>
                    <a:lnTo>
                      <a:pt x="5620" y="72"/>
                    </a:lnTo>
                    <a:lnTo>
                      <a:pt x="5621" y="75"/>
                    </a:lnTo>
                    <a:lnTo>
                      <a:pt x="5624" y="77"/>
                    </a:lnTo>
                    <a:lnTo>
                      <a:pt x="5626" y="79"/>
                    </a:lnTo>
                    <a:lnTo>
                      <a:pt x="5628" y="82"/>
                    </a:lnTo>
                    <a:lnTo>
                      <a:pt x="5631" y="84"/>
                    </a:lnTo>
                    <a:lnTo>
                      <a:pt x="5631" y="86"/>
                    </a:lnTo>
                    <a:lnTo>
                      <a:pt x="5632" y="88"/>
                    </a:lnTo>
                    <a:lnTo>
                      <a:pt x="5623" y="88"/>
                    </a:lnTo>
                    <a:close/>
                    <a:moveTo>
                      <a:pt x="1406" y="17"/>
                    </a:moveTo>
                    <a:lnTo>
                      <a:pt x="1404" y="16"/>
                    </a:lnTo>
                    <a:lnTo>
                      <a:pt x="1401" y="16"/>
                    </a:lnTo>
                    <a:lnTo>
                      <a:pt x="1397" y="17"/>
                    </a:lnTo>
                    <a:lnTo>
                      <a:pt x="1399" y="19"/>
                    </a:lnTo>
                    <a:lnTo>
                      <a:pt x="1401" y="20"/>
                    </a:lnTo>
                    <a:lnTo>
                      <a:pt x="1403" y="22"/>
                    </a:lnTo>
                    <a:lnTo>
                      <a:pt x="1404" y="20"/>
                    </a:lnTo>
                    <a:lnTo>
                      <a:pt x="1404" y="19"/>
                    </a:lnTo>
                    <a:lnTo>
                      <a:pt x="1406" y="17"/>
                    </a:lnTo>
                    <a:close/>
                    <a:moveTo>
                      <a:pt x="1141" y="0"/>
                    </a:moveTo>
                    <a:lnTo>
                      <a:pt x="1141" y="2"/>
                    </a:lnTo>
                    <a:lnTo>
                      <a:pt x="1142" y="5"/>
                    </a:lnTo>
                    <a:lnTo>
                      <a:pt x="1143" y="9"/>
                    </a:lnTo>
                    <a:lnTo>
                      <a:pt x="1145" y="12"/>
                    </a:lnTo>
                    <a:lnTo>
                      <a:pt x="1147" y="15"/>
                    </a:lnTo>
                    <a:lnTo>
                      <a:pt x="1150" y="18"/>
                    </a:lnTo>
                    <a:lnTo>
                      <a:pt x="1151" y="22"/>
                    </a:lnTo>
                    <a:lnTo>
                      <a:pt x="1152" y="24"/>
                    </a:lnTo>
                    <a:lnTo>
                      <a:pt x="1152" y="27"/>
                    </a:lnTo>
                    <a:lnTo>
                      <a:pt x="1153" y="31"/>
                    </a:lnTo>
                    <a:lnTo>
                      <a:pt x="1153" y="33"/>
                    </a:lnTo>
                    <a:lnTo>
                      <a:pt x="1154" y="37"/>
                    </a:lnTo>
                    <a:lnTo>
                      <a:pt x="1153" y="40"/>
                    </a:lnTo>
                    <a:lnTo>
                      <a:pt x="1153" y="42"/>
                    </a:lnTo>
                    <a:lnTo>
                      <a:pt x="1153" y="46"/>
                    </a:lnTo>
                    <a:lnTo>
                      <a:pt x="1153" y="49"/>
                    </a:lnTo>
                    <a:lnTo>
                      <a:pt x="1153" y="53"/>
                    </a:lnTo>
                    <a:lnTo>
                      <a:pt x="1152" y="55"/>
                    </a:lnTo>
                    <a:lnTo>
                      <a:pt x="1151" y="59"/>
                    </a:lnTo>
                    <a:lnTo>
                      <a:pt x="1150" y="62"/>
                    </a:lnTo>
                    <a:lnTo>
                      <a:pt x="1149" y="64"/>
                    </a:lnTo>
                    <a:lnTo>
                      <a:pt x="1147" y="68"/>
                    </a:lnTo>
                    <a:lnTo>
                      <a:pt x="1146" y="71"/>
                    </a:lnTo>
                    <a:lnTo>
                      <a:pt x="1145" y="73"/>
                    </a:lnTo>
                    <a:lnTo>
                      <a:pt x="1143" y="77"/>
                    </a:lnTo>
                    <a:lnTo>
                      <a:pt x="1142" y="80"/>
                    </a:lnTo>
                    <a:lnTo>
                      <a:pt x="1139" y="84"/>
                    </a:lnTo>
                    <a:lnTo>
                      <a:pt x="1138" y="86"/>
                    </a:lnTo>
                    <a:lnTo>
                      <a:pt x="1136" y="90"/>
                    </a:lnTo>
                    <a:lnTo>
                      <a:pt x="1132" y="93"/>
                    </a:lnTo>
                    <a:lnTo>
                      <a:pt x="1129" y="95"/>
                    </a:lnTo>
                    <a:lnTo>
                      <a:pt x="1126" y="99"/>
                    </a:lnTo>
                    <a:lnTo>
                      <a:pt x="1122" y="101"/>
                    </a:lnTo>
                    <a:lnTo>
                      <a:pt x="1119" y="105"/>
                    </a:lnTo>
                    <a:lnTo>
                      <a:pt x="1116" y="108"/>
                    </a:lnTo>
                    <a:lnTo>
                      <a:pt x="1116" y="110"/>
                    </a:lnTo>
                    <a:lnTo>
                      <a:pt x="1116" y="114"/>
                    </a:lnTo>
                    <a:lnTo>
                      <a:pt x="1116" y="117"/>
                    </a:lnTo>
                    <a:lnTo>
                      <a:pt x="1116" y="121"/>
                    </a:lnTo>
                    <a:lnTo>
                      <a:pt x="1116" y="123"/>
                    </a:lnTo>
                    <a:lnTo>
                      <a:pt x="1121" y="126"/>
                    </a:lnTo>
                    <a:lnTo>
                      <a:pt x="1128" y="129"/>
                    </a:lnTo>
                    <a:lnTo>
                      <a:pt x="1136" y="132"/>
                    </a:lnTo>
                    <a:lnTo>
                      <a:pt x="1147" y="133"/>
                    </a:lnTo>
                    <a:lnTo>
                      <a:pt x="1162" y="132"/>
                    </a:lnTo>
                    <a:lnTo>
                      <a:pt x="1172" y="130"/>
                    </a:lnTo>
                    <a:lnTo>
                      <a:pt x="1181" y="126"/>
                    </a:lnTo>
                    <a:lnTo>
                      <a:pt x="1188" y="124"/>
                    </a:lnTo>
                    <a:lnTo>
                      <a:pt x="1191" y="121"/>
                    </a:lnTo>
                    <a:lnTo>
                      <a:pt x="1196" y="118"/>
                    </a:lnTo>
                    <a:lnTo>
                      <a:pt x="1200" y="115"/>
                    </a:lnTo>
                    <a:lnTo>
                      <a:pt x="1205" y="112"/>
                    </a:lnTo>
                    <a:lnTo>
                      <a:pt x="1210" y="109"/>
                    </a:lnTo>
                    <a:lnTo>
                      <a:pt x="1215" y="106"/>
                    </a:lnTo>
                    <a:lnTo>
                      <a:pt x="1224" y="103"/>
                    </a:lnTo>
                    <a:lnTo>
                      <a:pt x="1233" y="101"/>
                    </a:lnTo>
                    <a:lnTo>
                      <a:pt x="1243" y="103"/>
                    </a:lnTo>
                    <a:lnTo>
                      <a:pt x="1256" y="103"/>
                    </a:lnTo>
                    <a:lnTo>
                      <a:pt x="1267" y="103"/>
                    </a:lnTo>
                    <a:lnTo>
                      <a:pt x="1274" y="106"/>
                    </a:lnTo>
                    <a:lnTo>
                      <a:pt x="1280" y="109"/>
                    </a:lnTo>
                    <a:lnTo>
                      <a:pt x="1283" y="113"/>
                    </a:lnTo>
                    <a:lnTo>
                      <a:pt x="1287" y="115"/>
                    </a:lnTo>
                    <a:lnTo>
                      <a:pt x="1289" y="118"/>
                    </a:lnTo>
                    <a:lnTo>
                      <a:pt x="1291" y="122"/>
                    </a:lnTo>
                    <a:lnTo>
                      <a:pt x="1294" y="124"/>
                    </a:lnTo>
                    <a:lnTo>
                      <a:pt x="1294" y="128"/>
                    </a:lnTo>
                    <a:lnTo>
                      <a:pt x="1294" y="131"/>
                    </a:lnTo>
                    <a:lnTo>
                      <a:pt x="1294" y="133"/>
                    </a:lnTo>
                    <a:lnTo>
                      <a:pt x="1294" y="137"/>
                    </a:lnTo>
                    <a:lnTo>
                      <a:pt x="1293" y="140"/>
                    </a:lnTo>
                    <a:lnTo>
                      <a:pt x="1293" y="144"/>
                    </a:lnTo>
                    <a:lnTo>
                      <a:pt x="1289" y="146"/>
                    </a:lnTo>
                    <a:lnTo>
                      <a:pt x="1287" y="150"/>
                    </a:lnTo>
                    <a:lnTo>
                      <a:pt x="1285" y="153"/>
                    </a:lnTo>
                    <a:lnTo>
                      <a:pt x="1281" y="155"/>
                    </a:lnTo>
                    <a:lnTo>
                      <a:pt x="1280" y="159"/>
                    </a:lnTo>
                    <a:lnTo>
                      <a:pt x="1278" y="162"/>
                    </a:lnTo>
                    <a:lnTo>
                      <a:pt x="1273" y="165"/>
                    </a:lnTo>
                    <a:lnTo>
                      <a:pt x="1268" y="168"/>
                    </a:lnTo>
                    <a:lnTo>
                      <a:pt x="1265" y="170"/>
                    </a:lnTo>
                    <a:lnTo>
                      <a:pt x="1262" y="174"/>
                    </a:lnTo>
                    <a:lnTo>
                      <a:pt x="1258" y="177"/>
                    </a:lnTo>
                    <a:lnTo>
                      <a:pt x="1256" y="180"/>
                    </a:lnTo>
                    <a:lnTo>
                      <a:pt x="1255" y="183"/>
                    </a:lnTo>
                    <a:lnTo>
                      <a:pt x="1253" y="186"/>
                    </a:lnTo>
                    <a:lnTo>
                      <a:pt x="1252" y="189"/>
                    </a:lnTo>
                    <a:lnTo>
                      <a:pt x="1251" y="192"/>
                    </a:lnTo>
                    <a:lnTo>
                      <a:pt x="1250" y="196"/>
                    </a:lnTo>
                    <a:lnTo>
                      <a:pt x="1253" y="198"/>
                    </a:lnTo>
                    <a:lnTo>
                      <a:pt x="1258" y="201"/>
                    </a:lnTo>
                    <a:lnTo>
                      <a:pt x="1262" y="205"/>
                    </a:lnTo>
                    <a:lnTo>
                      <a:pt x="1268" y="207"/>
                    </a:lnTo>
                    <a:lnTo>
                      <a:pt x="1277" y="211"/>
                    </a:lnTo>
                    <a:lnTo>
                      <a:pt x="1283" y="213"/>
                    </a:lnTo>
                    <a:lnTo>
                      <a:pt x="1286" y="216"/>
                    </a:lnTo>
                    <a:lnTo>
                      <a:pt x="1288" y="219"/>
                    </a:lnTo>
                    <a:lnTo>
                      <a:pt x="1290" y="222"/>
                    </a:lnTo>
                    <a:lnTo>
                      <a:pt x="1293" y="226"/>
                    </a:lnTo>
                    <a:lnTo>
                      <a:pt x="1294" y="228"/>
                    </a:lnTo>
                    <a:lnTo>
                      <a:pt x="1296" y="231"/>
                    </a:lnTo>
                    <a:lnTo>
                      <a:pt x="1300" y="235"/>
                    </a:lnTo>
                    <a:lnTo>
                      <a:pt x="1302" y="237"/>
                    </a:lnTo>
                    <a:lnTo>
                      <a:pt x="1304" y="241"/>
                    </a:lnTo>
                    <a:lnTo>
                      <a:pt x="1308" y="244"/>
                    </a:lnTo>
                    <a:lnTo>
                      <a:pt x="1310" y="246"/>
                    </a:lnTo>
                    <a:lnTo>
                      <a:pt x="1313" y="250"/>
                    </a:lnTo>
                    <a:lnTo>
                      <a:pt x="1315" y="253"/>
                    </a:lnTo>
                    <a:lnTo>
                      <a:pt x="1316" y="256"/>
                    </a:lnTo>
                    <a:lnTo>
                      <a:pt x="1316" y="259"/>
                    </a:lnTo>
                    <a:lnTo>
                      <a:pt x="1317" y="262"/>
                    </a:lnTo>
                    <a:lnTo>
                      <a:pt x="1318" y="266"/>
                    </a:lnTo>
                    <a:lnTo>
                      <a:pt x="1319" y="268"/>
                    </a:lnTo>
                    <a:lnTo>
                      <a:pt x="1319" y="272"/>
                    </a:lnTo>
                    <a:lnTo>
                      <a:pt x="1319" y="275"/>
                    </a:lnTo>
                    <a:lnTo>
                      <a:pt x="1319" y="277"/>
                    </a:lnTo>
                    <a:lnTo>
                      <a:pt x="1320" y="281"/>
                    </a:lnTo>
                    <a:lnTo>
                      <a:pt x="1320" y="284"/>
                    </a:lnTo>
                    <a:lnTo>
                      <a:pt x="1320" y="287"/>
                    </a:lnTo>
                    <a:lnTo>
                      <a:pt x="1321" y="290"/>
                    </a:lnTo>
                    <a:lnTo>
                      <a:pt x="1321" y="294"/>
                    </a:lnTo>
                    <a:lnTo>
                      <a:pt x="1323" y="297"/>
                    </a:lnTo>
                    <a:lnTo>
                      <a:pt x="1323" y="299"/>
                    </a:lnTo>
                    <a:lnTo>
                      <a:pt x="1324" y="303"/>
                    </a:lnTo>
                    <a:lnTo>
                      <a:pt x="1325" y="306"/>
                    </a:lnTo>
                    <a:lnTo>
                      <a:pt x="1327" y="309"/>
                    </a:lnTo>
                    <a:lnTo>
                      <a:pt x="1330" y="312"/>
                    </a:lnTo>
                    <a:lnTo>
                      <a:pt x="1332" y="316"/>
                    </a:lnTo>
                    <a:lnTo>
                      <a:pt x="1333" y="318"/>
                    </a:lnTo>
                    <a:lnTo>
                      <a:pt x="1335" y="321"/>
                    </a:lnTo>
                    <a:lnTo>
                      <a:pt x="1338" y="325"/>
                    </a:lnTo>
                    <a:lnTo>
                      <a:pt x="1340" y="327"/>
                    </a:lnTo>
                    <a:lnTo>
                      <a:pt x="1341" y="330"/>
                    </a:lnTo>
                    <a:lnTo>
                      <a:pt x="1343" y="334"/>
                    </a:lnTo>
                    <a:lnTo>
                      <a:pt x="1346" y="336"/>
                    </a:lnTo>
                    <a:lnTo>
                      <a:pt x="1347" y="340"/>
                    </a:lnTo>
                    <a:lnTo>
                      <a:pt x="1348" y="343"/>
                    </a:lnTo>
                    <a:lnTo>
                      <a:pt x="1349" y="347"/>
                    </a:lnTo>
                    <a:lnTo>
                      <a:pt x="1350" y="349"/>
                    </a:lnTo>
                    <a:lnTo>
                      <a:pt x="1351" y="352"/>
                    </a:lnTo>
                    <a:lnTo>
                      <a:pt x="1353" y="356"/>
                    </a:lnTo>
                    <a:lnTo>
                      <a:pt x="1354" y="358"/>
                    </a:lnTo>
                    <a:lnTo>
                      <a:pt x="1355" y="362"/>
                    </a:lnTo>
                    <a:lnTo>
                      <a:pt x="1356" y="365"/>
                    </a:lnTo>
                    <a:lnTo>
                      <a:pt x="1356" y="367"/>
                    </a:lnTo>
                    <a:lnTo>
                      <a:pt x="1357" y="371"/>
                    </a:lnTo>
                    <a:lnTo>
                      <a:pt x="1358" y="374"/>
                    </a:lnTo>
                    <a:lnTo>
                      <a:pt x="1358" y="377"/>
                    </a:lnTo>
                    <a:lnTo>
                      <a:pt x="1359" y="380"/>
                    </a:lnTo>
                    <a:lnTo>
                      <a:pt x="1361" y="384"/>
                    </a:lnTo>
                    <a:lnTo>
                      <a:pt x="1362" y="387"/>
                    </a:lnTo>
                    <a:lnTo>
                      <a:pt x="1362" y="389"/>
                    </a:lnTo>
                    <a:lnTo>
                      <a:pt x="1363" y="393"/>
                    </a:lnTo>
                    <a:lnTo>
                      <a:pt x="1364" y="396"/>
                    </a:lnTo>
                    <a:lnTo>
                      <a:pt x="1365" y="398"/>
                    </a:lnTo>
                    <a:lnTo>
                      <a:pt x="1365" y="402"/>
                    </a:lnTo>
                    <a:lnTo>
                      <a:pt x="1366" y="405"/>
                    </a:lnTo>
                    <a:lnTo>
                      <a:pt x="1368" y="408"/>
                    </a:lnTo>
                    <a:lnTo>
                      <a:pt x="1369" y="411"/>
                    </a:lnTo>
                    <a:lnTo>
                      <a:pt x="1370" y="415"/>
                    </a:lnTo>
                    <a:lnTo>
                      <a:pt x="1371" y="418"/>
                    </a:lnTo>
                    <a:lnTo>
                      <a:pt x="1372" y="420"/>
                    </a:lnTo>
                    <a:lnTo>
                      <a:pt x="1373" y="424"/>
                    </a:lnTo>
                    <a:lnTo>
                      <a:pt x="1374" y="427"/>
                    </a:lnTo>
                    <a:lnTo>
                      <a:pt x="1376" y="430"/>
                    </a:lnTo>
                    <a:lnTo>
                      <a:pt x="1377" y="433"/>
                    </a:lnTo>
                    <a:lnTo>
                      <a:pt x="1378" y="437"/>
                    </a:lnTo>
                    <a:lnTo>
                      <a:pt x="1379" y="439"/>
                    </a:lnTo>
                    <a:lnTo>
                      <a:pt x="1380" y="442"/>
                    </a:lnTo>
                    <a:lnTo>
                      <a:pt x="1381" y="446"/>
                    </a:lnTo>
                    <a:lnTo>
                      <a:pt x="1383" y="448"/>
                    </a:lnTo>
                    <a:lnTo>
                      <a:pt x="1385" y="452"/>
                    </a:lnTo>
                    <a:lnTo>
                      <a:pt x="1388" y="455"/>
                    </a:lnTo>
                    <a:lnTo>
                      <a:pt x="1392" y="457"/>
                    </a:lnTo>
                    <a:lnTo>
                      <a:pt x="1395" y="461"/>
                    </a:lnTo>
                    <a:lnTo>
                      <a:pt x="1399" y="464"/>
                    </a:lnTo>
                    <a:lnTo>
                      <a:pt x="1403" y="466"/>
                    </a:lnTo>
                    <a:lnTo>
                      <a:pt x="1410" y="470"/>
                    </a:lnTo>
                    <a:lnTo>
                      <a:pt x="1416" y="472"/>
                    </a:lnTo>
                    <a:lnTo>
                      <a:pt x="1424" y="476"/>
                    </a:lnTo>
                    <a:lnTo>
                      <a:pt x="1432" y="478"/>
                    </a:lnTo>
                    <a:lnTo>
                      <a:pt x="1441" y="480"/>
                    </a:lnTo>
                    <a:lnTo>
                      <a:pt x="1453" y="483"/>
                    </a:lnTo>
                    <a:lnTo>
                      <a:pt x="1463" y="485"/>
                    </a:lnTo>
                    <a:lnTo>
                      <a:pt x="1475" y="488"/>
                    </a:lnTo>
                    <a:lnTo>
                      <a:pt x="1485" y="491"/>
                    </a:lnTo>
                    <a:lnTo>
                      <a:pt x="1497" y="493"/>
                    </a:lnTo>
                    <a:lnTo>
                      <a:pt x="1510" y="494"/>
                    </a:lnTo>
                    <a:lnTo>
                      <a:pt x="1525" y="496"/>
                    </a:lnTo>
                    <a:lnTo>
                      <a:pt x="1540" y="498"/>
                    </a:lnTo>
                    <a:lnTo>
                      <a:pt x="1558" y="496"/>
                    </a:lnTo>
                    <a:lnTo>
                      <a:pt x="1574" y="495"/>
                    </a:lnTo>
                    <a:lnTo>
                      <a:pt x="1589" y="494"/>
                    </a:lnTo>
                    <a:lnTo>
                      <a:pt x="1604" y="493"/>
                    </a:lnTo>
                    <a:lnTo>
                      <a:pt x="1620" y="492"/>
                    </a:lnTo>
                    <a:lnTo>
                      <a:pt x="1636" y="491"/>
                    </a:lnTo>
                    <a:lnTo>
                      <a:pt x="1653" y="491"/>
                    </a:lnTo>
                    <a:lnTo>
                      <a:pt x="1669" y="491"/>
                    </a:lnTo>
                    <a:lnTo>
                      <a:pt x="1686" y="491"/>
                    </a:lnTo>
                    <a:lnTo>
                      <a:pt x="1701" y="493"/>
                    </a:lnTo>
                    <a:lnTo>
                      <a:pt x="1713" y="495"/>
                    </a:lnTo>
                    <a:lnTo>
                      <a:pt x="1724" y="498"/>
                    </a:lnTo>
                    <a:lnTo>
                      <a:pt x="1734" y="500"/>
                    </a:lnTo>
                    <a:lnTo>
                      <a:pt x="1747" y="501"/>
                    </a:lnTo>
                    <a:lnTo>
                      <a:pt x="1758" y="503"/>
                    </a:lnTo>
                    <a:lnTo>
                      <a:pt x="1770" y="507"/>
                    </a:lnTo>
                    <a:lnTo>
                      <a:pt x="1781" y="509"/>
                    </a:lnTo>
                    <a:lnTo>
                      <a:pt x="1796" y="509"/>
                    </a:lnTo>
                    <a:lnTo>
                      <a:pt x="1812" y="510"/>
                    </a:lnTo>
                    <a:lnTo>
                      <a:pt x="1830" y="510"/>
                    </a:lnTo>
                    <a:lnTo>
                      <a:pt x="1846" y="509"/>
                    </a:lnTo>
                    <a:lnTo>
                      <a:pt x="1860" y="508"/>
                    </a:lnTo>
                    <a:lnTo>
                      <a:pt x="1871" y="506"/>
                    </a:lnTo>
                    <a:lnTo>
                      <a:pt x="1881" y="503"/>
                    </a:lnTo>
                    <a:lnTo>
                      <a:pt x="1894" y="501"/>
                    </a:lnTo>
                    <a:lnTo>
                      <a:pt x="1908" y="500"/>
                    </a:lnTo>
                    <a:lnTo>
                      <a:pt x="1924" y="499"/>
                    </a:lnTo>
                    <a:lnTo>
                      <a:pt x="1940" y="498"/>
                    </a:lnTo>
                    <a:lnTo>
                      <a:pt x="1956" y="496"/>
                    </a:lnTo>
                    <a:lnTo>
                      <a:pt x="1971" y="495"/>
                    </a:lnTo>
                    <a:lnTo>
                      <a:pt x="1987" y="494"/>
                    </a:lnTo>
                    <a:lnTo>
                      <a:pt x="2001" y="493"/>
                    </a:lnTo>
                    <a:lnTo>
                      <a:pt x="2015" y="491"/>
                    </a:lnTo>
                    <a:lnTo>
                      <a:pt x="2029" y="490"/>
                    </a:lnTo>
                    <a:lnTo>
                      <a:pt x="2043" y="487"/>
                    </a:lnTo>
                    <a:lnTo>
                      <a:pt x="2058" y="486"/>
                    </a:lnTo>
                    <a:lnTo>
                      <a:pt x="2073" y="484"/>
                    </a:lnTo>
                    <a:lnTo>
                      <a:pt x="2087" y="483"/>
                    </a:lnTo>
                    <a:lnTo>
                      <a:pt x="2100" y="481"/>
                    </a:lnTo>
                    <a:lnTo>
                      <a:pt x="2115" y="479"/>
                    </a:lnTo>
                    <a:lnTo>
                      <a:pt x="2130" y="478"/>
                    </a:lnTo>
                    <a:lnTo>
                      <a:pt x="2145" y="477"/>
                    </a:lnTo>
                    <a:lnTo>
                      <a:pt x="2159" y="475"/>
                    </a:lnTo>
                    <a:lnTo>
                      <a:pt x="2174" y="473"/>
                    </a:lnTo>
                    <a:lnTo>
                      <a:pt x="2188" y="471"/>
                    </a:lnTo>
                    <a:lnTo>
                      <a:pt x="2201" y="469"/>
                    </a:lnTo>
                    <a:lnTo>
                      <a:pt x="2211" y="466"/>
                    </a:lnTo>
                    <a:lnTo>
                      <a:pt x="2220" y="464"/>
                    </a:lnTo>
                    <a:lnTo>
                      <a:pt x="2227" y="462"/>
                    </a:lnTo>
                    <a:lnTo>
                      <a:pt x="2234" y="458"/>
                    </a:lnTo>
                    <a:lnTo>
                      <a:pt x="2241" y="456"/>
                    </a:lnTo>
                    <a:lnTo>
                      <a:pt x="2247" y="453"/>
                    </a:lnTo>
                    <a:lnTo>
                      <a:pt x="2252" y="450"/>
                    </a:lnTo>
                    <a:lnTo>
                      <a:pt x="2258" y="447"/>
                    </a:lnTo>
                    <a:lnTo>
                      <a:pt x="2264" y="445"/>
                    </a:lnTo>
                    <a:lnTo>
                      <a:pt x="2270" y="441"/>
                    </a:lnTo>
                    <a:lnTo>
                      <a:pt x="2274" y="438"/>
                    </a:lnTo>
                    <a:lnTo>
                      <a:pt x="2279" y="435"/>
                    </a:lnTo>
                    <a:lnTo>
                      <a:pt x="2284" y="432"/>
                    </a:lnTo>
                    <a:lnTo>
                      <a:pt x="2288" y="430"/>
                    </a:lnTo>
                    <a:lnTo>
                      <a:pt x="2293" y="426"/>
                    </a:lnTo>
                    <a:lnTo>
                      <a:pt x="2297" y="423"/>
                    </a:lnTo>
                    <a:lnTo>
                      <a:pt x="2302" y="420"/>
                    </a:lnTo>
                    <a:lnTo>
                      <a:pt x="2310" y="417"/>
                    </a:lnTo>
                    <a:lnTo>
                      <a:pt x="2319" y="415"/>
                    </a:lnTo>
                    <a:lnTo>
                      <a:pt x="2328" y="416"/>
                    </a:lnTo>
                    <a:lnTo>
                      <a:pt x="2338" y="418"/>
                    </a:lnTo>
                    <a:lnTo>
                      <a:pt x="2348" y="422"/>
                    </a:lnTo>
                    <a:lnTo>
                      <a:pt x="2357" y="423"/>
                    </a:lnTo>
                    <a:lnTo>
                      <a:pt x="2365" y="420"/>
                    </a:lnTo>
                    <a:lnTo>
                      <a:pt x="2375" y="418"/>
                    </a:lnTo>
                    <a:lnTo>
                      <a:pt x="2378" y="415"/>
                    </a:lnTo>
                    <a:lnTo>
                      <a:pt x="2381" y="411"/>
                    </a:lnTo>
                    <a:lnTo>
                      <a:pt x="2387" y="409"/>
                    </a:lnTo>
                    <a:lnTo>
                      <a:pt x="2394" y="405"/>
                    </a:lnTo>
                    <a:lnTo>
                      <a:pt x="2405" y="403"/>
                    </a:lnTo>
                    <a:lnTo>
                      <a:pt x="2413" y="401"/>
                    </a:lnTo>
                    <a:lnTo>
                      <a:pt x="2418" y="397"/>
                    </a:lnTo>
                    <a:lnTo>
                      <a:pt x="2424" y="395"/>
                    </a:lnTo>
                    <a:lnTo>
                      <a:pt x="2426" y="392"/>
                    </a:lnTo>
                    <a:lnTo>
                      <a:pt x="2426" y="388"/>
                    </a:lnTo>
                    <a:lnTo>
                      <a:pt x="2428" y="386"/>
                    </a:lnTo>
                    <a:lnTo>
                      <a:pt x="2428" y="382"/>
                    </a:lnTo>
                    <a:lnTo>
                      <a:pt x="2428" y="379"/>
                    </a:lnTo>
                    <a:lnTo>
                      <a:pt x="2428" y="377"/>
                    </a:lnTo>
                    <a:lnTo>
                      <a:pt x="2426" y="373"/>
                    </a:lnTo>
                    <a:lnTo>
                      <a:pt x="2421" y="370"/>
                    </a:lnTo>
                    <a:lnTo>
                      <a:pt x="2416" y="367"/>
                    </a:lnTo>
                    <a:lnTo>
                      <a:pt x="2410" y="364"/>
                    </a:lnTo>
                    <a:lnTo>
                      <a:pt x="2396" y="365"/>
                    </a:lnTo>
                    <a:lnTo>
                      <a:pt x="2386" y="364"/>
                    </a:lnTo>
                    <a:lnTo>
                      <a:pt x="2379" y="360"/>
                    </a:lnTo>
                    <a:lnTo>
                      <a:pt x="2372" y="358"/>
                    </a:lnTo>
                    <a:lnTo>
                      <a:pt x="2366" y="355"/>
                    </a:lnTo>
                    <a:lnTo>
                      <a:pt x="2360" y="352"/>
                    </a:lnTo>
                    <a:lnTo>
                      <a:pt x="2349" y="352"/>
                    </a:lnTo>
                    <a:lnTo>
                      <a:pt x="2338" y="354"/>
                    </a:lnTo>
                    <a:lnTo>
                      <a:pt x="2328" y="357"/>
                    </a:lnTo>
                    <a:lnTo>
                      <a:pt x="2322" y="359"/>
                    </a:lnTo>
                    <a:lnTo>
                      <a:pt x="2317" y="356"/>
                    </a:lnTo>
                    <a:lnTo>
                      <a:pt x="2315" y="354"/>
                    </a:lnTo>
                    <a:lnTo>
                      <a:pt x="2311" y="350"/>
                    </a:lnTo>
                    <a:lnTo>
                      <a:pt x="2308" y="347"/>
                    </a:lnTo>
                    <a:lnTo>
                      <a:pt x="2304" y="344"/>
                    </a:lnTo>
                    <a:lnTo>
                      <a:pt x="2303" y="341"/>
                    </a:lnTo>
                    <a:lnTo>
                      <a:pt x="2301" y="337"/>
                    </a:lnTo>
                    <a:lnTo>
                      <a:pt x="2300" y="335"/>
                    </a:lnTo>
                    <a:lnTo>
                      <a:pt x="2297" y="332"/>
                    </a:lnTo>
                    <a:lnTo>
                      <a:pt x="2295" y="328"/>
                    </a:lnTo>
                    <a:lnTo>
                      <a:pt x="2293" y="326"/>
                    </a:lnTo>
                    <a:lnTo>
                      <a:pt x="2290" y="322"/>
                    </a:lnTo>
                    <a:lnTo>
                      <a:pt x="2288" y="319"/>
                    </a:lnTo>
                    <a:lnTo>
                      <a:pt x="2284" y="317"/>
                    </a:lnTo>
                    <a:lnTo>
                      <a:pt x="2278" y="313"/>
                    </a:lnTo>
                    <a:lnTo>
                      <a:pt x="2271" y="311"/>
                    </a:lnTo>
                    <a:lnTo>
                      <a:pt x="2262" y="307"/>
                    </a:lnTo>
                    <a:lnTo>
                      <a:pt x="2251" y="305"/>
                    </a:lnTo>
                    <a:lnTo>
                      <a:pt x="2243" y="303"/>
                    </a:lnTo>
                    <a:lnTo>
                      <a:pt x="2234" y="301"/>
                    </a:lnTo>
                    <a:lnTo>
                      <a:pt x="2228" y="297"/>
                    </a:lnTo>
                    <a:lnTo>
                      <a:pt x="2224" y="294"/>
                    </a:lnTo>
                    <a:lnTo>
                      <a:pt x="2218" y="291"/>
                    </a:lnTo>
                    <a:lnTo>
                      <a:pt x="2213" y="288"/>
                    </a:lnTo>
                    <a:lnTo>
                      <a:pt x="2210" y="286"/>
                    </a:lnTo>
                    <a:lnTo>
                      <a:pt x="2207" y="282"/>
                    </a:lnTo>
                    <a:lnTo>
                      <a:pt x="2204" y="279"/>
                    </a:lnTo>
                    <a:lnTo>
                      <a:pt x="2202" y="276"/>
                    </a:lnTo>
                    <a:lnTo>
                      <a:pt x="2198" y="273"/>
                    </a:lnTo>
                    <a:lnTo>
                      <a:pt x="2194" y="269"/>
                    </a:lnTo>
                    <a:lnTo>
                      <a:pt x="2188" y="267"/>
                    </a:lnTo>
                    <a:lnTo>
                      <a:pt x="2181" y="265"/>
                    </a:lnTo>
                    <a:lnTo>
                      <a:pt x="2167" y="267"/>
                    </a:lnTo>
                    <a:lnTo>
                      <a:pt x="2157" y="265"/>
                    </a:lnTo>
                    <a:lnTo>
                      <a:pt x="2146" y="262"/>
                    </a:lnTo>
                    <a:lnTo>
                      <a:pt x="2136" y="260"/>
                    </a:lnTo>
                    <a:lnTo>
                      <a:pt x="2126" y="258"/>
                    </a:lnTo>
                    <a:lnTo>
                      <a:pt x="2115" y="256"/>
                    </a:lnTo>
                    <a:lnTo>
                      <a:pt x="2104" y="253"/>
                    </a:lnTo>
                    <a:lnTo>
                      <a:pt x="2091" y="251"/>
                    </a:lnTo>
                    <a:lnTo>
                      <a:pt x="2078" y="249"/>
                    </a:lnTo>
                    <a:lnTo>
                      <a:pt x="2067" y="246"/>
                    </a:lnTo>
                    <a:lnTo>
                      <a:pt x="2058" y="244"/>
                    </a:lnTo>
                    <a:lnTo>
                      <a:pt x="2051" y="241"/>
                    </a:lnTo>
                    <a:lnTo>
                      <a:pt x="2044" y="238"/>
                    </a:lnTo>
                    <a:lnTo>
                      <a:pt x="2039" y="235"/>
                    </a:lnTo>
                    <a:lnTo>
                      <a:pt x="2035" y="233"/>
                    </a:lnTo>
                    <a:lnTo>
                      <a:pt x="2031" y="229"/>
                    </a:lnTo>
                    <a:lnTo>
                      <a:pt x="2028" y="226"/>
                    </a:lnTo>
                    <a:lnTo>
                      <a:pt x="2017" y="228"/>
                    </a:lnTo>
                    <a:lnTo>
                      <a:pt x="2006" y="229"/>
                    </a:lnTo>
                    <a:lnTo>
                      <a:pt x="1991" y="227"/>
                    </a:lnTo>
                    <a:lnTo>
                      <a:pt x="1987" y="224"/>
                    </a:lnTo>
                    <a:lnTo>
                      <a:pt x="1984" y="221"/>
                    </a:lnTo>
                    <a:lnTo>
                      <a:pt x="1981" y="218"/>
                    </a:lnTo>
                    <a:lnTo>
                      <a:pt x="1977" y="215"/>
                    </a:lnTo>
                    <a:lnTo>
                      <a:pt x="1975" y="212"/>
                    </a:lnTo>
                    <a:lnTo>
                      <a:pt x="1974" y="208"/>
                    </a:lnTo>
                    <a:lnTo>
                      <a:pt x="1970" y="206"/>
                    </a:lnTo>
                    <a:lnTo>
                      <a:pt x="1968" y="203"/>
                    </a:lnTo>
                    <a:lnTo>
                      <a:pt x="1966" y="199"/>
                    </a:lnTo>
                    <a:lnTo>
                      <a:pt x="1963" y="197"/>
                    </a:lnTo>
                    <a:lnTo>
                      <a:pt x="1966" y="193"/>
                    </a:lnTo>
                    <a:lnTo>
                      <a:pt x="1969" y="190"/>
                    </a:lnTo>
                    <a:lnTo>
                      <a:pt x="1971" y="188"/>
                    </a:lnTo>
                    <a:lnTo>
                      <a:pt x="1975" y="184"/>
                    </a:lnTo>
                    <a:lnTo>
                      <a:pt x="1978" y="181"/>
                    </a:lnTo>
                    <a:lnTo>
                      <a:pt x="1982" y="178"/>
                    </a:lnTo>
                    <a:lnTo>
                      <a:pt x="1991" y="175"/>
                    </a:lnTo>
                    <a:lnTo>
                      <a:pt x="1997" y="173"/>
                    </a:lnTo>
                    <a:lnTo>
                      <a:pt x="2001" y="169"/>
                    </a:lnTo>
                    <a:lnTo>
                      <a:pt x="2006" y="167"/>
                    </a:lnTo>
                    <a:lnTo>
                      <a:pt x="2013" y="163"/>
                    </a:lnTo>
                    <a:lnTo>
                      <a:pt x="2028" y="162"/>
                    </a:lnTo>
                    <a:lnTo>
                      <a:pt x="2032" y="166"/>
                    </a:lnTo>
                    <a:lnTo>
                      <a:pt x="2036" y="169"/>
                    </a:lnTo>
                    <a:lnTo>
                      <a:pt x="2040" y="171"/>
                    </a:lnTo>
                    <a:lnTo>
                      <a:pt x="2045" y="175"/>
                    </a:lnTo>
                    <a:lnTo>
                      <a:pt x="2048" y="178"/>
                    </a:lnTo>
                    <a:lnTo>
                      <a:pt x="2052" y="181"/>
                    </a:lnTo>
                    <a:lnTo>
                      <a:pt x="2055" y="184"/>
                    </a:lnTo>
                    <a:lnTo>
                      <a:pt x="2059" y="188"/>
                    </a:lnTo>
                    <a:lnTo>
                      <a:pt x="2063" y="190"/>
                    </a:lnTo>
                    <a:lnTo>
                      <a:pt x="2068" y="193"/>
                    </a:lnTo>
                    <a:lnTo>
                      <a:pt x="2073" y="196"/>
                    </a:lnTo>
                    <a:lnTo>
                      <a:pt x="2078" y="199"/>
                    </a:lnTo>
                    <a:lnTo>
                      <a:pt x="2087" y="201"/>
                    </a:lnTo>
                    <a:lnTo>
                      <a:pt x="2095" y="205"/>
                    </a:lnTo>
                    <a:lnTo>
                      <a:pt x="2108" y="206"/>
                    </a:lnTo>
                    <a:lnTo>
                      <a:pt x="2125" y="207"/>
                    </a:lnTo>
                    <a:lnTo>
                      <a:pt x="2140" y="208"/>
                    </a:lnTo>
                    <a:lnTo>
                      <a:pt x="2153" y="211"/>
                    </a:lnTo>
                    <a:lnTo>
                      <a:pt x="2167" y="212"/>
                    </a:lnTo>
                    <a:lnTo>
                      <a:pt x="2180" y="214"/>
                    </a:lnTo>
                    <a:lnTo>
                      <a:pt x="2188" y="216"/>
                    </a:lnTo>
                    <a:lnTo>
                      <a:pt x="2195" y="220"/>
                    </a:lnTo>
                    <a:lnTo>
                      <a:pt x="2202" y="222"/>
                    </a:lnTo>
                    <a:lnTo>
                      <a:pt x="2209" y="226"/>
                    </a:lnTo>
                    <a:lnTo>
                      <a:pt x="2216" y="228"/>
                    </a:lnTo>
                    <a:lnTo>
                      <a:pt x="2228" y="230"/>
                    </a:lnTo>
                    <a:lnTo>
                      <a:pt x="2242" y="231"/>
                    </a:lnTo>
                    <a:lnTo>
                      <a:pt x="2257" y="230"/>
                    </a:lnTo>
                    <a:lnTo>
                      <a:pt x="2270" y="229"/>
                    </a:lnTo>
                    <a:lnTo>
                      <a:pt x="2280" y="227"/>
                    </a:lnTo>
                    <a:lnTo>
                      <a:pt x="2290" y="223"/>
                    </a:lnTo>
                    <a:lnTo>
                      <a:pt x="2299" y="221"/>
                    </a:lnTo>
                    <a:lnTo>
                      <a:pt x="2310" y="220"/>
                    </a:lnTo>
                    <a:lnTo>
                      <a:pt x="2325" y="220"/>
                    </a:lnTo>
                    <a:lnTo>
                      <a:pt x="2333" y="223"/>
                    </a:lnTo>
                    <a:lnTo>
                      <a:pt x="2341" y="226"/>
                    </a:lnTo>
                    <a:lnTo>
                      <a:pt x="2349" y="229"/>
                    </a:lnTo>
                    <a:lnTo>
                      <a:pt x="2356" y="231"/>
                    </a:lnTo>
                    <a:lnTo>
                      <a:pt x="2366" y="234"/>
                    </a:lnTo>
                    <a:lnTo>
                      <a:pt x="2376" y="236"/>
                    </a:lnTo>
                    <a:lnTo>
                      <a:pt x="2388" y="238"/>
                    </a:lnTo>
                    <a:lnTo>
                      <a:pt x="2400" y="241"/>
                    </a:lnTo>
                    <a:lnTo>
                      <a:pt x="2413" y="243"/>
                    </a:lnTo>
                    <a:lnTo>
                      <a:pt x="2424" y="245"/>
                    </a:lnTo>
                    <a:lnTo>
                      <a:pt x="2437" y="248"/>
                    </a:lnTo>
                    <a:lnTo>
                      <a:pt x="2452" y="249"/>
                    </a:lnTo>
                    <a:lnTo>
                      <a:pt x="2468" y="250"/>
                    </a:lnTo>
                    <a:lnTo>
                      <a:pt x="2484" y="249"/>
                    </a:lnTo>
                    <a:lnTo>
                      <a:pt x="2498" y="248"/>
                    </a:lnTo>
                    <a:lnTo>
                      <a:pt x="2508" y="244"/>
                    </a:lnTo>
                    <a:lnTo>
                      <a:pt x="2519" y="242"/>
                    </a:lnTo>
                    <a:lnTo>
                      <a:pt x="2528" y="239"/>
                    </a:lnTo>
                    <a:lnTo>
                      <a:pt x="2536" y="237"/>
                    </a:lnTo>
                    <a:lnTo>
                      <a:pt x="2544" y="234"/>
                    </a:lnTo>
                    <a:lnTo>
                      <a:pt x="2552" y="231"/>
                    </a:lnTo>
                    <a:lnTo>
                      <a:pt x="2560" y="229"/>
                    </a:lnTo>
                    <a:lnTo>
                      <a:pt x="2567" y="226"/>
                    </a:lnTo>
                    <a:lnTo>
                      <a:pt x="2570" y="222"/>
                    </a:lnTo>
                    <a:lnTo>
                      <a:pt x="2575" y="220"/>
                    </a:lnTo>
                    <a:lnTo>
                      <a:pt x="2579" y="216"/>
                    </a:lnTo>
                    <a:lnTo>
                      <a:pt x="2583" y="214"/>
                    </a:lnTo>
                    <a:lnTo>
                      <a:pt x="2589" y="211"/>
                    </a:lnTo>
                    <a:lnTo>
                      <a:pt x="2595" y="207"/>
                    </a:lnTo>
                    <a:lnTo>
                      <a:pt x="2599" y="205"/>
                    </a:lnTo>
                    <a:lnTo>
                      <a:pt x="2605" y="201"/>
                    </a:lnTo>
                    <a:lnTo>
                      <a:pt x="2610" y="199"/>
                    </a:lnTo>
                    <a:lnTo>
                      <a:pt x="2615" y="196"/>
                    </a:lnTo>
                    <a:lnTo>
                      <a:pt x="2627" y="193"/>
                    </a:lnTo>
                    <a:lnTo>
                      <a:pt x="2636" y="191"/>
                    </a:lnTo>
                    <a:lnTo>
                      <a:pt x="2641" y="188"/>
                    </a:lnTo>
                    <a:lnTo>
                      <a:pt x="2645" y="185"/>
                    </a:lnTo>
                    <a:lnTo>
                      <a:pt x="2650" y="182"/>
                    </a:lnTo>
                    <a:lnTo>
                      <a:pt x="2657" y="180"/>
                    </a:lnTo>
                    <a:lnTo>
                      <a:pt x="2664" y="176"/>
                    </a:lnTo>
                    <a:lnTo>
                      <a:pt x="2675" y="176"/>
                    </a:lnTo>
                    <a:lnTo>
                      <a:pt x="2689" y="177"/>
                    </a:lnTo>
                    <a:lnTo>
                      <a:pt x="2704" y="176"/>
                    </a:lnTo>
                    <a:lnTo>
                      <a:pt x="2710" y="173"/>
                    </a:lnTo>
                    <a:lnTo>
                      <a:pt x="2716" y="170"/>
                    </a:lnTo>
                    <a:lnTo>
                      <a:pt x="2721" y="167"/>
                    </a:lnTo>
                    <a:lnTo>
                      <a:pt x="2726" y="163"/>
                    </a:lnTo>
                    <a:lnTo>
                      <a:pt x="2732" y="161"/>
                    </a:lnTo>
                    <a:lnTo>
                      <a:pt x="2736" y="158"/>
                    </a:lnTo>
                    <a:lnTo>
                      <a:pt x="2744" y="155"/>
                    </a:lnTo>
                    <a:lnTo>
                      <a:pt x="2756" y="153"/>
                    </a:lnTo>
                    <a:lnTo>
                      <a:pt x="2772" y="154"/>
                    </a:lnTo>
                    <a:lnTo>
                      <a:pt x="2776" y="158"/>
                    </a:lnTo>
                    <a:lnTo>
                      <a:pt x="2778" y="160"/>
                    </a:lnTo>
                    <a:lnTo>
                      <a:pt x="2781" y="163"/>
                    </a:lnTo>
                    <a:lnTo>
                      <a:pt x="2785" y="167"/>
                    </a:lnTo>
                    <a:lnTo>
                      <a:pt x="2787" y="169"/>
                    </a:lnTo>
                    <a:lnTo>
                      <a:pt x="2792" y="173"/>
                    </a:lnTo>
                    <a:lnTo>
                      <a:pt x="2799" y="175"/>
                    </a:lnTo>
                    <a:lnTo>
                      <a:pt x="2804" y="178"/>
                    </a:lnTo>
                    <a:lnTo>
                      <a:pt x="2816" y="178"/>
                    </a:lnTo>
                    <a:lnTo>
                      <a:pt x="2826" y="176"/>
                    </a:lnTo>
                    <a:lnTo>
                      <a:pt x="2830" y="173"/>
                    </a:lnTo>
                    <a:lnTo>
                      <a:pt x="2834" y="170"/>
                    </a:lnTo>
                    <a:lnTo>
                      <a:pt x="2838" y="167"/>
                    </a:lnTo>
                    <a:lnTo>
                      <a:pt x="2841" y="163"/>
                    </a:lnTo>
                    <a:lnTo>
                      <a:pt x="2848" y="161"/>
                    </a:lnTo>
                    <a:lnTo>
                      <a:pt x="2853" y="158"/>
                    </a:lnTo>
                    <a:lnTo>
                      <a:pt x="2857" y="155"/>
                    </a:lnTo>
                    <a:lnTo>
                      <a:pt x="2862" y="155"/>
                    </a:lnTo>
                    <a:lnTo>
                      <a:pt x="2868" y="159"/>
                    </a:lnTo>
                    <a:lnTo>
                      <a:pt x="2873" y="161"/>
                    </a:lnTo>
                    <a:lnTo>
                      <a:pt x="2883" y="165"/>
                    </a:lnTo>
                    <a:lnTo>
                      <a:pt x="2891" y="167"/>
                    </a:lnTo>
                    <a:lnTo>
                      <a:pt x="2901" y="169"/>
                    </a:lnTo>
                    <a:lnTo>
                      <a:pt x="2911" y="171"/>
                    </a:lnTo>
                    <a:lnTo>
                      <a:pt x="2922" y="174"/>
                    </a:lnTo>
                    <a:lnTo>
                      <a:pt x="2935" y="176"/>
                    </a:lnTo>
                    <a:lnTo>
                      <a:pt x="2951" y="176"/>
                    </a:lnTo>
                    <a:lnTo>
                      <a:pt x="2966" y="176"/>
                    </a:lnTo>
                    <a:lnTo>
                      <a:pt x="2974" y="173"/>
                    </a:lnTo>
                    <a:lnTo>
                      <a:pt x="2982" y="170"/>
                    </a:lnTo>
                    <a:lnTo>
                      <a:pt x="2990" y="167"/>
                    </a:lnTo>
                    <a:lnTo>
                      <a:pt x="2999" y="166"/>
                    </a:lnTo>
                    <a:lnTo>
                      <a:pt x="3007" y="168"/>
                    </a:lnTo>
                    <a:lnTo>
                      <a:pt x="3016" y="171"/>
                    </a:lnTo>
                    <a:lnTo>
                      <a:pt x="3023" y="174"/>
                    </a:lnTo>
                    <a:lnTo>
                      <a:pt x="3030" y="176"/>
                    </a:lnTo>
                    <a:lnTo>
                      <a:pt x="3045" y="178"/>
                    </a:lnTo>
                    <a:lnTo>
                      <a:pt x="3060" y="180"/>
                    </a:lnTo>
                    <a:lnTo>
                      <a:pt x="3069" y="182"/>
                    </a:lnTo>
                    <a:lnTo>
                      <a:pt x="3075" y="184"/>
                    </a:lnTo>
                    <a:lnTo>
                      <a:pt x="3081" y="188"/>
                    </a:lnTo>
                    <a:lnTo>
                      <a:pt x="3089" y="190"/>
                    </a:lnTo>
                    <a:lnTo>
                      <a:pt x="3098" y="192"/>
                    </a:lnTo>
                    <a:lnTo>
                      <a:pt x="3107" y="196"/>
                    </a:lnTo>
                    <a:lnTo>
                      <a:pt x="3114" y="198"/>
                    </a:lnTo>
                    <a:lnTo>
                      <a:pt x="3120" y="201"/>
                    </a:lnTo>
                    <a:lnTo>
                      <a:pt x="3124" y="204"/>
                    </a:lnTo>
                    <a:lnTo>
                      <a:pt x="3126" y="207"/>
                    </a:lnTo>
                    <a:lnTo>
                      <a:pt x="3129" y="211"/>
                    </a:lnTo>
                    <a:lnTo>
                      <a:pt x="3133" y="213"/>
                    </a:lnTo>
                    <a:lnTo>
                      <a:pt x="3137" y="216"/>
                    </a:lnTo>
                    <a:lnTo>
                      <a:pt x="3142" y="220"/>
                    </a:lnTo>
                    <a:lnTo>
                      <a:pt x="3147" y="222"/>
                    </a:lnTo>
                    <a:lnTo>
                      <a:pt x="3151" y="226"/>
                    </a:lnTo>
                    <a:lnTo>
                      <a:pt x="3159" y="228"/>
                    </a:lnTo>
                    <a:lnTo>
                      <a:pt x="3171" y="230"/>
                    </a:lnTo>
                    <a:lnTo>
                      <a:pt x="3174" y="234"/>
                    </a:lnTo>
                    <a:lnTo>
                      <a:pt x="3175" y="236"/>
                    </a:lnTo>
                    <a:lnTo>
                      <a:pt x="3178" y="239"/>
                    </a:lnTo>
                    <a:lnTo>
                      <a:pt x="3180" y="243"/>
                    </a:lnTo>
                    <a:lnTo>
                      <a:pt x="3181" y="246"/>
                    </a:lnTo>
                    <a:lnTo>
                      <a:pt x="3183" y="249"/>
                    </a:lnTo>
                    <a:lnTo>
                      <a:pt x="3185" y="252"/>
                    </a:lnTo>
                    <a:lnTo>
                      <a:pt x="3185" y="256"/>
                    </a:lnTo>
                    <a:lnTo>
                      <a:pt x="3185" y="258"/>
                    </a:lnTo>
                    <a:lnTo>
                      <a:pt x="3185" y="261"/>
                    </a:lnTo>
                    <a:lnTo>
                      <a:pt x="3185" y="265"/>
                    </a:lnTo>
                    <a:lnTo>
                      <a:pt x="3185" y="267"/>
                    </a:lnTo>
                    <a:lnTo>
                      <a:pt x="3181" y="271"/>
                    </a:lnTo>
                    <a:lnTo>
                      <a:pt x="3178" y="274"/>
                    </a:lnTo>
                    <a:lnTo>
                      <a:pt x="3174" y="276"/>
                    </a:lnTo>
                    <a:lnTo>
                      <a:pt x="3170" y="280"/>
                    </a:lnTo>
                    <a:lnTo>
                      <a:pt x="3167" y="283"/>
                    </a:lnTo>
                    <a:lnTo>
                      <a:pt x="3164" y="286"/>
                    </a:lnTo>
                    <a:lnTo>
                      <a:pt x="3163" y="289"/>
                    </a:lnTo>
                    <a:lnTo>
                      <a:pt x="3163" y="292"/>
                    </a:lnTo>
                    <a:lnTo>
                      <a:pt x="3163" y="295"/>
                    </a:lnTo>
                    <a:lnTo>
                      <a:pt x="3162" y="298"/>
                    </a:lnTo>
                    <a:lnTo>
                      <a:pt x="3162" y="302"/>
                    </a:lnTo>
                    <a:lnTo>
                      <a:pt x="3160" y="305"/>
                    </a:lnTo>
                    <a:lnTo>
                      <a:pt x="3160" y="307"/>
                    </a:lnTo>
                    <a:lnTo>
                      <a:pt x="3162" y="311"/>
                    </a:lnTo>
                    <a:lnTo>
                      <a:pt x="3162" y="314"/>
                    </a:lnTo>
                    <a:lnTo>
                      <a:pt x="3162" y="317"/>
                    </a:lnTo>
                    <a:lnTo>
                      <a:pt x="3162" y="320"/>
                    </a:lnTo>
                    <a:lnTo>
                      <a:pt x="3162" y="324"/>
                    </a:lnTo>
                    <a:lnTo>
                      <a:pt x="3163" y="326"/>
                    </a:lnTo>
                    <a:lnTo>
                      <a:pt x="3163" y="329"/>
                    </a:lnTo>
                    <a:lnTo>
                      <a:pt x="3164" y="333"/>
                    </a:lnTo>
                    <a:lnTo>
                      <a:pt x="3164" y="336"/>
                    </a:lnTo>
                    <a:lnTo>
                      <a:pt x="3165" y="339"/>
                    </a:lnTo>
                    <a:lnTo>
                      <a:pt x="3166" y="342"/>
                    </a:lnTo>
                    <a:lnTo>
                      <a:pt x="3167" y="345"/>
                    </a:lnTo>
                    <a:lnTo>
                      <a:pt x="3170" y="348"/>
                    </a:lnTo>
                    <a:lnTo>
                      <a:pt x="3171" y="351"/>
                    </a:lnTo>
                    <a:lnTo>
                      <a:pt x="3173" y="355"/>
                    </a:lnTo>
                    <a:lnTo>
                      <a:pt x="3175" y="357"/>
                    </a:lnTo>
                    <a:lnTo>
                      <a:pt x="3178" y="360"/>
                    </a:lnTo>
                    <a:lnTo>
                      <a:pt x="3181" y="364"/>
                    </a:lnTo>
                    <a:lnTo>
                      <a:pt x="3183" y="366"/>
                    </a:lnTo>
                    <a:lnTo>
                      <a:pt x="3186" y="370"/>
                    </a:lnTo>
                    <a:lnTo>
                      <a:pt x="3189" y="373"/>
                    </a:lnTo>
                    <a:lnTo>
                      <a:pt x="3193" y="375"/>
                    </a:lnTo>
                    <a:lnTo>
                      <a:pt x="3198" y="379"/>
                    </a:lnTo>
                    <a:lnTo>
                      <a:pt x="3203" y="381"/>
                    </a:lnTo>
                    <a:lnTo>
                      <a:pt x="3210" y="385"/>
                    </a:lnTo>
                    <a:lnTo>
                      <a:pt x="3218" y="387"/>
                    </a:lnTo>
                    <a:lnTo>
                      <a:pt x="3227" y="390"/>
                    </a:lnTo>
                    <a:lnTo>
                      <a:pt x="3238" y="393"/>
                    </a:lnTo>
                    <a:lnTo>
                      <a:pt x="3247" y="395"/>
                    </a:lnTo>
                    <a:lnTo>
                      <a:pt x="3256" y="397"/>
                    </a:lnTo>
                    <a:lnTo>
                      <a:pt x="3265" y="400"/>
                    </a:lnTo>
                    <a:lnTo>
                      <a:pt x="3274" y="403"/>
                    </a:lnTo>
                    <a:lnTo>
                      <a:pt x="3291" y="403"/>
                    </a:lnTo>
                    <a:lnTo>
                      <a:pt x="3301" y="401"/>
                    </a:lnTo>
                    <a:lnTo>
                      <a:pt x="3310" y="398"/>
                    </a:lnTo>
                    <a:lnTo>
                      <a:pt x="3317" y="395"/>
                    </a:lnTo>
                    <a:lnTo>
                      <a:pt x="3324" y="393"/>
                    </a:lnTo>
                    <a:lnTo>
                      <a:pt x="3330" y="389"/>
                    </a:lnTo>
                    <a:lnTo>
                      <a:pt x="3337" y="387"/>
                    </a:lnTo>
                    <a:lnTo>
                      <a:pt x="3344" y="384"/>
                    </a:lnTo>
                    <a:lnTo>
                      <a:pt x="3352" y="381"/>
                    </a:lnTo>
                    <a:lnTo>
                      <a:pt x="3360" y="379"/>
                    </a:lnTo>
                    <a:lnTo>
                      <a:pt x="3368" y="375"/>
                    </a:lnTo>
                    <a:lnTo>
                      <a:pt x="3375" y="373"/>
                    </a:lnTo>
                    <a:lnTo>
                      <a:pt x="3382" y="370"/>
                    </a:lnTo>
                    <a:lnTo>
                      <a:pt x="3390" y="367"/>
                    </a:lnTo>
                    <a:lnTo>
                      <a:pt x="3398" y="365"/>
                    </a:lnTo>
                    <a:lnTo>
                      <a:pt x="3403" y="362"/>
                    </a:lnTo>
                    <a:lnTo>
                      <a:pt x="3409" y="359"/>
                    </a:lnTo>
                    <a:lnTo>
                      <a:pt x="3416" y="356"/>
                    </a:lnTo>
                    <a:lnTo>
                      <a:pt x="3427" y="354"/>
                    </a:lnTo>
                    <a:lnTo>
                      <a:pt x="3438" y="354"/>
                    </a:lnTo>
                    <a:lnTo>
                      <a:pt x="3451" y="355"/>
                    </a:lnTo>
                    <a:lnTo>
                      <a:pt x="3465" y="352"/>
                    </a:lnTo>
                    <a:lnTo>
                      <a:pt x="3475" y="355"/>
                    </a:lnTo>
                    <a:lnTo>
                      <a:pt x="3486" y="357"/>
                    </a:lnTo>
                    <a:lnTo>
                      <a:pt x="3503" y="357"/>
                    </a:lnTo>
                    <a:lnTo>
                      <a:pt x="3519" y="357"/>
                    </a:lnTo>
                    <a:lnTo>
                      <a:pt x="3527" y="355"/>
                    </a:lnTo>
                    <a:lnTo>
                      <a:pt x="3538" y="352"/>
                    </a:lnTo>
                    <a:lnTo>
                      <a:pt x="3553" y="354"/>
                    </a:lnTo>
                    <a:lnTo>
                      <a:pt x="3561" y="356"/>
                    </a:lnTo>
                    <a:lnTo>
                      <a:pt x="3572" y="358"/>
                    </a:lnTo>
                    <a:lnTo>
                      <a:pt x="3587" y="359"/>
                    </a:lnTo>
                    <a:lnTo>
                      <a:pt x="3603" y="362"/>
                    </a:lnTo>
                    <a:lnTo>
                      <a:pt x="3619" y="360"/>
                    </a:lnTo>
                    <a:lnTo>
                      <a:pt x="3635" y="359"/>
                    </a:lnTo>
                    <a:lnTo>
                      <a:pt x="3651" y="359"/>
                    </a:lnTo>
                    <a:lnTo>
                      <a:pt x="3662" y="357"/>
                    </a:lnTo>
                    <a:lnTo>
                      <a:pt x="3668" y="355"/>
                    </a:lnTo>
                    <a:lnTo>
                      <a:pt x="3675" y="351"/>
                    </a:lnTo>
                    <a:lnTo>
                      <a:pt x="3681" y="349"/>
                    </a:lnTo>
                    <a:lnTo>
                      <a:pt x="3687" y="345"/>
                    </a:lnTo>
                    <a:lnTo>
                      <a:pt x="3693" y="343"/>
                    </a:lnTo>
                    <a:lnTo>
                      <a:pt x="3698" y="340"/>
                    </a:lnTo>
                    <a:lnTo>
                      <a:pt x="3703" y="337"/>
                    </a:lnTo>
                    <a:lnTo>
                      <a:pt x="3707" y="334"/>
                    </a:lnTo>
                    <a:lnTo>
                      <a:pt x="3709" y="330"/>
                    </a:lnTo>
                    <a:lnTo>
                      <a:pt x="3711" y="328"/>
                    </a:lnTo>
                    <a:lnTo>
                      <a:pt x="3713" y="325"/>
                    </a:lnTo>
                    <a:lnTo>
                      <a:pt x="3715" y="321"/>
                    </a:lnTo>
                    <a:lnTo>
                      <a:pt x="3716" y="319"/>
                    </a:lnTo>
                    <a:lnTo>
                      <a:pt x="3717" y="316"/>
                    </a:lnTo>
                    <a:lnTo>
                      <a:pt x="3717" y="312"/>
                    </a:lnTo>
                    <a:lnTo>
                      <a:pt x="3718" y="309"/>
                    </a:lnTo>
                    <a:lnTo>
                      <a:pt x="3719" y="306"/>
                    </a:lnTo>
                    <a:lnTo>
                      <a:pt x="3719" y="303"/>
                    </a:lnTo>
                    <a:lnTo>
                      <a:pt x="3719" y="299"/>
                    </a:lnTo>
                    <a:lnTo>
                      <a:pt x="3719" y="297"/>
                    </a:lnTo>
                    <a:lnTo>
                      <a:pt x="3719" y="294"/>
                    </a:lnTo>
                    <a:lnTo>
                      <a:pt x="3719" y="290"/>
                    </a:lnTo>
                    <a:lnTo>
                      <a:pt x="3719" y="288"/>
                    </a:lnTo>
                    <a:lnTo>
                      <a:pt x="3719" y="284"/>
                    </a:lnTo>
                    <a:lnTo>
                      <a:pt x="3718" y="281"/>
                    </a:lnTo>
                    <a:lnTo>
                      <a:pt x="3718" y="277"/>
                    </a:lnTo>
                    <a:lnTo>
                      <a:pt x="3717" y="275"/>
                    </a:lnTo>
                    <a:lnTo>
                      <a:pt x="3716" y="272"/>
                    </a:lnTo>
                    <a:lnTo>
                      <a:pt x="3716" y="268"/>
                    </a:lnTo>
                    <a:lnTo>
                      <a:pt x="3713" y="266"/>
                    </a:lnTo>
                    <a:lnTo>
                      <a:pt x="3711" y="262"/>
                    </a:lnTo>
                    <a:lnTo>
                      <a:pt x="3709" y="259"/>
                    </a:lnTo>
                    <a:lnTo>
                      <a:pt x="3707" y="257"/>
                    </a:lnTo>
                    <a:lnTo>
                      <a:pt x="3705" y="253"/>
                    </a:lnTo>
                    <a:lnTo>
                      <a:pt x="3703" y="250"/>
                    </a:lnTo>
                    <a:lnTo>
                      <a:pt x="3701" y="248"/>
                    </a:lnTo>
                    <a:lnTo>
                      <a:pt x="3697" y="244"/>
                    </a:lnTo>
                    <a:lnTo>
                      <a:pt x="3694" y="241"/>
                    </a:lnTo>
                    <a:lnTo>
                      <a:pt x="3690" y="238"/>
                    </a:lnTo>
                    <a:lnTo>
                      <a:pt x="3687" y="235"/>
                    </a:lnTo>
                    <a:lnTo>
                      <a:pt x="3682" y="231"/>
                    </a:lnTo>
                    <a:lnTo>
                      <a:pt x="3678" y="229"/>
                    </a:lnTo>
                    <a:lnTo>
                      <a:pt x="3671" y="226"/>
                    </a:lnTo>
                    <a:lnTo>
                      <a:pt x="3662" y="223"/>
                    </a:lnTo>
                    <a:lnTo>
                      <a:pt x="3650" y="222"/>
                    </a:lnTo>
                    <a:lnTo>
                      <a:pt x="3633" y="222"/>
                    </a:lnTo>
                    <a:lnTo>
                      <a:pt x="3618" y="221"/>
                    </a:lnTo>
                    <a:lnTo>
                      <a:pt x="3605" y="219"/>
                    </a:lnTo>
                    <a:lnTo>
                      <a:pt x="3597" y="216"/>
                    </a:lnTo>
                    <a:lnTo>
                      <a:pt x="3588" y="213"/>
                    </a:lnTo>
                    <a:lnTo>
                      <a:pt x="3580" y="211"/>
                    </a:lnTo>
                    <a:lnTo>
                      <a:pt x="3571" y="208"/>
                    </a:lnTo>
                    <a:lnTo>
                      <a:pt x="3565" y="205"/>
                    </a:lnTo>
                    <a:lnTo>
                      <a:pt x="3561" y="203"/>
                    </a:lnTo>
                    <a:lnTo>
                      <a:pt x="3557" y="199"/>
                    </a:lnTo>
                    <a:lnTo>
                      <a:pt x="3552" y="196"/>
                    </a:lnTo>
                    <a:lnTo>
                      <a:pt x="3549" y="193"/>
                    </a:lnTo>
                    <a:lnTo>
                      <a:pt x="3546" y="190"/>
                    </a:lnTo>
                    <a:lnTo>
                      <a:pt x="3544" y="186"/>
                    </a:lnTo>
                    <a:lnTo>
                      <a:pt x="3542" y="184"/>
                    </a:lnTo>
                    <a:lnTo>
                      <a:pt x="3538" y="181"/>
                    </a:lnTo>
                    <a:lnTo>
                      <a:pt x="3536" y="177"/>
                    </a:lnTo>
                    <a:lnTo>
                      <a:pt x="3533" y="175"/>
                    </a:lnTo>
                    <a:lnTo>
                      <a:pt x="3516" y="175"/>
                    </a:lnTo>
                    <a:lnTo>
                      <a:pt x="3501" y="176"/>
                    </a:lnTo>
                    <a:lnTo>
                      <a:pt x="3490" y="174"/>
                    </a:lnTo>
                    <a:lnTo>
                      <a:pt x="3482" y="171"/>
                    </a:lnTo>
                    <a:lnTo>
                      <a:pt x="3478" y="168"/>
                    </a:lnTo>
                    <a:lnTo>
                      <a:pt x="3476" y="166"/>
                    </a:lnTo>
                    <a:lnTo>
                      <a:pt x="3473" y="162"/>
                    </a:lnTo>
                    <a:lnTo>
                      <a:pt x="3473" y="159"/>
                    </a:lnTo>
                    <a:lnTo>
                      <a:pt x="3477" y="156"/>
                    </a:lnTo>
                    <a:lnTo>
                      <a:pt x="3481" y="153"/>
                    </a:lnTo>
                    <a:lnTo>
                      <a:pt x="3489" y="151"/>
                    </a:lnTo>
                    <a:lnTo>
                      <a:pt x="3498" y="147"/>
                    </a:lnTo>
                    <a:lnTo>
                      <a:pt x="3504" y="145"/>
                    </a:lnTo>
                    <a:lnTo>
                      <a:pt x="3508" y="141"/>
                    </a:lnTo>
                    <a:lnTo>
                      <a:pt x="3513" y="139"/>
                    </a:lnTo>
                    <a:lnTo>
                      <a:pt x="3519" y="136"/>
                    </a:lnTo>
                    <a:lnTo>
                      <a:pt x="3535" y="135"/>
                    </a:lnTo>
                    <a:lnTo>
                      <a:pt x="3546" y="137"/>
                    </a:lnTo>
                    <a:lnTo>
                      <a:pt x="3553" y="139"/>
                    </a:lnTo>
                    <a:lnTo>
                      <a:pt x="3557" y="143"/>
                    </a:lnTo>
                    <a:lnTo>
                      <a:pt x="3560" y="146"/>
                    </a:lnTo>
                    <a:lnTo>
                      <a:pt x="3565" y="148"/>
                    </a:lnTo>
                    <a:lnTo>
                      <a:pt x="3568" y="152"/>
                    </a:lnTo>
                    <a:lnTo>
                      <a:pt x="3574" y="155"/>
                    </a:lnTo>
                    <a:lnTo>
                      <a:pt x="3580" y="158"/>
                    </a:lnTo>
                    <a:lnTo>
                      <a:pt x="3586" y="161"/>
                    </a:lnTo>
                    <a:lnTo>
                      <a:pt x="3591" y="159"/>
                    </a:lnTo>
                    <a:lnTo>
                      <a:pt x="3598" y="155"/>
                    </a:lnTo>
                    <a:lnTo>
                      <a:pt x="3604" y="153"/>
                    </a:lnTo>
                    <a:lnTo>
                      <a:pt x="3611" y="150"/>
                    </a:lnTo>
                    <a:lnTo>
                      <a:pt x="3617" y="146"/>
                    </a:lnTo>
                    <a:lnTo>
                      <a:pt x="3625" y="145"/>
                    </a:lnTo>
                    <a:lnTo>
                      <a:pt x="3639" y="147"/>
                    </a:lnTo>
                    <a:lnTo>
                      <a:pt x="3645" y="150"/>
                    </a:lnTo>
                    <a:lnTo>
                      <a:pt x="3652" y="153"/>
                    </a:lnTo>
                    <a:lnTo>
                      <a:pt x="3663" y="155"/>
                    </a:lnTo>
                    <a:lnTo>
                      <a:pt x="3675" y="156"/>
                    </a:lnTo>
                    <a:lnTo>
                      <a:pt x="3687" y="159"/>
                    </a:lnTo>
                    <a:lnTo>
                      <a:pt x="3695" y="162"/>
                    </a:lnTo>
                    <a:lnTo>
                      <a:pt x="3704" y="165"/>
                    </a:lnTo>
                    <a:lnTo>
                      <a:pt x="3712" y="167"/>
                    </a:lnTo>
                    <a:lnTo>
                      <a:pt x="3719" y="170"/>
                    </a:lnTo>
                    <a:lnTo>
                      <a:pt x="3726" y="173"/>
                    </a:lnTo>
                    <a:lnTo>
                      <a:pt x="3736" y="175"/>
                    </a:lnTo>
                    <a:lnTo>
                      <a:pt x="3747" y="176"/>
                    </a:lnTo>
                    <a:lnTo>
                      <a:pt x="3758" y="174"/>
                    </a:lnTo>
                    <a:lnTo>
                      <a:pt x="3773" y="174"/>
                    </a:lnTo>
                    <a:lnTo>
                      <a:pt x="3781" y="177"/>
                    </a:lnTo>
                    <a:lnTo>
                      <a:pt x="3787" y="180"/>
                    </a:lnTo>
                    <a:lnTo>
                      <a:pt x="3792" y="183"/>
                    </a:lnTo>
                    <a:lnTo>
                      <a:pt x="3796" y="185"/>
                    </a:lnTo>
                    <a:lnTo>
                      <a:pt x="3801" y="189"/>
                    </a:lnTo>
                    <a:lnTo>
                      <a:pt x="3804" y="192"/>
                    </a:lnTo>
                    <a:lnTo>
                      <a:pt x="3809" y="194"/>
                    </a:lnTo>
                    <a:lnTo>
                      <a:pt x="3814" y="198"/>
                    </a:lnTo>
                    <a:lnTo>
                      <a:pt x="3819" y="200"/>
                    </a:lnTo>
                    <a:lnTo>
                      <a:pt x="3825" y="204"/>
                    </a:lnTo>
                    <a:lnTo>
                      <a:pt x="3836" y="206"/>
                    </a:lnTo>
                    <a:lnTo>
                      <a:pt x="3851" y="205"/>
                    </a:lnTo>
                    <a:lnTo>
                      <a:pt x="3863" y="203"/>
                    </a:lnTo>
                    <a:lnTo>
                      <a:pt x="3878" y="201"/>
                    </a:lnTo>
                    <a:lnTo>
                      <a:pt x="3893" y="203"/>
                    </a:lnTo>
                    <a:lnTo>
                      <a:pt x="3906" y="204"/>
                    </a:lnTo>
                    <a:lnTo>
                      <a:pt x="3916" y="206"/>
                    </a:lnTo>
                    <a:lnTo>
                      <a:pt x="3931" y="208"/>
                    </a:lnTo>
                    <a:lnTo>
                      <a:pt x="3947" y="207"/>
                    </a:lnTo>
                    <a:lnTo>
                      <a:pt x="3961" y="206"/>
                    </a:lnTo>
                    <a:lnTo>
                      <a:pt x="3976" y="205"/>
                    </a:lnTo>
                    <a:lnTo>
                      <a:pt x="3990" y="206"/>
                    </a:lnTo>
                    <a:lnTo>
                      <a:pt x="4001" y="208"/>
                    </a:lnTo>
                    <a:lnTo>
                      <a:pt x="4010" y="211"/>
                    </a:lnTo>
                    <a:lnTo>
                      <a:pt x="4018" y="214"/>
                    </a:lnTo>
                    <a:lnTo>
                      <a:pt x="4025" y="216"/>
                    </a:lnTo>
                    <a:lnTo>
                      <a:pt x="4030" y="220"/>
                    </a:lnTo>
                    <a:lnTo>
                      <a:pt x="4037" y="222"/>
                    </a:lnTo>
                    <a:lnTo>
                      <a:pt x="4048" y="224"/>
                    </a:lnTo>
                    <a:lnTo>
                      <a:pt x="4058" y="227"/>
                    </a:lnTo>
                    <a:lnTo>
                      <a:pt x="4074" y="228"/>
                    </a:lnTo>
                    <a:lnTo>
                      <a:pt x="4090" y="228"/>
                    </a:lnTo>
                    <a:lnTo>
                      <a:pt x="4105" y="227"/>
                    </a:lnTo>
                    <a:lnTo>
                      <a:pt x="4119" y="224"/>
                    </a:lnTo>
                    <a:lnTo>
                      <a:pt x="4135" y="224"/>
                    </a:lnTo>
                    <a:lnTo>
                      <a:pt x="4149" y="222"/>
                    </a:lnTo>
                    <a:lnTo>
                      <a:pt x="4160" y="220"/>
                    </a:lnTo>
                    <a:lnTo>
                      <a:pt x="4171" y="218"/>
                    </a:lnTo>
                    <a:lnTo>
                      <a:pt x="4179" y="215"/>
                    </a:lnTo>
                    <a:lnTo>
                      <a:pt x="4187" y="212"/>
                    </a:lnTo>
                    <a:lnTo>
                      <a:pt x="4194" y="209"/>
                    </a:lnTo>
                    <a:lnTo>
                      <a:pt x="4201" y="206"/>
                    </a:lnTo>
                    <a:lnTo>
                      <a:pt x="4209" y="204"/>
                    </a:lnTo>
                    <a:lnTo>
                      <a:pt x="4220" y="201"/>
                    </a:lnTo>
                    <a:lnTo>
                      <a:pt x="4233" y="199"/>
                    </a:lnTo>
                    <a:lnTo>
                      <a:pt x="4246" y="198"/>
                    </a:lnTo>
                    <a:lnTo>
                      <a:pt x="4263" y="198"/>
                    </a:lnTo>
                    <a:lnTo>
                      <a:pt x="4277" y="200"/>
                    </a:lnTo>
                    <a:lnTo>
                      <a:pt x="4287" y="203"/>
                    </a:lnTo>
                    <a:lnTo>
                      <a:pt x="4298" y="205"/>
                    </a:lnTo>
                    <a:lnTo>
                      <a:pt x="4308" y="207"/>
                    </a:lnTo>
                    <a:lnTo>
                      <a:pt x="4322" y="208"/>
                    </a:lnTo>
                    <a:lnTo>
                      <a:pt x="4336" y="206"/>
                    </a:lnTo>
                    <a:lnTo>
                      <a:pt x="4344" y="204"/>
                    </a:lnTo>
                    <a:lnTo>
                      <a:pt x="4352" y="201"/>
                    </a:lnTo>
                    <a:lnTo>
                      <a:pt x="4359" y="198"/>
                    </a:lnTo>
                    <a:lnTo>
                      <a:pt x="4366" y="196"/>
                    </a:lnTo>
                    <a:lnTo>
                      <a:pt x="4372" y="192"/>
                    </a:lnTo>
                    <a:lnTo>
                      <a:pt x="4378" y="190"/>
                    </a:lnTo>
                    <a:lnTo>
                      <a:pt x="4384" y="186"/>
                    </a:lnTo>
                    <a:lnTo>
                      <a:pt x="4392" y="184"/>
                    </a:lnTo>
                    <a:lnTo>
                      <a:pt x="4400" y="181"/>
                    </a:lnTo>
                    <a:lnTo>
                      <a:pt x="4415" y="180"/>
                    </a:lnTo>
                    <a:lnTo>
                      <a:pt x="4431" y="180"/>
                    </a:lnTo>
                    <a:lnTo>
                      <a:pt x="4446" y="178"/>
                    </a:lnTo>
                    <a:lnTo>
                      <a:pt x="4459" y="177"/>
                    </a:lnTo>
                    <a:lnTo>
                      <a:pt x="4469" y="174"/>
                    </a:lnTo>
                    <a:lnTo>
                      <a:pt x="4477" y="171"/>
                    </a:lnTo>
                    <a:lnTo>
                      <a:pt x="4484" y="169"/>
                    </a:lnTo>
                    <a:lnTo>
                      <a:pt x="4491" y="166"/>
                    </a:lnTo>
                    <a:lnTo>
                      <a:pt x="4498" y="163"/>
                    </a:lnTo>
                    <a:lnTo>
                      <a:pt x="4505" y="160"/>
                    </a:lnTo>
                    <a:lnTo>
                      <a:pt x="4511" y="158"/>
                    </a:lnTo>
                    <a:lnTo>
                      <a:pt x="4517" y="154"/>
                    </a:lnTo>
                    <a:lnTo>
                      <a:pt x="4522" y="152"/>
                    </a:lnTo>
                    <a:lnTo>
                      <a:pt x="4526" y="148"/>
                    </a:lnTo>
                    <a:lnTo>
                      <a:pt x="4530" y="145"/>
                    </a:lnTo>
                    <a:lnTo>
                      <a:pt x="4535" y="143"/>
                    </a:lnTo>
                    <a:lnTo>
                      <a:pt x="4540" y="139"/>
                    </a:lnTo>
                    <a:lnTo>
                      <a:pt x="4544" y="137"/>
                    </a:lnTo>
                    <a:lnTo>
                      <a:pt x="4549" y="133"/>
                    </a:lnTo>
                    <a:lnTo>
                      <a:pt x="4552" y="130"/>
                    </a:lnTo>
                    <a:lnTo>
                      <a:pt x="4558" y="128"/>
                    </a:lnTo>
                    <a:lnTo>
                      <a:pt x="4565" y="124"/>
                    </a:lnTo>
                    <a:lnTo>
                      <a:pt x="4574" y="122"/>
                    </a:lnTo>
                    <a:lnTo>
                      <a:pt x="4590" y="121"/>
                    </a:lnTo>
                    <a:lnTo>
                      <a:pt x="4597" y="123"/>
                    </a:lnTo>
                    <a:lnTo>
                      <a:pt x="4602" y="126"/>
                    </a:lnTo>
                    <a:lnTo>
                      <a:pt x="4608" y="129"/>
                    </a:lnTo>
                    <a:lnTo>
                      <a:pt x="4613" y="132"/>
                    </a:lnTo>
                    <a:lnTo>
                      <a:pt x="4619" y="135"/>
                    </a:lnTo>
                    <a:lnTo>
                      <a:pt x="4624" y="138"/>
                    </a:lnTo>
                    <a:lnTo>
                      <a:pt x="4633" y="140"/>
                    </a:lnTo>
                    <a:lnTo>
                      <a:pt x="4643" y="143"/>
                    </a:lnTo>
                    <a:lnTo>
                      <a:pt x="4654" y="140"/>
                    </a:lnTo>
                    <a:lnTo>
                      <a:pt x="4663" y="138"/>
                    </a:lnTo>
                    <a:lnTo>
                      <a:pt x="4669" y="135"/>
                    </a:lnTo>
                    <a:lnTo>
                      <a:pt x="4676" y="132"/>
                    </a:lnTo>
                    <a:lnTo>
                      <a:pt x="4681" y="129"/>
                    </a:lnTo>
                    <a:lnTo>
                      <a:pt x="4688" y="126"/>
                    </a:lnTo>
                    <a:lnTo>
                      <a:pt x="4694" y="123"/>
                    </a:lnTo>
                    <a:lnTo>
                      <a:pt x="4701" y="121"/>
                    </a:lnTo>
                    <a:lnTo>
                      <a:pt x="4709" y="117"/>
                    </a:lnTo>
                    <a:lnTo>
                      <a:pt x="4722" y="116"/>
                    </a:lnTo>
                    <a:lnTo>
                      <a:pt x="4734" y="116"/>
                    </a:lnTo>
                    <a:lnTo>
                      <a:pt x="4741" y="120"/>
                    </a:lnTo>
                    <a:lnTo>
                      <a:pt x="4749" y="122"/>
                    </a:lnTo>
                    <a:lnTo>
                      <a:pt x="4754" y="125"/>
                    </a:lnTo>
                    <a:lnTo>
                      <a:pt x="4760" y="128"/>
                    </a:lnTo>
                    <a:lnTo>
                      <a:pt x="4765" y="131"/>
                    </a:lnTo>
                    <a:lnTo>
                      <a:pt x="4775" y="133"/>
                    </a:lnTo>
                    <a:lnTo>
                      <a:pt x="4785" y="136"/>
                    </a:lnTo>
                    <a:lnTo>
                      <a:pt x="4800" y="137"/>
                    </a:lnTo>
                    <a:lnTo>
                      <a:pt x="4817" y="137"/>
                    </a:lnTo>
                    <a:lnTo>
                      <a:pt x="4833" y="138"/>
                    </a:lnTo>
                    <a:lnTo>
                      <a:pt x="4850" y="138"/>
                    </a:lnTo>
                    <a:lnTo>
                      <a:pt x="4855" y="140"/>
                    </a:lnTo>
                    <a:lnTo>
                      <a:pt x="4859" y="144"/>
                    </a:lnTo>
                    <a:lnTo>
                      <a:pt x="4859" y="147"/>
                    </a:lnTo>
                    <a:lnTo>
                      <a:pt x="4858" y="150"/>
                    </a:lnTo>
                    <a:lnTo>
                      <a:pt x="4858" y="153"/>
                    </a:lnTo>
                    <a:lnTo>
                      <a:pt x="4858" y="156"/>
                    </a:lnTo>
                    <a:lnTo>
                      <a:pt x="4856" y="159"/>
                    </a:lnTo>
                    <a:lnTo>
                      <a:pt x="4855" y="162"/>
                    </a:lnTo>
                    <a:lnTo>
                      <a:pt x="4854" y="166"/>
                    </a:lnTo>
                    <a:lnTo>
                      <a:pt x="4852" y="168"/>
                    </a:lnTo>
                    <a:lnTo>
                      <a:pt x="4851" y="171"/>
                    </a:lnTo>
                    <a:lnTo>
                      <a:pt x="4848" y="175"/>
                    </a:lnTo>
                    <a:lnTo>
                      <a:pt x="4847" y="177"/>
                    </a:lnTo>
                    <a:lnTo>
                      <a:pt x="4844" y="181"/>
                    </a:lnTo>
                    <a:lnTo>
                      <a:pt x="4839" y="184"/>
                    </a:lnTo>
                    <a:lnTo>
                      <a:pt x="4836" y="186"/>
                    </a:lnTo>
                    <a:lnTo>
                      <a:pt x="4832" y="190"/>
                    </a:lnTo>
                    <a:lnTo>
                      <a:pt x="4829" y="193"/>
                    </a:lnTo>
                    <a:lnTo>
                      <a:pt x="4825" y="196"/>
                    </a:lnTo>
                    <a:lnTo>
                      <a:pt x="4818" y="199"/>
                    </a:lnTo>
                    <a:lnTo>
                      <a:pt x="4811" y="201"/>
                    </a:lnTo>
                    <a:lnTo>
                      <a:pt x="4803" y="205"/>
                    </a:lnTo>
                    <a:lnTo>
                      <a:pt x="4794" y="205"/>
                    </a:lnTo>
                    <a:lnTo>
                      <a:pt x="4782" y="203"/>
                    </a:lnTo>
                    <a:lnTo>
                      <a:pt x="4771" y="206"/>
                    </a:lnTo>
                    <a:lnTo>
                      <a:pt x="4758" y="207"/>
                    </a:lnTo>
                    <a:lnTo>
                      <a:pt x="4745" y="208"/>
                    </a:lnTo>
                    <a:lnTo>
                      <a:pt x="4735" y="205"/>
                    </a:lnTo>
                    <a:lnTo>
                      <a:pt x="4725" y="205"/>
                    </a:lnTo>
                    <a:lnTo>
                      <a:pt x="4712" y="207"/>
                    </a:lnTo>
                    <a:lnTo>
                      <a:pt x="4708" y="209"/>
                    </a:lnTo>
                    <a:lnTo>
                      <a:pt x="4703" y="213"/>
                    </a:lnTo>
                    <a:lnTo>
                      <a:pt x="4699" y="215"/>
                    </a:lnTo>
                    <a:lnTo>
                      <a:pt x="4695" y="219"/>
                    </a:lnTo>
                    <a:lnTo>
                      <a:pt x="4694" y="222"/>
                    </a:lnTo>
                    <a:lnTo>
                      <a:pt x="4692" y="224"/>
                    </a:lnTo>
                    <a:lnTo>
                      <a:pt x="4691" y="228"/>
                    </a:lnTo>
                    <a:lnTo>
                      <a:pt x="4688" y="231"/>
                    </a:lnTo>
                    <a:lnTo>
                      <a:pt x="4687" y="234"/>
                    </a:lnTo>
                    <a:lnTo>
                      <a:pt x="4685" y="237"/>
                    </a:lnTo>
                    <a:lnTo>
                      <a:pt x="4681" y="241"/>
                    </a:lnTo>
                    <a:lnTo>
                      <a:pt x="4679" y="243"/>
                    </a:lnTo>
                    <a:lnTo>
                      <a:pt x="4677" y="246"/>
                    </a:lnTo>
                    <a:lnTo>
                      <a:pt x="4674" y="250"/>
                    </a:lnTo>
                    <a:lnTo>
                      <a:pt x="4672" y="252"/>
                    </a:lnTo>
                    <a:lnTo>
                      <a:pt x="4671" y="256"/>
                    </a:lnTo>
                    <a:lnTo>
                      <a:pt x="4669" y="259"/>
                    </a:lnTo>
                    <a:lnTo>
                      <a:pt x="4667" y="262"/>
                    </a:lnTo>
                    <a:lnTo>
                      <a:pt x="4665" y="265"/>
                    </a:lnTo>
                    <a:lnTo>
                      <a:pt x="4664" y="268"/>
                    </a:lnTo>
                    <a:lnTo>
                      <a:pt x="4663" y="272"/>
                    </a:lnTo>
                    <a:lnTo>
                      <a:pt x="4662" y="274"/>
                    </a:lnTo>
                    <a:lnTo>
                      <a:pt x="4661" y="277"/>
                    </a:lnTo>
                    <a:lnTo>
                      <a:pt x="4659" y="281"/>
                    </a:lnTo>
                    <a:lnTo>
                      <a:pt x="4658" y="283"/>
                    </a:lnTo>
                    <a:lnTo>
                      <a:pt x="4657" y="287"/>
                    </a:lnTo>
                    <a:lnTo>
                      <a:pt x="4657" y="290"/>
                    </a:lnTo>
                    <a:lnTo>
                      <a:pt x="4657" y="292"/>
                    </a:lnTo>
                    <a:lnTo>
                      <a:pt x="4656" y="296"/>
                    </a:lnTo>
                    <a:lnTo>
                      <a:pt x="4656" y="299"/>
                    </a:lnTo>
                    <a:lnTo>
                      <a:pt x="4656" y="303"/>
                    </a:lnTo>
                    <a:lnTo>
                      <a:pt x="4656" y="305"/>
                    </a:lnTo>
                    <a:lnTo>
                      <a:pt x="4656" y="309"/>
                    </a:lnTo>
                    <a:lnTo>
                      <a:pt x="4656" y="312"/>
                    </a:lnTo>
                    <a:lnTo>
                      <a:pt x="4656" y="314"/>
                    </a:lnTo>
                    <a:lnTo>
                      <a:pt x="4656" y="318"/>
                    </a:lnTo>
                    <a:lnTo>
                      <a:pt x="4656" y="321"/>
                    </a:lnTo>
                    <a:lnTo>
                      <a:pt x="4656" y="324"/>
                    </a:lnTo>
                    <a:lnTo>
                      <a:pt x="4656" y="327"/>
                    </a:lnTo>
                    <a:lnTo>
                      <a:pt x="4656" y="330"/>
                    </a:lnTo>
                    <a:lnTo>
                      <a:pt x="4656" y="334"/>
                    </a:lnTo>
                    <a:lnTo>
                      <a:pt x="4656" y="336"/>
                    </a:lnTo>
                    <a:lnTo>
                      <a:pt x="4656" y="340"/>
                    </a:lnTo>
                    <a:lnTo>
                      <a:pt x="4657" y="343"/>
                    </a:lnTo>
                    <a:lnTo>
                      <a:pt x="4657" y="345"/>
                    </a:lnTo>
                    <a:lnTo>
                      <a:pt x="4657" y="349"/>
                    </a:lnTo>
                    <a:lnTo>
                      <a:pt x="4658" y="352"/>
                    </a:lnTo>
                    <a:lnTo>
                      <a:pt x="4658" y="356"/>
                    </a:lnTo>
                    <a:lnTo>
                      <a:pt x="4658" y="358"/>
                    </a:lnTo>
                    <a:lnTo>
                      <a:pt x="4659" y="362"/>
                    </a:lnTo>
                    <a:lnTo>
                      <a:pt x="4659" y="365"/>
                    </a:lnTo>
                    <a:lnTo>
                      <a:pt x="4659" y="367"/>
                    </a:lnTo>
                    <a:lnTo>
                      <a:pt x="4661" y="371"/>
                    </a:lnTo>
                    <a:lnTo>
                      <a:pt x="4661" y="374"/>
                    </a:lnTo>
                    <a:lnTo>
                      <a:pt x="4662" y="377"/>
                    </a:lnTo>
                    <a:lnTo>
                      <a:pt x="4663" y="380"/>
                    </a:lnTo>
                    <a:lnTo>
                      <a:pt x="4664" y="384"/>
                    </a:lnTo>
                    <a:lnTo>
                      <a:pt x="4665" y="386"/>
                    </a:lnTo>
                    <a:lnTo>
                      <a:pt x="4666" y="389"/>
                    </a:lnTo>
                    <a:lnTo>
                      <a:pt x="4667" y="393"/>
                    </a:lnTo>
                    <a:lnTo>
                      <a:pt x="4667" y="396"/>
                    </a:lnTo>
                    <a:lnTo>
                      <a:pt x="4669" y="398"/>
                    </a:lnTo>
                    <a:lnTo>
                      <a:pt x="4670" y="402"/>
                    </a:lnTo>
                    <a:lnTo>
                      <a:pt x="4671" y="405"/>
                    </a:lnTo>
                    <a:lnTo>
                      <a:pt x="4671" y="408"/>
                    </a:lnTo>
                    <a:lnTo>
                      <a:pt x="4672" y="411"/>
                    </a:lnTo>
                    <a:lnTo>
                      <a:pt x="4673" y="415"/>
                    </a:lnTo>
                    <a:lnTo>
                      <a:pt x="4674" y="417"/>
                    </a:lnTo>
                    <a:lnTo>
                      <a:pt x="4676" y="420"/>
                    </a:lnTo>
                    <a:lnTo>
                      <a:pt x="4677" y="424"/>
                    </a:lnTo>
                    <a:lnTo>
                      <a:pt x="4678" y="427"/>
                    </a:lnTo>
                    <a:lnTo>
                      <a:pt x="4678" y="430"/>
                    </a:lnTo>
                    <a:lnTo>
                      <a:pt x="4678" y="433"/>
                    </a:lnTo>
                    <a:lnTo>
                      <a:pt x="4677" y="437"/>
                    </a:lnTo>
                    <a:lnTo>
                      <a:pt x="4677" y="439"/>
                    </a:lnTo>
                    <a:lnTo>
                      <a:pt x="4677" y="442"/>
                    </a:lnTo>
                    <a:lnTo>
                      <a:pt x="4676" y="446"/>
                    </a:lnTo>
                    <a:lnTo>
                      <a:pt x="4677" y="448"/>
                    </a:lnTo>
                    <a:lnTo>
                      <a:pt x="4678" y="452"/>
                    </a:lnTo>
                    <a:lnTo>
                      <a:pt x="4680" y="455"/>
                    </a:lnTo>
                    <a:lnTo>
                      <a:pt x="4682" y="458"/>
                    </a:lnTo>
                    <a:lnTo>
                      <a:pt x="4684" y="461"/>
                    </a:lnTo>
                    <a:lnTo>
                      <a:pt x="4686" y="464"/>
                    </a:lnTo>
                    <a:lnTo>
                      <a:pt x="4686" y="468"/>
                    </a:lnTo>
                    <a:lnTo>
                      <a:pt x="4687" y="470"/>
                    </a:lnTo>
                    <a:lnTo>
                      <a:pt x="4687" y="473"/>
                    </a:lnTo>
                    <a:lnTo>
                      <a:pt x="4687" y="477"/>
                    </a:lnTo>
                    <a:lnTo>
                      <a:pt x="4687" y="479"/>
                    </a:lnTo>
                    <a:lnTo>
                      <a:pt x="4688" y="483"/>
                    </a:lnTo>
                    <a:lnTo>
                      <a:pt x="4697" y="485"/>
                    </a:lnTo>
                    <a:lnTo>
                      <a:pt x="4702" y="488"/>
                    </a:lnTo>
                    <a:lnTo>
                      <a:pt x="4705" y="492"/>
                    </a:lnTo>
                    <a:lnTo>
                      <a:pt x="4710" y="494"/>
                    </a:lnTo>
                    <a:lnTo>
                      <a:pt x="4715" y="498"/>
                    </a:lnTo>
                    <a:lnTo>
                      <a:pt x="4720" y="500"/>
                    </a:lnTo>
                    <a:lnTo>
                      <a:pt x="4726" y="503"/>
                    </a:lnTo>
                    <a:lnTo>
                      <a:pt x="4732" y="506"/>
                    </a:lnTo>
                    <a:lnTo>
                      <a:pt x="4738" y="509"/>
                    </a:lnTo>
                    <a:lnTo>
                      <a:pt x="4742" y="513"/>
                    </a:lnTo>
                    <a:lnTo>
                      <a:pt x="4749" y="515"/>
                    </a:lnTo>
                    <a:lnTo>
                      <a:pt x="4762" y="517"/>
                    </a:lnTo>
                    <a:lnTo>
                      <a:pt x="4771" y="520"/>
                    </a:lnTo>
                    <a:lnTo>
                      <a:pt x="4778" y="522"/>
                    </a:lnTo>
                    <a:lnTo>
                      <a:pt x="4786" y="525"/>
                    </a:lnTo>
                    <a:lnTo>
                      <a:pt x="4793" y="528"/>
                    </a:lnTo>
                    <a:lnTo>
                      <a:pt x="4801" y="531"/>
                    </a:lnTo>
                    <a:lnTo>
                      <a:pt x="4808" y="533"/>
                    </a:lnTo>
                    <a:lnTo>
                      <a:pt x="4815" y="537"/>
                    </a:lnTo>
                    <a:lnTo>
                      <a:pt x="4824" y="539"/>
                    </a:lnTo>
                    <a:lnTo>
                      <a:pt x="4833" y="541"/>
                    </a:lnTo>
                    <a:lnTo>
                      <a:pt x="4844" y="539"/>
                    </a:lnTo>
                    <a:lnTo>
                      <a:pt x="4855" y="538"/>
                    </a:lnTo>
                    <a:lnTo>
                      <a:pt x="4867" y="540"/>
                    </a:lnTo>
                    <a:lnTo>
                      <a:pt x="4883" y="541"/>
                    </a:lnTo>
                    <a:lnTo>
                      <a:pt x="4893" y="544"/>
                    </a:lnTo>
                    <a:lnTo>
                      <a:pt x="4901" y="546"/>
                    </a:lnTo>
                    <a:lnTo>
                      <a:pt x="4917" y="546"/>
                    </a:lnTo>
                    <a:lnTo>
                      <a:pt x="4931" y="548"/>
                    </a:lnTo>
                    <a:lnTo>
                      <a:pt x="4945" y="549"/>
                    </a:lnTo>
                    <a:lnTo>
                      <a:pt x="4960" y="551"/>
                    </a:lnTo>
                    <a:lnTo>
                      <a:pt x="4974" y="553"/>
                    </a:lnTo>
                    <a:lnTo>
                      <a:pt x="4989" y="554"/>
                    </a:lnTo>
                    <a:lnTo>
                      <a:pt x="5003" y="555"/>
                    </a:lnTo>
                    <a:lnTo>
                      <a:pt x="5019" y="558"/>
                    </a:lnTo>
                    <a:lnTo>
                      <a:pt x="5034" y="559"/>
                    </a:lnTo>
                    <a:lnTo>
                      <a:pt x="5049" y="560"/>
                    </a:lnTo>
                    <a:lnTo>
                      <a:pt x="5064" y="561"/>
                    </a:lnTo>
                    <a:lnTo>
                      <a:pt x="5080" y="562"/>
                    </a:lnTo>
                    <a:lnTo>
                      <a:pt x="5096" y="563"/>
                    </a:lnTo>
                    <a:lnTo>
                      <a:pt x="5112" y="564"/>
                    </a:lnTo>
                    <a:lnTo>
                      <a:pt x="5128" y="566"/>
                    </a:lnTo>
                    <a:lnTo>
                      <a:pt x="5144" y="566"/>
                    </a:lnTo>
                    <a:lnTo>
                      <a:pt x="5159" y="568"/>
                    </a:lnTo>
                    <a:lnTo>
                      <a:pt x="5177" y="568"/>
                    </a:lnTo>
                    <a:lnTo>
                      <a:pt x="5193" y="568"/>
                    </a:lnTo>
                    <a:lnTo>
                      <a:pt x="5209" y="569"/>
                    </a:lnTo>
                    <a:lnTo>
                      <a:pt x="5226" y="569"/>
                    </a:lnTo>
                    <a:lnTo>
                      <a:pt x="5242" y="568"/>
                    </a:lnTo>
                    <a:lnTo>
                      <a:pt x="5260" y="568"/>
                    </a:lnTo>
                    <a:lnTo>
                      <a:pt x="5276" y="567"/>
                    </a:lnTo>
                    <a:lnTo>
                      <a:pt x="5292" y="567"/>
                    </a:lnTo>
                    <a:lnTo>
                      <a:pt x="5308" y="566"/>
                    </a:lnTo>
                    <a:lnTo>
                      <a:pt x="5324" y="564"/>
                    </a:lnTo>
                    <a:lnTo>
                      <a:pt x="5340" y="563"/>
                    </a:lnTo>
                    <a:lnTo>
                      <a:pt x="5356" y="562"/>
                    </a:lnTo>
                    <a:lnTo>
                      <a:pt x="5370" y="561"/>
                    </a:lnTo>
                    <a:lnTo>
                      <a:pt x="5383" y="559"/>
                    </a:lnTo>
                    <a:lnTo>
                      <a:pt x="5393" y="556"/>
                    </a:lnTo>
                    <a:lnTo>
                      <a:pt x="5404" y="554"/>
                    </a:lnTo>
                    <a:lnTo>
                      <a:pt x="5414" y="552"/>
                    </a:lnTo>
                    <a:lnTo>
                      <a:pt x="5423" y="548"/>
                    </a:lnTo>
                    <a:lnTo>
                      <a:pt x="5429" y="546"/>
                    </a:lnTo>
                    <a:lnTo>
                      <a:pt x="5436" y="543"/>
                    </a:lnTo>
                    <a:lnTo>
                      <a:pt x="5443" y="540"/>
                    </a:lnTo>
                    <a:lnTo>
                      <a:pt x="5449" y="537"/>
                    </a:lnTo>
                    <a:lnTo>
                      <a:pt x="5456" y="534"/>
                    </a:lnTo>
                    <a:lnTo>
                      <a:pt x="5461" y="531"/>
                    </a:lnTo>
                    <a:lnTo>
                      <a:pt x="5467" y="529"/>
                    </a:lnTo>
                    <a:lnTo>
                      <a:pt x="5473" y="525"/>
                    </a:lnTo>
                    <a:lnTo>
                      <a:pt x="5477" y="523"/>
                    </a:lnTo>
                    <a:lnTo>
                      <a:pt x="5482" y="520"/>
                    </a:lnTo>
                    <a:lnTo>
                      <a:pt x="5488" y="517"/>
                    </a:lnTo>
                    <a:lnTo>
                      <a:pt x="5492" y="514"/>
                    </a:lnTo>
                    <a:lnTo>
                      <a:pt x="5497" y="510"/>
                    </a:lnTo>
                    <a:lnTo>
                      <a:pt x="5502" y="508"/>
                    </a:lnTo>
                    <a:lnTo>
                      <a:pt x="5506" y="505"/>
                    </a:lnTo>
                    <a:lnTo>
                      <a:pt x="5511" y="502"/>
                    </a:lnTo>
                    <a:lnTo>
                      <a:pt x="5515" y="499"/>
                    </a:lnTo>
                    <a:lnTo>
                      <a:pt x="5520" y="495"/>
                    </a:lnTo>
                    <a:lnTo>
                      <a:pt x="5525" y="493"/>
                    </a:lnTo>
                    <a:lnTo>
                      <a:pt x="5529" y="490"/>
                    </a:lnTo>
                    <a:lnTo>
                      <a:pt x="5533" y="487"/>
                    </a:lnTo>
                    <a:lnTo>
                      <a:pt x="5537" y="484"/>
                    </a:lnTo>
                    <a:lnTo>
                      <a:pt x="5541" y="480"/>
                    </a:lnTo>
                    <a:lnTo>
                      <a:pt x="5544" y="478"/>
                    </a:lnTo>
                    <a:lnTo>
                      <a:pt x="5548" y="475"/>
                    </a:lnTo>
                    <a:lnTo>
                      <a:pt x="5551" y="471"/>
                    </a:lnTo>
                    <a:lnTo>
                      <a:pt x="5555" y="469"/>
                    </a:lnTo>
                    <a:lnTo>
                      <a:pt x="5558" y="465"/>
                    </a:lnTo>
                    <a:lnTo>
                      <a:pt x="5562" y="462"/>
                    </a:lnTo>
                    <a:lnTo>
                      <a:pt x="5566" y="460"/>
                    </a:lnTo>
                    <a:lnTo>
                      <a:pt x="5571" y="456"/>
                    </a:lnTo>
                    <a:lnTo>
                      <a:pt x="5575" y="454"/>
                    </a:lnTo>
                    <a:lnTo>
                      <a:pt x="5580" y="450"/>
                    </a:lnTo>
                    <a:lnTo>
                      <a:pt x="5582" y="447"/>
                    </a:lnTo>
                    <a:lnTo>
                      <a:pt x="5585" y="445"/>
                    </a:lnTo>
                    <a:lnTo>
                      <a:pt x="5588" y="441"/>
                    </a:lnTo>
                    <a:lnTo>
                      <a:pt x="5590" y="438"/>
                    </a:lnTo>
                    <a:lnTo>
                      <a:pt x="5593" y="435"/>
                    </a:lnTo>
                    <a:lnTo>
                      <a:pt x="5595" y="432"/>
                    </a:lnTo>
                    <a:lnTo>
                      <a:pt x="5597" y="428"/>
                    </a:lnTo>
                    <a:lnTo>
                      <a:pt x="5600" y="426"/>
                    </a:lnTo>
                    <a:lnTo>
                      <a:pt x="5602" y="423"/>
                    </a:lnTo>
                    <a:lnTo>
                      <a:pt x="5603" y="419"/>
                    </a:lnTo>
                    <a:lnTo>
                      <a:pt x="5605" y="417"/>
                    </a:lnTo>
                    <a:lnTo>
                      <a:pt x="5607" y="413"/>
                    </a:lnTo>
                    <a:lnTo>
                      <a:pt x="5609" y="410"/>
                    </a:lnTo>
                    <a:lnTo>
                      <a:pt x="5610" y="408"/>
                    </a:lnTo>
                    <a:lnTo>
                      <a:pt x="5612" y="404"/>
                    </a:lnTo>
                    <a:lnTo>
                      <a:pt x="5613" y="401"/>
                    </a:lnTo>
                    <a:lnTo>
                      <a:pt x="5616" y="397"/>
                    </a:lnTo>
                    <a:lnTo>
                      <a:pt x="5617" y="395"/>
                    </a:lnTo>
                    <a:lnTo>
                      <a:pt x="5618" y="392"/>
                    </a:lnTo>
                    <a:lnTo>
                      <a:pt x="5619" y="388"/>
                    </a:lnTo>
                    <a:lnTo>
                      <a:pt x="5621" y="386"/>
                    </a:lnTo>
                    <a:lnTo>
                      <a:pt x="5623" y="382"/>
                    </a:lnTo>
                    <a:lnTo>
                      <a:pt x="5624" y="379"/>
                    </a:lnTo>
                    <a:lnTo>
                      <a:pt x="5625" y="377"/>
                    </a:lnTo>
                    <a:lnTo>
                      <a:pt x="5626" y="373"/>
                    </a:lnTo>
                    <a:lnTo>
                      <a:pt x="5627" y="370"/>
                    </a:lnTo>
                    <a:lnTo>
                      <a:pt x="5628" y="367"/>
                    </a:lnTo>
                    <a:lnTo>
                      <a:pt x="5630" y="364"/>
                    </a:lnTo>
                    <a:lnTo>
                      <a:pt x="5631" y="360"/>
                    </a:lnTo>
                    <a:lnTo>
                      <a:pt x="5632" y="357"/>
                    </a:lnTo>
                    <a:lnTo>
                      <a:pt x="5632" y="355"/>
                    </a:lnTo>
                    <a:lnTo>
                      <a:pt x="5633" y="351"/>
                    </a:lnTo>
                    <a:lnTo>
                      <a:pt x="5633" y="348"/>
                    </a:lnTo>
                    <a:lnTo>
                      <a:pt x="5634" y="345"/>
                    </a:lnTo>
                    <a:lnTo>
                      <a:pt x="5634" y="342"/>
                    </a:lnTo>
                    <a:lnTo>
                      <a:pt x="5635" y="339"/>
                    </a:lnTo>
                    <a:lnTo>
                      <a:pt x="5635" y="336"/>
                    </a:lnTo>
                    <a:lnTo>
                      <a:pt x="5635" y="333"/>
                    </a:lnTo>
                    <a:lnTo>
                      <a:pt x="5635" y="329"/>
                    </a:lnTo>
                    <a:lnTo>
                      <a:pt x="5635" y="326"/>
                    </a:lnTo>
                    <a:lnTo>
                      <a:pt x="5635" y="324"/>
                    </a:lnTo>
                    <a:lnTo>
                      <a:pt x="5634" y="320"/>
                    </a:lnTo>
                    <a:lnTo>
                      <a:pt x="5634" y="317"/>
                    </a:lnTo>
                    <a:lnTo>
                      <a:pt x="5633" y="314"/>
                    </a:lnTo>
                    <a:lnTo>
                      <a:pt x="5632" y="311"/>
                    </a:lnTo>
                    <a:lnTo>
                      <a:pt x="5631" y="307"/>
                    </a:lnTo>
                    <a:lnTo>
                      <a:pt x="5631" y="305"/>
                    </a:lnTo>
                    <a:lnTo>
                      <a:pt x="5628" y="302"/>
                    </a:lnTo>
                    <a:lnTo>
                      <a:pt x="5627" y="298"/>
                    </a:lnTo>
                    <a:lnTo>
                      <a:pt x="5625" y="295"/>
                    </a:lnTo>
                    <a:lnTo>
                      <a:pt x="5624" y="292"/>
                    </a:lnTo>
                    <a:lnTo>
                      <a:pt x="5621" y="289"/>
                    </a:lnTo>
                    <a:lnTo>
                      <a:pt x="5620" y="286"/>
                    </a:lnTo>
                    <a:lnTo>
                      <a:pt x="5618" y="283"/>
                    </a:lnTo>
                    <a:lnTo>
                      <a:pt x="5615" y="280"/>
                    </a:lnTo>
                    <a:lnTo>
                      <a:pt x="5612" y="276"/>
                    </a:lnTo>
                    <a:lnTo>
                      <a:pt x="5611" y="274"/>
                    </a:lnTo>
                    <a:lnTo>
                      <a:pt x="5609" y="271"/>
                    </a:lnTo>
                    <a:lnTo>
                      <a:pt x="5607" y="267"/>
                    </a:lnTo>
                    <a:lnTo>
                      <a:pt x="5604" y="265"/>
                    </a:lnTo>
                    <a:lnTo>
                      <a:pt x="5602" y="261"/>
                    </a:lnTo>
                    <a:lnTo>
                      <a:pt x="5600" y="258"/>
                    </a:lnTo>
                    <a:lnTo>
                      <a:pt x="5596" y="256"/>
                    </a:lnTo>
                    <a:lnTo>
                      <a:pt x="5595" y="252"/>
                    </a:lnTo>
                    <a:lnTo>
                      <a:pt x="5593" y="249"/>
                    </a:lnTo>
                    <a:lnTo>
                      <a:pt x="5590" y="246"/>
                    </a:lnTo>
                    <a:lnTo>
                      <a:pt x="5588" y="243"/>
                    </a:lnTo>
                    <a:lnTo>
                      <a:pt x="5586" y="239"/>
                    </a:lnTo>
                    <a:lnTo>
                      <a:pt x="5585" y="237"/>
                    </a:lnTo>
                    <a:lnTo>
                      <a:pt x="5582" y="234"/>
                    </a:lnTo>
                    <a:lnTo>
                      <a:pt x="5581" y="230"/>
                    </a:lnTo>
                    <a:lnTo>
                      <a:pt x="5580" y="228"/>
                    </a:lnTo>
                    <a:lnTo>
                      <a:pt x="5579" y="224"/>
                    </a:lnTo>
                    <a:lnTo>
                      <a:pt x="5578" y="221"/>
                    </a:lnTo>
                    <a:lnTo>
                      <a:pt x="5577" y="218"/>
                    </a:lnTo>
                    <a:lnTo>
                      <a:pt x="5575" y="215"/>
                    </a:lnTo>
                    <a:lnTo>
                      <a:pt x="5574" y="212"/>
                    </a:lnTo>
                    <a:lnTo>
                      <a:pt x="5574" y="208"/>
                    </a:lnTo>
                    <a:lnTo>
                      <a:pt x="5573" y="206"/>
                    </a:lnTo>
                    <a:lnTo>
                      <a:pt x="5573" y="203"/>
                    </a:lnTo>
                    <a:lnTo>
                      <a:pt x="5572" y="199"/>
                    </a:lnTo>
                    <a:lnTo>
                      <a:pt x="5571" y="197"/>
                    </a:lnTo>
                    <a:lnTo>
                      <a:pt x="5572" y="193"/>
                    </a:lnTo>
                    <a:lnTo>
                      <a:pt x="5572" y="190"/>
                    </a:lnTo>
                    <a:lnTo>
                      <a:pt x="5572" y="186"/>
                    </a:lnTo>
                    <a:lnTo>
                      <a:pt x="5572" y="184"/>
                    </a:lnTo>
                    <a:lnTo>
                      <a:pt x="5572" y="181"/>
                    </a:lnTo>
                    <a:lnTo>
                      <a:pt x="5573" y="177"/>
                    </a:lnTo>
                    <a:lnTo>
                      <a:pt x="5577" y="175"/>
                    </a:lnTo>
                    <a:lnTo>
                      <a:pt x="5579" y="171"/>
                    </a:lnTo>
                    <a:lnTo>
                      <a:pt x="5581" y="168"/>
                    </a:lnTo>
                    <a:lnTo>
                      <a:pt x="5583" y="166"/>
                    </a:lnTo>
                    <a:lnTo>
                      <a:pt x="5586" y="162"/>
                    </a:lnTo>
                    <a:lnTo>
                      <a:pt x="5588" y="159"/>
                    </a:lnTo>
                    <a:lnTo>
                      <a:pt x="5593" y="156"/>
                    </a:lnTo>
                    <a:lnTo>
                      <a:pt x="5596" y="153"/>
                    </a:lnTo>
                    <a:lnTo>
                      <a:pt x="5598" y="150"/>
                    </a:lnTo>
                    <a:lnTo>
                      <a:pt x="5601" y="147"/>
                    </a:lnTo>
                    <a:lnTo>
                      <a:pt x="5603" y="144"/>
                    </a:lnTo>
                    <a:lnTo>
                      <a:pt x="5607" y="140"/>
                    </a:lnTo>
                    <a:lnTo>
                      <a:pt x="5611" y="138"/>
                    </a:lnTo>
                    <a:lnTo>
                      <a:pt x="5619" y="135"/>
                    </a:lnTo>
                    <a:lnTo>
                      <a:pt x="5628" y="132"/>
                    </a:lnTo>
                    <a:lnTo>
                      <a:pt x="5638" y="133"/>
                    </a:lnTo>
                    <a:lnTo>
                      <a:pt x="5648" y="136"/>
                    </a:lnTo>
                    <a:lnTo>
                      <a:pt x="5661" y="138"/>
                    </a:lnTo>
                    <a:lnTo>
                      <a:pt x="5674" y="138"/>
                    </a:lnTo>
                    <a:lnTo>
                      <a:pt x="5689" y="137"/>
                    </a:lnTo>
                    <a:lnTo>
                      <a:pt x="5703" y="137"/>
                    </a:lnTo>
                    <a:lnTo>
                      <a:pt x="5714" y="135"/>
                    </a:lnTo>
                    <a:lnTo>
                      <a:pt x="5726" y="135"/>
                    </a:lnTo>
                    <a:lnTo>
                      <a:pt x="5742" y="136"/>
                    </a:lnTo>
                    <a:lnTo>
                      <a:pt x="5756" y="136"/>
                    </a:lnTo>
                    <a:lnTo>
                      <a:pt x="5767" y="132"/>
                    </a:lnTo>
                    <a:lnTo>
                      <a:pt x="5779" y="133"/>
                    </a:lnTo>
                    <a:lnTo>
                      <a:pt x="5793" y="135"/>
                    </a:lnTo>
                    <a:lnTo>
                      <a:pt x="5806" y="132"/>
                    </a:lnTo>
                    <a:lnTo>
                      <a:pt x="5813" y="130"/>
                    </a:lnTo>
                    <a:lnTo>
                      <a:pt x="5820" y="126"/>
                    </a:lnTo>
                    <a:lnTo>
                      <a:pt x="5825" y="124"/>
                    </a:lnTo>
                    <a:lnTo>
                      <a:pt x="5830" y="121"/>
                    </a:lnTo>
                    <a:lnTo>
                      <a:pt x="5835" y="118"/>
                    </a:lnTo>
                    <a:lnTo>
                      <a:pt x="5839" y="115"/>
                    </a:lnTo>
                    <a:lnTo>
                      <a:pt x="5843" y="112"/>
                    </a:lnTo>
                    <a:lnTo>
                      <a:pt x="5846" y="109"/>
                    </a:lnTo>
                    <a:lnTo>
                      <a:pt x="5850" y="106"/>
                    </a:lnTo>
                    <a:lnTo>
                      <a:pt x="5853" y="102"/>
                    </a:lnTo>
                    <a:lnTo>
                      <a:pt x="5858" y="100"/>
                    </a:lnTo>
                    <a:lnTo>
                      <a:pt x="5863" y="97"/>
                    </a:lnTo>
                    <a:lnTo>
                      <a:pt x="5870" y="94"/>
                    </a:lnTo>
                    <a:lnTo>
                      <a:pt x="5877" y="91"/>
                    </a:lnTo>
                    <a:lnTo>
                      <a:pt x="5885" y="88"/>
                    </a:lnTo>
                    <a:lnTo>
                      <a:pt x="5896" y="86"/>
                    </a:lnTo>
                    <a:lnTo>
                      <a:pt x="5910" y="84"/>
                    </a:lnTo>
                    <a:lnTo>
                      <a:pt x="5925" y="86"/>
                    </a:lnTo>
                    <a:lnTo>
                      <a:pt x="5937" y="88"/>
                    </a:lnTo>
                    <a:lnTo>
                      <a:pt x="5952" y="90"/>
                    </a:lnTo>
                    <a:lnTo>
                      <a:pt x="5968" y="90"/>
                    </a:lnTo>
                    <a:lnTo>
                      <a:pt x="5983" y="91"/>
                    </a:lnTo>
                    <a:lnTo>
                      <a:pt x="5996" y="93"/>
                    </a:lnTo>
                    <a:lnTo>
                      <a:pt x="6005" y="95"/>
                    </a:lnTo>
                    <a:lnTo>
                      <a:pt x="6014" y="99"/>
                    </a:lnTo>
                    <a:lnTo>
                      <a:pt x="6024" y="101"/>
                    </a:lnTo>
                    <a:lnTo>
                      <a:pt x="6032" y="103"/>
                    </a:lnTo>
                    <a:lnTo>
                      <a:pt x="6040" y="107"/>
                    </a:lnTo>
                    <a:lnTo>
                      <a:pt x="6047" y="109"/>
                    </a:lnTo>
                    <a:lnTo>
                      <a:pt x="6060" y="112"/>
                    </a:lnTo>
                    <a:lnTo>
                      <a:pt x="6073" y="114"/>
                    </a:lnTo>
                    <a:lnTo>
                      <a:pt x="6086" y="115"/>
                    </a:lnTo>
                    <a:lnTo>
                      <a:pt x="6097" y="117"/>
                    </a:lnTo>
                    <a:lnTo>
                      <a:pt x="6108" y="121"/>
                    </a:lnTo>
                    <a:lnTo>
                      <a:pt x="6118" y="123"/>
                    </a:lnTo>
                    <a:lnTo>
                      <a:pt x="6128" y="125"/>
                    </a:lnTo>
                    <a:lnTo>
                      <a:pt x="6138" y="128"/>
                    </a:lnTo>
                    <a:lnTo>
                      <a:pt x="6148" y="130"/>
                    </a:lnTo>
                    <a:lnTo>
                      <a:pt x="6156" y="133"/>
                    </a:lnTo>
                    <a:lnTo>
                      <a:pt x="6163" y="136"/>
                    </a:lnTo>
                    <a:lnTo>
                      <a:pt x="6169" y="139"/>
                    </a:lnTo>
                    <a:lnTo>
                      <a:pt x="6172" y="141"/>
                    </a:lnTo>
                    <a:lnTo>
                      <a:pt x="6177" y="145"/>
                    </a:lnTo>
                    <a:lnTo>
                      <a:pt x="6183" y="147"/>
                    </a:lnTo>
                    <a:lnTo>
                      <a:pt x="6191" y="151"/>
                    </a:lnTo>
                    <a:lnTo>
                      <a:pt x="6202" y="153"/>
                    </a:lnTo>
                    <a:lnTo>
                      <a:pt x="6209" y="155"/>
                    </a:lnTo>
                    <a:lnTo>
                      <a:pt x="6215" y="159"/>
                    </a:lnTo>
                    <a:lnTo>
                      <a:pt x="6219" y="161"/>
                    </a:lnTo>
                    <a:lnTo>
                      <a:pt x="6228" y="165"/>
                    </a:lnTo>
                    <a:lnTo>
                      <a:pt x="6236" y="167"/>
                    </a:lnTo>
                    <a:lnTo>
                      <a:pt x="6239" y="166"/>
                    </a:lnTo>
                    <a:lnTo>
                      <a:pt x="6243" y="162"/>
                    </a:lnTo>
                    <a:lnTo>
                      <a:pt x="6245" y="159"/>
                    </a:lnTo>
                    <a:lnTo>
                      <a:pt x="6247" y="156"/>
                    </a:lnTo>
                    <a:lnTo>
                      <a:pt x="6251" y="153"/>
                    </a:lnTo>
                    <a:lnTo>
                      <a:pt x="6253" y="150"/>
                    </a:lnTo>
                    <a:lnTo>
                      <a:pt x="6256" y="147"/>
                    </a:lnTo>
                    <a:lnTo>
                      <a:pt x="6263" y="144"/>
                    </a:lnTo>
                    <a:lnTo>
                      <a:pt x="6269" y="141"/>
                    </a:lnTo>
                    <a:lnTo>
                      <a:pt x="6276" y="139"/>
                    </a:lnTo>
                    <a:lnTo>
                      <a:pt x="6291" y="138"/>
                    </a:lnTo>
                    <a:lnTo>
                      <a:pt x="6302" y="140"/>
                    </a:lnTo>
                    <a:lnTo>
                      <a:pt x="6311" y="144"/>
                    </a:lnTo>
                    <a:lnTo>
                      <a:pt x="6316" y="146"/>
                    </a:lnTo>
                    <a:lnTo>
                      <a:pt x="6322" y="150"/>
                    </a:lnTo>
                    <a:lnTo>
                      <a:pt x="6327" y="152"/>
                    </a:lnTo>
                    <a:lnTo>
                      <a:pt x="6330" y="155"/>
                    </a:lnTo>
                    <a:lnTo>
                      <a:pt x="6334" y="159"/>
                    </a:lnTo>
                    <a:lnTo>
                      <a:pt x="6337" y="161"/>
                    </a:lnTo>
                    <a:lnTo>
                      <a:pt x="6339" y="165"/>
                    </a:lnTo>
                    <a:lnTo>
                      <a:pt x="6343" y="168"/>
                    </a:lnTo>
                    <a:lnTo>
                      <a:pt x="6347" y="170"/>
                    </a:lnTo>
                    <a:lnTo>
                      <a:pt x="6352" y="174"/>
                    </a:lnTo>
                    <a:lnTo>
                      <a:pt x="6355" y="176"/>
                    </a:lnTo>
                    <a:lnTo>
                      <a:pt x="6364" y="180"/>
                    </a:lnTo>
                    <a:lnTo>
                      <a:pt x="6373" y="182"/>
                    </a:lnTo>
                    <a:lnTo>
                      <a:pt x="6387" y="183"/>
                    </a:lnTo>
                    <a:lnTo>
                      <a:pt x="6402" y="183"/>
                    </a:lnTo>
                    <a:lnTo>
                      <a:pt x="6417" y="182"/>
                    </a:lnTo>
                    <a:lnTo>
                      <a:pt x="6430" y="182"/>
                    </a:lnTo>
                    <a:lnTo>
                      <a:pt x="6437" y="178"/>
                    </a:lnTo>
                    <a:lnTo>
                      <a:pt x="6444" y="176"/>
                    </a:lnTo>
                    <a:lnTo>
                      <a:pt x="6450" y="173"/>
                    </a:lnTo>
                    <a:lnTo>
                      <a:pt x="6455" y="170"/>
                    </a:lnTo>
                    <a:lnTo>
                      <a:pt x="6460" y="167"/>
                    </a:lnTo>
                    <a:lnTo>
                      <a:pt x="6465" y="165"/>
                    </a:lnTo>
                    <a:lnTo>
                      <a:pt x="6470" y="161"/>
                    </a:lnTo>
                    <a:lnTo>
                      <a:pt x="6473" y="158"/>
                    </a:lnTo>
                    <a:lnTo>
                      <a:pt x="6478" y="155"/>
                    </a:lnTo>
                    <a:lnTo>
                      <a:pt x="6482" y="152"/>
                    </a:lnTo>
                    <a:lnTo>
                      <a:pt x="6488" y="150"/>
                    </a:lnTo>
                    <a:lnTo>
                      <a:pt x="6495" y="146"/>
                    </a:lnTo>
                    <a:lnTo>
                      <a:pt x="6499" y="143"/>
                    </a:lnTo>
                    <a:lnTo>
                      <a:pt x="6504" y="140"/>
                    </a:lnTo>
                    <a:lnTo>
                      <a:pt x="6509" y="137"/>
                    </a:lnTo>
                    <a:lnTo>
                      <a:pt x="6514" y="135"/>
                    </a:lnTo>
                    <a:lnTo>
                      <a:pt x="6521" y="131"/>
                    </a:lnTo>
                    <a:lnTo>
                      <a:pt x="6529" y="129"/>
                    </a:lnTo>
                    <a:lnTo>
                      <a:pt x="6542" y="126"/>
                    </a:lnTo>
                    <a:lnTo>
                      <a:pt x="6557" y="126"/>
                    </a:lnTo>
                    <a:lnTo>
                      <a:pt x="6570" y="129"/>
                    </a:lnTo>
                    <a:lnTo>
                      <a:pt x="6581" y="131"/>
                    </a:lnTo>
                    <a:lnTo>
                      <a:pt x="6591" y="133"/>
                    </a:lnTo>
                    <a:lnTo>
                      <a:pt x="6600" y="137"/>
                    </a:lnTo>
                    <a:lnTo>
                      <a:pt x="6609" y="139"/>
                    </a:lnTo>
                    <a:lnTo>
                      <a:pt x="6619" y="141"/>
                    </a:lnTo>
                    <a:lnTo>
                      <a:pt x="6631" y="144"/>
                    </a:lnTo>
                    <a:lnTo>
                      <a:pt x="6640" y="146"/>
                    </a:lnTo>
                    <a:lnTo>
                      <a:pt x="6648" y="150"/>
                    </a:lnTo>
                    <a:lnTo>
                      <a:pt x="6657" y="152"/>
                    </a:lnTo>
                    <a:lnTo>
                      <a:pt x="6665" y="154"/>
                    </a:lnTo>
                    <a:lnTo>
                      <a:pt x="6673" y="158"/>
                    </a:lnTo>
                    <a:lnTo>
                      <a:pt x="6680" y="160"/>
                    </a:lnTo>
                    <a:lnTo>
                      <a:pt x="6687" y="163"/>
                    </a:lnTo>
                    <a:lnTo>
                      <a:pt x="6698" y="166"/>
                    </a:lnTo>
                    <a:lnTo>
                      <a:pt x="6711" y="166"/>
                    </a:lnTo>
                    <a:lnTo>
                      <a:pt x="6725" y="165"/>
                    </a:lnTo>
                    <a:lnTo>
                      <a:pt x="6736" y="162"/>
                    </a:lnTo>
                    <a:lnTo>
                      <a:pt x="6746" y="159"/>
                    </a:lnTo>
                    <a:lnTo>
                      <a:pt x="6756" y="156"/>
                    </a:lnTo>
                    <a:lnTo>
                      <a:pt x="6771" y="155"/>
                    </a:lnTo>
                    <a:lnTo>
                      <a:pt x="6782" y="158"/>
                    </a:lnTo>
                    <a:lnTo>
                      <a:pt x="6792" y="160"/>
                    </a:lnTo>
                    <a:lnTo>
                      <a:pt x="6803" y="162"/>
                    </a:lnTo>
                    <a:lnTo>
                      <a:pt x="6813" y="163"/>
                    </a:lnTo>
                    <a:lnTo>
                      <a:pt x="6822" y="160"/>
                    </a:lnTo>
                    <a:lnTo>
                      <a:pt x="6832" y="158"/>
                    </a:lnTo>
                    <a:lnTo>
                      <a:pt x="6841" y="155"/>
                    </a:lnTo>
                    <a:lnTo>
                      <a:pt x="6853" y="155"/>
                    </a:lnTo>
                    <a:lnTo>
                      <a:pt x="6865" y="156"/>
                    </a:lnTo>
                    <a:lnTo>
                      <a:pt x="6872" y="160"/>
                    </a:lnTo>
                    <a:lnTo>
                      <a:pt x="6876" y="163"/>
                    </a:lnTo>
                    <a:lnTo>
                      <a:pt x="6880" y="166"/>
                    </a:lnTo>
                    <a:lnTo>
                      <a:pt x="6884" y="169"/>
                    </a:lnTo>
                    <a:lnTo>
                      <a:pt x="6890" y="171"/>
                    </a:lnTo>
                    <a:lnTo>
                      <a:pt x="6895" y="175"/>
                    </a:lnTo>
                    <a:lnTo>
                      <a:pt x="6902" y="177"/>
                    </a:lnTo>
                    <a:lnTo>
                      <a:pt x="6906" y="181"/>
                    </a:lnTo>
                    <a:lnTo>
                      <a:pt x="6910" y="184"/>
                    </a:lnTo>
                    <a:lnTo>
                      <a:pt x="6913" y="186"/>
                    </a:lnTo>
                    <a:lnTo>
                      <a:pt x="6913" y="1270"/>
                    </a:lnTo>
                    <a:lnTo>
                      <a:pt x="891" y="1270"/>
                    </a:lnTo>
                    <a:lnTo>
                      <a:pt x="907" y="1268"/>
                    </a:lnTo>
                    <a:lnTo>
                      <a:pt x="922" y="1264"/>
                    </a:lnTo>
                    <a:lnTo>
                      <a:pt x="935" y="1261"/>
                    </a:lnTo>
                    <a:lnTo>
                      <a:pt x="946" y="1256"/>
                    </a:lnTo>
                    <a:lnTo>
                      <a:pt x="960" y="1254"/>
                    </a:lnTo>
                    <a:lnTo>
                      <a:pt x="978" y="1253"/>
                    </a:lnTo>
                    <a:lnTo>
                      <a:pt x="980" y="1248"/>
                    </a:lnTo>
                    <a:lnTo>
                      <a:pt x="980" y="1243"/>
                    </a:lnTo>
                    <a:lnTo>
                      <a:pt x="982" y="1240"/>
                    </a:lnTo>
                    <a:lnTo>
                      <a:pt x="983" y="1235"/>
                    </a:lnTo>
                    <a:lnTo>
                      <a:pt x="983" y="1231"/>
                    </a:lnTo>
                    <a:lnTo>
                      <a:pt x="984" y="1226"/>
                    </a:lnTo>
                    <a:lnTo>
                      <a:pt x="984" y="1223"/>
                    </a:lnTo>
                    <a:lnTo>
                      <a:pt x="985" y="1218"/>
                    </a:lnTo>
                    <a:lnTo>
                      <a:pt x="984" y="1213"/>
                    </a:lnTo>
                    <a:lnTo>
                      <a:pt x="983" y="1209"/>
                    </a:lnTo>
                    <a:lnTo>
                      <a:pt x="980" y="1205"/>
                    </a:lnTo>
                    <a:lnTo>
                      <a:pt x="979" y="1201"/>
                    </a:lnTo>
                    <a:lnTo>
                      <a:pt x="979" y="1196"/>
                    </a:lnTo>
                    <a:lnTo>
                      <a:pt x="979" y="1191"/>
                    </a:lnTo>
                    <a:lnTo>
                      <a:pt x="980" y="1188"/>
                    </a:lnTo>
                    <a:lnTo>
                      <a:pt x="982" y="1183"/>
                    </a:lnTo>
                    <a:lnTo>
                      <a:pt x="982" y="1179"/>
                    </a:lnTo>
                    <a:lnTo>
                      <a:pt x="983" y="1174"/>
                    </a:lnTo>
                    <a:lnTo>
                      <a:pt x="983" y="1171"/>
                    </a:lnTo>
                    <a:lnTo>
                      <a:pt x="984" y="1166"/>
                    </a:lnTo>
                    <a:lnTo>
                      <a:pt x="984" y="1161"/>
                    </a:lnTo>
                    <a:lnTo>
                      <a:pt x="985" y="1157"/>
                    </a:lnTo>
                    <a:lnTo>
                      <a:pt x="986" y="1153"/>
                    </a:lnTo>
                    <a:lnTo>
                      <a:pt x="986" y="1149"/>
                    </a:lnTo>
                    <a:lnTo>
                      <a:pt x="987" y="1144"/>
                    </a:lnTo>
                    <a:lnTo>
                      <a:pt x="986" y="1140"/>
                    </a:lnTo>
                    <a:lnTo>
                      <a:pt x="986" y="1136"/>
                    </a:lnTo>
                    <a:lnTo>
                      <a:pt x="986" y="1132"/>
                    </a:lnTo>
                    <a:lnTo>
                      <a:pt x="985" y="1127"/>
                    </a:lnTo>
                    <a:lnTo>
                      <a:pt x="990" y="1122"/>
                    </a:lnTo>
                    <a:lnTo>
                      <a:pt x="992" y="1119"/>
                    </a:lnTo>
                    <a:lnTo>
                      <a:pt x="995" y="1114"/>
                    </a:lnTo>
                    <a:lnTo>
                      <a:pt x="999" y="1110"/>
                    </a:lnTo>
                    <a:lnTo>
                      <a:pt x="1000" y="1105"/>
                    </a:lnTo>
                    <a:lnTo>
                      <a:pt x="1001" y="1102"/>
                    </a:lnTo>
                    <a:lnTo>
                      <a:pt x="1003" y="1097"/>
                    </a:lnTo>
                    <a:lnTo>
                      <a:pt x="1005" y="1092"/>
                    </a:lnTo>
                    <a:lnTo>
                      <a:pt x="1006" y="1088"/>
                    </a:lnTo>
                    <a:lnTo>
                      <a:pt x="1008" y="1084"/>
                    </a:lnTo>
                    <a:lnTo>
                      <a:pt x="1009" y="1080"/>
                    </a:lnTo>
                    <a:lnTo>
                      <a:pt x="1011" y="1075"/>
                    </a:lnTo>
                    <a:lnTo>
                      <a:pt x="1014" y="1070"/>
                    </a:lnTo>
                    <a:lnTo>
                      <a:pt x="1016" y="1067"/>
                    </a:lnTo>
                    <a:lnTo>
                      <a:pt x="1018" y="1062"/>
                    </a:lnTo>
                    <a:lnTo>
                      <a:pt x="1021" y="1058"/>
                    </a:lnTo>
                    <a:lnTo>
                      <a:pt x="1023" y="1053"/>
                    </a:lnTo>
                    <a:lnTo>
                      <a:pt x="1024" y="1050"/>
                    </a:lnTo>
                    <a:lnTo>
                      <a:pt x="1026" y="1045"/>
                    </a:lnTo>
                    <a:lnTo>
                      <a:pt x="1029" y="1040"/>
                    </a:lnTo>
                    <a:lnTo>
                      <a:pt x="1031" y="1036"/>
                    </a:lnTo>
                    <a:lnTo>
                      <a:pt x="1033" y="1032"/>
                    </a:lnTo>
                    <a:lnTo>
                      <a:pt x="1035" y="1028"/>
                    </a:lnTo>
                    <a:lnTo>
                      <a:pt x="1037" y="1023"/>
                    </a:lnTo>
                    <a:lnTo>
                      <a:pt x="1039" y="1020"/>
                    </a:lnTo>
                    <a:lnTo>
                      <a:pt x="1040" y="1015"/>
                    </a:lnTo>
                    <a:lnTo>
                      <a:pt x="1041" y="1010"/>
                    </a:lnTo>
                    <a:lnTo>
                      <a:pt x="1043" y="1006"/>
                    </a:lnTo>
                    <a:lnTo>
                      <a:pt x="1045" y="1002"/>
                    </a:lnTo>
                    <a:lnTo>
                      <a:pt x="1047" y="998"/>
                    </a:lnTo>
                    <a:lnTo>
                      <a:pt x="1050" y="993"/>
                    </a:lnTo>
                    <a:lnTo>
                      <a:pt x="1052" y="989"/>
                    </a:lnTo>
                    <a:lnTo>
                      <a:pt x="1054" y="985"/>
                    </a:lnTo>
                    <a:lnTo>
                      <a:pt x="1055" y="981"/>
                    </a:lnTo>
                    <a:lnTo>
                      <a:pt x="1056" y="976"/>
                    </a:lnTo>
                    <a:lnTo>
                      <a:pt x="1059" y="971"/>
                    </a:lnTo>
                    <a:lnTo>
                      <a:pt x="1060" y="968"/>
                    </a:lnTo>
                    <a:lnTo>
                      <a:pt x="1060" y="963"/>
                    </a:lnTo>
                    <a:lnTo>
                      <a:pt x="1061" y="959"/>
                    </a:lnTo>
                    <a:lnTo>
                      <a:pt x="1061" y="954"/>
                    </a:lnTo>
                    <a:lnTo>
                      <a:pt x="1061" y="951"/>
                    </a:lnTo>
                    <a:lnTo>
                      <a:pt x="1061" y="946"/>
                    </a:lnTo>
                    <a:lnTo>
                      <a:pt x="1060" y="941"/>
                    </a:lnTo>
                    <a:lnTo>
                      <a:pt x="1059" y="937"/>
                    </a:lnTo>
                    <a:lnTo>
                      <a:pt x="1058" y="932"/>
                    </a:lnTo>
                    <a:lnTo>
                      <a:pt x="1056" y="929"/>
                    </a:lnTo>
                    <a:lnTo>
                      <a:pt x="1055" y="924"/>
                    </a:lnTo>
                    <a:lnTo>
                      <a:pt x="1053" y="919"/>
                    </a:lnTo>
                    <a:lnTo>
                      <a:pt x="1052" y="915"/>
                    </a:lnTo>
                    <a:lnTo>
                      <a:pt x="1050" y="911"/>
                    </a:lnTo>
                    <a:lnTo>
                      <a:pt x="1046" y="907"/>
                    </a:lnTo>
                    <a:lnTo>
                      <a:pt x="1044" y="902"/>
                    </a:lnTo>
                    <a:lnTo>
                      <a:pt x="1040" y="899"/>
                    </a:lnTo>
                    <a:lnTo>
                      <a:pt x="1038" y="894"/>
                    </a:lnTo>
                    <a:lnTo>
                      <a:pt x="1033" y="889"/>
                    </a:lnTo>
                    <a:lnTo>
                      <a:pt x="1029" y="885"/>
                    </a:lnTo>
                    <a:lnTo>
                      <a:pt x="1025" y="881"/>
                    </a:lnTo>
                    <a:lnTo>
                      <a:pt x="1022" y="877"/>
                    </a:lnTo>
                    <a:lnTo>
                      <a:pt x="1017" y="872"/>
                    </a:lnTo>
                    <a:lnTo>
                      <a:pt x="1013" y="869"/>
                    </a:lnTo>
                    <a:lnTo>
                      <a:pt x="1008" y="864"/>
                    </a:lnTo>
                    <a:lnTo>
                      <a:pt x="1003" y="860"/>
                    </a:lnTo>
                    <a:lnTo>
                      <a:pt x="997" y="856"/>
                    </a:lnTo>
                    <a:lnTo>
                      <a:pt x="990" y="851"/>
                    </a:lnTo>
                    <a:lnTo>
                      <a:pt x="980" y="848"/>
                    </a:lnTo>
                    <a:lnTo>
                      <a:pt x="969" y="843"/>
                    </a:lnTo>
                    <a:lnTo>
                      <a:pt x="954" y="840"/>
                    </a:lnTo>
                    <a:lnTo>
                      <a:pt x="942" y="836"/>
                    </a:lnTo>
                    <a:lnTo>
                      <a:pt x="932" y="833"/>
                    </a:lnTo>
                    <a:lnTo>
                      <a:pt x="926" y="828"/>
                    </a:lnTo>
                    <a:lnTo>
                      <a:pt x="919" y="825"/>
                    </a:lnTo>
                    <a:lnTo>
                      <a:pt x="915" y="820"/>
                    </a:lnTo>
                    <a:lnTo>
                      <a:pt x="910" y="816"/>
                    </a:lnTo>
                    <a:lnTo>
                      <a:pt x="905" y="812"/>
                    </a:lnTo>
                    <a:lnTo>
                      <a:pt x="901" y="808"/>
                    </a:lnTo>
                    <a:lnTo>
                      <a:pt x="893" y="803"/>
                    </a:lnTo>
                    <a:lnTo>
                      <a:pt x="885" y="800"/>
                    </a:lnTo>
                    <a:lnTo>
                      <a:pt x="878" y="795"/>
                    </a:lnTo>
                    <a:lnTo>
                      <a:pt x="872" y="792"/>
                    </a:lnTo>
                    <a:lnTo>
                      <a:pt x="865" y="787"/>
                    </a:lnTo>
                    <a:lnTo>
                      <a:pt x="859" y="782"/>
                    </a:lnTo>
                    <a:lnTo>
                      <a:pt x="852" y="779"/>
                    </a:lnTo>
                    <a:lnTo>
                      <a:pt x="848" y="774"/>
                    </a:lnTo>
                    <a:lnTo>
                      <a:pt x="843" y="770"/>
                    </a:lnTo>
                    <a:lnTo>
                      <a:pt x="840" y="766"/>
                    </a:lnTo>
                    <a:lnTo>
                      <a:pt x="836" y="762"/>
                    </a:lnTo>
                    <a:lnTo>
                      <a:pt x="834" y="757"/>
                    </a:lnTo>
                    <a:lnTo>
                      <a:pt x="831" y="752"/>
                    </a:lnTo>
                    <a:lnTo>
                      <a:pt x="826" y="749"/>
                    </a:lnTo>
                    <a:lnTo>
                      <a:pt x="821" y="744"/>
                    </a:lnTo>
                    <a:lnTo>
                      <a:pt x="816" y="740"/>
                    </a:lnTo>
                    <a:lnTo>
                      <a:pt x="812" y="736"/>
                    </a:lnTo>
                    <a:lnTo>
                      <a:pt x="806" y="732"/>
                    </a:lnTo>
                    <a:lnTo>
                      <a:pt x="799" y="727"/>
                    </a:lnTo>
                    <a:lnTo>
                      <a:pt x="793" y="724"/>
                    </a:lnTo>
                    <a:lnTo>
                      <a:pt x="787" y="719"/>
                    </a:lnTo>
                    <a:lnTo>
                      <a:pt x="781" y="715"/>
                    </a:lnTo>
                    <a:lnTo>
                      <a:pt x="775" y="711"/>
                    </a:lnTo>
                    <a:lnTo>
                      <a:pt x="771" y="706"/>
                    </a:lnTo>
                    <a:lnTo>
                      <a:pt x="765" y="703"/>
                    </a:lnTo>
                    <a:lnTo>
                      <a:pt x="759" y="698"/>
                    </a:lnTo>
                    <a:lnTo>
                      <a:pt x="755" y="694"/>
                    </a:lnTo>
                    <a:lnTo>
                      <a:pt x="750" y="690"/>
                    </a:lnTo>
                    <a:lnTo>
                      <a:pt x="745" y="685"/>
                    </a:lnTo>
                    <a:lnTo>
                      <a:pt x="742" y="681"/>
                    </a:lnTo>
                    <a:lnTo>
                      <a:pt x="738" y="677"/>
                    </a:lnTo>
                    <a:lnTo>
                      <a:pt x="733" y="673"/>
                    </a:lnTo>
                    <a:lnTo>
                      <a:pt x="727" y="668"/>
                    </a:lnTo>
                    <a:lnTo>
                      <a:pt x="719" y="665"/>
                    </a:lnTo>
                    <a:lnTo>
                      <a:pt x="712" y="660"/>
                    </a:lnTo>
                    <a:lnTo>
                      <a:pt x="707" y="656"/>
                    </a:lnTo>
                    <a:lnTo>
                      <a:pt x="704" y="652"/>
                    </a:lnTo>
                    <a:lnTo>
                      <a:pt x="699" y="647"/>
                    </a:lnTo>
                    <a:lnTo>
                      <a:pt x="695" y="643"/>
                    </a:lnTo>
                    <a:lnTo>
                      <a:pt x="692" y="639"/>
                    </a:lnTo>
                    <a:lnTo>
                      <a:pt x="689" y="635"/>
                    </a:lnTo>
                    <a:lnTo>
                      <a:pt x="685" y="630"/>
                    </a:lnTo>
                    <a:lnTo>
                      <a:pt x="682" y="626"/>
                    </a:lnTo>
                    <a:lnTo>
                      <a:pt x="680" y="622"/>
                    </a:lnTo>
                    <a:lnTo>
                      <a:pt x="676" y="617"/>
                    </a:lnTo>
                    <a:lnTo>
                      <a:pt x="673" y="613"/>
                    </a:lnTo>
                    <a:lnTo>
                      <a:pt x="669" y="609"/>
                    </a:lnTo>
                    <a:lnTo>
                      <a:pt x="667" y="605"/>
                    </a:lnTo>
                    <a:lnTo>
                      <a:pt x="664" y="600"/>
                    </a:lnTo>
                    <a:lnTo>
                      <a:pt x="661" y="596"/>
                    </a:lnTo>
                    <a:lnTo>
                      <a:pt x="659" y="592"/>
                    </a:lnTo>
                    <a:lnTo>
                      <a:pt x="658" y="588"/>
                    </a:lnTo>
                    <a:lnTo>
                      <a:pt x="655" y="583"/>
                    </a:lnTo>
                    <a:lnTo>
                      <a:pt x="654" y="578"/>
                    </a:lnTo>
                    <a:lnTo>
                      <a:pt x="653" y="575"/>
                    </a:lnTo>
                    <a:lnTo>
                      <a:pt x="651" y="570"/>
                    </a:lnTo>
                    <a:lnTo>
                      <a:pt x="649" y="566"/>
                    </a:lnTo>
                    <a:lnTo>
                      <a:pt x="645" y="561"/>
                    </a:lnTo>
                    <a:lnTo>
                      <a:pt x="643" y="558"/>
                    </a:lnTo>
                    <a:lnTo>
                      <a:pt x="639" y="553"/>
                    </a:lnTo>
                    <a:lnTo>
                      <a:pt x="636" y="548"/>
                    </a:lnTo>
                    <a:lnTo>
                      <a:pt x="631" y="545"/>
                    </a:lnTo>
                    <a:lnTo>
                      <a:pt x="628" y="540"/>
                    </a:lnTo>
                    <a:lnTo>
                      <a:pt x="623" y="536"/>
                    </a:lnTo>
                    <a:lnTo>
                      <a:pt x="612" y="532"/>
                    </a:lnTo>
                    <a:lnTo>
                      <a:pt x="601" y="528"/>
                    </a:lnTo>
                    <a:lnTo>
                      <a:pt x="590" y="524"/>
                    </a:lnTo>
                    <a:lnTo>
                      <a:pt x="583" y="521"/>
                    </a:lnTo>
                    <a:lnTo>
                      <a:pt x="575" y="516"/>
                    </a:lnTo>
                    <a:lnTo>
                      <a:pt x="560" y="513"/>
                    </a:lnTo>
                    <a:lnTo>
                      <a:pt x="552" y="509"/>
                    </a:lnTo>
                    <a:lnTo>
                      <a:pt x="547" y="505"/>
                    </a:lnTo>
                    <a:lnTo>
                      <a:pt x="543" y="500"/>
                    </a:lnTo>
                    <a:lnTo>
                      <a:pt x="534" y="496"/>
                    </a:lnTo>
                    <a:lnTo>
                      <a:pt x="526" y="492"/>
                    </a:lnTo>
                    <a:lnTo>
                      <a:pt x="518" y="488"/>
                    </a:lnTo>
                    <a:lnTo>
                      <a:pt x="510" y="484"/>
                    </a:lnTo>
                    <a:lnTo>
                      <a:pt x="502" y="480"/>
                    </a:lnTo>
                    <a:lnTo>
                      <a:pt x="491" y="476"/>
                    </a:lnTo>
                    <a:lnTo>
                      <a:pt x="481" y="472"/>
                    </a:lnTo>
                    <a:lnTo>
                      <a:pt x="473" y="469"/>
                    </a:lnTo>
                    <a:lnTo>
                      <a:pt x="465" y="464"/>
                    </a:lnTo>
                    <a:lnTo>
                      <a:pt x="457" y="460"/>
                    </a:lnTo>
                    <a:lnTo>
                      <a:pt x="449" y="456"/>
                    </a:lnTo>
                    <a:lnTo>
                      <a:pt x="443" y="452"/>
                    </a:lnTo>
                    <a:lnTo>
                      <a:pt x="438" y="448"/>
                    </a:lnTo>
                    <a:lnTo>
                      <a:pt x="432" y="443"/>
                    </a:lnTo>
                    <a:lnTo>
                      <a:pt x="426" y="439"/>
                    </a:lnTo>
                    <a:lnTo>
                      <a:pt x="422" y="435"/>
                    </a:lnTo>
                    <a:lnTo>
                      <a:pt x="417" y="431"/>
                    </a:lnTo>
                    <a:lnTo>
                      <a:pt x="411" y="426"/>
                    </a:lnTo>
                    <a:lnTo>
                      <a:pt x="404" y="423"/>
                    </a:lnTo>
                    <a:lnTo>
                      <a:pt x="397" y="418"/>
                    </a:lnTo>
                    <a:lnTo>
                      <a:pt x="389" y="415"/>
                    </a:lnTo>
                    <a:lnTo>
                      <a:pt x="381" y="410"/>
                    </a:lnTo>
                    <a:lnTo>
                      <a:pt x="374" y="407"/>
                    </a:lnTo>
                    <a:lnTo>
                      <a:pt x="366" y="402"/>
                    </a:lnTo>
                    <a:lnTo>
                      <a:pt x="360" y="397"/>
                    </a:lnTo>
                    <a:lnTo>
                      <a:pt x="355" y="394"/>
                    </a:lnTo>
                    <a:lnTo>
                      <a:pt x="347" y="389"/>
                    </a:lnTo>
                    <a:lnTo>
                      <a:pt x="340" y="386"/>
                    </a:lnTo>
                    <a:lnTo>
                      <a:pt x="334" y="381"/>
                    </a:lnTo>
                    <a:lnTo>
                      <a:pt x="328" y="377"/>
                    </a:lnTo>
                    <a:lnTo>
                      <a:pt x="325" y="373"/>
                    </a:lnTo>
                    <a:lnTo>
                      <a:pt x="322" y="369"/>
                    </a:lnTo>
                    <a:lnTo>
                      <a:pt x="319" y="364"/>
                    </a:lnTo>
                    <a:lnTo>
                      <a:pt x="317" y="359"/>
                    </a:lnTo>
                    <a:lnTo>
                      <a:pt x="314" y="356"/>
                    </a:lnTo>
                    <a:lnTo>
                      <a:pt x="313" y="351"/>
                    </a:lnTo>
                    <a:lnTo>
                      <a:pt x="312" y="347"/>
                    </a:lnTo>
                    <a:lnTo>
                      <a:pt x="312" y="342"/>
                    </a:lnTo>
                    <a:lnTo>
                      <a:pt x="311" y="339"/>
                    </a:lnTo>
                    <a:lnTo>
                      <a:pt x="313" y="334"/>
                    </a:lnTo>
                    <a:lnTo>
                      <a:pt x="314" y="329"/>
                    </a:lnTo>
                    <a:lnTo>
                      <a:pt x="317" y="325"/>
                    </a:lnTo>
                    <a:lnTo>
                      <a:pt x="319" y="321"/>
                    </a:lnTo>
                    <a:lnTo>
                      <a:pt x="325" y="317"/>
                    </a:lnTo>
                    <a:lnTo>
                      <a:pt x="336" y="313"/>
                    </a:lnTo>
                    <a:lnTo>
                      <a:pt x="358" y="313"/>
                    </a:lnTo>
                    <a:lnTo>
                      <a:pt x="370" y="317"/>
                    </a:lnTo>
                    <a:lnTo>
                      <a:pt x="377" y="321"/>
                    </a:lnTo>
                    <a:lnTo>
                      <a:pt x="388" y="324"/>
                    </a:lnTo>
                    <a:lnTo>
                      <a:pt x="411" y="324"/>
                    </a:lnTo>
                    <a:lnTo>
                      <a:pt x="433" y="324"/>
                    </a:lnTo>
                    <a:lnTo>
                      <a:pt x="439" y="319"/>
                    </a:lnTo>
                    <a:lnTo>
                      <a:pt x="443" y="314"/>
                    </a:lnTo>
                    <a:lnTo>
                      <a:pt x="447" y="311"/>
                    </a:lnTo>
                    <a:lnTo>
                      <a:pt x="454" y="306"/>
                    </a:lnTo>
                    <a:lnTo>
                      <a:pt x="461" y="302"/>
                    </a:lnTo>
                    <a:lnTo>
                      <a:pt x="463" y="298"/>
                    </a:lnTo>
                    <a:lnTo>
                      <a:pt x="465" y="294"/>
                    </a:lnTo>
                    <a:lnTo>
                      <a:pt x="468" y="290"/>
                    </a:lnTo>
                    <a:lnTo>
                      <a:pt x="471" y="295"/>
                    </a:lnTo>
                    <a:lnTo>
                      <a:pt x="476" y="298"/>
                    </a:lnTo>
                    <a:lnTo>
                      <a:pt x="479" y="303"/>
                    </a:lnTo>
                    <a:lnTo>
                      <a:pt x="486" y="306"/>
                    </a:lnTo>
                    <a:lnTo>
                      <a:pt x="488" y="311"/>
                    </a:lnTo>
                    <a:lnTo>
                      <a:pt x="491" y="316"/>
                    </a:lnTo>
                    <a:lnTo>
                      <a:pt x="493" y="320"/>
                    </a:lnTo>
                    <a:lnTo>
                      <a:pt x="498" y="324"/>
                    </a:lnTo>
                    <a:lnTo>
                      <a:pt x="510" y="327"/>
                    </a:lnTo>
                    <a:lnTo>
                      <a:pt x="532" y="325"/>
                    </a:lnTo>
                    <a:lnTo>
                      <a:pt x="552" y="322"/>
                    </a:lnTo>
                    <a:lnTo>
                      <a:pt x="559" y="319"/>
                    </a:lnTo>
                    <a:lnTo>
                      <a:pt x="563" y="314"/>
                    </a:lnTo>
                    <a:lnTo>
                      <a:pt x="569" y="311"/>
                    </a:lnTo>
                    <a:lnTo>
                      <a:pt x="575" y="306"/>
                    </a:lnTo>
                    <a:lnTo>
                      <a:pt x="579" y="302"/>
                    </a:lnTo>
                    <a:lnTo>
                      <a:pt x="578" y="298"/>
                    </a:lnTo>
                    <a:lnTo>
                      <a:pt x="576" y="294"/>
                    </a:lnTo>
                    <a:lnTo>
                      <a:pt x="575" y="289"/>
                    </a:lnTo>
                    <a:lnTo>
                      <a:pt x="571" y="284"/>
                    </a:lnTo>
                    <a:lnTo>
                      <a:pt x="562" y="281"/>
                    </a:lnTo>
                    <a:lnTo>
                      <a:pt x="554" y="276"/>
                    </a:lnTo>
                    <a:lnTo>
                      <a:pt x="544" y="273"/>
                    </a:lnTo>
                    <a:lnTo>
                      <a:pt x="532" y="272"/>
                    </a:lnTo>
                    <a:lnTo>
                      <a:pt x="518" y="275"/>
                    </a:lnTo>
                    <a:lnTo>
                      <a:pt x="506" y="279"/>
                    </a:lnTo>
                    <a:lnTo>
                      <a:pt x="493" y="282"/>
                    </a:lnTo>
                    <a:lnTo>
                      <a:pt x="483" y="283"/>
                    </a:lnTo>
                    <a:lnTo>
                      <a:pt x="479" y="279"/>
                    </a:lnTo>
                    <a:lnTo>
                      <a:pt x="475" y="274"/>
                    </a:lnTo>
                    <a:lnTo>
                      <a:pt x="470" y="271"/>
                    </a:lnTo>
                    <a:lnTo>
                      <a:pt x="469" y="266"/>
                    </a:lnTo>
                    <a:lnTo>
                      <a:pt x="469" y="261"/>
                    </a:lnTo>
                    <a:lnTo>
                      <a:pt x="470" y="257"/>
                    </a:lnTo>
                    <a:lnTo>
                      <a:pt x="470" y="253"/>
                    </a:lnTo>
                    <a:lnTo>
                      <a:pt x="472" y="249"/>
                    </a:lnTo>
                    <a:lnTo>
                      <a:pt x="476" y="244"/>
                    </a:lnTo>
                    <a:lnTo>
                      <a:pt x="479" y="239"/>
                    </a:lnTo>
                    <a:lnTo>
                      <a:pt x="483" y="236"/>
                    </a:lnTo>
                    <a:lnTo>
                      <a:pt x="487" y="231"/>
                    </a:lnTo>
                    <a:lnTo>
                      <a:pt x="493" y="227"/>
                    </a:lnTo>
                    <a:lnTo>
                      <a:pt x="499" y="223"/>
                    </a:lnTo>
                    <a:lnTo>
                      <a:pt x="507" y="219"/>
                    </a:lnTo>
                    <a:lnTo>
                      <a:pt x="517" y="215"/>
                    </a:lnTo>
                    <a:lnTo>
                      <a:pt x="522" y="211"/>
                    </a:lnTo>
                    <a:lnTo>
                      <a:pt x="524" y="207"/>
                    </a:lnTo>
                    <a:lnTo>
                      <a:pt x="526" y="203"/>
                    </a:lnTo>
                    <a:lnTo>
                      <a:pt x="529" y="198"/>
                    </a:lnTo>
                    <a:lnTo>
                      <a:pt x="531" y="193"/>
                    </a:lnTo>
                    <a:lnTo>
                      <a:pt x="534" y="190"/>
                    </a:lnTo>
                    <a:lnTo>
                      <a:pt x="537" y="185"/>
                    </a:lnTo>
                    <a:lnTo>
                      <a:pt x="539" y="181"/>
                    </a:lnTo>
                    <a:lnTo>
                      <a:pt x="543" y="176"/>
                    </a:lnTo>
                    <a:lnTo>
                      <a:pt x="545" y="173"/>
                    </a:lnTo>
                    <a:lnTo>
                      <a:pt x="547" y="168"/>
                    </a:lnTo>
                    <a:lnTo>
                      <a:pt x="549" y="163"/>
                    </a:lnTo>
                    <a:lnTo>
                      <a:pt x="551" y="159"/>
                    </a:lnTo>
                    <a:lnTo>
                      <a:pt x="552" y="155"/>
                    </a:lnTo>
                    <a:lnTo>
                      <a:pt x="553" y="151"/>
                    </a:lnTo>
                    <a:lnTo>
                      <a:pt x="553" y="146"/>
                    </a:lnTo>
                    <a:lnTo>
                      <a:pt x="554" y="141"/>
                    </a:lnTo>
                    <a:lnTo>
                      <a:pt x="552" y="138"/>
                    </a:lnTo>
                    <a:lnTo>
                      <a:pt x="551" y="133"/>
                    </a:lnTo>
                    <a:lnTo>
                      <a:pt x="549" y="129"/>
                    </a:lnTo>
                    <a:lnTo>
                      <a:pt x="548" y="124"/>
                    </a:lnTo>
                    <a:lnTo>
                      <a:pt x="551" y="121"/>
                    </a:lnTo>
                    <a:lnTo>
                      <a:pt x="553" y="116"/>
                    </a:lnTo>
                    <a:lnTo>
                      <a:pt x="555" y="112"/>
                    </a:lnTo>
                    <a:lnTo>
                      <a:pt x="559" y="107"/>
                    </a:lnTo>
                    <a:lnTo>
                      <a:pt x="570" y="103"/>
                    </a:lnTo>
                    <a:lnTo>
                      <a:pt x="579" y="100"/>
                    </a:lnTo>
                    <a:lnTo>
                      <a:pt x="590" y="95"/>
                    </a:lnTo>
                    <a:lnTo>
                      <a:pt x="606" y="93"/>
                    </a:lnTo>
                    <a:lnTo>
                      <a:pt x="617" y="88"/>
                    </a:lnTo>
                    <a:lnTo>
                      <a:pt x="634" y="86"/>
                    </a:lnTo>
                    <a:lnTo>
                      <a:pt x="653" y="85"/>
                    </a:lnTo>
                    <a:lnTo>
                      <a:pt x="675" y="84"/>
                    </a:lnTo>
                    <a:lnTo>
                      <a:pt x="692" y="80"/>
                    </a:lnTo>
                    <a:lnTo>
                      <a:pt x="698" y="77"/>
                    </a:lnTo>
                    <a:lnTo>
                      <a:pt x="704" y="72"/>
                    </a:lnTo>
                    <a:lnTo>
                      <a:pt x="711" y="69"/>
                    </a:lnTo>
                    <a:lnTo>
                      <a:pt x="714" y="64"/>
                    </a:lnTo>
                    <a:lnTo>
                      <a:pt x="717" y="60"/>
                    </a:lnTo>
                    <a:lnTo>
                      <a:pt x="720" y="55"/>
                    </a:lnTo>
                    <a:lnTo>
                      <a:pt x="722" y="52"/>
                    </a:lnTo>
                    <a:lnTo>
                      <a:pt x="726" y="47"/>
                    </a:lnTo>
                    <a:lnTo>
                      <a:pt x="729" y="42"/>
                    </a:lnTo>
                    <a:lnTo>
                      <a:pt x="732" y="38"/>
                    </a:lnTo>
                    <a:lnTo>
                      <a:pt x="734" y="34"/>
                    </a:lnTo>
                    <a:lnTo>
                      <a:pt x="736" y="30"/>
                    </a:lnTo>
                    <a:lnTo>
                      <a:pt x="740" y="25"/>
                    </a:lnTo>
                    <a:lnTo>
                      <a:pt x="742" y="20"/>
                    </a:lnTo>
                    <a:lnTo>
                      <a:pt x="744" y="17"/>
                    </a:lnTo>
                    <a:lnTo>
                      <a:pt x="746" y="12"/>
                    </a:lnTo>
                    <a:lnTo>
                      <a:pt x="748" y="8"/>
                    </a:lnTo>
                    <a:lnTo>
                      <a:pt x="750" y="4"/>
                    </a:lnTo>
                    <a:lnTo>
                      <a:pt x="751" y="0"/>
                    </a:lnTo>
                    <a:lnTo>
                      <a:pt x="1141" y="0"/>
                    </a:lnTo>
                    <a:close/>
                    <a:moveTo>
                      <a:pt x="842" y="1270"/>
                    </a:moveTo>
                    <a:lnTo>
                      <a:pt x="844" y="1270"/>
                    </a:lnTo>
                    <a:lnTo>
                      <a:pt x="847" y="1270"/>
                    </a:lnTo>
                    <a:lnTo>
                      <a:pt x="848" y="1270"/>
                    </a:lnTo>
                    <a:lnTo>
                      <a:pt x="850" y="1270"/>
                    </a:lnTo>
                    <a:lnTo>
                      <a:pt x="851" y="1270"/>
                    </a:lnTo>
                    <a:lnTo>
                      <a:pt x="842" y="1270"/>
                    </a:lnTo>
                    <a:close/>
                    <a:moveTo>
                      <a:pt x="0" y="668"/>
                    </a:moveTo>
                    <a:lnTo>
                      <a:pt x="10" y="673"/>
                    </a:lnTo>
                    <a:lnTo>
                      <a:pt x="21" y="674"/>
                    </a:lnTo>
                    <a:lnTo>
                      <a:pt x="36" y="670"/>
                    </a:lnTo>
                    <a:lnTo>
                      <a:pt x="53" y="668"/>
                    </a:lnTo>
                    <a:lnTo>
                      <a:pt x="55" y="664"/>
                    </a:lnTo>
                    <a:lnTo>
                      <a:pt x="62" y="659"/>
                    </a:lnTo>
                    <a:lnTo>
                      <a:pt x="70" y="654"/>
                    </a:lnTo>
                    <a:lnTo>
                      <a:pt x="75" y="650"/>
                    </a:lnTo>
                    <a:lnTo>
                      <a:pt x="79" y="645"/>
                    </a:lnTo>
                    <a:lnTo>
                      <a:pt x="81" y="641"/>
                    </a:lnTo>
                    <a:lnTo>
                      <a:pt x="83" y="636"/>
                    </a:lnTo>
                    <a:lnTo>
                      <a:pt x="84" y="631"/>
                    </a:lnTo>
                    <a:lnTo>
                      <a:pt x="85" y="626"/>
                    </a:lnTo>
                    <a:lnTo>
                      <a:pt x="105" y="626"/>
                    </a:lnTo>
                    <a:lnTo>
                      <a:pt x="119" y="630"/>
                    </a:lnTo>
                    <a:lnTo>
                      <a:pt x="122" y="635"/>
                    </a:lnTo>
                    <a:lnTo>
                      <a:pt x="123" y="639"/>
                    </a:lnTo>
                    <a:lnTo>
                      <a:pt x="124" y="644"/>
                    </a:lnTo>
                    <a:lnTo>
                      <a:pt x="127" y="649"/>
                    </a:lnTo>
                    <a:lnTo>
                      <a:pt x="128" y="653"/>
                    </a:lnTo>
                    <a:lnTo>
                      <a:pt x="130" y="658"/>
                    </a:lnTo>
                    <a:lnTo>
                      <a:pt x="131" y="662"/>
                    </a:lnTo>
                    <a:lnTo>
                      <a:pt x="134" y="667"/>
                    </a:lnTo>
                    <a:lnTo>
                      <a:pt x="136" y="672"/>
                    </a:lnTo>
                    <a:lnTo>
                      <a:pt x="138" y="676"/>
                    </a:lnTo>
                    <a:lnTo>
                      <a:pt x="142" y="682"/>
                    </a:lnTo>
                    <a:lnTo>
                      <a:pt x="146" y="687"/>
                    </a:lnTo>
                    <a:lnTo>
                      <a:pt x="151" y="691"/>
                    </a:lnTo>
                    <a:lnTo>
                      <a:pt x="157" y="695"/>
                    </a:lnTo>
                    <a:lnTo>
                      <a:pt x="174" y="691"/>
                    </a:lnTo>
                    <a:lnTo>
                      <a:pt x="191" y="688"/>
                    </a:lnTo>
                    <a:lnTo>
                      <a:pt x="207" y="691"/>
                    </a:lnTo>
                    <a:lnTo>
                      <a:pt x="223" y="688"/>
                    </a:lnTo>
                    <a:lnTo>
                      <a:pt x="237" y="691"/>
                    </a:lnTo>
                    <a:lnTo>
                      <a:pt x="256" y="691"/>
                    </a:lnTo>
                    <a:lnTo>
                      <a:pt x="278" y="689"/>
                    </a:lnTo>
                    <a:lnTo>
                      <a:pt x="287" y="684"/>
                    </a:lnTo>
                    <a:lnTo>
                      <a:pt x="297" y="680"/>
                    </a:lnTo>
                    <a:lnTo>
                      <a:pt x="306" y="676"/>
                    </a:lnTo>
                    <a:lnTo>
                      <a:pt x="320" y="672"/>
                    </a:lnTo>
                    <a:lnTo>
                      <a:pt x="339" y="668"/>
                    </a:lnTo>
                    <a:lnTo>
                      <a:pt x="355" y="665"/>
                    </a:lnTo>
                    <a:lnTo>
                      <a:pt x="369" y="661"/>
                    </a:lnTo>
                    <a:lnTo>
                      <a:pt x="381" y="658"/>
                    </a:lnTo>
                    <a:lnTo>
                      <a:pt x="387" y="662"/>
                    </a:lnTo>
                    <a:lnTo>
                      <a:pt x="393" y="667"/>
                    </a:lnTo>
                    <a:lnTo>
                      <a:pt x="399" y="672"/>
                    </a:lnTo>
                    <a:lnTo>
                      <a:pt x="414" y="675"/>
                    </a:lnTo>
                    <a:lnTo>
                      <a:pt x="435" y="674"/>
                    </a:lnTo>
                    <a:lnTo>
                      <a:pt x="455" y="673"/>
                    </a:lnTo>
                    <a:lnTo>
                      <a:pt x="469" y="676"/>
                    </a:lnTo>
                    <a:lnTo>
                      <a:pt x="472" y="681"/>
                    </a:lnTo>
                    <a:lnTo>
                      <a:pt x="477" y="685"/>
                    </a:lnTo>
                    <a:lnTo>
                      <a:pt x="483" y="690"/>
                    </a:lnTo>
                    <a:lnTo>
                      <a:pt x="487" y="695"/>
                    </a:lnTo>
                    <a:lnTo>
                      <a:pt x="492" y="699"/>
                    </a:lnTo>
                    <a:lnTo>
                      <a:pt x="493" y="704"/>
                    </a:lnTo>
                    <a:lnTo>
                      <a:pt x="493" y="709"/>
                    </a:lnTo>
                    <a:lnTo>
                      <a:pt x="494" y="713"/>
                    </a:lnTo>
                    <a:lnTo>
                      <a:pt x="495" y="718"/>
                    </a:lnTo>
                    <a:lnTo>
                      <a:pt x="496" y="722"/>
                    </a:lnTo>
                    <a:lnTo>
                      <a:pt x="499" y="727"/>
                    </a:lnTo>
                    <a:lnTo>
                      <a:pt x="500" y="732"/>
                    </a:lnTo>
                    <a:lnTo>
                      <a:pt x="501" y="737"/>
                    </a:lnTo>
                    <a:lnTo>
                      <a:pt x="508" y="740"/>
                    </a:lnTo>
                    <a:lnTo>
                      <a:pt x="522" y="736"/>
                    </a:lnTo>
                    <a:lnTo>
                      <a:pt x="526" y="732"/>
                    </a:lnTo>
                    <a:lnTo>
                      <a:pt x="531" y="727"/>
                    </a:lnTo>
                    <a:lnTo>
                      <a:pt x="536" y="722"/>
                    </a:lnTo>
                    <a:lnTo>
                      <a:pt x="558" y="721"/>
                    </a:lnTo>
                    <a:lnTo>
                      <a:pt x="582" y="722"/>
                    </a:lnTo>
                    <a:lnTo>
                      <a:pt x="591" y="726"/>
                    </a:lnTo>
                    <a:lnTo>
                      <a:pt x="594" y="732"/>
                    </a:lnTo>
                    <a:lnTo>
                      <a:pt x="596" y="736"/>
                    </a:lnTo>
                    <a:lnTo>
                      <a:pt x="596" y="741"/>
                    </a:lnTo>
                    <a:lnTo>
                      <a:pt x="596" y="745"/>
                    </a:lnTo>
                    <a:lnTo>
                      <a:pt x="596" y="750"/>
                    </a:lnTo>
                    <a:lnTo>
                      <a:pt x="596" y="755"/>
                    </a:lnTo>
                    <a:lnTo>
                      <a:pt x="596" y="759"/>
                    </a:lnTo>
                    <a:lnTo>
                      <a:pt x="596" y="764"/>
                    </a:lnTo>
                    <a:lnTo>
                      <a:pt x="597" y="768"/>
                    </a:lnTo>
                    <a:lnTo>
                      <a:pt x="596" y="773"/>
                    </a:lnTo>
                    <a:lnTo>
                      <a:pt x="596" y="778"/>
                    </a:lnTo>
                    <a:lnTo>
                      <a:pt x="596" y="782"/>
                    </a:lnTo>
                    <a:lnTo>
                      <a:pt x="594" y="788"/>
                    </a:lnTo>
                    <a:lnTo>
                      <a:pt x="592" y="793"/>
                    </a:lnTo>
                    <a:lnTo>
                      <a:pt x="590" y="797"/>
                    </a:lnTo>
                    <a:lnTo>
                      <a:pt x="587" y="802"/>
                    </a:lnTo>
                    <a:lnTo>
                      <a:pt x="586" y="806"/>
                    </a:lnTo>
                    <a:lnTo>
                      <a:pt x="586" y="811"/>
                    </a:lnTo>
                    <a:lnTo>
                      <a:pt x="585" y="816"/>
                    </a:lnTo>
                    <a:lnTo>
                      <a:pt x="585" y="820"/>
                    </a:lnTo>
                    <a:lnTo>
                      <a:pt x="584" y="825"/>
                    </a:lnTo>
                    <a:lnTo>
                      <a:pt x="583" y="830"/>
                    </a:lnTo>
                    <a:lnTo>
                      <a:pt x="582" y="834"/>
                    </a:lnTo>
                    <a:lnTo>
                      <a:pt x="581" y="839"/>
                    </a:lnTo>
                    <a:lnTo>
                      <a:pt x="579" y="843"/>
                    </a:lnTo>
                    <a:lnTo>
                      <a:pt x="578" y="848"/>
                    </a:lnTo>
                    <a:lnTo>
                      <a:pt x="577" y="854"/>
                    </a:lnTo>
                    <a:lnTo>
                      <a:pt x="576" y="858"/>
                    </a:lnTo>
                    <a:lnTo>
                      <a:pt x="577" y="863"/>
                    </a:lnTo>
                    <a:lnTo>
                      <a:pt x="578" y="868"/>
                    </a:lnTo>
                    <a:lnTo>
                      <a:pt x="578" y="872"/>
                    </a:lnTo>
                    <a:lnTo>
                      <a:pt x="579" y="877"/>
                    </a:lnTo>
                    <a:lnTo>
                      <a:pt x="581" y="881"/>
                    </a:lnTo>
                    <a:lnTo>
                      <a:pt x="581" y="886"/>
                    </a:lnTo>
                    <a:lnTo>
                      <a:pt x="582" y="891"/>
                    </a:lnTo>
                    <a:lnTo>
                      <a:pt x="582" y="895"/>
                    </a:lnTo>
                    <a:lnTo>
                      <a:pt x="583" y="900"/>
                    </a:lnTo>
                    <a:lnTo>
                      <a:pt x="584" y="904"/>
                    </a:lnTo>
                    <a:lnTo>
                      <a:pt x="585" y="909"/>
                    </a:lnTo>
                    <a:lnTo>
                      <a:pt x="586" y="915"/>
                    </a:lnTo>
                    <a:lnTo>
                      <a:pt x="585" y="919"/>
                    </a:lnTo>
                    <a:lnTo>
                      <a:pt x="584" y="924"/>
                    </a:lnTo>
                    <a:lnTo>
                      <a:pt x="584" y="929"/>
                    </a:lnTo>
                    <a:lnTo>
                      <a:pt x="583" y="933"/>
                    </a:lnTo>
                    <a:lnTo>
                      <a:pt x="583" y="938"/>
                    </a:lnTo>
                    <a:lnTo>
                      <a:pt x="583" y="942"/>
                    </a:lnTo>
                    <a:lnTo>
                      <a:pt x="582" y="947"/>
                    </a:lnTo>
                    <a:lnTo>
                      <a:pt x="583" y="952"/>
                    </a:lnTo>
                    <a:lnTo>
                      <a:pt x="583" y="956"/>
                    </a:lnTo>
                    <a:lnTo>
                      <a:pt x="584" y="961"/>
                    </a:lnTo>
                    <a:lnTo>
                      <a:pt x="585" y="966"/>
                    </a:lnTo>
                    <a:lnTo>
                      <a:pt x="584" y="970"/>
                    </a:lnTo>
                    <a:lnTo>
                      <a:pt x="583" y="976"/>
                    </a:lnTo>
                    <a:lnTo>
                      <a:pt x="582" y="981"/>
                    </a:lnTo>
                    <a:lnTo>
                      <a:pt x="581" y="985"/>
                    </a:lnTo>
                    <a:lnTo>
                      <a:pt x="578" y="990"/>
                    </a:lnTo>
                    <a:lnTo>
                      <a:pt x="577" y="994"/>
                    </a:lnTo>
                    <a:lnTo>
                      <a:pt x="576" y="999"/>
                    </a:lnTo>
                    <a:lnTo>
                      <a:pt x="575" y="1004"/>
                    </a:lnTo>
                    <a:lnTo>
                      <a:pt x="574" y="1008"/>
                    </a:lnTo>
                    <a:lnTo>
                      <a:pt x="574" y="1013"/>
                    </a:lnTo>
                    <a:lnTo>
                      <a:pt x="573" y="1017"/>
                    </a:lnTo>
                    <a:lnTo>
                      <a:pt x="571" y="1022"/>
                    </a:lnTo>
                    <a:lnTo>
                      <a:pt x="571" y="1027"/>
                    </a:lnTo>
                    <a:lnTo>
                      <a:pt x="571" y="1031"/>
                    </a:lnTo>
                    <a:lnTo>
                      <a:pt x="571" y="1037"/>
                    </a:lnTo>
                    <a:lnTo>
                      <a:pt x="571" y="1042"/>
                    </a:lnTo>
                    <a:lnTo>
                      <a:pt x="571" y="1046"/>
                    </a:lnTo>
                    <a:lnTo>
                      <a:pt x="571" y="1051"/>
                    </a:lnTo>
                    <a:lnTo>
                      <a:pt x="571" y="1055"/>
                    </a:lnTo>
                    <a:lnTo>
                      <a:pt x="573" y="1060"/>
                    </a:lnTo>
                    <a:lnTo>
                      <a:pt x="574" y="1065"/>
                    </a:lnTo>
                    <a:lnTo>
                      <a:pt x="574" y="1069"/>
                    </a:lnTo>
                    <a:lnTo>
                      <a:pt x="575" y="1074"/>
                    </a:lnTo>
                    <a:lnTo>
                      <a:pt x="576" y="1078"/>
                    </a:lnTo>
                    <a:lnTo>
                      <a:pt x="577" y="1083"/>
                    </a:lnTo>
                    <a:lnTo>
                      <a:pt x="578" y="1088"/>
                    </a:lnTo>
                    <a:lnTo>
                      <a:pt x="581" y="1092"/>
                    </a:lnTo>
                    <a:lnTo>
                      <a:pt x="582" y="1098"/>
                    </a:lnTo>
                    <a:lnTo>
                      <a:pt x="583" y="1103"/>
                    </a:lnTo>
                    <a:lnTo>
                      <a:pt x="585" y="1107"/>
                    </a:lnTo>
                    <a:lnTo>
                      <a:pt x="587" y="1112"/>
                    </a:lnTo>
                    <a:lnTo>
                      <a:pt x="589" y="1117"/>
                    </a:lnTo>
                    <a:lnTo>
                      <a:pt x="591" y="1121"/>
                    </a:lnTo>
                    <a:lnTo>
                      <a:pt x="593" y="1126"/>
                    </a:lnTo>
                    <a:lnTo>
                      <a:pt x="596" y="1130"/>
                    </a:lnTo>
                    <a:lnTo>
                      <a:pt x="598" y="1135"/>
                    </a:lnTo>
                    <a:lnTo>
                      <a:pt x="600" y="1140"/>
                    </a:lnTo>
                    <a:lnTo>
                      <a:pt x="602" y="1144"/>
                    </a:lnTo>
                    <a:lnTo>
                      <a:pt x="606" y="1149"/>
                    </a:lnTo>
                    <a:lnTo>
                      <a:pt x="608" y="1153"/>
                    </a:lnTo>
                    <a:lnTo>
                      <a:pt x="612" y="1158"/>
                    </a:lnTo>
                    <a:lnTo>
                      <a:pt x="615" y="1163"/>
                    </a:lnTo>
                    <a:lnTo>
                      <a:pt x="617" y="1167"/>
                    </a:lnTo>
                    <a:lnTo>
                      <a:pt x="621" y="1172"/>
                    </a:lnTo>
                    <a:lnTo>
                      <a:pt x="624" y="1178"/>
                    </a:lnTo>
                    <a:lnTo>
                      <a:pt x="628" y="1182"/>
                    </a:lnTo>
                    <a:lnTo>
                      <a:pt x="631" y="1187"/>
                    </a:lnTo>
                    <a:lnTo>
                      <a:pt x="635" y="1191"/>
                    </a:lnTo>
                    <a:lnTo>
                      <a:pt x="638" y="1196"/>
                    </a:lnTo>
                    <a:lnTo>
                      <a:pt x="642" y="1201"/>
                    </a:lnTo>
                    <a:lnTo>
                      <a:pt x="646" y="1205"/>
                    </a:lnTo>
                    <a:lnTo>
                      <a:pt x="651" y="1210"/>
                    </a:lnTo>
                    <a:lnTo>
                      <a:pt x="655" y="1214"/>
                    </a:lnTo>
                    <a:lnTo>
                      <a:pt x="660" y="1219"/>
                    </a:lnTo>
                    <a:lnTo>
                      <a:pt x="666" y="1224"/>
                    </a:lnTo>
                    <a:lnTo>
                      <a:pt x="673" y="1228"/>
                    </a:lnTo>
                    <a:lnTo>
                      <a:pt x="680" y="1233"/>
                    </a:lnTo>
                    <a:lnTo>
                      <a:pt x="688" y="1236"/>
                    </a:lnTo>
                    <a:lnTo>
                      <a:pt x="695" y="1241"/>
                    </a:lnTo>
                    <a:lnTo>
                      <a:pt x="704" y="1246"/>
                    </a:lnTo>
                    <a:lnTo>
                      <a:pt x="713" y="1250"/>
                    </a:lnTo>
                    <a:lnTo>
                      <a:pt x="723" y="1255"/>
                    </a:lnTo>
                    <a:lnTo>
                      <a:pt x="734" y="1258"/>
                    </a:lnTo>
                    <a:lnTo>
                      <a:pt x="748" y="1263"/>
                    </a:lnTo>
                    <a:lnTo>
                      <a:pt x="766" y="1266"/>
                    </a:lnTo>
                    <a:lnTo>
                      <a:pt x="778" y="1270"/>
                    </a:lnTo>
                    <a:lnTo>
                      <a:pt x="0" y="1270"/>
                    </a:lnTo>
                    <a:lnTo>
                      <a:pt x="0" y="668"/>
                    </a:lnTo>
                    <a:close/>
                    <a:moveTo>
                      <a:pt x="1747" y="178"/>
                    </a:moveTo>
                    <a:lnTo>
                      <a:pt x="1735" y="175"/>
                    </a:lnTo>
                    <a:lnTo>
                      <a:pt x="1717" y="173"/>
                    </a:lnTo>
                    <a:lnTo>
                      <a:pt x="1697" y="173"/>
                    </a:lnTo>
                    <a:lnTo>
                      <a:pt x="1687" y="169"/>
                    </a:lnTo>
                    <a:lnTo>
                      <a:pt x="1680" y="166"/>
                    </a:lnTo>
                    <a:lnTo>
                      <a:pt x="1675" y="161"/>
                    </a:lnTo>
                    <a:lnTo>
                      <a:pt x="1673" y="156"/>
                    </a:lnTo>
                    <a:lnTo>
                      <a:pt x="1671" y="153"/>
                    </a:lnTo>
                    <a:lnTo>
                      <a:pt x="1668" y="148"/>
                    </a:lnTo>
                    <a:lnTo>
                      <a:pt x="1666" y="144"/>
                    </a:lnTo>
                    <a:lnTo>
                      <a:pt x="1665" y="140"/>
                    </a:lnTo>
                    <a:lnTo>
                      <a:pt x="1664" y="136"/>
                    </a:lnTo>
                    <a:lnTo>
                      <a:pt x="1662" y="131"/>
                    </a:lnTo>
                    <a:lnTo>
                      <a:pt x="1661" y="128"/>
                    </a:lnTo>
                    <a:lnTo>
                      <a:pt x="1660" y="123"/>
                    </a:lnTo>
                    <a:lnTo>
                      <a:pt x="1660" y="118"/>
                    </a:lnTo>
                    <a:lnTo>
                      <a:pt x="1660" y="115"/>
                    </a:lnTo>
                    <a:lnTo>
                      <a:pt x="1660" y="110"/>
                    </a:lnTo>
                    <a:lnTo>
                      <a:pt x="1660" y="106"/>
                    </a:lnTo>
                    <a:lnTo>
                      <a:pt x="1660" y="102"/>
                    </a:lnTo>
                    <a:lnTo>
                      <a:pt x="1661" y="98"/>
                    </a:lnTo>
                    <a:lnTo>
                      <a:pt x="1662" y="93"/>
                    </a:lnTo>
                    <a:lnTo>
                      <a:pt x="1664" y="90"/>
                    </a:lnTo>
                    <a:lnTo>
                      <a:pt x="1667" y="85"/>
                    </a:lnTo>
                    <a:lnTo>
                      <a:pt x="1669" y="80"/>
                    </a:lnTo>
                    <a:lnTo>
                      <a:pt x="1672" y="77"/>
                    </a:lnTo>
                    <a:lnTo>
                      <a:pt x="1675" y="72"/>
                    </a:lnTo>
                    <a:lnTo>
                      <a:pt x="1679" y="68"/>
                    </a:lnTo>
                    <a:lnTo>
                      <a:pt x="1689" y="64"/>
                    </a:lnTo>
                    <a:lnTo>
                      <a:pt x="1704" y="61"/>
                    </a:lnTo>
                    <a:lnTo>
                      <a:pt x="1718" y="59"/>
                    </a:lnTo>
                    <a:lnTo>
                      <a:pt x="1737" y="61"/>
                    </a:lnTo>
                    <a:lnTo>
                      <a:pt x="1751" y="64"/>
                    </a:lnTo>
                    <a:lnTo>
                      <a:pt x="1759" y="68"/>
                    </a:lnTo>
                    <a:lnTo>
                      <a:pt x="1766" y="72"/>
                    </a:lnTo>
                    <a:lnTo>
                      <a:pt x="1771" y="76"/>
                    </a:lnTo>
                    <a:lnTo>
                      <a:pt x="1774" y="80"/>
                    </a:lnTo>
                    <a:lnTo>
                      <a:pt x="1779" y="85"/>
                    </a:lnTo>
                    <a:lnTo>
                      <a:pt x="1782" y="88"/>
                    </a:lnTo>
                    <a:lnTo>
                      <a:pt x="1788" y="93"/>
                    </a:lnTo>
                    <a:lnTo>
                      <a:pt x="1794" y="97"/>
                    </a:lnTo>
                    <a:lnTo>
                      <a:pt x="1800" y="101"/>
                    </a:lnTo>
                    <a:lnTo>
                      <a:pt x="1804" y="106"/>
                    </a:lnTo>
                    <a:lnTo>
                      <a:pt x="1808" y="109"/>
                    </a:lnTo>
                    <a:lnTo>
                      <a:pt x="1810" y="114"/>
                    </a:lnTo>
                    <a:lnTo>
                      <a:pt x="1812" y="118"/>
                    </a:lnTo>
                    <a:lnTo>
                      <a:pt x="1815" y="122"/>
                    </a:lnTo>
                    <a:lnTo>
                      <a:pt x="1816" y="126"/>
                    </a:lnTo>
                    <a:lnTo>
                      <a:pt x="1816" y="131"/>
                    </a:lnTo>
                    <a:lnTo>
                      <a:pt x="1816" y="135"/>
                    </a:lnTo>
                    <a:lnTo>
                      <a:pt x="1815" y="139"/>
                    </a:lnTo>
                    <a:lnTo>
                      <a:pt x="1815" y="144"/>
                    </a:lnTo>
                    <a:lnTo>
                      <a:pt x="1813" y="147"/>
                    </a:lnTo>
                    <a:lnTo>
                      <a:pt x="1813" y="152"/>
                    </a:lnTo>
                    <a:lnTo>
                      <a:pt x="1812" y="156"/>
                    </a:lnTo>
                    <a:lnTo>
                      <a:pt x="1811" y="160"/>
                    </a:lnTo>
                    <a:lnTo>
                      <a:pt x="1808" y="165"/>
                    </a:lnTo>
                    <a:lnTo>
                      <a:pt x="1805" y="169"/>
                    </a:lnTo>
                    <a:lnTo>
                      <a:pt x="1802" y="173"/>
                    </a:lnTo>
                    <a:lnTo>
                      <a:pt x="1796" y="177"/>
                    </a:lnTo>
                    <a:lnTo>
                      <a:pt x="1790" y="181"/>
                    </a:lnTo>
                    <a:lnTo>
                      <a:pt x="1785" y="185"/>
                    </a:lnTo>
                    <a:lnTo>
                      <a:pt x="1766" y="186"/>
                    </a:lnTo>
                    <a:lnTo>
                      <a:pt x="1756" y="182"/>
                    </a:lnTo>
                    <a:lnTo>
                      <a:pt x="1747" y="178"/>
                    </a:lnTo>
                    <a:close/>
                    <a:moveTo>
                      <a:pt x="3394" y="178"/>
                    </a:moveTo>
                    <a:lnTo>
                      <a:pt x="3383" y="176"/>
                    </a:lnTo>
                    <a:lnTo>
                      <a:pt x="3372" y="174"/>
                    </a:lnTo>
                    <a:lnTo>
                      <a:pt x="3363" y="171"/>
                    </a:lnTo>
                    <a:lnTo>
                      <a:pt x="3360" y="168"/>
                    </a:lnTo>
                    <a:lnTo>
                      <a:pt x="3357" y="166"/>
                    </a:lnTo>
                    <a:lnTo>
                      <a:pt x="3355" y="162"/>
                    </a:lnTo>
                    <a:lnTo>
                      <a:pt x="3352" y="160"/>
                    </a:lnTo>
                    <a:lnTo>
                      <a:pt x="3346" y="156"/>
                    </a:lnTo>
                    <a:lnTo>
                      <a:pt x="3340" y="154"/>
                    </a:lnTo>
                    <a:lnTo>
                      <a:pt x="3332" y="151"/>
                    </a:lnTo>
                    <a:lnTo>
                      <a:pt x="3326" y="148"/>
                    </a:lnTo>
                    <a:lnTo>
                      <a:pt x="3321" y="145"/>
                    </a:lnTo>
                    <a:lnTo>
                      <a:pt x="3315" y="143"/>
                    </a:lnTo>
                    <a:lnTo>
                      <a:pt x="3314" y="139"/>
                    </a:lnTo>
                    <a:lnTo>
                      <a:pt x="3312" y="136"/>
                    </a:lnTo>
                    <a:lnTo>
                      <a:pt x="3311" y="133"/>
                    </a:lnTo>
                    <a:lnTo>
                      <a:pt x="3310" y="130"/>
                    </a:lnTo>
                    <a:lnTo>
                      <a:pt x="3309" y="126"/>
                    </a:lnTo>
                    <a:lnTo>
                      <a:pt x="3307" y="124"/>
                    </a:lnTo>
                    <a:lnTo>
                      <a:pt x="3310" y="121"/>
                    </a:lnTo>
                    <a:lnTo>
                      <a:pt x="3314" y="118"/>
                    </a:lnTo>
                    <a:lnTo>
                      <a:pt x="3317" y="115"/>
                    </a:lnTo>
                    <a:lnTo>
                      <a:pt x="3321" y="112"/>
                    </a:lnTo>
                    <a:lnTo>
                      <a:pt x="3325" y="109"/>
                    </a:lnTo>
                    <a:lnTo>
                      <a:pt x="3337" y="107"/>
                    </a:lnTo>
                    <a:lnTo>
                      <a:pt x="3353" y="107"/>
                    </a:lnTo>
                    <a:lnTo>
                      <a:pt x="3368" y="108"/>
                    </a:lnTo>
                    <a:lnTo>
                      <a:pt x="3383" y="109"/>
                    </a:lnTo>
                    <a:lnTo>
                      <a:pt x="3399" y="110"/>
                    </a:lnTo>
                    <a:lnTo>
                      <a:pt x="3413" y="112"/>
                    </a:lnTo>
                    <a:lnTo>
                      <a:pt x="3418" y="115"/>
                    </a:lnTo>
                    <a:lnTo>
                      <a:pt x="3424" y="117"/>
                    </a:lnTo>
                    <a:lnTo>
                      <a:pt x="3430" y="121"/>
                    </a:lnTo>
                    <a:lnTo>
                      <a:pt x="3432" y="124"/>
                    </a:lnTo>
                    <a:lnTo>
                      <a:pt x="3435" y="126"/>
                    </a:lnTo>
                    <a:lnTo>
                      <a:pt x="3437" y="130"/>
                    </a:lnTo>
                    <a:lnTo>
                      <a:pt x="3439" y="132"/>
                    </a:lnTo>
                    <a:lnTo>
                      <a:pt x="3440" y="136"/>
                    </a:lnTo>
                    <a:lnTo>
                      <a:pt x="3443" y="139"/>
                    </a:lnTo>
                    <a:lnTo>
                      <a:pt x="3445" y="141"/>
                    </a:lnTo>
                    <a:lnTo>
                      <a:pt x="3444" y="145"/>
                    </a:lnTo>
                    <a:lnTo>
                      <a:pt x="3444" y="148"/>
                    </a:lnTo>
                    <a:lnTo>
                      <a:pt x="3443" y="151"/>
                    </a:lnTo>
                    <a:lnTo>
                      <a:pt x="3443" y="154"/>
                    </a:lnTo>
                    <a:lnTo>
                      <a:pt x="3442" y="158"/>
                    </a:lnTo>
                    <a:lnTo>
                      <a:pt x="3440" y="160"/>
                    </a:lnTo>
                    <a:lnTo>
                      <a:pt x="3438" y="163"/>
                    </a:lnTo>
                    <a:lnTo>
                      <a:pt x="3435" y="167"/>
                    </a:lnTo>
                    <a:lnTo>
                      <a:pt x="3431" y="169"/>
                    </a:lnTo>
                    <a:lnTo>
                      <a:pt x="3424" y="173"/>
                    </a:lnTo>
                    <a:lnTo>
                      <a:pt x="3417" y="175"/>
                    </a:lnTo>
                    <a:lnTo>
                      <a:pt x="3408" y="177"/>
                    </a:lnTo>
                    <a:lnTo>
                      <a:pt x="3394" y="178"/>
                    </a:lnTo>
                    <a:close/>
                    <a:moveTo>
                      <a:pt x="2781" y="124"/>
                    </a:moveTo>
                    <a:lnTo>
                      <a:pt x="2777" y="122"/>
                    </a:lnTo>
                    <a:lnTo>
                      <a:pt x="2773" y="120"/>
                    </a:lnTo>
                    <a:lnTo>
                      <a:pt x="2765" y="117"/>
                    </a:lnTo>
                    <a:lnTo>
                      <a:pt x="2755" y="116"/>
                    </a:lnTo>
                    <a:lnTo>
                      <a:pt x="2742" y="116"/>
                    </a:lnTo>
                    <a:lnTo>
                      <a:pt x="2735" y="115"/>
                    </a:lnTo>
                    <a:lnTo>
                      <a:pt x="2732" y="113"/>
                    </a:lnTo>
                    <a:lnTo>
                      <a:pt x="2729" y="110"/>
                    </a:lnTo>
                    <a:lnTo>
                      <a:pt x="2726" y="108"/>
                    </a:lnTo>
                    <a:lnTo>
                      <a:pt x="2729" y="105"/>
                    </a:lnTo>
                    <a:lnTo>
                      <a:pt x="2735" y="102"/>
                    </a:lnTo>
                    <a:lnTo>
                      <a:pt x="2747" y="102"/>
                    </a:lnTo>
                    <a:lnTo>
                      <a:pt x="2761" y="103"/>
                    </a:lnTo>
                    <a:lnTo>
                      <a:pt x="2772" y="105"/>
                    </a:lnTo>
                    <a:lnTo>
                      <a:pt x="2785" y="106"/>
                    </a:lnTo>
                    <a:lnTo>
                      <a:pt x="2794" y="105"/>
                    </a:lnTo>
                    <a:lnTo>
                      <a:pt x="2800" y="102"/>
                    </a:lnTo>
                    <a:lnTo>
                      <a:pt x="2805" y="100"/>
                    </a:lnTo>
                    <a:lnTo>
                      <a:pt x="2818" y="100"/>
                    </a:lnTo>
                    <a:lnTo>
                      <a:pt x="2832" y="101"/>
                    </a:lnTo>
                    <a:lnTo>
                      <a:pt x="2846" y="101"/>
                    </a:lnTo>
                    <a:lnTo>
                      <a:pt x="2858" y="102"/>
                    </a:lnTo>
                    <a:lnTo>
                      <a:pt x="2869" y="103"/>
                    </a:lnTo>
                    <a:lnTo>
                      <a:pt x="2882" y="105"/>
                    </a:lnTo>
                    <a:lnTo>
                      <a:pt x="2894" y="103"/>
                    </a:lnTo>
                    <a:lnTo>
                      <a:pt x="2899" y="106"/>
                    </a:lnTo>
                    <a:lnTo>
                      <a:pt x="2899" y="108"/>
                    </a:lnTo>
                    <a:lnTo>
                      <a:pt x="2897" y="112"/>
                    </a:lnTo>
                    <a:lnTo>
                      <a:pt x="2893" y="114"/>
                    </a:lnTo>
                    <a:lnTo>
                      <a:pt x="2882" y="113"/>
                    </a:lnTo>
                    <a:lnTo>
                      <a:pt x="2873" y="113"/>
                    </a:lnTo>
                    <a:lnTo>
                      <a:pt x="2869" y="115"/>
                    </a:lnTo>
                    <a:lnTo>
                      <a:pt x="2864" y="117"/>
                    </a:lnTo>
                    <a:lnTo>
                      <a:pt x="2861" y="121"/>
                    </a:lnTo>
                    <a:lnTo>
                      <a:pt x="2856" y="123"/>
                    </a:lnTo>
                    <a:lnTo>
                      <a:pt x="2853" y="125"/>
                    </a:lnTo>
                    <a:lnTo>
                      <a:pt x="2850" y="128"/>
                    </a:lnTo>
                    <a:lnTo>
                      <a:pt x="2849" y="131"/>
                    </a:lnTo>
                    <a:lnTo>
                      <a:pt x="2847" y="133"/>
                    </a:lnTo>
                    <a:lnTo>
                      <a:pt x="2845" y="136"/>
                    </a:lnTo>
                    <a:lnTo>
                      <a:pt x="2842" y="138"/>
                    </a:lnTo>
                    <a:lnTo>
                      <a:pt x="2839" y="138"/>
                    </a:lnTo>
                    <a:lnTo>
                      <a:pt x="2833" y="136"/>
                    </a:lnTo>
                    <a:lnTo>
                      <a:pt x="2829" y="133"/>
                    </a:lnTo>
                    <a:lnTo>
                      <a:pt x="2823" y="131"/>
                    </a:lnTo>
                    <a:lnTo>
                      <a:pt x="2808" y="131"/>
                    </a:lnTo>
                    <a:lnTo>
                      <a:pt x="2797" y="129"/>
                    </a:lnTo>
                    <a:lnTo>
                      <a:pt x="2788" y="126"/>
                    </a:lnTo>
                    <a:lnTo>
                      <a:pt x="2781" y="124"/>
                    </a:lnTo>
                    <a:close/>
                    <a:moveTo>
                      <a:pt x="2923" y="107"/>
                    </a:moveTo>
                    <a:lnTo>
                      <a:pt x="2928" y="105"/>
                    </a:lnTo>
                    <a:lnTo>
                      <a:pt x="2936" y="106"/>
                    </a:lnTo>
                    <a:lnTo>
                      <a:pt x="2936" y="108"/>
                    </a:lnTo>
                    <a:lnTo>
                      <a:pt x="2933" y="110"/>
                    </a:lnTo>
                    <a:lnTo>
                      <a:pt x="2930" y="113"/>
                    </a:lnTo>
                    <a:lnTo>
                      <a:pt x="2928" y="114"/>
                    </a:lnTo>
                    <a:lnTo>
                      <a:pt x="2925" y="112"/>
                    </a:lnTo>
                    <a:lnTo>
                      <a:pt x="2924" y="109"/>
                    </a:lnTo>
                    <a:lnTo>
                      <a:pt x="2923" y="107"/>
                    </a:lnTo>
                    <a:close/>
                  </a:path>
                </a:pathLst>
              </a:custGeom>
              <a:solidFill>
                <a:srgbClr val="4E4E4E"/>
              </a:solidFill>
              <a:ln w="9525">
                <a:noFill/>
                <a:round/>
                <a:headEnd/>
                <a:tailEnd/>
              </a:ln>
            </p:spPr>
            <p:txBody>
              <a:bodyPr/>
              <a:lstStyle/>
              <a:p>
                <a:endParaRPr lang="ru-RU"/>
              </a:p>
            </p:txBody>
          </p:sp>
          <p:sp>
            <p:nvSpPr>
              <p:cNvPr id="22795" name="Freeform 13"/>
              <p:cNvSpPr>
                <a:spLocks noEditPoints="1"/>
              </p:cNvSpPr>
              <p:nvPr/>
            </p:nvSpPr>
            <p:spPr bwMode="auto">
              <a:xfrm>
                <a:off x="495" y="1189"/>
                <a:ext cx="3457" cy="635"/>
              </a:xfrm>
              <a:custGeom>
                <a:avLst/>
                <a:gdLst>
                  <a:gd name="T0" fmla="*/ 11 w 6913"/>
                  <a:gd name="T1" fmla="*/ 1 h 1270"/>
                  <a:gd name="T2" fmla="*/ 11 w 6913"/>
                  <a:gd name="T3" fmla="*/ 2 h 1270"/>
                  <a:gd name="T4" fmla="*/ 15 w 6913"/>
                  <a:gd name="T5" fmla="*/ 4 h 1270"/>
                  <a:gd name="T6" fmla="*/ 19 w 6913"/>
                  <a:gd name="T7" fmla="*/ 2 h 1270"/>
                  <a:gd name="T8" fmla="*/ 16 w 6913"/>
                  <a:gd name="T9" fmla="*/ 1 h 1270"/>
                  <a:gd name="T10" fmla="*/ 21 w 6913"/>
                  <a:gd name="T11" fmla="*/ 1 h 1270"/>
                  <a:gd name="T12" fmla="*/ 25 w 6913"/>
                  <a:gd name="T13" fmla="*/ 1 h 1270"/>
                  <a:gd name="T14" fmla="*/ 27 w 6913"/>
                  <a:gd name="T15" fmla="*/ 3 h 1270"/>
                  <a:gd name="T16" fmla="*/ 29 w 6913"/>
                  <a:gd name="T17" fmla="*/ 1 h 1270"/>
                  <a:gd name="T18" fmla="*/ 30 w 6913"/>
                  <a:gd name="T19" fmla="*/ 1 h 1270"/>
                  <a:gd name="T20" fmla="*/ 36 w 6913"/>
                  <a:gd name="T21" fmla="*/ 1 h 1270"/>
                  <a:gd name="T22" fmla="*/ 37 w 6913"/>
                  <a:gd name="T23" fmla="*/ 1 h 1270"/>
                  <a:gd name="T24" fmla="*/ 37 w 6913"/>
                  <a:gd name="T25" fmla="*/ 3 h 1270"/>
                  <a:gd name="T26" fmla="*/ 43 w 6913"/>
                  <a:gd name="T27" fmla="*/ 5 h 1270"/>
                  <a:gd name="T28" fmla="*/ 45 w 6913"/>
                  <a:gd name="T29" fmla="*/ 2 h 1270"/>
                  <a:gd name="T30" fmla="*/ 45 w 6913"/>
                  <a:gd name="T31" fmla="*/ 1 h 1270"/>
                  <a:gd name="T32" fmla="*/ 50 w 6913"/>
                  <a:gd name="T33" fmla="*/ 1 h 1270"/>
                  <a:gd name="T34" fmla="*/ 54 w 6913"/>
                  <a:gd name="T35" fmla="*/ 1 h 1270"/>
                  <a:gd name="T36" fmla="*/ 9 w 6913"/>
                  <a:gd name="T37" fmla="*/ 7 h 1270"/>
                  <a:gd name="T38" fmla="*/ 6 w 6913"/>
                  <a:gd name="T39" fmla="*/ 5 h 1270"/>
                  <a:gd name="T40" fmla="*/ 3 w 6913"/>
                  <a:gd name="T41" fmla="*/ 3 h 1270"/>
                  <a:gd name="T42" fmla="*/ 4 w 6913"/>
                  <a:gd name="T43" fmla="*/ 1 h 1270"/>
                  <a:gd name="T44" fmla="*/ 1 w 6913"/>
                  <a:gd name="T45" fmla="*/ 5 h 1270"/>
                  <a:gd name="T46" fmla="*/ 5 w 6913"/>
                  <a:gd name="T47" fmla="*/ 6 h 1270"/>
                  <a:gd name="T48" fmla="*/ 5 w 6913"/>
                  <a:gd name="T49" fmla="*/ 9 h 1270"/>
                  <a:gd name="T50" fmla="*/ 14 w 6913"/>
                  <a:gd name="T51" fmla="*/ 1 h 1270"/>
                  <a:gd name="T52" fmla="*/ 27 w 6913"/>
                  <a:gd name="T53" fmla="*/ 1 h 1270"/>
                  <a:gd name="T54" fmla="*/ 23 w 6913"/>
                  <a:gd name="T55" fmla="*/ 1 h 1270"/>
                  <a:gd name="T56" fmla="*/ 10 w 6913"/>
                  <a:gd name="T57" fmla="*/ 1 h 1270"/>
                  <a:gd name="T58" fmla="*/ 11 w 6913"/>
                  <a:gd name="T59" fmla="*/ 3 h 1270"/>
                  <a:gd name="T60" fmla="*/ 18 w 6913"/>
                  <a:gd name="T61" fmla="*/ 4 h 1270"/>
                  <a:gd name="T62" fmla="*/ 19 w 6913"/>
                  <a:gd name="T63" fmla="*/ 2 h 1270"/>
                  <a:gd name="T64" fmla="*/ 20 w 6913"/>
                  <a:gd name="T65" fmla="*/ 2 h 1270"/>
                  <a:gd name="T66" fmla="*/ 22 w 6913"/>
                  <a:gd name="T67" fmla="*/ 1 h 1270"/>
                  <a:gd name="T68" fmla="*/ 24 w 6913"/>
                  <a:gd name="T69" fmla="*/ 1 h 1270"/>
                  <a:gd name="T70" fmla="*/ 26 w 6913"/>
                  <a:gd name="T71" fmla="*/ 3 h 1270"/>
                  <a:gd name="T72" fmla="*/ 31 w 6913"/>
                  <a:gd name="T73" fmla="*/ 2 h 1270"/>
                  <a:gd name="T74" fmla="*/ 31 w 6913"/>
                  <a:gd name="T75" fmla="*/ 2 h 1270"/>
                  <a:gd name="T76" fmla="*/ 33 w 6913"/>
                  <a:gd name="T77" fmla="*/ 5 h 1270"/>
                  <a:gd name="T78" fmla="*/ 39 w 6913"/>
                  <a:gd name="T79" fmla="*/ 5 h 1270"/>
                  <a:gd name="T80" fmla="*/ 44 w 6913"/>
                  <a:gd name="T81" fmla="*/ 5 h 1270"/>
                  <a:gd name="T82" fmla="*/ 46 w 6913"/>
                  <a:gd name="T83" fmla="*/ 2 h 1270"/>
                  <a:gd name="T84" fmla="*/ 46 w 6913"/>
                  <a:gd name="T85" fmla="*/ 1 h 1270"/>
                  <a:gd name="T86" fmla="*/ 48 w 6913"/>
                  <a:gd name="T87" fmla="*/ 2 h 1270"/>
                  <a:gd name="T88" fmla="*/ 49 w 6913"/>
                  <a:gd name="T89" fmla="*/ 2 h 1270"/>
                  <a:gd name="T90" fmla="*/ 49 w 6913"/>
                  <a:gd name="T91" fmla="*/ 1 h 1270"/>
                  <a:gd name="T92" fmla="*/ 52 w 6913"/>
                  <a:gd name="T93" fmla="*/ 1 h 1270"/>
                  <a:gd name="T94" fmla="*/ 9 w 6913"/>
                  <a:gd name="T95" fmla="*/ 10 h 1270"/>
                  <a:gd name="T96" fmla="*/ 9 w 6913"/>
                  <a:gd name="T97" fmla="*/ 7 h 1270"/>
                  <a:gd name="T98" fmla="*/ 7 w 6913"/>
                  <a:gd name="T99" fmla="*/ 5 h 1270"/>
                  <a:gd name="T100" fmla="*/ 3 w 6913"/>
                  <a:gd name="T101" fmla="*/ 2 h 1270"/>
                  <a:gd name="T102" fmla="*/ 5 w 6913"/>
                  <a:gd name="T103" fmla="*/ 1 h 1270"/>
                  <a:gd name="T104" fmla="*/ 2 w 6913"/>
                  <a:gd name="T105" fmla="*/ 10 h 1270"/>
                  <a:gd name="T106" fmla="*/ 1 w 6913"/>
                  <a:gd name="T107" fmla="*/ 6 h 1270"/>
                  <a:gd name="T108" fmla="*/ 4 w 6913"/>
                  <a:gd name="T109" fmla="*/ 7 h 1270"/>
                  <a:gd name="T110" fmla="*/ 1 w 6913"/>
                  <a:gd name="T111" fmla="*/ 10 h 1270"/>
                  <a:gd name="T112" fmla="*/ 25 w 6913"/>
                  <a:gd name="T113" fmla="*/ 3 h 1270"/>
                  <a:gd name="T114" fmla="*/ 32 w 6913"/>
                  <a:gd name="T115" fmla="*/ 2 h 1270"/>
                  <a:gd name="T116" fmla="*/ 37 w 6913"/>
                  <a:gd name="T117" fmla="*/ 1 h 1270"/>
                  <a:gd name="T118" fmla="*/ 35 w 6913"/>
                  <a:gd name="T119" fmla="*/ 2 h 1270"/>
                  <a:gd name="T120" fmla="*/ 35 w 6913"/>
                  <a:gd name="T121" fmla="*/ 2 h 1270"/>
                  <a:gd name="T122" fmla="*/ 29 w 6913"/>
                  <a:gd name="T123" fmla="*/ 1 h 1270"/>
                  <a:gd name="T124" fmla="*/ 15 w 6913"/>
                  <a:gd name="T125" fmla="*/ 1 h 12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913"/>
                  <a:gd name="T190" fmla="*/ 0 h 1270"/>
                  <a:gd name="T191" fmla="*/ 6913 w 6913"/>
                  <a:gd name="T192" fmla="*/ 1270 h 12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913" h="1270">
                    <a:moveTo>
                      <a:pt x="1141" y="0"/>
                    </a:moveTo>
                    <a:lnTo>
                      <a:pt x="1141" y="2"/>
                    </a:lnTo>
                    <a:lnTo>
                      <a:pt x="1142" y="5"/>
                    </a:lnTo>
                    <a:lnTo>
                      <a:pt x="1143" y="9"/>
                    </a:lnTo>
                    <a:lnTo>
                      <a:pt x="1145" y="12"/>
                    </a:lnTo>
                    <a:lnTo>
                      <a:pt x="1147" y="15"/>
                    </a:lnTo>
                    <a:lnTo>
                      <a:pt x="1150" y="18"/>
                    </a:lnTo>
                    <a:lnTo>
                      <a:pt x="1151" y="22"/>
                    </a:lnTo>
                    <a:lnTo>
                      <a:pt x="1152" y="24"/>
                    </a:lnTo>
                    <a:lnTo>
                      <a:pt x="1152" y="27"/>
                    </a:lnTo>
                    <a:lnTo>
                      <a:pt x="1153" y="31"/>
                    </a:lnTo>
                    <a:lnTo>
                      <a:pt x="1153" y="33"/>
                    </a:lnTo>
                    <a:lnTo>
                      <a:pt x="1154" y="37"/>
                    </a:lnTo>
                    <a:lnTo>
                      <a:pt x="1153" y="40"/>
                    </a:lnTo>
                    <a:lnTo>
                      <a:pt x="1153" y="42"/>
                    </a:lnTo>
                    <a:lnTo>
                      <a:pt x="1153" y="46"/>
                    </a:lnTo>
                    <a:lnTo>
                      <a:pt x="1153" y="49"/>
                    </a:lnTo>
                    <a:lnTo>
                      <a:pt x="1153" y="53"/>
                    </a:lnTo>
                    <a:lnTo>
                      <a:pt x="1152" y="55"/>
                    </a:lnTo>
                    <a:lnTo>
                      <a:pt x="1151" y="59"/>
                    </a:lnTo>
                    <a:lnTo>
                      <a:pt x="1150" y="62"/>
                    </a:lnTo>
                    <a:lnTo>
                      <a:pt x="1149" y="64"/>
                    </a:lnTo>
                    <a:lnTo>
                      <a:pt x="1147" y="68"/>
                    </a:lnTo>
                    <a:lnTo>
                      <a:pt x="1146" y="71"/>
                    </a:lnTo>
                    <a:lnTo>
                      <a:pt x="1145" y="73"/>
                    </a:lnTo>
                    <a:lnTo>
                      <a:pt x="1143" y="77"/>
                    </a:lnTo>
                    <a:lnTo>
                      <a:pt x="1142" y="80"/>
                    </a:lnTo>
                    <a:lnTo>
                      <a:pt x="1139" y="84"/>
                    </a:lnTo>
                    <a:lnTo>
                      <a:pt x="1138" y="86"/>
                    </a:lnTo>
                    <a:lnTo>
                      <a:pt x="1136" y="90"/>
                    </a:lnTo>
                    <a:lnTo>
                      <a:pt x="1132" y="93"/>
                    </a:lnTo>
                    <a:lnTo>
                      <a:pt x="1129" y="95"/>
                    </a:lnTo>
                    <a:lnTo>
                      <a:pt x="1126" y="99"/>
                    </a:lnTo>
                    <a:lnTo>
                      <a:pt x="1122" y="101"/>
                    </a:lnTo>
                    <a:lnTo>
                      <a:pt x="1119" y="105"/>
                    </a:lnTo>
                    <a:lnTo>
                      <a:pt x="1116" y="108"/>
                    </a:lnTo>
                    <a:lnTo>
                      <a:pt x="1116" y="110"/>
                    </a:lnTo>
                    <a:lnTo>
                      <a:pt x="1116" y="114"/>
                    </a:lnTo>
                    <a:lnTo>
                      <a:pt x="1116" y="117"/>
                    </a:lnTo>
                    <a:lnTo>
                      <a:pt x="1116" y="121"/>
                    </a:lnTo>
                    <a:lnTo>
                      <a:pt x="1116" y="123"/>
                    </a:lnTo>
                    <a:lnTo>
                      <a:pt x="1121" y="126"/>
                    </a:lnTo>
                    <a:lnTo>
                      <a:pt x="1128" y="129"/>
                    </a:lnTo>
                    <a:lnTo>
                      <a:pt x="1136" y="132"/>
                    </a:lnTo>
                    <a:lnTo>
                      <a:pt x="1147" y="133"/>
                    </a:lnTo>
                    <a:lnTo>
                      <a:pt x="1162" y="132"/>
                    </a:lnTo>
                    <a:lnTo>
                      <a:pt x="1172" y="130"/>
                    </a:lnTo>
                    <a:lnTo>
                      <a:pt x="1181" y="126"/>
                    </a:lnTo>
                    <a:lnTo>
                      <a:pt x="1188" y="124"/>
                    </a:lnTo>
                    <a:lnTo>
                      <a:pt x="1191" y="121"/>
                    </a:lnTo>
                    <a:lnTo>
                      <a:pt x="1196" y="118"/>
                    </a:lnTo>
                    <a:lnTo>
                      <a:pt x="1200" y="115"/>
                    </a:lnTo>
                    <a:lnTo>
                      <a:pt x="1205" y="112"/>
                    </a:lnTo>
                    <a:lnTo>
                      <a:pt x="1210" y="109"/>
                    </a:lnTo>
                    <a:lnTo>
                      <a:pt x="1215" y="106"/>
                    </a:lnTo>
                    <a:lnTo>
                      <a:pt x="1224" y="103"/>
                    </a:lnTo>
                    <a:lnTo>
                      <a:pt x="1233" y="101"/>
                    </a:lnTo>
                    <a:lnTo>
                      <a:pt x="1243" y="103"/>
                    </a:lnTo>
                    <a:lnTo>
                      <a:pt x="1256" y="103"/>
                    </a:lnTo>
                    <a:lnTo>
                      <a:pt x="1267" y="103"/>
                    </a:lnTo>
                    <a:lnTo>
                      <a:pt x="1274" y="106"/>
                    </a:lnTo>
                    <a:lnTo>
                      <a:pt x="1280" y="109"/>
                    </a:lnTo>
                    <a:lnTo>
                      <a:pt x="1283" y="113"/>
                    </a:lnTo>
                    <a:lnTo>
                      <a:pt x="1287" y="115"/>
                    </a:lnTo>
                    <a:lnTo>
                      <a:pt x="1289" y="118"/>
                    </a:lnTo>
                    <a:lnTo>
                      <a:pt x="1291" y="122"/>
                    </a:lnTo>
                    <a:lnTo>
                      <a:pt x="1294" y="124"/>
                    </a:lnTo>
                    <a:lnTo>
                      <a:pt x="1294" y="128"/>
                    </a:lnTo>
                    <a:lnTo>
                      <a:pt x="1294" y="131"/>
                    </a:lnTo>
                    <a:lnTo>
                      <a:pt x="1294" y="133"/>
                    </a:lnTo>
                    <a:lnTo>
                      <a:pt x="1294" y="137"/>
                    </a:lnTo>
                    <a:lnTo>
                      <a:pt x="1293" y="140"/>
                    </a:lnTo>
                    <a:lnTo>
                      <a:pt x="1293" y="144"/>
                    </a:lnTo>
                    <a:lnTo>
                      <a:pt x="1289" y="146"/>
                    </a:lnTo>
                    <a:lnTo>
                      <a:pt x="1287" y="150"/>
                    </a:lnTo>
                    <a:lnTo>
                      <a:pt x="1285" y="153"/>
                    </a:lnTo>
                    <a:lnTo>
                      <a:pt x="1281" y="155"/>
                    </a:lnTo>
                    <a:lnTo>
                      <a:pt x="1280" y="159"/>
                    </a:lnTo>
                    <a:lnTo>
                      <a:pt x="1278" y="162"/>
                    </a:lnTo>
                    <a:lnTo>
                      <a:pt x="1273" y="165"/>
                    </a:lnTo>
                    <a:lnTo>
                      <a:pt x="1268" y="168"/>
                    </a:lnTo>
                    <a:lnTo>
                      <a:pt x="1265" y="170"/>
                    </a:lnTo>
                    <a:lnTo>
                      <a:pt x="1262" y="174"/>
                    </a:lnTo>
                    <a:lnTo>
                      <a:pt x="1258" y="177"/>
                    </a:lnTo>
                    <a:lnTo>
                      <a:pt x="1256" y="180"/>
                    </a:lnTo>
                    <a:lnTo>
                      <a:pt x="1255" y="183"/>
                    </a:lnTo>
                    <a:lnTo>
                      <a:pt x="1253" y="186"/>
                    </a:lnTo>
                    <a:lnTo>
                      <a:pt x="1252" y="189"/>
                    </a:lnTo>
                    <a:lnTo>
                      <a:pt x="1251" y="192"/>
                    </a:lnTo>
                    <a:lnTo>
                      <a:pt x="1250" y="196"/>
                    </a:lnTo>
                    <a:lnTo>
                      <a:pt x="1253" y="198"/>
                    </a:lnTo>
                    <a:lnTo>
                      <a:pt x="1258" y="201"/>
                    </a:lnTo>
                    <a:lnTo>
                      <a:pt x="1262" y="205"/>
                    </a:lnTo>
                    <a:lnTo>
                      <a:pt x="1268" y="207"/>
                    </a:lnTo>
                    <a:lnTo>
                      <a:pt x="1277" y="211"/>
                    </a:lnTo>
                    <a:lnTo>
                      <a:pt x="1283" y="213"/>
                    </a:lnTo>
                    <a:lnTo>
                      <a:pt x="1286" y="216"/>
                    </a:lnTo>
                    <a:lnTo>
                      <a:pt x="1288" y="219"/>
                    </a:lnTo>
                    <a:lnTo>
                      <a:pt x="1290" y="222"/>
                    </a:lnTo>
                    <a:lnTo>
                      <a:pt x="1293" y="226"/>
                    </a:lnTo>
                    <a:lnTo>
                      <a:pt x="1294" y="228"/>
                    </a:lnTo>
                    <a:lnTo>
                      <a:pt x="1296" y="231"/>
                    </a:lnTo>
                    <a:lnTo>
                      <a:pt x="1300" y="235"/>
                    </a:lnTo>
                    <a:lnTo>
                      <a:pt x="1302" y="237"/>
                    </a:lnTo>
                    <a:lnTo>
                      <a:pt x="1304" y="241"/>
                    </a:lnTo>
                    <a:lnTo>
                      <a:pt x="1308" y="244"/>
                    </a:lnTo>
                    <a:lnTo>
                      <a:pt x="1310" y="246"/>
                    </a:lnTo>
                    <a:lnTo>
                      <a:pt x="1313" y="250"/>
                    </a:lnTo>
                    <a:lnTo>
                      <a:pt x="1315" y="253"/>
                    </a:lnTo>
                    <a:lnTo>
                      <a:pt x="1316" y="256"/>
                    </a:lnTo>
                    <a:lnTo>
                      <a:pt x="1316" y="259"/>
                    </a:lnTo>
                    <a:lnTo>
                      <a:pt x="1317" y="262"/>
                    </a:lnTo>
                    <a:lnTo>
                      <a:pt x="1318" y="266"/>
                    </a:lnTo>
                    <a:lnTo>
                      <a:pt x="1319" y="268"/>
                    </a:lnTo>
                    <a:lnTo>
                      <a:pt x="1319" y="272"/>
                    </a:lnTo>
                    <a:lnTo>
                      <a:pt x="1319" y="275"/>
                    </a:lnTo>
                    <a:lnTo>
                      <a:pt x="1319" y="277"/>
                    </a:lnTo>
                    <a:lnTo>
                      <a:pt x="1320" y="281"/>
                    </a:lnTo>
                    <a:lnTo>
                      <a:pt x="1320" y="284"/>
                    </a:lnTo>
                    <a:lnTo>
                      <a:pt x="1320" y="287"/>
                    </a:lnTo>
                    <a:lnTo>
                      <a:pt x="1321" y="290"/>
                    </a:lnTo>
                    <a:lnTo>
                      <a:pt x="1321" y="294"/>
                    </a:lnTo>
                    <a:lnTo>
                      <a:pt x="1323" y="297"/>
                    </a:lnTo>
                    <a:lnTo>
                      <a:pt x="1323" y="299"/>
                    </a:lnTo>
                    <a:lnTo>
                      <a:pt x="1324" y="303"/>
                    </a:lnTo>
                    <a:lnTo>
                      <a:pt x="1325" y="306"/>
                    </a:lnTo>
                    <a:lnTo>
                      <a:pt x="1327" y="309"/>
                    </a:lnTo>
                    <a:lnTo>
                      <a:pt x="1330" y="312"/>
                    </a:lnTo>
                    <a:lnTo>
                      <a:pt x="1332" y="316"/>
                    </a:lnTo>
                    <a:lnTo>
                      <a:pt x="1333" y="318"/>
                    </a:lnTo>
                    <a:lnTo>
                      <a:pt x="1335" y="321"/>
                    </a:lnTo>
                    <a:lnTo>
                      <a:pt x="1338" y="325"/>
                    </a:lnTo>
                    <a:lnTo>
                      <a:pt x="1340" y="327"/>
                    </a:lnTo>
                    <a:lnTo>
                      <a:pt x="1341" y="330"/>
                    </a:lnTo>
                    <a:lnTo>
                      <a:pt x="1343" y="334"/>
                    </a:lnTo>
                    <a:lnTo>
                      <a:pt x="1346" y="336"/>
                    </a:lnTo>
                    <a:lnTo>
                      <a:pt x="1347" y="340"/>
                    </a:lnTo>
                    <a:lnTo>
                      <a:pt x="1348" y="343"/>
                    </a:lnTo>
                    <a:lnTo>
                      <a:pt x="1349" y="347"/>
                    </a:lnTo>
                    <a:lnTo>
                      <a:pt x="1350" y="349"/>
                    </a:lnTo>
                    <a:lnTo>
                      <a:pt x="1351" y="352"/>
                    </a:lnTo>
                    <a:lnTo>
                      <a:pt x="1353" y="356"/>
                    </a:lnTo>
                    <a:lnTo>
                      <a:pt x="1354" y="358"/>
                    </a:lnTo>
                    <a:lnTo>
                      <a:pt x="1355" y="362"/>
                    </a:lnTo>
                    <a:lnTo>
                      <a:pt x="1356" y="365"/>
                    </a:lnTo>
                    <a:lnTo>
                      <a:pt x="1356" y="367"/>
                    </a:lnTo>
                    <a:lnTo>
                      <a:pt x="1357" y="371"/>
                    </a:lnTo>
                    <a:lnTo>
                      <a:pt x="1358" y="374"/>
                    </a:lnTo>
                    <a:lnTo>
                      <a:pt x="1358" y="377"/>
                    </a:lnTo>
                    <a:lnTo>
                      <a:pt x="1359" y="380"/>
                    </a:lnTo>
                    <a:lnTo>
                      <a:pt x="1361" y="384"/>
                    </a:lnTo>
                    <a:lnTo>
                      <a:pt x="1362" y="387"/>
                    </a:lnTo>
                    <a:lnTo>
                      <a:pt x="1362" y="389"/>
                    </a:lnTo>
                    <a:lnTo>
                      <a:pt x="1363" y="393"/>
                    </a:lnTo>
                    <a:lnTo>
                      <a:pt x="1364" y="396"/>
                    </a:lnTo>
                    <a:lnTo>
                      <a:pt x="1365" y="398"/>
                    </a:lnTo>
                    <a:lnTo>
                      <a:pt x="1365" y="402"/>
                    </a:lnTo>
                    <a:lnTo>
                      <a:pt x="1366" y="405"/>
                    </a:lnTo>
                    <a:lnTo>
                      <a:pt x="1368" y="408"/>
                    </a:lnTo>
                    <a:lnTo>
                      <a:pt x="1369" y="411"/>
                    </a:lnTo>
                    <a:lnTo>
                      <a:pt x="1370" y="415"/>
                    </a:lnTo>
                    <a:lnTo>
                      <a:pt x="1371" y="418"/>
                    </a:lnTo>
                    <a:lnTo>
                      <a:pt x="1372" y="420"/>
                    </a:lnTo>
                    <a:lnTo>
                      <a:pt x="1373" y="424"/>
                    </a:lnTo>
                    <a:lnTo>
                      <a:pt x="1374" y="427"/>
                    </a:lnTo>
                    <a:lnTo>
                      <a:pt x="1376" y="430"/>
                    </a:lnTo>
                    <a:lnTo>
                      <a:pt x="1377" y="433"/>
                    </a:lnTo>
                    <a:lnTo>
                      <a:pt x="1378" y="437"/>
                    </a:lnTo>
                    <a:lnTo>
                      <a:pt x="1379" y="439"/>
                    </a:lnTo>
                    <a:lnTo>
                      <a:pt x="1380" y="442"/>
                    </a:lnTo>
                    <a:lnTo>
                      <a:pt x="1381" y="446"/>
                    </a:lnTo>
                    <a:lnTo>
                      <a:pt x="1383" y="448"/>
                    </a:lnTo>
                    <a:lnTo>
                      <a:pt x="1385" y="452"/>
                    </a:lnTo>
                    <a:lnTo>
                      <a:pt x="1388" y="455"/>
                    </a:lnTo>
                    <a:lnTo>
                      <a:pt x="1392" y="457"/>
                    </a:lnTo>
                    <a:lnTo>
                      <a:pt x="1395" y="461"/>
                    </a:lnTo>
                    <a:lnTo>
                      <a:pt x="1399" y="464"/>
                    </a:lnTo>
                    <a:lnTo>
                      <a:pt x="1403" y="466"/>
                    </a:lnTo>
                    <a:lnTo>
                      <a:pt x="1410" y="470"/>
                    </a:lnTo>
                    <a:lnTo>
                      <a:pt x="1416" y="472"/>
                    </a:lnTo>
                    <a:lnTo>
                      <a:pt x="1424" y="476"/>
                    </a:lnTo>
                    <a:lnTo>
                      <a:pt x="1432" y="478"/>
                    </a:lnTo>
                    <a:lnTo>
                      <a:pt x="1441" y="480"/>
                    </a:lnTo>
                    <a:lnTo>
                      <a:pt x="1453" y="483"/>
                    </a:lnTo>
                    <a:lnTo>
                      <a:pt x="1463" y="485"/>
                    </a:lnTo>
                    <a:lnTo>
                      <a:pt x="1475" y="488"/>
                    </a:lnTo>
                    <a:lnTo>
                      <a:pt x="1485" y="491"/>
                    </a:lnTo>
                    <a:lnTo>
                      <a:pt x="1497" y="493"/>
                    </a:lnTo>
                    <a:lnTo>
                      <a:pt x="1510" y="494"/>
                    </a:lnTo>
                    <a:lnTo>
                      <a:pt x="1525" y="496"/>
                    </a:lnTo>
                    <a:lnTo>
                      <a:pt x="1540" y="498"/>
                    </a:lnTo>
                    <a:lnTo>
                      <a:pt x="1558" y="496"/>
                    </a:lnTo>
                    <a:lnTo>
                      <a:pt x="1574" y="495"/>
                    </a:lnTo>
                    <a:lnTo>
                      <a:pt x="1589" y="494"/>
                    </a:lnTo>
                    <a:lnTo>
                      <a:pt x="1604" y="493"/>
                    </a:lnTo>
                    <a:lnTo>
                      <a:pt x="1620" y="492"/>
                    </a:lnTo>
                    <a:lnTo>
                      <a:pt x="1636" y="491"/>
                    </a:lnTo>
                    <a:lnTo>
                      <a:pt x="1653" y="491"/>
                    </a:lnTo>
                    <a:lnTo>
                      <a:pt x="1669" y="491"/>
                    </a:lnTo>
                    <a:lnTo>
                      <a:pt x="1686" y="491"/>
                    </a:lnTo>
                    <a:lnTo>
                      <a:pt x="1701" y="493"/>
                    </a:lnTo>
                    <a:lnTo>
                      <a:pt x="1713" y="495"/>
                    </a:lnTo>
                    <a:lnTo>
                      <a:pt x="1724" y="498"/>
                    </a:lnTo>
                    <a:lnTo>
                      <a:pt x="1734" y="500"/>
                    </a:lnTo>
                    <a:lnTo>
                      <a:pt x="1747" y="501"/>
                    </a:lnTo>
                    <a:lnTo>
                      <a:pt x="1758" y="503"/>
                    </a:lnTo>
                    <a:lnTo>
                      <a:pt x="1770" y="507"/>
                    </a:lnTo>
                    <a:lnTo>
                      <a:pt x="1781" y="509"/>
                    </a:lnTo>
                    <a:lnTo>
                      <a:pt x="1796" y="509"/>
                    </a:lnTo>
                    <a:lnTo>
                      <a:pt x="1812" y="510"/>
                    </a:lnTo>
                    <a:lnTo>
                      <a:pt x="1830" y="510"/>
                    </a:lnTo>
                    <a:lnTo>
                      <a:pt x="1846" y="509"/>
                    </a:lnTo>
                    <a:lnTo>
                      <a:pt x="1860" y="508"/>
                    </a:lnTo>
                    <a:lnTo>
                      <a:pt x="1871" y="506"/>
                    </a:lnTo>
                    <a:lnTo>
                      <a:pt x="1881" y="503"/>
                    </a:lnTo>
                    <a:lnTo>
                      <a:pt x="1894" y="501"/>
                    </a:lnTo>
                    <a:lnTo>
                      <a:pt x="1908" y="500"/>
                    </a:lnTo>
                    <a:lnTo>
                      <a:pt x="1924" y="499"/>
                    </a:lnTo>
                    <a:lnTo>
                      <a:pt x="1940" y="498"/>
                    </a:lnTo>
                    <a:lnTo>
                      <a:pt x="1956" y="496"/>
                    </a:lnTo>
                    <a:lnTo>
                      <a:pt x="1971" y="495"/>
                    </a:lnTo>
                    <a:lnTo>
                      <a:pt x="1987" y="494"/>
                    </a:lnTo>
                    <a:lnTo>
                      <a:pt x="2001" y="493"/>
                    </a:lnTo>
                    <a:lnTo>
                      <a:pt x="2015" y="491"/>
                    </a:lnTo>
                    <a:lnTo>
                      <a:pt x="2029" y="490"/>
                    </a:lnTo>
                    <a:lnTo>
                      <a:pt x="2043" y="487"/>
                    </a:lnTo>
                    <a:lnTo>
                      <a:pt x="2058" y="486"/>
                    </a:lnTo>
                    <a:lnTo>
                      <a:pt x="2073" y="484"/>
                    </a:lnTo>
                    <a:lnTo>
                      <a:pt x="2087" y="483"/>
                    </a:lnTo>
                    <a:lnTo>
                      <a:pt x="2100" y="481"/>
                    </a:lnTo>
                    <a:lnTo>
                      <a:pt x="2115" y="479"/>
                    </a:lnTo>
                    <a:lnTo>
                      <a:pt x="2130" y="478"/>
                    </a:lnTo>
                    <a:lnTo>
                      <a:pt x="2145" y="477"/>
                    </a:lnTo>
                    <a:lnTo>
                      <a:pt x="2159" y="475"/>
                    </a:lnTo>
                    <a:lnTo>
                      <a:pt x="2174" y="473"/>
                    </a:lnTo>
                    <a:lnTo>
                      <a:pt x="2188" y="471"/>
                    </a:lnTo>
                    <a:lnTo>
                      <a:pt x="2201" y="469"/>
                    </a:lnTo>
                    <a:lnTo>
                      <a:pt x="2211" y="466"/>
                    </a:lnTo>
                    <a:lnTo>
                      <a:pt x="2220" y="464"/>
                    </a:lnTo>
                    <a:lnTo>
                      <a:pt x="2227" y="462"/>
                    </a:lnTo>
                    <a:lnTo>
                      <a:pt x="2234" y="458"/>
                    </a:lnTo>
                    <a:lnTo>
                      <a:pt x="2241" y="456"/>
                    </a:lnTo>
                    <a:lnTo>
                      <a:pt x="2247" y="453"/>
                    </a:lnTo>
                    <a:lnTo>
                      <a:pt x="2252" y="450"/>
                    </a:lnTo>
                    <a:lnTo>
                      <a:pt x="2258" y="447"/>
                    </a:lnTo>
                    <a:lnTo>
                      <a:pt x="2264" y="445"/>
                    </a:lnTo>
                    <a:lnTo>
                      <a:pt x="2270" y="441"/>
                    </a:lnTo>
                    <a:lnTo>
                      <a:pt x="2274" y="438"/>
                    </a:lnTo>
                    <a:lnTo>
                      <a:pt x="2279" y="435"/>
                    </a:lnTo>
                    <a:lnTo>
                      <a:pt x="2284" y="432"/>
                    </a:lnTo>
                    <a:lnTo>
                      <a:pt x="2288" y="430"/>
                    </a:lnTo>
                    <a:lnTo>
                      <a:pt x="2293" y="426"/>
                    </a:lnTo>
                    <a:lnTo>
                      <a:pt x="2297" y="423"/>
                    </a:lnTo>
                    <a:lnTo>
                      <a:pt x="2302" y="420"/>
                    </a:lnTo>
                    <a:lnTo>
                      <a:pt x="2310" y="417"/>
                    </a:lnTo>
                    <a:lnTo>
                      <a:pt x="2319" y="415"/>
                    </a:lnTo>
                    <a:lnTo>
                      <a:pt x="2328" y="416"/>
                    </a:lnTo>
                    <a:lnTo>
                      <a:pt x="2338" y="418"/>
                    </a:lnTo>
                    <a:lnTo>
                      <a:pt x="2348" y="422"/>
                    </a:lnTo>
                    <a:lnTo>
                      <a:pt x="2357" y="423"/>
                    </a:lnTo>
                    <a:lnTo>
                      <a:pt x="2365" y="420"/>
                    </a:lnTo>
                    <a:lnTo>
                      <a:pt x="2375" y="418"/>
                    </a:lnTo>
                    <a:lnTo>
                      <a:pt x="2378" y="415"/>
                    </a:lnTo>
                    <a:lnTo>
                      <a:pt x="2381" y="411"/>
                    </a:lnTo>
                    <a:lnTo>
                      <a:pt x="2387" y="409"/>
                    </a:lnTo>
                    <a:lnTo>
                      <a:pt x="2394" y="405"/>
                    </a:lnTo>
                    <a:lnTo>
                      <a:pt x="2405" y="403"/>
                    </a:lnTo>
                    <a:lnTo>
                      <a:pt x="2413" y="401"/>
                    </a:lnTo>
                    <a:lnTo>
                      <a:pt x="2418" y="397"/>
                    </a:lnTo>
                    <a:lnTo>
                      <a:pt x="2424" y="395"/>
                    </a:lnTo>
                    <a:lnTo>
                      <a:pt x="2426" y="392"/>
                    </a:lnTo>
                    <a:lnTo>
                      <a:pt x="2426" y="388"/>
                    </a:lnTo>
                    <a:lnTo>
                      <a:pt x="2428" y="386"/>
                    </a:lnTo>
                    <a:lnTo>
                      <a:pt x="2428" y="382"/>
                    </a:lnTo>
                    <a:lnTo>
                      <a:pt x="2428" y="379"/>
                    </a:lnTo>
                    <a:lnTo>
                      <a:pt x="2428" y="377"/>
                    </a:lnTo>
                    <a:lnTo>
                      <a:pt x="2426" y="373"/>
                    </a:lnTo>
                    <a:lnTo>
                      <a:pt x="2421" y="370"/>
                    </a:lnTo>
                    <a:lnTo>
                      <a:pt x="2416" y="367"/>
                    </a:lnTo>
                    <a:lnTo>
                      <a:pt x="2410" y="364"/>
                    </a:lnTo>
                    <a:lnTo>
                      <a:pt x="2396" y="365"/>
                    </a:lnTo>
                    <a:lnTo>
                      <a:pt x="2386" y="364"/>
                    </a:lnTo>
                    <a:lnTo>
                      <a:pt x="2379" y="360"/>
                    </a:lnTo>
                    <a:lnTo>
                      <a:pt x="2372" y="358"/>
                    </a:lnTo>
                    <a:lnTo>
                      <a:pt x="2366" y="355"/>
                    </a:lnTo>
                    <a:lnTo>
                      <a:pt x="2360" y="352"/>
                    </a:lnTo>
                    <a:lnTo>
                      <a:pt x="2349" y="352"/>
                    </a:lnTo>
                    <a:lnTo>
                      <a:pt x="2338" y="354"/>
                    </a:lnTo>
                    <a:lnTo>
                      <a:pt x="2328" y="357"/>
                    </a:lnTo>
                    <a:lnTo>
                      <a:pt x="2322" y="359"/>
                    </a:lnTo>
                    <a:lnTo>
                      <a:pt x="2317" y="356"/>
                    </a:lnTo>
                    <a:lnTo>
                      <a:pt x="2315" y="354"/>
                    </a:lnTo>
                    <a:lnTo>
                      <a:pt x="2311" y="350"/>
                    </a:lnTo>
                    <a:lnTo>
                      <a:pt x="2308" y="347"/>
                    </a:lnTo>
                    <a:lnTo>
                      <a:pt x="2304" y="344"/>
                    </a:lnTo>
                    <a:lnTo>
                      <a:pt x="2303" y="341"/>
                    </a:lnTo>
                    <a:lnTo>
                      <a:pt x="2301" y="337"/>
                    </a:lnTo>
                    <a:lnTo>
                      <a:pt x="2300" y="335"/>
                    </a:lnTo>
                    <a:lnTo>
                      <a:pt x="2297" y="332"/>
                    </a:lnTo>
                    <a:lnTo>
                      <a:pt x="2295" y="328"/>
                    </a:lnTo>
                    <a:lnTo>
                      <a:pt x="2293" y="326"/>
                    </a:lnTo>
                    <a:lnTo>
                      <a:pt x="2290" y="322"/>
                    </a:lnTo>
                    <a:lnTo>
                      <a:pt x="2288" y="319"/>
                    </a:lnTo>
                    <a:lnTo>
                      <a:pt x="2284" y="317"/>
                    </a:lnTo>
                    <a:lnTo>
                      <a:pt x="2278" y="313"/>
                    </a:lnTo>
                    <a:lnTo>
                      <a:pt x="2271" y="311"/>
                    </a:lnTo>
                    <a:lnTo>
                      <a:pt x="2262" y="307"/>
                    </a:lnTo>
                    <a:lnTo>
                      <a:pt x="2251" y="305"/>
                    </a:lnTo>
                    <a:lnTo>
                      <a:pt x="2243" y="303"/>
                    </a:lnTo>
                    <a:lnTo>
                      <a:pt x="2234" y="301"/>
                    </a:lnTo>
                    <a:lnTo>
                      <a:pt x="2228" y="297"/>
                    </a:lnTo>
                    <a:lnTo>
                      <a:pt x="2224" y="294"/>
                    </a:lnTo>
                    <a:lnTo>
                      <a:pt x="2218" y="291"/>
                    </a:lnTo>
                    <a:lnTo>
                      <a:pt x="2213" y="288"/>
                    </a:lnTo>
                    <a:lnTo>
                      <a:pt x="2210" y="286"/>
                    </a:lnTo>
                    <a:lnTo>
                      <a:pt x="2207" y="282"/>
                    </a:lnTo>
                    <a:lnTo>
                      <a:pt x="2204" y="279"/>
                    </a:lnTo>
                    <a:lnTo>
                      <a:pt x="2202" y="276"/>
                    </a:lnTo>
                    <a:lnTo>
                      <a:pt x="2198" y="273"/>
                    </a:lnTo>
                    <a:lnTo>
                      <a:pt x="2194" y="269"/>
                    </a:lnTo>
                    <a:lnTo>
                      <a:pt x="2188" y="267"/>
                    </a:lnTo>
                    <a:lnTo>
                      <a:pt x="2181" y="265"/>
                    </a:lnTo>
                    <a:lnTo>
                      <a:pt x="2167" y="267"/>
                    </a:lnTo>
                    <a:lnTo>
                      <a:pt x="2157" y="265"/>
                    </a:lnTo>
                    <a:lnTo>
                      <a:pt x="2146" y="262"/>
                    </a:lnTo>
                    <a:lnTo>
                      <a:pt x="2136" y="260"/>
                    </a:lnTo>
                    <a:lnTo>
                      <a:pt x="2126" y="258"/>
                    </a:lnTo>
                    <a:lnTo>
                      <a:pt x="2115" y="256"/>
                    </a:lnTo>
                    <a:lnTo>
                      <a:pt x="2104" y="253"/>
                    </a:lnTo>
                    <a:lnTo>
                      <a:pt x="2091" y="251"/>
                    </a:lnTo>
                    <a:lnTo>
                      <a:pt x="2078" y="249"/>
                    </a:lnTo>
                    <a:lnTo>
                      <a:pt x="2067" y="246"/>
                    </a:lnTo>
                    <a:lnTo>
                      <a:pt x="2058" y="244"/>
                    </a:lnTo>
                    <a:lnTo>
                      <a:pt x="2051" y="241"/>
                    </a:lnTo>
                    <a:lnTo>
                      <a:pt x="2044" y="238"/>
                    </a:lnTo>
                    <a:lnTo>
                      <a:pt x="2039" y="235"/>
                    </a:lnTo>
                    <a:lnTo>
                      <a:pt x="2035" y="233"/>
                    </a:lnTo>
                    <a:lnTo>
                      <a:pt x="2031" y="229"/>
                    </a:lnTo>
                    <a:lnTo>
                      <a:pt x="2028" y="226"/>
                    </a:lnTo>
                    <a:lnTo>
                      <a:pt x="2017" y="228"/>
                    </a:lnTo>
                    <a:lnTo>
                      <a:pt x="2006" y="229"/>
                    </a:lnTo>
                    <a:lnTo>
                      <a:pt x="1991" y="227"/>
                    </a:lnTo>
                    <a:lnTo>
                      <a:pt x="1987" y="224"/>
                    </a:lnTo>
                    <a:lnTo>
                      <a:pt x="1984" y="221"/>
                    </a:lnTo>
                    <a:lnTo>
                      <a:pt x="1981" y="218"/>
                    </a:lnTo>
                    <a:lnTo>
                      <a:pt x="1977" y="215"/>
                    </a:lnTo>
                    <a:lnTo>
                      <a:pt x="1975" y="212"/>
                    </a:lnTo>
                    <a:lnTo>
                      <a:pt x="1974" y="208"/>
                    </a:lnTo>
                    <a:lnTo>
                      <a:pt x="1970" y="206"/>
                    </a:lnTo>
                    <a:lnTo>
                      <a:pt x="1968" y="203"/>
                    </a:lnTo>
                    <a:lnTo>
                      <a:pt x="1966" y="199"/>
                    </a:lnTo>
                    <a:lnTo>
                      <a:pt x="1963" y="197"/>
                    </a:lnTo>
                    <a:lnTo>
                      <a:pt x="1966" y="193"/>
                    </a:lnTo>
                    <a:lnTo>
                      <a:pt x="1969" y="190"/>
                    </a:lnTo>
                    <a:lnTo>
                      <a:pt x="1971" y="188"/>
                    </a:lnTo>
                    <a:lnTo>
                      <a:pt x="1975" y="184"/>
                    </a:lnTo>
                    <a:lnTo>
                      <a:pt x="1978" y="181"/>
                    </a:lnTo>
                    <a:lnTo>
                      <a:pt x="1982" y="178"/>
                    </a:lnTo>
                    <a:lnTo>
                      <a:pt x="1991" y="175"/>
                    </a:lnTo>
                    <a:lnTo>
                      <a:pt x="1997" y="173"/>
                    </a:lnTo>
                    <a:lnTo>
                      <a:pt x="2001" y="169"/>
                    </a:lnTo>
                    <a:lnTo>
                      <a:pt x="2006" y="167"/>
                    </a:lnTo>
                    <a:lnTo>
                      <a:pt x="2013" y="163"/>
                    </a:lnTo>
                    <a:lnTo>
                      <a:pt x="2028" y="162"/>
                    </a:lnTo>
                    <a:lnTo>
                      <a:pt x="2032" y="166"/>
                    </a:lnTo>
                    <a:lnTo>
                      <a:pt x="2036" y="169"/>
                    </a:lnTo>
                    <a:lnTo>
                      <a:pt x="2040" y="171"/>
                    </a:lnTo>
                    <a:lnTo>
                      <a:pt x="2045" y="175"/>
                    </a:lnTo>
                    <a:lnTo>
                      <a:pt x="2048" y="178"/>
                    </a:lnTo>
                    <a:lnTo>
                      <a:pt x="2052" y="181"/>
                    </a:lnTo>
                    <a:lnTo>
                      <a:pt x="2055" y="184"/>
                    </a:lnTo>
                    <a:lnTo>
                      <a:pt x="2059" y="188"/>
                    </a:lnTo>
                    <a:lnTo>
                      <a:pt x="2063" y="190"/>
                    </a:lnTo>
                    <a:lnTo>
                      <a:pt x="2068" y="193"/>
                    </a:lnTo>
                    <a:lnTo>
                      <a:pt x="2073" y="196"/>
                    </a:lnTo>
                    <a:lnTo>
                      <a:pt x="2078" y="199"/>
                    </a:lnTo>
                    <a:lnTo>
                      <a:pt x="2087" y="201"/>
                    </a:lnTo>
                    <a:lnTo>
                      <a:pt x="2095" y="205"/>
                    </a:lnTo>
                    <a:lnTo>
                      <a:pt x="2108" y="206"/>
                    </a:lnTo>
                    <a:lnTo>
                      <a:pt x="2125" y="207"/>
                    </a:lnTo>
                    <a:lnTo>
                      <a:pt x="2140" y="208"/>
                    </a:lnTo>
                    <a:lnTo>
                      <a:pt x="2153" y="211"/>
                    </a:lnTo>
                    <a:lnTo>
                      <a:pt x="2167" y="212"/>
                    </a:lnTo>
                    <a:lnTo>
                      <a:pt x="2180" y="214"/>
                    </a:lnTo>
                    <a:lnTo>
                      <a:pt x="2188" y="216"/>
                    </a:lnTo>
                    <a:lnTo>
                      <a:pt x="2195" y="220"/>
                    </a:lnTo>
                    <a:lnTo>
                      <a:pt x="2202" y="222"/>
                    </a:lnTo>
                    <a:lnTo>
                      <a:pt x="2209" y="226"/>
                    </a:lnTo>
                    <a:lnTo>
                      <a:pt x="2216" y="228"/>
                    </a:lnTo>
                    <a:lnTo>
                      <a:pt x="2228" y="230"/>
                    </a:lnTo>
                    <a:lnTo>
                      <a:pt x="2242" y="231"/>
                    </a:lnTo>
                    <a:lnTo>
                      <a:pt x="2257" y="230"/>
                    </a:lnTo>
                    <a:lnTo>
                      <a:pt x="2270" y="229"/>
                    </a:lnTo>
                    <a:lnTo>
                      <a:pt x="2280" y="227"/>
                    </a:lnTo>
                    <a:lnTo>
                      <a:pt x="2290" y="223"/>
                    </a:lnTo>
                    <a:lnTo>
                      <a:pt x="2299" y="221"/>
                    </a:lnTo>
                    <a:lnTo>
                      <a:pt x="2310" y="220"/>
                    </a:lnTo>
                    <a:lnTo>
                      <a:pt x="2325" y="220"/>
                    </a:lnTo>
                    <a:lnTo>
                      <a:pt x="2333" y="223"/>
                    </a:lnTo>
                    <a:lnTo>
                      <a:pt x="2341" y="226"/>
                    </a:lnTo>
                    <a:lnTo>
                      <a:pt x="2349" y="229"/>
                    </a:lnTo>
                    <a:lnTo>
                      <a:pt x="2356" y="231"/>
                    </a:lnTo>
                    <a:lnTo>
                      <a:pt x="2366" y="234"/>
                    </a:lnTo>
                    <a:lnTo>
                      <a:pt x="2376" y="236"/>
                    </a:lnTo>
                    <a:lnTo>
                      <a:pt x="2388" y="238"/>
                    </a:lnTo>
                    <a:lnTo>
                      <a:pt x="2400" y="241"/>
                    </a:lnTo>
                    <a:lnTo>
                      <a:pt x="2413" y="243"/>
                    </a:lnTo>
                    <a:lnTo>
                      <a:pt x="2424" y="245"/>
                    </a:lnTo>
                    <a:lnTo>
                      <a:pt x="2437" y="248"/>
                    </a:lnTo>
                    <a:lnTo>
                      <a:pt x="2452" y="249"/>
                    </a:lnTo>
                    <a:lnTo>
                      <a:pt x="2468" y="250"/>
                    </a:lnTo>
                    <a:lnTo>
                      <a:pt x="2484" y="249"/>
                    </a:lnTo>
                    <a:lnTo>
                      <a:pt x="2498" y="248"/>
                    </a:lnTo>
                    <a:lnTo>
                      <a:pt x="2508" y="244"/>
                    </a:lnTo>
                    <a:lnTo>
                      <a:pt x="2519" y="242"/>
                    </a:lnTo>
                    <a:lnTo>
                      <a:pt x="2528" y="239"/>
                    </a:lnTo>
                    <a:lnTo>
                      <a:pt x="2536" y="237"/>
                    </a:lnTo>
                    <a:lnTo>
                      <a:pt x="2544" y="234"/>
                    </a:lnTo>
                    <a:lnTo>
                      <a:pt x="2552" y="231"/>
                    </a:lnTo>
                    <a:lnTo>
                      <a:pt x="2560" y="229"/>
                    </a:lnTo>
                    <a:lnTo>
                      <a:pt x="2567" y="226"/>
                    </a:lnTo>
                    <a:lnTo>
                      <a:pt x="2570" y="222"/>
                    </a:lnTo>
                    <a:lnTo>
                      <a:pt x="2575" y="220"/>
                    </a:lnTo>
                    <a:lnTo>
                      <a:pt x="2579" y="216"/>
                    </a:lnTo>
                    <a:lnTo>
                      <a:pt x="2583" y="214"/>
                    </a:lnTo>
                    <a:lnTo>
                      <a:pt x="2589" y="211"/>
                    </a:lnTo>
                    <a:lnTo>
                      <a:pt x="2595" y="207"/>
                    </a:lnTo>
                    <a:lnTo>
                      <a:pt x="2599" y="205"/>
                    </a:lnTo>
                    <a:lnTo>
                      <a:pt x="2605" y="201"/>
                    </a:lnTo>
                    <a:lnTo>
                      <a:pt x="2610" y="199"/>
                    </a:lnTo>
                    <a:lnTo>
                      <a:pt x="2615" y="196"/>
                    </a:lnTo>
                    <a:lnTo>
                      <a:pt x="2627" y="193"/>
                    </a:lnTo>
                    <a:lnTo>
                      <a:pt x="2636" y="191"/>
                    </a:lnTo>
                    <a:lnTo>
                      <a:pt x="2641" y="188"/>
                    </a:lnTo>
                    <a:lnTo>
                      <a:pt x="2645" y="185"/>
                    </a:lnTo>
                    <a:lnTo>
                      <a:pt x="2650" y="182"/>
                    </a:lnTo>
                    <a:lnTo>
                      <a:pt x="2657" y="180"/>
                    </a:lnTo>
                    <a:lnTo>
                      <a:pt x="2664" y="176"/>
                    </a:lnTo>
                    <a:lnTo>
                      <a:pt x="2675" y="176"/>
                    </a:lnTo>
                    <a:lnTo>
                      <a:pt x="2689" y="177"/>
                    </a:lnTo>
                    <a:lnTo>
                      <a:pt x="2704" y="176"/>
                    </a:lnTo>
                    <a:lnTo>
                      <a:pt x="2710" y="173"/>
                    </a:lnTo>
                    <a:lnTo>
                      <a:pt x="2716" y="170"/>
                    </a:lnTo>
                    <a:lnTo>
                      <a:pt x="2721" y="167"/>
                    </a:lnTo>
                    <a:lnTo>
                      <a:pt x="2726" y="163"/>
                    </a:lnTo>
                    <a:lnTo>
                      <a:pt x="2732" y="161"/>
                    </a:lnTo>
                    <a:lnTo>
                      <a:pt x="2736" y="158"/>
                    </a:lnTo>
                    <a:lnTo>
                      <a:pt x="2744" y="155"/>
                    </a:lnTo>
                    <a:lnTo>
                      <a:pt x="2756" y="153"/>
                    </a:lnTo>
                    <a:lnTo>
                      <a:pt x="2772" y="154"/>
                    </a:lnTo>
                    <a:lnTo>
                      <a:pt x="2776" y="158"/>
                    </a:lnTo>
                    <a:lnTo>
                      <a:pt x="2778" y="160"/>
                    </a:lnTo>
                    <a:lnTo>
                      <a:pt x="2781" y="163"/>
                    </a:lnTo>
                    <a:lnTo>
                      <a:pt x="2785" y="167"/>
                    </a:lnTo>
                    <a:lnTo>
                      <a:pt x="2787" y="169"/>
                    </a:lnTo>
                    <a:lnTo>
                      <a:pt x="2792" y="173"/>
                    </a:lnTo>
                    <a:lnTo>
                      <a:pt x="2799" y="175"/>
                    </a:lnTo>
                    <a:lnTo>
                      <a:pt x="2804" y="178"/>
                    </a:lnTo>
                    <a:lnTo>
                      <a:pt x="2816" y="178"/>
                    </a:lnTo>
                    <a:lnTo>
                      <a:pt x="2826" y="176"/>
                    </a:lnTo>
                    <a:lnTo>
                      <a:pt x="2830" y="173"/>
                    </a:lnTo>
                    <a:lnTo>
                      <a:pt x="2834" y="170"/>
                    </a:lnTo>
                    <a:lnTo>
                      <a:pt x="2838" y="167"/>
                    </a:lnTo>
                    <a:lnTo>
                      <a:pt x="2841" y="163"/>
                    </a:lnTo>
                    <a:lnTo>
                      <a:pt x="2848" y="161"/>
                    </a:lnTo>
                    <a:lnTo>
                      <a:pt x="2853" y="158"/>
                    </a:lnTo>
                    <a:lnTo>
                      <a:pt x="2857" y="155"/>
                    </a:lnTo>
                    <a:lnTo>
                      <a:pt x="2862" y="155"/>
                    </a:lnTo>
                    <a:lnTo>
                      <a:pt x="2868" y="159"/>
                    </a:lnTo>
                    <a:lnTo>
                      <a:pt x="2873" y="161"/>
                    </a:lnTo>
                    <a:lnTo>
                      <a:pt x="2883" y="165"/>
                    </a:lnTo>
                    <a:lnTo>
                      <a:pt x="2891" y="167"/>
                    </a:lnTo>
                    <a:lnTo>
                      <a:pt x="2901" y="169"/>
                    </a:lnTo>
                    <a:lnTo>
                      <a:pt x="2911" y="171"/>
                    </a:lnTo>
                    <a:lnTo>
                      <a:pt x="2922" y="174"/>
                    </a:lnTo>
                    <a:lnTo>
                      <a:pt x="2935" y="176"/>
                    </a:lnTo>
                    <a:lnTo>
                      <a:pt x="2951" y="176"/>
                    </a:lnTo>
                    <a:lnTo>
                      <a:pt x="2966" y="176"/>
                    </a:lnTo>
                    <a:lnTo>
                      <a:pt x="2974" y="173"/>
                    </a:lnTo>
                    <a:lnTo>
                      <a:pt x="2982" y="170"/>
                    </a:lnTo>
                    <a:lnTo>
                      <a:pt x="2990" y="167"/>
                    </a:lnTo>
                    <a:lnTo>
                      <a:pt x="2999" y="166"/>
                    </a:lnTo>
                    <a:lnTo>
                      <a:pt x="3007" y="168"/>
                    </a:lnTo>
                    <a:lnTo>
                      <a:pt x="3016" y="171"/>
                    </a:lnTo>
                    <a:lnTo>
                      <a:pt x="3023" y="174"/>
                    </a:lnTo>
                    <a:lnTo>
                      <a:pt x="3030" y="176"/>
                    </a:lnTo>
                    <a:lnTo>
                      <a:pt x="3045" y="178"/>
                    </a:lnTo>
                    <a:lnTo>
                      <a:pt x="3060" y="180"/>
                    </a:lnTo>
                    <a:lnTo>
                      <a:pt x="3069" y="182"/>
                    </a:lnTo>
                    <a:lnTo>
                      <a:pt x="3075" y="184"/>
                    </a:lnTo>
                    <a:lnTo>
                      <a:pt x="3081" y="188"/>
                    </a:lnTo>
                    <a:lnTo>
                      <a:pt x="3089" y="190"/>
                    </a:lnTo>
                    <a:lnTo>
                      <a:pt x="3098" y="192"/>
                    </a:lnTo>
                    <a:lnTo>
                      <a:pt x="3107" y="196"/>
                    </a:lnTo>
                    <a:lnTo>
                      <a:pt x="3114" y="198"/>
                    </a:lnTo>
                    <a:lnTo>
                      <a:pt x="3120" y="201"/>
                    </a:lnTo>
                    <a:lnTo>
                      <a:pt x="3124" y="204"/>
                    </a:lnTo>
                    <a:lnTo>
                      <a:pt x="3126" y="207"/>
                    </a:lnTo>
                    <a:lnTo>
                      <a:pt x="3129" y="211"/>
                    </a:lnTo>
                    <a:lnTo>
                      <a:pt x="3133" y="213"/>
                    </a:lnTo>
                    <a:lnTo>
                      <a:pt x="3137" y="216"/>
                    </a:lnTo>
                    <a:lnTo>
                      <a:pt x="3142" y="220"/>
                    </a:lnTo>
                    <a:lnTo>
                      <a:pt x="3147" y="222"/>
                    </a:lnTo>
                    <a:lnTo>
                      <a:pt x="3151" y="226"/>
                    </a:lnTo>
                    <a:lnTo>
                      <a:pt x="3159" y="228"/>
                    </a:lnTo>
                    <a:lnTo>
                      <a:pt x="3171" y="230"/>
                    </a:lnTo>
                    <a:lnTo>
                      <a:pt x="3174" y="234"/>
                    </a:lnTo>
                    <a:lnTo>
                      <a:pt x="3175" y="236"/>
                    </a:lnTo>
                    <a:lnTo>
                      <a:pt x="3178" y="239"/>
                    </a:lnTo>
                    <a:lnTo>
                      <a:pt x="3180" y="243"/>
                    </a:lnTo>
                    <a:lnTo>
                      <a:pt x="3181" y="246"/>
                    </a:lnTo>
                    <a:lnTo>
                      <a:pt x="3183" y="249"/>
                    </a:lnTo>
                    <a:lnTo>
                      <a:pt x="3185" y="252"/>
                    </a:lnTo>
                    <a:lnTo>
                      <a:pt x="3185" y="256"/>
                    </a:lnTo>
                    <a:lnTo>
                      <a:pt x="3185" y="258"/>
                    </a:lnTo>
                    <a:lnTo>
                      <a:pt x="3185" y="261"/>
                    </a:lnTo>
                    <a:lnTo>
                      <a:pt x="3185" y="265"/>
                    </a:lnTo>
                    <a:lnTo>
                      <a:pt x="3185" y="267"/>
                    </a:lnTo>
                    <a:lnTo>
                      <a:pt x="3181" y="271"/>
                    </a:lnTo>
                    <a:lnTo>
                      <a:pt x="3178" y="274"/>
                    </a:lnTo>
                    <a:lnTo>
                      <a:pt x="3174" y="276"/>
                    </a:lnTo>
                    <a:lnTo>
                      <a:pt x="3170" y="280"/>
                    </a:lnTo>
                    <a:lnTo>
                      <a:pt x="3167" y="283"/>
                    </a:lnTo>
                    <a:lnTo>
                      <a:pt x="3164" y="286"/>
                    </a:lnTo>
                    <a:lnTo>
                      <a:pt x="3163" y="289"/>
                    </a:lnTo>
                    <a:lnTo>
                      <a:pt x="3163" y="292"/>
                    </a:lnTo>
                    <a:lnTo>
                      <a:pt x="3163" y="295"/>
                    </a:lnTo>
                    <a:lnTo>
                      <a:pt x="3162" y="298"/>
                    </a:lnTo>
                    <a:lnTo>
                      <a:pt x="3162" y="302"/>
                    </a:lnTo>
                    <a:lnTo>
                      <a:pt x="3160" y="305"/>
                    </a:lnTo>
                    <a:lnTo>
                      <a:pt x="3160" y="307"/>
                    </a:lnTo>
                    <a:lnTo>
                      <a:pt x="3162" y="311"/>
                    </a:lnTo>
                    <a:lnTo>
                      <a:pt x="3162" y="314"/>
                    </a:lnTo>
                    <a:lnTo>
                      <a:pt x="3162" y="317"/>
                    </a:lnTo>
                    <a:lnTo>
                      <a:pt x="3162" y="320"/>
                    </a:lnTo>
                    <a:lnTo>
                      <a:pt x="3162" y="324"/>
                    </a:lnTo>
                    <a:lnTo>
                      <a:pt x="3163" y="326"/>
                    </a:lnTo>
                    <a:lnTo>
                      <a:pt x="3163" y="329"/>
                    </a:lnTo>
                    <a:lnTo>
                      <a:pt x="3164" y="333"/>
                    </a:lnTo>
                    <a:lnTo>
                      <a:pt x="3164" y="336"/>
                    </a:lnTo>
                    <a:lnTo>
                      <a:pt x="3165" y="339"/>
                    </a:lnTo>
                    <a:lnTo>
                      <a:pt x="3166" y="342"/>
                    </a:lnTo>
                    <a:lnTo>
                      <a:pt x="3167" y="345"/>
                    </a:lnTo>
                    <a:lnTo>
                      <a:pt x="3170" y="348"/>
                    </a:lnTo>
                    <a:lnTo>
                      <a:pt x="3171" y="351"/>
                    </a:lnTo>
                    <a:lnTo>
                      <a:pt x="3173" y="355"/>
                    </a:lnTo>
                    <a:lnTo>
                      <a:pt x="3175" y="357"/>
                    </a:lnTo>
                    <a:lnTo>
                      <a:pt x="3178" y="360"/>
                    </a:lnTo>
                    <a:lnTo>
                      <a:pt x="3181" y="364"/>
                    </a:lnTo>
                    <a:lnTo>
                      <a:pt x="3183" y="366"/>
                    </a:lnTo>
                    <a:lnTo>
                      <a:pt x="3186" y="370"/>
                    </a:lnTo>
                    <a:lnTo>
                      <a:pt x="3189" y="373"/>
                    </a:lnTo>
                    <a:lnTo>
                      <a:pt x="3193" y="375"/>
                    </a:lnTo>
                    <a:lnTo>
                      <a:pt x="3198" y="379"/>
                    </a:lnTo>
                    <a:lnTo>
                      <a:pt x="3203" y="381"/>
                    </a:lnTo>
                    <a:lnTo>
                      <a:pt x="3210" y="385"/>
                    </a:lnTo>
                    <a:lnTo>
                      <a:pt x="3218" y="387"/>
                    </a:lnTo>
                    <a:lnTo>
                      <a:pt x="3227" y="390"/>
                    </a:lnTo>
                    <a:lnTo>
                      <a:pt x="3238" y="393"/>
                    </a:lnTo>
                    <a:lnTo>
                      <a:pt x="3247" y="395"/>
                    </a:lnTo>
                    <a:lnTo>
                      <a:pt x="3256" y="397"/>
                    </a:lnTo>
                    <a:lnTo>
                      <a:pt x="3265" y="400"/>
                    </a:lnTo>
                    <a:lnTo>
                      <a:pt x="3274" y="403"/>
                    </a:lnTo>
                    <a:lnTo>
                      <a:pt x="3291" y="403"/>
                    </a:lnTo>
                    <a:lnTo>
                      <a:pt x="3301" y="401"/>
                    </a:lnTo>
                    <a:lnTo>
                      <a:pt x="3310" y="398"/>
                    </a:lnTo>
                    <a:lnTo>
                      <a:pt x="3317" y="395"/>
                    </a:lnTo>
                    <a:lnTo>
                      <a:pt x="3324" y="393"/>
                    </a:lnTo>
                    <a:lnTo>
                      <a:pt x="3330" y="389"/>
                    </a:lnTo>
                    <a:lnTo>
                      <a:pt x="3337" y="387"/>
                    </a:lnTo>
                    <a:lnTo>
                      <a:pt x="3344" y="384"/>
                    </a:lnTo>
                    <a:lnTo>
                      <a:pt x="3352" y="381"/>
                    </a:lnTo>
                    <a:lnTo>
                      <a:pt x="3360" y="379"/>
                    </a:lnTo>
                    <a:lnTo>
                      <a:pt x="3368" y="375"/>
                    </a:lnTo>
                    <a:lnTo>
                      <a:pt x="3375" y="373"/>
                    </a:lnTo>
                    <a:lnTo>
                      <a:pt x="3382" y="370"/>
                    </a:lnTo>
                    <a:lnTo>
                      <a:pt x="3390" y="367"/>
                    </a:lnTo>
                    <a:lnTo>
                      <a:pt x="3398" y="365"/>
                    </a:lnTo>
                    <a:lnTo>
                      <a:pt x="3403" y="362"/>
                    </a:lnTo>
                    <a:lnTo>
                      <a:pt x="3409" y="359"/>
                    </a:lnTo>
                    <a:lnTo>
                      <a:pt x="3416" y="356"/>
                    </a:lnTo>
                    <a:lnTo>
                      <a:pt x="3427" y="354"/>
                    </a:lnTo>
                    <a:lnTo>
                      <a:pt x="3438" y="354"/>
                    </a:lnTo>
                    <a:lnTo>
                      <a:pt x="3451" y="355"/>
                    </a:lnTo>
                    <a:lnTo>
                      <a:pt x="3465" y="352"/>
                    </a:lnTo>
                    <a:lnTo>
                      <a:pt x="3475" y="355"/>
                    </a:lnTo>
                    <a:lnTo>
                      <a:pt x="3486" y="357"/>
                    </a:lnTo>
                    <a:lnTo>
                      <a:pt x="3503" y="357"/>
                    </a:lnTo>
                    <a:lnTo>
                      <a:pt x="3519" y="357"/>
                    </a:lnTo>
                    <a:lnTo>
                      <a:pt x="3527" y="355"/>
                    </a:lnTo>
                    <a:lnTo>
                      <a:pt x="3538" y="352"/>
                    </a:lnTo>
                    <a:lnTo>
                      <a:pt x="3553" y="354"/>
                    </a:lnTo>
                    <a:lnTo>
                      <a:pt x="3561" y="356"/>
                    </a:lnTo>
                    <a:lnTo>
                      <a:pt x="3572" y="358"/>
                    </a:lnTo>
                    <a:lnTo>
                      <a:pt x="3587" y="359"/>
                    </a:lnTo>
                    <a:lnTo>
                      <a:pt x="3603" y="362"/>
                    </a:lnTo>
                    <a:lnTo>
                      <a:pt x="3619" y="360"/>
                    </a:lnTo>
                    <a:lnTo>
                      <a:pt x="3635" y="359"/>
                    </a:lnTo>
                    <a:lnTo>
                      <a:pt x="3651" y="359"/>
                    </a:lnTo>
                    <a:lnTo>
                      <a:pt x="3662" y="357"/>
                    </a:lnTo>
                    <a:lnTo>
                      <a:pt x="3668" y="355"/>
                    </a:lnTo>
                    <a:lnTo>
                      <a:pt x="3675" y="351"/>
                    </a:lnTo>
                    <a:lnTo>
                      <a:pt x="3681" y="349"/>
                    </a:lnTo>
                    <a:lnTo>
                      <a:pt x="3687" y="345"/>
                    </a:lnTo>
                    <a:lnTo>
                      <a:pt x="3693" y="343"/>
                    </a:lnTo>
                    <a:lnTo>
                      <a:pt x="3698" y="340"/>
                    </a:lnTo>
                    <a:lnTo>
                      <a:pt x="3703" y="337"/>
                    </a:lnTo>
                    <a:lnTo>
                      <a:pt x="3707" y="334"/>
                    </a:lnTo>
                    <a:lnTo>
                      <a:pt x="3709" y="330"/>
                    </a:lnTo>
                    <a:lnTo>
                      <a:pt x="3711" y="328"/>
                    </a:lnTo>
                    <a:lnTo>
                      <a:pt x="3713" y="325"/>
                    </a:lnTo>
                    <a:lnTo>
                      <a:pt x="3715" y="321"/>
                    </a:lnTo>
                    <a:lnTo>
                      <a:pt x="3716" y="319"/>
                    </a:lnTo>
                    <a:lnTo>
                      <a:pt x="3717" y="316"/>
                    </a:lnTo>
                    <a:lnTo>
                      <a:pt x="3717" y="312"/>
                    </a:lnTo>
                    <a:lnTo>
                      <a:pt x="3718" y="309"/>
                    </a:lnTo>
                    <a:lnTo>
                      <a:pt x="3719" y="306"/>
                    </a:lnTo>
                    <a:lnTo>
                      <a:pt x="3719" y="303"/>
                    </a:lnTo>
                    <a:lnTo>
                      <a:pt x="3719" y="299"/>
                    </a:lnTo>
                    <a:lnTo>
                      <a:pt x="3719" y="297"/>
                    </a:lnTo>
                    <a:lnTo>
                      <a:pt x="3719" y="294"/>
                    </a:lnTo>
                    <a:lnTo>
                      <a:pt x="3719" y="290"/>
                    </a:lnTo>
                    <a:lnTo>
                      <a:pt x="3719" y="288"/>
                    </a:lnTo>
                    <a:lnTo>
                      <a:pt x="3719" y="284"/>
                    </a:lnTo>
                    <a:lnTo>
                      <a:pt x="3718" y="281"/>
                    </a:lnTo>
                    <a:lnTo>
                      <a:pt x="3718" y="277"/>
                    </a:lnTo>
                    <a:lnTo>
                      <a:pt x="3717" y="275"/>
                    </a:lnTo>
                    <a:lnTo>
                      <a:pt x="3716" y="272"/>
                    </a:lnTo>
                    <a:lnTo>
                      <a:pt x="3716" y="268"/>
                    </a:lnTo>
                    <a:lnTo>
                      <a:pt x="3713" y="266"/>
                    </a:lnTo>
                    <a:lnTo>
                      <a:pt x="3711" y="262"/>
                    </a:lnTo>
                    <a:lnTo>
                      <a:pt x="3709" y="259"/>
                    </a:lnTo>
                    <a:lnTo>
                      <a:pt x="3707" y="257"/>
                    </a:lnTo>
                    <a:lnTo>
                      <a:pt x="3705" y="253"/>
                    </a:lnTo>
                    <a:lnTo>
                      <a:pt x="3703" y="250"/>
                    </a:lnTo>
                    <a:lnTo>
                      <a:pt x="3701" y="248"/>
                    </a:lnTo>
                    <a:lnTo>
                      <a:pt x="3697" y="244"/>
                    </a:lnTo>
                    <a:lnTo>
                      <a:pt x="3694" y="241"/>
                    </a:lnTo>
                    <a:lnTo>
                      <a:pt x="3690" y="238"/>
                    </a:lnTo>
                    <a:lnTo>
                      <a:pt x="3687" y="235"/>
                    </a:lnTo>
                    <a:lnTo>
                      <a:pt x="3682" y="231"/>
                    </a:lnTo>
                    <a:lnTo>
                      <a:pt x="3678" y="229"/>
                    </a:lnTo>
                    <a:lnTo>
                      <a:pt x="3671" y="226"/>
                    </a:lnTo>
                    <a:lnTo>
                      <a:pt x="3662" y="223"/>
                    </a:lnTo>
                    <a:lnTo>
                      <a:pt x="3650" y="222"/>
                    </a:lnTo>
                    <a:lnTo>
                      <a:pt x="3633" y="222"/>
                    </a:lnTo>
                    <a:lnTo>
                      <a:pt x="3618" y="221"/>
                    </a:lnTo>
                    <a:lnTo>
                      <a:pt x="3605" y="219"/>
                    </a:lnTo>
                    <a:lnTo>
                      <a:pt x="3597" y="216"/>
                    </a:lnTo>
                    <a:lnTo>
                      <a:pt x="3588" y="213"/>
                    </a:lnTo>
                    <a:lnTo>
                      <a:pt x="3580" y="211"/>
                    </a:lnTo>
                    <a:lnTo>
                      <a:pt x="3571" y="208"/>
                    </a:lnTo>
                    <a:lnTo>
                      <a:pt x="3565" y="205"/>
                    </a:lnTo>
                    <a:lnTo>
                      <a:pt x="3561" y="203"/>
                    </a:lnTo>
                    <a:lnTo>
                      <a:pt x="3557" y="199"/>
                    </a:lnTo>
                    <a:lnTo>
                      <a:pt x="3552" y="196"/>
                    </a:lnTo>
                    <a:lnTo>
                      <a:pt x="3549" y="193"/>
                    </a:lnTo>
                    <a:lnTo>
                      <a:pt x="3546" y="190"/>
                    </a:lnTo>
                    <a:lnTo>
                      <a:pt x="3544" y="186"/>
                    </a:lnTo>
                    <a:lnTo>
                      <a:pt x="3542" y="184"/>
                    </a:lnTo>
                    <a:lnTo>
                      <a:pt x="3538" y="181"/>
                    </a:lnTo>
                    <a:lnTo>
                      <a:pt x="3536" y="177"/>
                    </a:lnTo>
                    <a:lnTo>
                      <a:pt x="3533" y="175"/>
                    </a:lnTo>
                    <a:lnTo>
                      <a:pt x="3516" y="175"/>
                    </a:lnTo>
                    <a:lnTo>
                      <a:pt x="3501" y="176"/>
                    </a:lnTo>
                    <a:lnTo>
                      <a:pt x="3490" y="174"/>
                    </a:lnTo>
                    <a:lnTo>
                      <a:pt x="3482" y="171"/>
                    </a:lnTo>
                    <a:lnTo>
                      <a:pt x="3478" y="168"/>
                    </a:lnTo>
                    <a:lnTo>
                      <a:pt x="3476" y="166"/>
                    </a:lnTo>
                    <a:lnTo>
                      <a:pt x="3473" y="162"/>
                    </a:lnTo>
                    <a:lnTo>
                      <a:pt x="3473" y="159"/>
                    </a:lnTo>
                    <a:lnTo>
                      <a:pt x="3477" y="156"/>
                    </a:lnTo>
                    <a:lnTo>
                      <a:pt x="3481" y="153"/>
                    </a:lnTo>
                    <a:lnTo>
                      <a:pt x="3489" y="151"/>
                    </a:lnTo>
                    <a:lnTo>
                      <a:pt x="3498" y="147"/>
                    </a:lnTo>
                    <a:lnTo>
                      <a:pt x="3504" y="145"/>
                    </a:lnTo>
                    <a:lnTo>
                      <a:pt x="3508" y="141"/>
                    </a:lnTo>
                    <a:lnTo>
                      <a:pt x="3513" y="139"/>
                    </a:lnTo>
                    <a:lnTo>
                      <a:pt x="3519" y="136"/>
                    </a:lnTo>
                    <a:lnTo>
                      <a:pt x="3535" y="135"/>
                    </a:lnTo>
                    <a:lnTo>
                      <a:pt x="3546" y="137"/>
                    </a:lnTo>
                    <a:lnTo>
                      <a:pt x="3553" y="139"/>
                    </a:lnTo>
                    <a:lnTo>
                      <a:pt x="3557" y="143"/>
                    </a:lnTo>
                    <a:lnTo>
                      <a:pt x="3560" y="146"/>
                    </a:lnTo>
                    <a:lnTo>
                      <a:pt x="3565" y="148"/>
                    </a:lnTo>
                    <a:lnTo>
                      <a:pt x="3568" y="152"/>
                    </a:lnTo>
                    <a:lnTo>
                      <a:pt x="3574" y="155"/>
                    </a:lnTo>
                    <a:lnTo>
                      <a:pt x="3580" y="158"/>
                    </a:lnTo>
                    <a:lnTo>
                      <a:pt x="3586" y="161"/>
                    </a:lnTo>
                    <a:lnTo>
                      <a:pt x="3591" y="159"/>
                    </a:lnTo>
                    <a:lnTo>
                      <a:pt x="3598" y="155"/>
                    </a:lnTo>
                    <a:lnTo>
                      <a:pt x="3604" y="153"/>
                    </a:lnTo>
                    <a:lnTo>
                      <a:pt x="3611" y="150"/>
                    </a:lnTo>
                    <a:lnTo>
                      <a:pt x="3617" y="146"/>
                    </a:lnTo>
                    <a:lnTo>
                      <a:pt x="3625" y="145"/>
                    </a:lnTo>
                    <a:lnTo>
                      <a:pt x="3639" y="147"/>
                    </a:lnTo>
                    <a:lnTo>
                      <a:pt x="3645" y="150"/>
                    </a:lnTo>
                    <a:lnTo>
                      <a:pt x="3652" y="153"/>
                    </a:lnTo>
                    <a:lnTo>
                      <a:pt x="3663" y="155"/>
                    </a:lnTo>
                    <a:lnTo>
                      <a:pt x="3675" y="156"/>
                    </a:lnTo>
                    <a:lnTo>
                      <a:pt x="3687" y="159"/>
                    </a:lnTo>
                    <a:lnTo>
                      <a:pt x="3695" y="162"/>
                    </a:lnTo>
                    <a:lnTo>
                      <a:pt x="3704" y="165"/>
                    </a:lnTo>
                    <a:lnTo>
                      <a:pt x="3712" y="167"/>
                    </a:lnTo>
                    <a:lnTo>
                      <a:pt x="3719" y="170"/>
                    </a:lnTo>
                    <a:lnTo>
                      <a:pt x="3726" y="173"/>
                    </a:lnTo>
                    <a:lnTo>
                      <a:pt x="3736" y="175"/>
                    </a:lnTo>
                    <a:lnTo>
                      <a:pt x="3747" y="176"/>
                    </a:lnTo>
                    <a:lnTo>
                      <a:pt x="3758" y="174"/>
                    </a:lnTo>
                    <a:lnTo>
                      <a:pt x="3773" y="174"/>
                    </a:lnTo>
                    <a:lnTo>
                      <a:pt x="3781" y="177"/>
                    </a:lnTo>
                    <a:lnTo>
                      <a:pt x="3787" y="180"/>
                    </a:lnTo>
                    <a:lnTo>
                      <a:pt x="3792" y="183"/>
                    </a:lnTo>
                    <a:lnTo>
                      <a:pt x="3796" y="185"/>
                    </a:lnTo>
                    <a:lnTo>
                      <a:pt x="3801" y="189"/>
                    </a:lnTo>
                    <a:lnTo>
                      <a:pt x="3804" y="192"/>
                    </a:lnTo>
                    <a:lnTo>
                      <a:pt x="3809" y="194"/>
                    </a:lnTo>
                    <a:lnTo>
                      <a:pt x="3814" y="198"/>
                    </a:lnTo>
                    <a:lnTo>
                      <a:pt x="3819" y="200"/>
                    </a:lnTo>
                    <a:lnTo>
                      <a:pt x="3825" y="204"/>
                    </a:lnTo>
                    <a:lnTo>
                      <a:pt x="3836" y="206"/>
                    </a:lnTo>
                    <a:lnTo>
                      <a:pt x="3851" y="205"/>
                    </a:lnTo>
                    <a:lnTo>
                      <a:pt x="3863" y="203"/>
                    </a:lnTo>
                    <a:lnTo>
                      <a:pt x="3878" y="201"/>
                    </a:lnTo>
                    <a:lnTo>
                      <a:pt x="3893" y="203"/>
                    </a:lnTo>
                    <a:lnTo>
                      <a:pt x="3906" y="204"/>
                    </a:lnTo>
                    <a:lnTo>
                      <a:pt x="3916" y="206"/>
                    </a:lnTo>
                    <a:lnTo>
                      <a:pt x="3931" y="208"/>
                    </a:lnTo>
                    <a:lnTo>
                      <a:pt x="3947" y="207"/>
                    </a:lnTo>
                    <a:lnTo>
                      <a:pt x="3961" y="206"/>
                    </a:lnTo>
                    <a:lnTo>
                      <a:pt x="3976" y="205"/>
                    </a:lnTo>
                    <a:lnTo>
                      <a:pt x="3990" y="206"/>
                    </a:lnTo>
                    <a:lnTo>
                      <a:pt x="4001" y="208"/>
                    </a:lnTo>
                    <a:lnTo>
                      <a:pt x="4010" y="211"/>
                    </a:lnTo>
                    <a:lnTo>
                      <a:pt x="4018" y="214"/>
                    </a:lnTo>
                    <a:lnTo>
                      <a:pt x="4025" y="216"/>
                    </a:lnTo>
                    <a:lnTo>
                      <a:pt x="4030" y="220"/>
                    </a:lnTo>
                    <a:lnTo>
                      <a:pt x="4037" y="222"/>
                    </a:lnTo>
                    <a:lnTo>
                      <a:pt x="4048" y="224"/>
                    </a:lnTo>
                    <a:lnTo>
                      <a:pt x="4058" y="227"/>
                    </a:lnTo>
                    <a:lnTo>
                      <a:pt x="4074" y="228"/>
                    </a:lnTo>
                    <a:lnTo>
                      <a:pt x="4090" y="228"/>
                    </a:lnTo>
                    <a:lnTo>
                      <a:pt x="4105" y="227"/>
                    </a:lnTo>
                    <a:lnTo>
                      <a:pt x="4119" y="224"/>
                    </a:lnTo>
                    <a:lnTo>
                      <a:pt x="4135" y="224"/>
                    </a:lnTo>
                    <a:lnTo>
                      <a:pt x="4149" y="222"/>
                    </a:lnTo>
                    <a:lnTo>
                      <a:pt x="4160" y="220"/>
                    </a:lnTo>
                    <a:lnTo>
                      <a:pt x="4171" y="218"/>
                    </a:lnTo>
                    <a:lnTo>
                      <a:pt x="4179" y="215"/>
                    </a:lnTo>
                    <a:lnTo>
                      <a:pt x="4187" y="212"/>
                    </a:lnTo>
                    <a:lnTo>
                      <a:pt x="4194" y="209"/>
                    </a:lnTo>
                    <a:lnTo>
                      <a:pt x="4201" y="206"/>
                    </a:lnTo>
                    <a:lnTo>
                      <a:pt x="4209" y="204"/>
                    </a:lnTo>
                    <a:lnTo>
                      <a:pt x="4220" y="201"/>
                    </a:lnTo>
                    <a:lnTo>
                      <a:pt x="4233" y="199"/>
                    </a:lnTo>
                    <a:lnTo>
                      <a:pt x="4246" y="198"/>
                    </a:lnTo>
                    <a:lnTo>
                      <a:pt x="4263" y="198"/>
                    </a:lnTo>
                    <a:lnTo>
                      <a:pt x="4277" y="200"/>
                    </a:lnTo>
                    <a:lnTo>
                      <a:pt x="4287" y="203"/>
                    </a:lnTo>
                    <a:lnTo>
                      <a:pt x="4298" y="205"/>
                    </a:lnTo>
                    <a:lnTo>
                      <a:pt x="4308" y="207"/>
                    </a:lnTo>
                    <a:lnTo>
                      <a:pt x="4322" y="208"/>
                    </a:lnTo>
                    <a:lnTo>
                      <a:pt x="4336" y="206"/>
                    </a:lnTo>
                    <a:lnTo>
                      <a:pt x="4344" y="204"/>
                    </a:lnTo>
                    <a:lnTo>
                      <a:pt x="4352" y="201"/>
                    </a:lnTo>
                    <a:lnTo>
                      <a:pt x="4359" y="198"/>
                    </a:lnTo>
                    <a:lnTo>
                      <a:pt x="4366" y="196"/>
                    </a:lnTo>
                    <a:lnTo>
                      <a:pt x="4372" y="192"/>
                    </a:lnTo>
                    <a:lnTo>
                      <a:pt x="4378" y="190"/>
                    </a:lnTo>
                    <a:lnTo>
                      <a:pt x="4384" y="186"/>
                    </a:lnTo>
                    <a:lnTo>
                      <a:pt x="4392" y="184"/>
                    </a:lnTo>
                    <a:lnTo>
                      <a:pt x="4400" y="181"/>
                    </a:lnTo>
                    <a:lnTo>
                      <a:pt x="4415" y="180"/>
                    </a:lnTo>
                    <a:lnTo>
                      <a:pt x="4431" y="180"/>
                    </a:lnTo>
                    <a:lnTo>
                      <a:pt x="4446" y="178"/>
                    </a:lnTo>
                    <a:lnTo>
                      <a:pt x="4459" y="177"/>
                    </a:lnTo>
                    <a:lnTo>
                      <a:pt x="4469" y="174"/>
                    </a:lnTo>
                    <a:lnTo>
                      <a:pt x="4477" y="171"/>
                    </a:lnTo>
                    <a:lnTo>
                      <a:pt x="4484" y="169"/>
                    </a:lnTo>
                    <a:lnTo>
                      <a:pt x="4491" y="166"/>
                    </a:lnTo>
                    <a:lnTo>
                      <a:pt x="4498" y="163"/>
                    </a:lnTo>
                    <a:lnTo>
                      <a:pt x="4505" y="160"/>
                    </a:lnTo>
                    <a:lnTo>
                      <a:pt x="4511" y="158"/>
                    </a:lnTo>
                    <a:lnTo>
                      <a:pt x="4517" y="154"/>
                    </a:lnTo>
                    <a:lnTo>
                      <a:pt x="4522" y="152"/>
                    </a:lnTo>
                    <a:lnTo>
                      <a:pt x="4526" y="148"/>
                    </a:lnTo>
                    <a:lnTo>
                      <a:pt x="4530" y="145"/>
                    </a:lnTo>
                    <a:lnTo>
                      <a:pt x="4535" y="143"/>
                    </a:lnTo>
                    <a:lnTo>
                      <a:pt x="4540" y="139"/>
                    </a:lnTo>
                    <a:lnTo>
                      <a:pt x="4544" y="137"/>
                    </a:lnTo>
                    <a:lnTo>
                      <a:pt x="4549" y="133"/>
                    </a:lnTo>
                    <a:lnTo>
                      <a:pt x="4552" y="130"/>
                    </a:lnTo>
                    <a:lnTo>
                      <a:pt x="4558" y="128"/>
                    </a:lnTo>
                    <a:lnTo>
                      <a:pt x="4565" y="124"/>
                    </a:lnTo>
                    <a:lnTo>
                      <a:pt x="4574" y="122"/>
                    </a:lnTo>
                    <a:lnTo>
                      <a:pt x="4590" y="121"/>
                    </a:lnTo>
                    <a:lnTo>
                      <a:pt x="4597" y="123"/>
                    </a:lnTo>
                    <a:lnTo>
                      <a:pt x="4602" y="126"/>
                    </a:lnTo>
                    <a:lnTo>
                      <a:pt x="4608" y="129"/>
                    </a:lnTo>
                    <a:lnTo>
                      <a:pt x="4613" y="132"/>
                    </a:lnTo>
                    <a:lnTo>
                      <a:pt x="4619" y="135"/>
                    </a:lnTo>
                    <a:lnTo>
                      <a:pt x="4624" y="138"/>
                    </a:lnTo>
                    <a:lnTo>
                      <a:pt x="4633" y="140"/>
                    </a:lnTo>
                    <a:lnTo>
                      <a:pt x="4643" y="143"/>
                    </a:lnTo>
                    <a:lnTo>
                      <a:pt x="4654" y="140"/>
                    </a:lnTo>
                    <a:lnTo>
                      <a:pt x="4663" y="138"/>
                    </a:lnTo>
                    <a:lnTo>
                      <a:pt x="4669" y="135"/>
                    </a:lnTo>
                    <a:lnTo>
                      <a:pt x="4676" y="132"/>
                    </a:lnTo>
                    <a:lnTo>
                      <a:pt x="4681" y="129"/>
                    </a:lnTo>
                    <a:lnTo>
                      <a:pt x="4688" y="126"/>
                    </a:lnTo>
                    <a:lnTo>
                      <a:pt x="4694" y="123"/>
                    </a:lnTo>
                    <a:lnTo>
                      <a:pt x="4701" y="121"/>
                    </a:lnTo>
                    <a:lnTo>
                      <a:pt x="4709" y="117"/>
                    </a:lnTo>
                    <a:lnTo>
                      <a:pt x="4722" y="116"/>
                    </a:lnTo>
                    <a:lnTo>
                      <a:pt x="4734" y="116"/>
                    </a:lnTo>
                    <a:lnTo>
                      <a:pt x="4741" y="120"/>
                    </a:lnTo>
                    <a:lnTo>
                      <a:pt x="4749" y="122"/>
                    </a:lnTo>
                    <a:lnTo>
                      <a:pt x="4754" y="125"/>
                    </a:lnTo>
                    <a:lnTo>
                      <a:pt x="4760" y="128"/>
                    </a:lnTo>
                    <a:lnTo>
                      <a:pt x="4765" y="131"/>
                    </a:lnTo>
                    <a:lnTo>
                      <a:pt x="4775" y="133"/>
                    </a:lnTo>
                    <a:lnTo>
                      <a:pt x="4785" y="136"/>
                    </a:lnTo>
                    <a:lnTo>
                      <a:pt x="4800" y="137"/>
                    </a:lnTo>
                    <a:lnTo>
                      <a:pt x="4817" y="137"/>
                    </a:lnTo>
                    <a:lnTo>
                      <a:pt x="4833" y="138"/>
                    </a:lnTo>
                    <a:lnTo>
                      <a:pt x="4850" y="138"/>
                    </a:lnTo>
                    <a:lnTo>
                      <a:pt x="4855" y="140"/>
                    </a:lnTo>
                    <a:lnTo>
                      <a:pt x="4859" y="144"/>
                    </a:lnTo>
                    <a:lnTo>
                      <a:pt x="4859" y="147"/>
                    </a:lnTo>
                    <a:lnTo>
                      <a:pt x="4858" y="150"/>
                    </a:lnTo>
                    <a:lnTo>
                      <a:pt x="4858" y="153"/>
                    </a:lnTo>
                    <a:lnTo>
                      <a:pt x="4858" y="156"/>
                    </a:lnTo>
                    <a:lnTo>
                      <a:pt x="4856" y="159"/>
                    </a:lnTo>
                    <a:lnTo>
                      <a:pt x="4855" y="162"/>
                    </a:lnTo>
                    <a:lnTo>
                      <a:pt x="4854" y="166"/>
                    </a:lnTo>
                    <a:lnTo>
                      <a:pt x="4852" y="168"/>
                    </a:lnTo>
                    <a:lnTo>
                      <a:pt x="4851" y="171"/>
                    </a:lnTo>
                    <a:lnTo>
                      <a:pt x="4848" y="175"/>
                    </a:lnTo>
                    <a:lnTo>
                      <a:pt x="4847" y="177"/>
                    </a:lnTo>
                    <a:lnTo>
                      <a:pt x="4844" y="181"/>
                    </a:lnTo>
                    <a:lnTo>
                      <a:pt x="4839" y="184"/>
                    </a:lnTo>
                    <a:lnTo>
                      <a:pt x="4836" y="186"/>
                    </a:lnTo>
                    <a:lnTo>
                      <a:pt x="4832" y="190"/>
                    </a:lnTo>
                    <a:lnTo>
                      <a:pt x="4829" y="193"/>
                    </a:lnTo>
                    <a:lnTo>
                      <a:pt x="4825" y="196"/>
                    </a:lnTo>
                    <a:lnTo>
                      <a:pt x="4818" y="199"/>
                    </a:lnTo>
                    <a:lnTo>
                      <a:pt x="4811" y="201"/>
                    </a:lnTo>
                    <a:lnTo>
                      <a:pt x="4803" y="205"/>
                    </a:lnTo>
                    <a:lnTo>
                      <a:pt x="4794" y="205"/>
                    </a:lnTo>
                    <a:lnTo>
                      <a:pt x="4782" y="203"/>
                    </a:lnTo>
                    <a:lnTo>
                      <a:pt x="4771" y="206"/>
                    </a:lnTo>
                    <a:lnTo>
                      <a:pt x="4758" y="207"/>
                    </a:lnTo>
                    <a:lnTo>
                      <a:pt x="4745" y="208"/>
                    </a:lnTo>
                    <a:lnTo>
                      <a:pt x="4735" y="205"/>
                    </a:lnTo>
                    <a:lnTo>
                      <a:pt x="4725" y="205"/>
                    </a:lnTo>
                    <a:lnTo>
                      <a:pt x="4712" y="207"/>
                    </a:lnTo>
                    <a:lnTo>
                      <a:pt x="4708" y="209"/>
                    </a:lnTo>
                    <a:lnTo>
                      <a:pt x="4703" y="213"/>
                    </a:lnTo>
                    <a:lnTo>
                      <a:pt x="4699" y="215"/>
                    </a:lnTo>
                    <a:lnTo>
                      <a:pt x="4695" y="219"/>
                    </a:lnTo>
                    <a:lnTo>
                      <a:pt x="4694" y="222"/>
                    </a:lnTo>
                    <a:lnTo>
                      <a:pt x="4692" y="224"/>
                    </a:lnTo>
                    <a:lnTo>
                      <a:pt x="4691" y="228"/>
                    </a:lnTo>
                    <a:lnTo>
                      <a:pt x="4688" y="231"/>
                    </a:lnTo>
                    <a:lnTo>
                      <a:pt x="4687" y="234"/>
                    </a:lnTo>
                    <a:lnTo>
                      <a:pt x="4685" y="237"/>
                    </a:lnTo>
                    <a:lnTo>
                      <a:pt x="4681" y="241"/>
                    </a:lnTo>
                    <a:lnTo>
                      <a:pt x="4679" y="243"/>
                    </a:lnTo>
                    <a:lnTo>
                      <a:pt x="4677" y="246"/>
                    </a:lnTo>
                    <a:lnTo>
                      <a:pt x="4674" y="250"/>
                    </a:lnTo>
                    <a:lnTo>
                      <a:pt x="4672" y="252"/>
                    </a:lnTo>
                    <a:lnTo>
                      <a:pt x="4671" y="256"/>
                    </a:lnTo>
                    <a:lnTo>
                      <a:pt x="4669" y="259"/>
                    </a:lnTo>
                    <a:lnTo>
                      <a:pt x="4667" y="262"/>
                    </a:lnTo>
                    <a:lnTo>
                      <a:pt x="4665" y="265"/>
                    </a:lnTo>
                    <a:lnTo>
                      <a:pt x="4664" y="268"/>
                    </a:lnTo>
                    <a:lnTo>
                      <a:pt x="4663" y="272"/>
                    </a:lnTo>
                    <a:lnTo>
                      <a:pt x="4662" y="274"/>
                    </a:lnTo>
                    <a:lnTo>
                      <a:pt x="4661" y="277"/>
                    </a:lnTo>
                    <a:lnTo>
                      <a:pt x="4659" y="281"/>
                    </a:lnTo>
                    <a:lnTo>
                      <a:pt x="4658" y="283"/>
                    </a:lnTo>
                    <a:lnTo>
                      <a:pt x="4657" y="287"/>
                    </a:lnTo>
                    <a:lnTo>
                      <a:pt x="4657" y="290"/>
                    </a:lnTo>
                    <a:lnTo>
                      <a:pt x="4657" y="292"/>
                    </a:lnTo>
                    <a:lnTo>
                      <a:pt x="4656" y="296"/>
                    </a:lnTo>
                    <a:lnTo>
                      <a:pt x="4656" y="299"/>
                    </a:lnTo>
                    <a:lnTo>
                      <a:pt x="4656" y="303"/>
                    </a:lnTo>
                    <a:lnTo>
                      <a:pt x="4656" y="305"/>
                    </a:lnTo>
                    <a:lnTo>
                      <a:pt x="4656" y="309"/>
                    </a:lnTo>
                    <a:lnTo>
                      <a:pt x="4656" y="312"/>
                    </a:lnTo>
                    <a:lnTo>
                      <a:pt x="4656" y="314"/>
                    </a:lnTo>
                    <a:lnTo>
                      <a:pt x="4656" y="318"/>
                    </a:lnTo>
                    <a:lnTo>
                      <a:pt x="4656" y="321"/>
                    </a:lnTo>
                    <a:lnTo>
                      <a:pt x="4656" y="324"/>
                    </a:lnTo>
                    <a:lnTo>
                      <a:pt x="4656" y="327"/>
                    </a:lnTo>
                    <a:lnTo>
                      <a:pt x="4656" y="330"/>
                    </a:lnTo>
                    <a:lnTo>
                      <a:pt x="4656" y="334"/>
                    </a:lnTo>
                    <a:lnTo>
                      <a:pt x="4656" y="336"/>
                    </a:lnTo>
                    <a:lnTo>
                      <a:pt x="4656" y="340"/>
                    </a:lnTo>
                    <a:lnTo>
                      <a:pt x="4657" y="343"/>
                    </a:lnTo>
                    <a:lnTo>
                      <a:pt x="4657" y="345"/>
                    </a:lnTo>
                    <a:lnTo>
                      <a:pt x="4657" y="349"/>
                    </a:lnTo>
                    <a:lnTo>
                      <a:pt x="4658" y="352"/>
                    </a:lnTo>
                    <a:lnTo>
                      <a:pt x="4658" y="356"/>
                    </a:lnTo>
                    <a:lnTo>
                      <a:pt x="4658" y="358"/>
                    </a:lnTo>
                    <a:lnTo>
                      <a:pt x="4659" y="362"/>
                    </a:lnTo>
                    <a:lnTo>
                      <a:pt x="4659" y="365"/>
                    </a:lnTo>
                    <a:lnTo>
                      <a:pt x="4659" y="367"/>
                    </a:lnTo>
                    <a:lnTo>
                      <a:pt x="4661" y="371"/>
                    </a:lnTo>
                    <a:lnTo>
                      <a:pt x="4661" y="374"/>
                    </a:lnTo>
                    <a:lnTo>
                      <a:pt x="4662" y="377"/>
                    </a:lnTo>
                    <a:lnTo>
                      <a:pt x="4663" y="380"/>
                    </a:lnTo>
                    <a:lnTo>
                      <a:pt x="4664" y="384"/>
                    </a:lnTo>
                    <a:lnTo>
                      <a:pt x="4665" y="386"/>
                    </a:lnTo>
                    <a:lnTo>
                      <a:pt x="4666" y="389"/>
                    </a:lnTo>
                    <a:lnTo>
                      <a:pt x="4667" y="393"/>
                    </a:lnTo>
                    <a:lnTo>
                      <a:pt x="4667" y="396"/>
                    </a:lnTo>
                    <a:lnTo>
                      <a:pt x="4669" y="398"/>
                    </a:lnTo>
                    <a:lnTo>
                      <a:pt x="4670" y="402"/>
                    </a:lnTo>
                    <a:lnTo>
                      <a:pt x="4671" y="405"/>
                    </a:lnTo>
                    <a:lnTo>
                      <a:pt x="4671" y="408"/>
                    </a:lnTo>
                    <a:lnTo>
                      <a:pt x="4672" y="411"/>
                    </a:lnTo>
                    <a:lnTo>
                      <a:pt x="4673" y="415"/>
                    </a:lnTo>
                    <a:lnTo>
                      <a:pt x="4674" y="417"/>
                    </a:lnTo>
                    <a:lnTo>
                      <a:pt x="4676" y="420"/>
                    </a:lnTo>
                    <a:lnTo>
                      <a:pt x="4677" y="424"/>
                    </a:lnTo>
                    <a:lnTo>
                      <a:pt x="4678" y="427"/>
                    </a:lnTo>
                    <a:lnTo>
                      <a:pt x="4678" y="430"/>
                    </a:lnTo>
                    <a:lnTo>
                      <a:pt x="4678" y="433"/>
                    </a:lnTo>
                    <a:lnTo>
                      <a:pt x="4677" y="437"/>
                    </a:lnTo>
                    <a:lnTo>
                      <a:pt x="4677" y="439"/>
                    </a:lnTo>
                    <a:lnTo>
                      <a:pt x="4677" y="442"/>
                    </a:lnTo>
                    <a:lnTo>
                      <a:pt x="4676" y="446"/>
                    </a:lnTo>
                    <a:lnTo>
                      <a:pt x="4677" y="448"/>
                    </a:lnTo>
                    <a:lnTo>
                      <a:pt x="4678" y="452"/>
                    </a:lnTo>
                    <a:lnTo>
                      <a:pt x="4680" y="455"/>
                    </a:lnTo>
                    <a:lnTo>
                      <a:pt x="4682" y="458"/>
                    </a:lnTo>
                    <a:lnTo>
                      <a:pt x="4684" y="461"/>
                    </a:lnTo>
                    <a:lnTo>
                      <a:pt x="4686" y="464"/>
                    </a:lnTo>
                    <a:lnTo>
                      <a:pt x="4686" y="468"/>
                    </a:lnTo>
                    <a:lnTo>
                      <a:pt x="4687" y="470"/>
                    </a:lnTo>
                    <a:lnTo>
                      <a:pt x="4687" y="473"/>
                    </a:lnTo>
                    <a:lnTo>
                      <a:pt x="4687" y="477"/>
                    </a:lnTo>
                    <a:lnTo>
                      <a:pt x="4687" y="479"/>
                    </a:lnTo>
                    <a:lnTo>
                      <a:pt x="4688" y="483"/>
                    </a:lnTo>
                    <a:lnTo>
                      <a:pt x="4697" y="485"/>
                    </a:lnTo>
                    <a:lnTo>
                      <a:pt x="4702" y="488"/>
                    </a:lnTo>
                    <a:lnTo>
                      <a:pt x="4705" y="492"/>
                    </a:lnTo>
                    <a:lnTo>
                      <a:pt x="4710" y="494"/>
                    </a:lnTo>
                    <a:lnTo>
                      <a:pt x="4715" y="498"/>
                    </a:lnTo>
                    <a:lnTo>
                      <a:pt x="4720" y="500"/>
                    </a:lnTo>
                    <a:lnTo>
                      <a:pt x="4726" y="503"/>
                    </a:lnTo>
                    <a:lnTo>
                      <a:pt x="4732" y="506"/>
                    </a:lnTo>
                    <a:lnTo>
                      <a:pt x="4738" y="509"/>
                    </a:lnTo>
                    <a:lnTo>
                      <a:pt x="4742" y="513"/>
                    </a:lnTo>
                    <a:lnTo>
                      <a:pt x="4749" y="515"/>
                    </a:lnTo>
                    <a:lnTo>
                      <a:pt x="4762" y="517"/>
                    </a:lnTo>
                    <a:lnTo>
                      <a:pt x="4771" y="520"/>
                    </a:lnTo>
                    <a:lnTo>
                      <a:pt x="4778" y="522"/>
                    </a:lnTo>
                    <a:lnTo>
                      <a:pt x="4786" y="525"/>
                    </a:lnTo>
                    <a:lnTo>
                      <a:pt x="4793" y="528"/>
                    </a:lnTo>
                    <a:lnTo>
                      <a:pt x="4801" y="531"/>
                    </a:lnTo>
                    <a:lnTo>
                      <a:pt x="4808" y="533"/>
                    </a:lnTo>
                    <a:lnTo>
                      <a:pt x="4815" y="537"/>
                    </a:lnTo>
                    <a:lnTo>
                      <a:pt x="4824" y="539"/>
                    </a:lnTo>
                    <a:lnTo>
                      <a:pt x="4833" y="541"/>
                    </a:lnTo>
                    <a:lnTo>
                      <a:pt x="4844" y="539"/>
                    </a:lnTo>
                    <a:lnTo>
                      <a:pt x="4855" y="538"/>
                    </a:lnTo>
                    <a:lnTo>
                      <a:pt x="4867" y="540"/>
                    </a:lnTo>
                    <a:lnTo>
                      <a:pt x="4883" y="541"/>
                    </a:lnTo>
                    <a:lnTo>
                      <a:pt x="4893" y="544"/>
                    </a:lnTo>
                    <a:lnTo>
                      <a:pt x="4901" y="546"/>
                    </a:lnTo>
                    <a:lnTo>
                      <a:pt x="4917" y="546"/>
                    </a:lnTo>
                    <a:lnTo>
                      <a:pt x="4931" y="548"/>
                    </a:lnTo>
                    <a:lnTo>
                      <a:pt x="4945" y="549"/>
                    </a:lnTo>
                    <a:lnTo>
                      <a:pt x="4960" y="551"/>
                    </a:lnTo>
                    <a:lnTo>
                      <a:pt x="4974" y="553"/>
                    </a:lnTo>
                    <a:lnTo>
                      <a:pt x="4989" y="554"/>
                    </a:lnTo>
                    <a:lnTo>
                      <a:pt x="5003" y="555"/>
                    </a:lnTo>
                    <a:lnTo>
                      <a:pt x="5019" y="558"/>
                    </a:lnTo>
                    <a:lnTo>
                      <a:pt x="5034" y="559"/>
                    </a:lnTo>
                    <a:lnTo>
                      <a:pt x="5049" y="560"/>
                    </a:lnTo>
                    <a:lnTo>
                      <a:pt x="5064" y="561"/>
                    </a:lnTo>
                    <a:lnTo>
                      <a:pt x="5080" y="562"/>
                    </a:lnTo>
                    <a:lnTo>
                      <a:pt x="5096" y="563"/>
                    </a:lnTo>
                    <a:lnTo>
                      <a:pt x="5112" y="564"/>
                    </a:lnTo>
                    <a:lnTo>
                      <a:pt x="5128" y="566"/>
                    </a:lnTo>
                    <a:lnTo>
                      <a:pt x="5144" y="566"/>
                    </a:lnTo>
                    <a:lnTo>
                      <a:pt x="5159" y="568"/>
                    </a:lnTo>
                    <a:lnTo>
                      <a:pt x="5177" y="568"/>
                    </a:lnTo>
                    <a:lnTo>
                      <a:pt x="5193" y="568"/>
                    </a:lnTo>
                    <a:lnTo>
                      <a:pt x="5209" y="569"/>
                    </a:lnTo>
                    <a:lnTo>
                      <a:pt x="5226" y="569"/>
                    </a:lnTo>
                    <a:lnTo>
                      <a:pt x="5242" y="568"/>
                    </a:lnTo>
                    <a:lnTo>
                      <a:pt x="5260" y="568"/>
                    </a:lnTo>
                    <a:lnTo>
                      <a:pt x="5276" y="567"/>
                    </a:lnTo>
                    <a:lnTo>
                      <a:pt x="5292" y="567"/>
                    </a:lnTo>
                    <a:lnTo>
                      <a:pt x="5308" y="566"/>
                    </a:lnTo>
                    <a:lnTo>
                      <a:pt x="5324" y="564"/>
                    </a:lnTo>
                    <a:lnTo>
                      <a:pt x="5340" y="563"/>
                    </a:lnTo>
                    <a:lnTo>
                      <a:pt x="5356" y="562"/>
                    </a:lnTo>
                    <a:lnTo>
                      <a:pt x="5370" y="561"/>
                    </a:lnTo>
                    <a:lnTo>
                      <a:pt x="5383" y="559"/>
                    </a:lnTo>
                    <a:lnTo>
                      <a:pt x="5393" y="556"/>
                    </a:lnTo>
                    <a:lnTo>
                      <a:pt x="5404" y="554"/>
                    </a:lnTo>
                    <a:lnTo>
                      <a:pt x="5414" y="552"/>
                    </a:lnTo>
                    <a:lnTo>
                      <a:pt x="5423" y="548"/>
                    </a:lnTo>
                    <a:lnTo>
                      <a:pt x="5429" y="546"/>
                    </a:lnTo>
                    <a:lnTo>
                      <a:pt x="5436" y="543"/>
                    </a:lnTo>
                    <a:lnTo>
                      <a:pt x="5443" y="540"/>
                    </a:lnTo>
                    <a:lnTo>
                      <a:pt x="5449" y="537"/>
                    </a:lnTo>
                    <a:lnTo>
                      <a:pt x="5456" y="534"/>
                    </a:lnTo>
                    <a:lnTo>
                      <a:pt x="5461" y="531"/>
                    </a:lnTo>
                    <a:lnTo>
                      <a:pt x="5467" y="529"/>
                    </a:lnTo>
                    <a:lnTo>
                      <a:pt x="5473" y="525"/>
                    </a:lnTo>
                    <a:lnTo>
                      <a:pt x="5477" y="523"/>
                    </a:lnTo>
                    <a:lnTo>
                      <a:pt x="5482" y="520"/>
                    </a:lnTo>
                    <a:lnTo>
                      <a:pt x="5488" y="517"/>
                    </a:lnTo>
                    <a:lnTo>
                      <a:pt x="5492" y="514"/>
                    </a:lnTo>
                    <a:lnTo>
                      <a:pt x="5497" y="510"/>
                    </a:lnTo>
                    <a:lnTo>
                      <a:pt x="5502" y="508"/>
                    </a:lnTo>
                    <a:lnTo>
                      <a:pt x="5506" y="505"/>
                    </a:lnTo>
                    <a:lnTo>
                      <a:pt x="5511" y="502"/>
                    </a:lnTo>
                    <a:lnTo>
                      <a:pt x="5515" y="499"/>
                    </a:lnTo>
                    <a:lnTo>
                      <a:pt x="5520" y="495"/>
                    </a:lnTo>
                    <a:lnTo>
                      <a:pt x="5525" y="493"/>
                    </a:lnTo>
                    <a:lnTo>
                      <a:pt x="5529" y="490"/>
                    </a:lnTo>
                    <a:lnTo>
                      <a:pt x="5533" y="487"/>
                    </a:lnTo>
                    <a:lnTo>
                      <a:pt x="5537" y="484"/>
                    </a:lnTo>
                    <a:lnTo>
                      <a:pt x="5541" y="480"/>
                    </a:lnTo>
                    <a:lnTo>
                      <a:pt x="5544" y="478"/>
                    </a:lnTo>
                    <a:lnTo>
                      <a:pt x="5548" y="475"/>
                    </a:lnTo>
                    <a:lnTo>
                      <a:pt x="5551" y="471"/>
                    </a:lnTo>
                    <a:lnTo>
                      <a:pt x="5555" y="469"/>
                    </a:lnTo>
                    <a:lnTo>
                      <a:pt x="5558" y="465"/>
                    </a:lnTo>
                    <a:lnTo>
                      <a:pt x="5562" y="462"/>
                    </a:lnTo>
                    <a:lnTo>
                      <a:pt x="5566" y="460"/>
                    </a:lnTo>
                    <a:lnTo>
                      <a:pt x="5571" y="456"/>
                    </a:lnTo>
                    <a:lnTo>
                      <a:pt x="5575" y="454"/>
                    </a:lnTo>
                    <a:lnTo>
                      <a:pt x="5580" y="450"/>
                    </a:lnTo>
                    <a:lnTo>
                      <a:pt x="5582" y="447"/>
                    </a:lnTo>
                    <a:lnTo>
                      <a:pt x="5585" y="445"/>
                    </a:lnTo>
                    <a:lnTo>
                      <a:pt x="5588" y="441"/>
                    </a:lnTo>
                    <a:lnTo>
                      <a:pt x="5590" y="438"/>
                    </a:lnTo>
                    <a:lnTo>
                      <a:pt x="5593" y="435"/>
                    </a:lnTo>
                    <a:lnTo>
                      <a:pt x="5595" y="432"/>
                    </a:lnTo>
                    <a:lnTo>
                      <a:pt x="5597" y="428"/>
                    </a:lnTo>
                    <a:lnTo>
                      <a:pt x="5600" y="426"/>
                    </a:lnTo>
                    <a:lnTo>
                      <a:pt x="5602" y="423"/>
                    </a:lnTo>
                    <a:lnTo>
                      <a:pt x="5603" y="419"/>
                    </a:lnTo>
                    <a:lnTo>
                      <a:pt x="5605" y="417"/>
                    </a:lnTo>
                    <a:lnTo>
                      <a:pt x="5607" y="413"/>
                    </a:lnTo>
                    <a:lnTo>
                      <a:pt x="5609" y="410"/>
                    </a:lnTo>
                    <a:lnTo>
                      <a:pt x="5610" y="408"/>
                    </a:lnTo>
                    <a:lnTo>
                      <a:pt x="5612" y="404"/>
                    </a:lnTo>
                    <a:lnTo>
                      <a:pt x="5613" y="401"/>
                    </a:lnTo>
                    <a:lnTo>
                      <a:pt x="5616" y="397"/>
                    </a:lnTo>
                    <a:lnTo>
                      <a:pt x="5617" y="395"/>
                    </a:lnTo>
                    <a:lnTo>
                      <a:pt x="5618" y="392"/>
                    </a:lnTo>
                    <a:lnTo>
                      <a:pt x="5619" y="388"/>
                    </a:lnTo>
                    <a:lnTo>
                      <a:pt x="5621" y="386"/>
                    </a:lnTo>
                    <a:lnTo>
                      <a:pt x="5623" y="382"/>
                    </a:lnTo>
                    <a:lnTo>
                      <a:pt x="5624" y="379"/>
                    </a:lnTo>
                    <a:lnTo>
                      <a:pt x="5625" y="377"/>
                    </a:lnTo>
                    <a:lnTo>
                      <a:pt x="5626" y="373"/>
                    </a:lnTo>
                    <a:lnTo>
                      <a:pt x="5627" y="370"/>
                    </a:lnTo>
                    <a:lnTo>
                      <a:pt x="5628" y="367"/>
                    </a:lnTo>
                    <a:lnTo>
                      <a:pt x="5630" y="364"/>
                    </a:lnTo>
                    <a:lnTo>
                      <a:pt x="5631" y="360"/>
                    </a:lnTo>
                    <a:lnTo>
                      <a:pt x="5632" y="357"/>
                    </a:lnTo>
                    <a:lnTo>
                      <a:pt x="5632" y="355"/>
                    </a:lnTo>
                    <a:lnTo>
                      <a:pt x="5633" y="351"/>
                    </a:lnTo>
                    <a:lnTo>
                      <a:pt x="5633" y="348"/>
                    </a:lnTo>
                    <a:lnTo>
                      <a:pt x="5634" y="345"/>
                    </a:lnTo>
                    <a:lnTo>
                      <a:pt x="5634" y="342"/>
                    </a:lnTo>
                    <a:lnTo>
                      <a:pt x="5635" y="339"/>
                    </a:lnTo>
                    <a:lnTo>
                      <a:pt x="5635" y="336"/>
                    </a:lnTo>
                    <a:lnTo>
                      <a:pt x="5635" y="333"/>
                    </a:lnTo>
                    <a:lnTo>
                      <a:pt x="5635" y="329"/>
                    </a:lnTo>
                    <a:lnTo>
                      <a:pt x="5635" y="326"/>
                    </a:lnTo>
                    <a:lnTo>
                      <a:pt x="5635" y="324"/>
                    </a:lnTo>
                    <a:lnTo>
                      <a:pt x="5634" y="320"/>
                    </a:lnTo>
                    <a:lnTo>
                      <a:pt x="5634" y="317"/>
                    </a:lnTo>
                    <a:lnTo>
                      <a:pt x="5633" y="314"/>
                    </a:lnTo>
                    <a:lnTo>
                      <a:pt x="5632" y="311"/>
                    </a:lnTo>
                    <a:lnTo>
                      <a:pt x="5631" y="307"/>
                    </a:lnTo>
                    <a:lnTo>
                      <a:pt x="5631" y="305"/>
                    </a:lnTo>
                    <a:lnTo>
                      <a:pt x="5628" y="302"/>
                    </a:lnTo>
                    <a:lnTo>
                      <a:pt x="5627" y="298"/>
                    </a:lnTo>
                    <a:lnTo>
                      <a:pt x="5625" y="295"/>
                    </a:lnTo>
                    <a:lnTo>
                      <a:pt x="5624" y="292"/>
                    </a:lnTo>
                    <a:lnTo>
                      <a:pt x="5621" y="289"/>
                    </a:lnTo>
                    <a:lnTo>
                      <a:pt x="5620" y="286"/>
                    </a:lnTo>
                    <a:lnTo>
                      <a:pt x="5618" y="283"/>
                    </a:lnTo>
                    <a:lnTo>
                      <a:pt x="5615" y="280"/>
                    </a:lnTo>
                    <a:lnTo>
                      <a:pt x="5612" y="276"/>
                    </a:lnTo>
                    <a:lnTo>
                      <a:pt x="5611" y="274"/>
                    </a:lnTo>
                    <a:lnTo>
                      <a:pt x="5609" y="271"/>
                    </a:lnTo>
                    <a:lnTo>
                      <a:pt x="5607" y="267"/>
                    </a:lnTo>
                    <a:lnTo>
                      <a:pt x="5604" y="265"/>
                    </a:lnTo>
                    <a:lnTo>
                      <a:pt x="5602" y="261"/>
                    </a:lnTo>
                    <a:lnTo>
                      <a:pt x="5600" y="258"/>
                    </a:lnTo>
                    <a:lnTo>
                      <a:pt x="5596" y="256"/>
                    </a:lnTo>
                    <a:lnTo>
                      <a:pt x="5595" y="252"/>
                    </a:lnTo>
                    <a:lnTo>
                      <a:pt x="5593" y="249"/>
                    </a:lnTo>
                    <a:lnTo>
                      <a:pt x="5590" y="246"/>
                    </a:lnTo>
                    <a:lnTo>
                      <a:pt x="5588" y="243"/>
                    </a:lnTo>
                    <a:lnTo>
                      <a:pt x="5586" y="239"/>
                    </a:lnTo>
                    <a:lnTo>
                      <a:pt x="5585" y="237"/>
                    </a:lnTo>
                    <a:lnTo>
                      <a:pt x="5582" y="234"/>
                    </a:lnTo>
                    <a:lnTo>
                      <a:pt x="5581" y="230"/>
                    </a:lnTo>
                    <a:lnTo>
                      <a:pt x="5580" y="228"/>
                    </a:lnTo>
                    <a:lnTo>
                      <a:pt x="5579" y="224"/>
                    </a:lnTo>
                    <a:lnTo>
                      <a:pt x="5578" y="221"/>
                    </a:lnTo>
                    <a:lnTo>
                      <a:pt x="5577" y="218"/>
                    </a:lnTo>
                    <a:lnTo>
                      <a:pt x="5575" y="215"/>
                    </a:lnTo>
                    <a:lnTo>
                      <a:pt x="5574" y="212"/>
                    </a:lnTo>
                    <a:lnTo>
                      <a:pt x="5574" y="208"/>
                    </a:lnTo>
                    <a:lnTo>
                      <a:pt x="5573" y="206"/>
                    </a:lnTo>
                    <a:lnTo>
                      <a:pt x="5573" y="203"/>
                    </a:lnTo>
                    <a:lnTo>
                      <a:pt x="5572" y="199"/>
                    </a:lnTo>
                    <a:lnTo>
                      <a:pt x="5571" y="197"/>
                    </a:lnTo>
                    <a:lnTo>
                      <a:pt x="5572" y="193"/>
                    </a:lnTo>
                    <a:lnTo>
                      <a:pt x="5572" y="190"/>
                    </a:lnTo>
                    <a:lnTo>
                      <a:pt x="5572" y="186"/>
                    </a:lnTo>
                    <a:lnTo>
                      <a:pt x="5572" y="184"/>
                    </a:lnTo>
                    <a:lnTo>
                      <a:pt x="5572" y="181"/>
                    </a:lnTo>
                    <a:lnTo>
                      <a:pt x="5573" y="177"/>
                    </a:lnTo>
                    <a:lnTo>
                      <a:pt x="5577" y="175"/>
                    </a:lnTo>
                    <a:lnTo>
                      <a:pt x="5579" y="171"/>
                    </a:lnTo>
                    <a:lnTo>
                      <a:pt x="5581" y="168"/>
                    </a:lnTo>
                    <a:lnTo>
                      <a:pt x="5583" y="166"/>
                    </a:lnTo>
                    <a:lnTo>
                      <a:pt x="5586" y="162"/>
                    </a:lnTo>
                    <a:lnTo>
                      <a:pt x="5588" y="159"/>
                    </a:lnTo>
                    <a:lnTo>
                      <a:pt x="5593" y="156"/>
                    </a:lnTo>
                    <a:lnTo>
                      <a:pt x="5596" y="153"/>
                    </a:lnTo>
                    <a:lnTo>
                      <a:pt x="5598" y="150"/>
                    </a:lnTo>
                    <a:lnTo>
                      <a:pt x="5601" y="147"/>
                    </a:lnTo>
                    <a:lnTo>
                      <a:pt x="5603" y="144"/>
                    </a:lnTo>
                    <a:lnTo>
                      <a:pt x="5607" y="140"/>
                    </a:lnTo>
                    <a:lnTo>
                      <a:pt x="5611" y="138"/>
                    </a:lnTo>
                    <a:lnTo>
                      <a:pt x="5619" y="135"/>
                    </a:lnTo>
                    <a:lnTo>
                      <a:pt x="5628" y="132"/>
                    </a:lnTo>
                    <a:lnTo>
                      <a:pt x="5638" y="133"/>
                    </a:lnTo>
                    <a:lnTo>
                      <a:pt x="5648" y="136"/>
                    </a:lnTo>
                    <a:lnTo>
                      <a:pt x="5661" y="138"/>
                    </a:lnTo>
                    <a:lnTo>
                      <a:pt x="5674" y="138"/>
                    </a:lnTo>
                    <a:lnTo>
                      <a:pt x="5689" y="137"/>
                    </a:lnTo>
                    <a:lnTo>
                      <a:pt x="5703" y="137"/>
                    </a:lnTo>
                    <a:lnTo>
                      <a:pt x="5714" y="135"/>
                    </a:lnTo>
                    <a:lnTo>
                      <a:pt x="5726" y="135"/>
                    </a:lnTo>
                    <a:lnTo>
                      <a:pt x="5742" y="136"/>
                    </a:lnTo>
                    <a:lnTo>
                      <a:pt x="5756" y="136"/>
                    </a:lnTo>
                    <a:lnTo>
                      <a:pt x="5767" y="132"/>
                    </a:lnTo>
                    <a:lnTo>
                      <a:pt x="5779" y="133"/>
                    </a:lnTo>
                    <a:lnTo>
                      <a:pt x="5793" y="135"/>
                    </a:lnTo>
                    <a:lnTo>
                      <a:pt x="5806" y="132"/>
                    </a:lnTo>
                    <a:lnTo>
                      <a:pt x="5813" y="130"/>
                    </a:lnTo>
                    <a:lnTo>
                      <a:pt x="5820" y="126"/>
                    </a:lnTo>
                    <a:lnTo>
                      <a:pt x="5825" y="124"/>
                    </a:lnTo>
                    <a:lnTo>
                      <a:pt x="5830" y="121"/>
                    </a:lnTo>
                    <a:lnTo>
                      <a:pt x="5835" y="118"/>
                    </a:lnTo>
                    <a:lnTo>
                      <a:pt x="5839" y="115"/>
                    </a:lnTo>
                    <a:lnTo>
                      <a:pt x="5843" y="112"/>
                    </a:lnTo>
                    <a:lnTo>
                      <a:pt x="5846" y="109"/>
                    </a:lnTo>
                    <a:lnTo>
                      <a:pt x="5850" y="106"/>
                    </a:lnTo>
                    <a:lnTo>
                      <a:pt x="5853" y="102"/>
                    </a:lnTo>
                    <a:lnTo>
                      <a:pt x="5858" y="100"/>
                    </a:lnTo>
                    <a:lnTo>
                      <a:pt x="5863" y="97"/>
                    </a:lnTo>
                    <a:lnTo>
                      <a:pt x="5870" y="94"/>
                    </a:lnTo>
                    <a:lnTo>
                      <a:pt x="5877" y="91"/>
                    </a:lnTo>
                    <a:lnTo>
                      <a:pt x="5885" y="88"/>
                    </a:lnTo>
                    <a:lnTo>
                      <a:pt x="5896" y="86"/>
                    </a:lnTo>
                    <a:lnTo>
                      <a:pt x="5910" y="84"/>
                    </a:lnTo>
                    <a:lnTo>
                      <a:pt x="5925" y="86"/>
                    </a:lnTo>
                    <a:lnTo>
                      <a:pt x="5937" y="88"/>
                    </a:lnTo>
                    <a:lnTo>
                      <a:pt x="5952" y="90"/>
                    </a:lnTo>
                    <a:lnTo>
                      <a:pt x="5968" y="90"/>
                    </a:lnTo>
                    <a:lnTo>
                      <a:pt x="5983" y="91"/>
                    </a:lnTo>
                    <a:lnTo>
                      <a:pt x="5996" y="93"/>
                    </a:lnTo>
                    <a:lnTo>
                      <a:pt x="6005" y="95"/>
                    </a:lnTo>
                    <a:lnTo>
                      <a:pt x="6014" y="99"/>
                    </a:lnTo>
                    <a:lnTo>
                      <a:pt x="6024" y="101"/>
                    </a:lnTo>
                    <a:lnTo>
                      <a:pt x="6032" y="103"/>
                    </a:lnTo>
                    <a:lnTo>
                      <a:pt x="6040" y="107"/>
                    </a:lnTo>
                    <a:lnTo>
                      <a:pt x="6047" y="109"/>
                    </a:lnTo>
                    <a:lnTo>
                      <a:pt x="6060" y="112"/>
                    </a:lnTo>
                    <a:lnTo>
                      <a:pt x="6073" y="114"/>
                    </a:lnTo>
                    <a:lnTo>
                      <a:pt x="6086" y="115"/>
                    </a:lnTo>
                    <a:lnTo>
                      <a:pt x="6097" y="117"/>
                    </a:lnTo>
                    <a:lnTo>
                      <a:pt x="6108" y="121"/>
                    </a:lnTo>
                    <a:lnTo>
                      <a:pt x="6118" y="123"/>
                    </a:lnTo>
                    <a:lnTo>
                      <a:pt x="6128" y="125"/>
                    </a:lnTo>
                    <a:lnTo>
                      <a:pt x="6138" y="128"/>
                    </a:lnTo>
                    <a:lnTo>
                      <a:pt x="6148" y="130"/>
                    </a:lnTo>
                    <a:lnTo>
                      <a:pt x="6156" y="133"/>
                    </a:lnTo>
                    <a:lnTo>
                      <a:pt x="6163" y="136"/>
                    </a:lnTo>
                    <a:lnTo>
                      <a:pt x="6169" y="139"/>
                    </a:lnTo>
                    <a:lnTo>
                      <a:pt x="6172" y="141"/>
                    </a:lnTo>
                    <a:lnTo>
                      <a:pt x="6177" y="145"/>
                    </a:lnTo>
                    <a:lnTo>
                      <a:pt x="6183" y="147"/>
                    </a:lnTo>
                    <a:lnTo>
                      <a:pt x="6191" y="151"/>
                    </a:lnTo>
                    <a:lnTo>
                      <a:pt x="6202" y="153"/>
                    </a:lnTo>
                    <a:lnTo>
                      <a:pt x="6209" y="155"/>
                    </a:lnTo>
                    <a:lnTo>
                      <a:pt x="6215" y="159"/>
                    </a:lnTo>
                    <a:lnTo>
                      <a:pt x="6219" y="161"/>
                    </a:lnTo>
                    <a:lnTo>
                      <a:pt x="6228" y="165"/>
                    </a:lnTo>
                    <a:lnTo>
                      <a:pt x="6236" y="167"/>
                    </a:lnTo>
                    <a:lnTo>
                      <a:pt x="6239" y="166"/>
                    </a:lnTo>
                    <a:lnTo>
                      <a:pt x="6243" y="162"/>
                    </a:lnTo>
                    <a:lnTo>
                      <a:pt x="6245" y="159"/>
                    </a:lnTo>
                    <a:lnTo>
                      <a:pt x="6247" y="156"/>
                    </a:lnTo>
                    <a:lnTo>
                      <a:pt x="6251" y="153"/>
                    </a:lnTo>
                    <a:lnTo>
                      <a:pt x="6253" y="150"/>
                    </a:lnTo>
                    <a:lnTo>
                      <a:pt x="6256" y="147"/>
                    </a:lnTo>
                    <a:lnTo>
                      <a:pt x="6263" y="144"/>
                    </a:lnTo>
                    <a:lnTo>
                      <a:pt x="6269" y="141"/>
                    </a:lnTo>
                    <a:lnTo>
                      <a:pt x="6276" y="139"/>
                    </a:lnTo>
                    <a:lnTo>
                      <a:pt x="6291" y="138"/>
                    </a:lnTo>
                    <a:lnTo>
                      <a:pt x="6302" y="140"/>
                    </a:lnTo>
                    <a:lnTo>
                      <a:pt x="6311" y="144"/>
                    </a:lnTo>
                    <a:lnTo>
                      <a:pt x="6316" y="146"/>
                    </a:lnTo>
                    <a:lnTo>
                      <a:pt x="6322" y="150"/>
                    </a:lnTo>
                    <a:lnTo>
                      <a:pt x="6327" y="152"/>
                    </a:lnTo>
                    <a:lnTo>
                      <a:pt x="6330" y="155"/>
                    </a:lnTo>
                    <a:lnTo>
                      <a:pt x="6334" y="159"/>
                    </a:lnTo>
                    <a:lnTo>
                      <a:pt x="6337" y="161"/>
                    </a:lnTo>
                    <a:lnTo>
                      <a:pt x="6339" y="165"/>
                    </a:lnTo>
                    <a:lnTo>
                      <a:pt x="6343" y="168"/>
                    </a:lnTo>
                    <a:lnTo>
                      <a:pt x="6347" y="170"/>
                    </a:lnTo>
                    <a:lnTo>
                      <a:pt x="6352" y="174"/>
                    </a:lnTo>
                    <a:lnTo>
                      <a:pt x="6355" y="176"/>
                    </a:lnTo>
                    <a:lnTo>
                      <a:pt x="6364" y="180"/>
                    </a:lnTo>
                    <a:lnTo>
                      <a:pt x="6373" y="182"/>
                    </a:lnTo>
                    <a:lnTo>
                      <a:pt x="6387" y="183"/>
                    </a:lnTo>
                    <a:lnTo>
                      <a:pt x="6402" y="183"/>
                    </a:lnTo>
                    <a:lnTo>
                      <a:pt x="6417" y="182"/>
                    </a:lnTo>
                    <a:lnTo>
                      <a:pt x="6430" y="182"/>
                    </a:lnTo>
                    <a:lnTo>
                      <a:pt x="6437" y="178"/>
                    </a:lnTo>
                    <a:lnTo>
                      <a:pt x="6444" y="176"/>
                    </a:lnTo>
                    <a:lnTo>
                      <a:pt x="6450" y="173"/>
                    </a:lnTo>
                    <a:lnTo>
                      <a:pt x="6455" y="170"/>
                    </a:lnTo>
                    <a:lnTo>
                      <a:pt x="6460" y="167"/>
                    </a:lnTo>
                    <a:lnTo>
                      <a:pt x="6465" y="165"/>
                    </a:lnTo>
                    <a:lnTo>
                      <a:pt x="6470" y="161"/>
                    </a:lnTo>
                    <a:lnTo>
                      <a:pt x="6473" y="158"/>
                    </a:lnTo>
                    <a:lnTo>
                      <a:pt x="6478" y="155"/>
                    </a:lnTo>
                    <a:lnTo>
                      <a:pt x="6482" y="152"/>
                    </a:lnTo>
                    <a:lnTo>
                      <a:pt x="6488" y="150"/>
                    </a:lnTo>
                    <a:lnTo>
                      <a:pt x="6495" y="146"/>
                    </a:lnTo>
                    <a:lnTo>
                      <a:pt x="6499" y="143"/>
                    </a:lnTo>
                    <a:lnTo>
                      <a:pt x="6504" y="140"/>
                    </a:lnTo>
                    <a:lnTo>
                      <a:pt x="6509" y="137"/>
                    </a:lnTo>
                    <a:lnTo>
                      <a:pt x="6514" y="135"/>
                    </a:lnTo>
                    <a:lnTo>
                      <a:pt x="6521" y="131"/>
                    </a:lnTo>
                    <a:lnTo>
                      <a:pt x="6529" y="129"/>
                    </a:lnTo>
                    <a:lnTo>
                      <a:pt x="6542" y="126"/>
                    </a:lnTo>
                    <a:lnTo>
                      <a:pt x="6557" y="126"/>
                    </a:lnTo>
                    <a:lnTo>
                      <a:pt x="6570" y="129"/>
                    </a:lnTo>
                    <a:lnTo>
                      <a:pt x="6581" y="131"/>
                    </a:lnTo>
                    <a:lnTo>
                      <a:pt x="6591" y="133"/>
                    </a:lnTo>
                    <a:lnTo>
                      <a:pt x="6600" y="137"/>
                    </a:lnTo>
                    <a:lnTo>
                      <a:pt x="6609" y="139"/>
                    </a:lnTo>
                    <a:lnTo>
                      <a:pt x="6619" y="141"/>
                    </a:lnTo>
                    <a:lnTo>
                      <a:pt x="6631" y="144"/>
                    </a:lnTo>
                    <a:lnTo>
                      <a:pt x="6640" y="146"/>
                    </a:lnTo>
                    <a:lnTo>
                      <a:pt x="6648" y="150"/>
                    </a:lnTo>
                    <a:lnTo>
                      <a:pt x="6657" y="152"/>
                    </a:lnTo>
                    <a:lnTo>
                      <a:pt x="6665" y="154"/>
                    </a:lnTo>
                    <a:lnTo>
                      <a:pt x="6673" y="158"/>
                    </a:lnTo>
                    <a:lnTo>
                      <a:pt x="6680" y="160"/>
                    </a:lnTo>
                    <a:lnTo>
                      <a:pt x="6687" y="163"/>
                    </a:lnTo>
                    <a:lnTo>
                      <a:pt x="6698" y="166"/>
                    </a:lnTo>
                    <a:lnTo>
                      <a:pt x="6711" y="166"/>
                    </a:lnTo>
                    <a:lnTo>
                      <a:pt x="6725" y="165"/>
                    </a:lnTo>
                    <a:lnTo>
                      <a:pt x="6736" y="162"/>
                    </a:lnTo>
                    <a:lnTo>
                      <a:pt x="6746" y="159"/>
                    </a:lnTo>
                    <a:lnTo>
                      <a:pt x="6756" y="156"/>
                    </a:lnTo>
                    <a:lnTo>
                      <a:pt x="6771" y="155"/>
                    </a:lnTo>
                    <a:lnTo>
                      <a:pt x="6782" y="158"/>
                    </a:lnTo>
                    <a:lnTo>
                      <a:pt x="6792" y="160"/>
                    </a:lnTo>
                    <a:lnTo>
                      <a:pt x="6803" y="162"/>
                    </a:lnTo>
                    <a:lnTo>
                      <a:pt x="6813" y="163"/>
                    </a:lnTo>
                    <a:lnTo>
                      <a:pt x="6822" y="160"/>
                    </a:lnTo>
                    <a:lnTo>
                      <a:pt x="6832" y="158"/>
                    </a:lnTo>
                    <a:lnTo>
                      <a:pt x="6841" y="155"/>
                    </a:lnTo>
                    <a:lnTo>
                      <a:pt x="6853" y="155"/>
                    </a:lnTo>
                    <a:lnTo>
                      <a:pt x="6865" y="156"/>
                    </a:lnTo>
                    <a:lnTo>
                      <a:pt x="6872" y="160"/>
                    </a:lnTo>
                    <a:lnTo>
                      <a:pt x="6876" y="163"/>
                    </a:lnTo>
                    <a:lnTo>
                      <a:pt x="6880" y="166"/>
                    </a:lnTo>
                    <a:lnTo>
                      <a:pt x="6884" y="169"/>
                    </a:lnTo>
                    <a:lnTo>
                      <a:pt x="6890" y="171"/>
                    </a:lnTo>
                    <a:lnTo>
                      <a:pt x="6895" y="175"/>
                    </a:lnTo>
                    <a:lnTo>
                      <a:pt x="6902" y="177"/>
                    </a:lnTo>
                    <a:lnTo>
                      <a:pt x="6906" y="181"/>
                    </a:lnTo>
                    <a:lnTo>
                      <a:pt x="6910" y="184"/>
                    </a:lnTo>
                    <a:lnTo>
                      <a:pt x="6913" y="186"/>
                    </a:lnTo>
                    <a:lnTo>
                      <a:pt x="6913" y="1270"/>
                    </a:lnTo>
                    <a:lnTo>
                      <a:pt x="891" y="1270"/>
                    </a:lnTo>
                    <a:lnTo>
                      <a:pt x="907" y="1268"/>
                    </a:lnTo>
                    <a:lnTo>
                      <a:pt x="922" y="1264"/>
                    </a:lnTo>
                    <a:lnTo>
                      <a:pt x="935" y="1261"/>
                    </a:lnTo>
                    <a:lnTo>
                      <a:pt x="946" y="1256"/>
                    </a:lnTo>
                    <a:lnTo>
                      <a:pt x="960" y="1254"/>
                    </a:lnTo>
                    <a:lnTo>
                      <a:pt x="978" y="1253"/>
                    </a:lnTo>
                    <a:lnTo>
                      <a:pt x="980" y="1248"/>
                    </a:lnTo>
                    <a:lnTo>
                      <a:pt x="980" y="1243"/>
                    </a:lnTo>
                    <a:lnTo>
                      <a:pt x="982" y="1240"/>
                    </a:lnTo>
                    <a:lnTo>
                      <a:pt x="983" y="1235"/>
                    </a:lnTo>
                    <a:lnTo>
                      <a:pt x="983" y="1231"/>
                    </a:lnTo>
                    <a:lnTo>
                      <a:pt x="984" y="1226"/>
                    </a:lnTo>
                    <a:lnTo>
                      <a:pt x="984" y="1223"/>
                    </a:lnTo>
                    <a:lnTo>
                      <a:pt x="985" y="1218"/>
                    </a:lnTo>
                    <a:lnTo>
                      <a:pt x="984" y="1213"/>
                    </a:lnTo>
                    <a:lnTo>
                      <a:pt x="983" y="1209"/>
                    </a:lnTo>
                    <a:lnTo>
                      <a:pt x="980" y="1205"/>
                    </a:lnTo>
                    <a:lnTo>
                      <a:pt x="979" y="1201"/>
                    </a:lnTo>
                    <a:lnTo>
                      <a:pt x="979" y="1196"/>
                    </a:lnTo>
                    <a:lnTo>
                      <a:pt x="979" y="1191"/>
                    </a:lnTo>
                    <a:lnTo>
                      <a:pt x="980" y="1188"/>
                    </a:lnTo>
                    <a:lnTo>
                      <a:pt x="982" y="1183"/>
                    </a:lnTo>
                    <a:lnTo>
                      <a:pt x="982" y="1179"/>
                    </a:lnTo>
                    <a:lnTo>
                      <a:pt x="983" y="1174"/>
                    </a:lnTo>
                    <a:lnTo>
                      <a:pt x="983" y="1171"/>
                    </a:lnTo>
                    <a:lnTo>
                      <a:pt x="984" y="1166"/>
                    </a:lnTo>
                    <a:lnTo>
                      <a:pt x="984" y="1161"/>
                    </a:lnTo>
                    <a:lnTo>
                      <a:pt x="985" y="1157"/>
                    </a:lnTo>
                    <a:lnTo>
                      <a:pt x="986" y="1153"/>
                    </a:lnTo>
                    <a:lnTo>
                      <a:pt x="986" y="1149"/>
                    </a:lnTo>
                    <a:lnTo>
                      <a:pt x="987" y="1144"/>
                    </a:lnTo>
                    <a:lnTo>
                      <a:pt x="986" y="1140"/>
                    </a:lnTo>
                    <a:lnTo>
                      <a:pt x="986" y="1136"/>
                    </a:lnTo>
                    <a:lnTo>
                      <a:pt x="986" y="1132"/>
                    </a:lnTo>
                    <a:lnTo>
                      <a:pt x="985" y="1127"/>
                    </a:lnTo>
                    <a:lnTo>
                      <a:pt x="990" y="1122"/>
                    </a:lnTo>
                    <a:lnTo>
                      <a:pt x="992" y="1119"/>
                    </a:lnTo>
                    <a:lnTo>
                      <a:pt x="995" y="1114"/>
                    </a:lnTo>
                    <a:lnTo>
                      <a:pt x="999" y="1110"/>
                    </a:lnTo>
                    <a:lnTo>
                      <a:pt x="1000" y="1105"/>
                    </a:lnTo>
                    <a:lnTo>
                      <a:pt x="1001" y="1102"/>
                    </a:lnTo>
                    <a:lnTo>
                      <a:pt x="1003" y="1097"/>
                    </a:lnTo>
                    <a:lnTo>
                      <a:pt x="1005" y="1092"/>
                    </a:lnTo>
                    <a:lnTo>
                      <a:pt x="1006" y="1088"/>
                    </a:lnTo>
                    <a:lnTo>
                      <a:pt x="1008" y="1084"/>
                    </a:lnTo>
                    <a:lnTo>
                      <a:pt x="1009" y="1080"/>
                    </a:lnTo>
                    <a:lnTo>
                      <a:pt x="1011" y="1075"/>
                    </a:lnTo>
                    <a:lnTo>
                      <a:pt x="1014" y="1070"/>
                    </a:lnTo>
                    <a:lnTo>
                      <a:pt x="1016" y="1067"/>
                    </a:lnTo>
                    <a:lnTo>
                      <a:pt x="1018" y="1062"/>
                    </a:lnTo>
                    <a:lnTo>
                      <a:pt x="1021" y="1058"/>
                    </a:lnTo>
                    <a:lnTo>
                      <a:pt x="1023" y="1053"/>
                    </a:lnTo>
                    <a:lnTo>
                      <a:pt x="1024" y="1050"/>
                    </a:lnTo>
                    <a:lnTo>
                      <a:pt x="1026" y="1045"/>
                    </a:lnTo>
                    <a:lnTo>
                      <a:pt x="1029" y="1040"/>
                    </a:lnTo>
                    <a:lnTo>
                      <a:pt x="1031" y="1036"/>
                    </a:lnTo>
                    <a:lnTo>
                      <a:pt x="1033" y="1032"/>
                    </a:lnTo>
                    <a:lnTo>
                      <a:pt x="1035" y="1028"/>
                    </a:lnTo>
                    <a:lnTo>
                      <a:pt x="1037" y="1023"/>
                    </a:lnTo>
                    <a:lnTo>
                      <a:pt x="1039" y="1020"/>
                    </a:lnTo>
                    <a:lnTo>
                      <a:pt x="1040" y="1015"/>
                    </a:lnTo>
                    <a:lnTo>
                      <a:pt x="1041" y="1010"/>
                    </a:lnTo>
                    <a:lnTo>
                      <a:pt x="1043" y="1006"/>
                    </a:lnTo>
                    <a:lnTo>
                      <a:pt x="1045" y="1002"/>
                    </a:lnTo>
                    <a:lnTo>
                      <a:pt x="1047" y="998"/>
                    </a:lnTo>
                    <a:lnTo>
                      <a:pt x="1050" y="993"/>
                    </a:lnTo>
                    <a:lnTo>
                      <a:pt x="1052" y="989"/>
                    </a:lnTo>
                    <a:lnTo>
                      <a:pt x="1054" y="985"/>
                    </a:lnTo>
                    <a:lnTo>
                      <a:pt x="1055" y="981"/>
                    </a:lnTo>
                    <a:lnTo>
                      <a:pt x="1056" y="976"/>
                    </a:lnTo>
                    <a:lnTo>
                      <a:pt x="1059" y="971"/>
                    </a:lnTo>
                    <a:lnTo>
                      <a:pt x="1060" y="968"/>
                    </a:lnTo>
                    <a:lnTo>
                      <a:pt x="1060" y="963"/>
                    </a:lnTo>
                    <a:lnTo>
                      <a:pt x="1061" y="959"/>
                    </a:lnTo>
                    <a:lnTo>
                      <a:pt x="1061" y="954"/>
                    </a:lnTo>
                    <a:lnTo>
                      <a:pt x="1061" y="951"/>
                    </a:lnTo>
                    <a:lnTo>
                      <a:pt x="1061" y="946"/>
                    </a:lnTo>
                    <a:lnTo>
                      <a:pt x="1060" y="941"/>
                    </a:lnTo>
                    <a:lnTo>
                      <a:pt x="1059" y="937"/>
                    </a:lnTo>
                    <a:lnTo>
                      <a:pt x="1058" y="932"/>
                    </a:lnTo>
                    <a:lnTo>
                      <a:pt x="1056" y="929"/>
                    </a:lnTo>
                    <a:lnTo>
                      <a:pt x="1055" y="924"/>
                    </a:lnTo>
                    <a:lnTo>
                      <a:pt x="1053" y="919"/>
                    </a:lnTo>
                    <a:lnTo>
                      <a:pt x="1052" y="915"/>
                    </a:lnTo>
                    <a:lnTo>
                      <a:pt x="1050" y="911"/>
                    </a:lnTo>
                    <a:lnTo>
                      <a:pt x="1046" y="907"/>
                    </a:lnTo>
                    <a:lnTo>
                      <a:pt x="1044" y="902"/>
                    </a:lnTo>
                    <a:lnTo>
                      <a:pt x="1040" y="899"/>
                    </a:lnTo>
                    <a:lnTo>
                      <a:pt x="1038" y="894"/>
                    </a:lnTo>
                    <a:lnTo>
                      <a:pt x="1033" y="889"/>
                    </a:lnTo>
                    <a:lnTo>
                      <a:pt x="1029" y="885"/>
                    </a:lnTo>
                    <a:lnTo>
                      <a:pt x="1025" y="881"/>
                    </a:lnTo>
                    <a:lnTo>
                      <a:pt x="1022" y="877"/>
                    </a:lnTo>
                    <a:lnTo>
                      <a:pt x="1017" y="872"/>
                    </a:lnTo>
                    <a:lnTo>
                      <a:pt x="1013" y="869"/>
                    </a:lnTo>
                    <a:lnTo>
                      <a:pt x="1008" y="864"/>
                    </a:lnTo>
                    <a:lnTo>
                      <a:pt x="1003" y="860"/>
                    </a:lnTo>
                    <a:lnTo>
                      <a:pt x="997" y="856"/>
                    </a:lnTo>
                    <a:lnTo>
                      <a:pt x="990" y="851"/>
                    </a:lnTo>
                    <a:lnTo>
                      <a:pt x="980" y="848"/>
                    </a:lnTo>
                    <a:lnTo>
                      <a:pt x="969" y="843"/>
                    </a:lnTo>
                    <a:lnTo>
                      <a:pt x="954" y="840"/>
                    </a:lnTo>
                    <a:lnTo>
                      <a:pt x="942" y="836"/>
                    </a:lnTo>
                    <a:lnTo>
                      <a:pt x="932" y="833"/>
                    </a:lnTo>
                    <a:lnTo>
                      <a:pt x="926" y="828"/>
                    </a:lnTo>
                    <a:lnTo>
                      <a:pt x="919" y="825"/>
                    </a:lnTo>
                    <a:lnTo>
                      <a:pt x="915" y="820"/>
                    </a:lnTo>
                    <a:lnTo>
                      <a:pt x="910" y="816"/>
                    </a:lnTo>
                    <a:lnTo>
                      <a:pt x="905" y="812"/>
                    </a:lnTo>
                    <a:lnTo>
                      <a:pt x="901" y="808"/>
                    </a:lnTo>
                    <a:lnTo>
                      <a:pt x="893" y="803"/>
                    </a:lnTo>
                    <a:lnTo>
                      <a:pt x="885" y="800"/>
                    </a:lnTo>
                    <a:lnTo>
                      <a:pt x="878" y="795"/>
                    </a:lnTo>
                    <a:lnTo>
                      <a:pt x="872" y="792"/>
                    </a:lnTo>
                    <a:lnTo>
                      <a:pt x="865" y="787"/>
                    </a:lnTo>
                    <a:lnTo>
                      <a:pt x="859" y="782"/>
                    </a:lnTo>
                    <a:lnTo>
                      <a:pt x="852" y="779"/>
                    </a:lnTo>
                    <a:lnTo>
                      <a:pt x="848" y="774"/>
                    </a:lnTo>
                    <a:lnTo>
                      <a:pt x="843" y="770"/>
                    </a:lnTo>
                    <a:lnTo>
                      <a:pt x="840" y="766"/>
                    </a:lnTo>
                    <a:lnTo>
                      <a:pt x="836" y="762"/>
                    </a:lnTo>
                    <a:lnTo>
                      <a:pt x="834" y="757"/>
                    </a:lnTo>
                    <a:lnTo>
                      <a:pt x="831" y="752"/>
                    </a:lnTo>
                    <a:lnTo>
                      <a:pt x="826" y="749"/>
                    </a:lnTo>
                    <a:lnTo>
                      <a:pt x="821" y="744"/>
                    </a:lnTo>
                    <a:lnTo>
                      <a:pt x="816" y="740"/>
                    </a:lnTo>
                    <a:lnTo>
                      <a:pt x="812" y="736"/>
                    </a:lnTo>
                    <a:lnTo>
                      <a:pt x="806" y="732"/>
                    </a:lnTo>
                    <a:lnTo>
                      <a:pt x="799" y="727"/>
                    </a:lnTo>
                    <a:lnTo>
                      <a:pt x="793" y="724"/>
                    </a:lnTo>
                    <a:lnTo>
                      <a:pt x="787" y="719"/>
                    </a:lnTo>
                    <a:lnTo>
                      <a:pt x="781" y="715"/>
                    </a:lnTo>
                    <a:lnTo>
                      <a:pt x="775" y="711"/>
                    </a:lnTo>
                    <a:lnTo>
                      <a:pt x="771" y="706"/>
                    </a:lnTo>
                    <a:lnTo>
                      <a:pt x="765" y="703"/>
                    </a:lnTo>
                    <a:lnTo>
                      <a:pt x="759" y="698"/>
                    </a:lnTo>
                    <a:lnTo>
                      <a:pt x="755" y="694"/>
                    </a:lnTo>
                    <a:lnTo>
                      <a:pt x="750" y="690"/>
                    </a:lnTo>
                    <a:lnTo>
                      <a:pt x="745" y="685"/>
                    </a:lnTo>
                    <a:lnTo>
                      <a:pt x="742" y="681"/>
                    </a:lnTo>
                    <a:lnTo>
                      <a:pt x="738" y="677"/>
                    </a:lnTo>
                    <a:lnTo>
                      <a:pt x="733" y="673"/>
                    </a:lnTo>
                    <a:lnTo>
                      <a:pt x="727" y="668"/>
                    </a:lnTo>
                    <a:lnTo>
                      <a:pt x="719" y="665"/>
                    </a:lnTo>
                    <a:lnTo>
                      <a:pt x="712" y="660"/>
                    </a:lnTo>
                    <a:lnTo>
                      <a:pt x="707" y="656"/>
                    </a:lnTo>
                    <a:lnTo>
                      <a:pt x="704" y="652"/>
                    </a:lnTo>
                    <a:lnTo>
                      <a:pt x="699" y="647"/>
                    </a:lnTo>
                    <a:lnTo>
                      <a:pt x="695" y="643"/>
                    </a:lnTo>
                    <a:lnTo>
                      <a:pt x="692" y="639"/>
                    </a:lnTo>
                    <a:lnTo>
                      <a:pt x="689" y="635"/>
                    </a:lnTo>
                    <a:lnTo>
                      <a:pt x="685" y="630"/>
                    </a:lnTo>
                    <a:lnTo>
                      <a:pt x="682" y="626"/>
                    </a:lnTo>
                    <a:lnTo>
                      <a:pt x="680" y="622"/>
                    </a:lnTo>
                    <a:lnTo>
                      <a:pt x="676" y="617"/>
                    </a:lnTo>
                    <a:lnTo>
                      <a:pt x="673" y="613"/>
                    </a:lnTo>
                    <a:lnTo>
                      <a:pt x="669" y="609"/>
                    </a:lnTo>
                    <a:lnTo>
                      <a:pt x="667" y="605"/>
                    </a:lnTo>
                    <a:lnTo>
                      <a:pt x="664" y="600"/>
                    </a:lnTo>
                    <a:lnTo>
                      <a:pt x="661" y="596"/>
                    </a:lnTo>
                    <a:lnTo>
                      <a:pt x="659" y="592"/>
                    </a:lnTo>
                    <a:lnTo>
                      <a:pt x="658" y="588"/>
                    </a:lnTo>
                    <a:lnTo>
                      <a:pt x="655" y="583"/>
                    </a:lnTo>
                    <a:lnTo>
                      <a:pt x="654" y="578"/>
                    </a:lnTo>
                    <a:lnTo>
                      <a:pt x="653" y="575"/>
                    </a:lnTo>
                    <a:lnTo>
                      <a:pt x="651" y="570"/>
                    </a:lnTo>
                    <a:lnTo>
                      <a:pt x="649" y="566"/>
                    </a:lnTo>
                    <a:lnTo>
                      <a:pt x="645" y="561"/>
                    </a:lnTo>
                    <a:lnTo>
                      <a:pt x="643" y="558"/>
                    </a:lnTo>
                    <a:lnTo>
                      <a:pt x="639" y="553"/>
                    </a:lnTo>
                    <a:lnTo>
                      <a:pt x="636" y="548"/>
                    </a:lnTo>
                    <a:lnTo>
                      <a:pt x="631" y="545"/>
                    </a:lnTo>
                    <a:lnTo>
                      <a:pt x="628" y="540"/>
                    </a:lnTo>
                    <a:lnTo>
                      <a:pt x="623" y="536"/>
                    </a:lnTo>
                    <a:lnTo>
                      <a:pt x="612" y="532"/>
                    </a:lnTo>
                    <a:lnTo>
                      <a:pt x="601" y="528"/>
                    </a:lnTo>
                    <a:lnTo>
                      <a:pt x="590" y="524"/>
                    </a:lnTo>
                    <a:lnTo>
                      <a:pt x="583" y="521"/>
                    </a:lnTo>
                    <a:lnTo>
                      <a:pt x="575" y="516"/>
                    </a:lnTo>
                    <a:lnTo>
                      <a:pt x="560" y="513"/>
                    </a:lnTo>
                    <a:lnTo>
                      <a:pt x="552" y="509"/>
                    </a:lnTo>
                    <a:lnTo>
                      <a:pt x="547" y="505"/>
                    </a:lnTo>
                    <a:lnTo>
                      <a:pt x="543" y="500"/>
                    </a:lnTo>
                    <a:lnTo>
                      <a:pt x="534" y="496"/>
                    </a:lnTo>
                    <a:lnTo>
                      <a:pt x="526" y="492"/>
                    </a:lnTo>
                    <a:lnTo>
                      <a:pt x="518" y="488"/>
                    </a:lnTo>
                    <a:lnTo>
                      <a:pt x="510" y="484"/>
                    </a:lnTo>
                    <a:lnTo>
                      <a:pt x="502" y="480"/>
                    </a:lnTo>
                    <a:lnTo>
                      <a:pt x="491" y="476"/>
                    </a:lnTo>
                    <a:lnTo>
                      <a:pt x="481" y="472"/>
                    </a:lnTo>
                    <a:lnTo>
                      <a:pt x="473" y="469"/>
                    </a:lnTo>
                    <a:lnTo>
                      <a:pt x="465" y="464"/>
                    </a:lnTo>
                    <a:lnTo>
                      <a:pt x="457" y="460"/>
                    </a:lnTo>
                    <a:lnTo>
                      <a:pt x="449" y="456"/>
                    </a:lnTo>
                    <a:lnTo>
                      <a:pt x="443" y="452"/>
                    </a:lnTo>
                    <a:lnTo>
                      <a:pt x="438" y="448"/>
                    </a:lnTo>
                    <a:lnTo>
                      <a:pt x="432" y="443"/>
                    </a:lnTo>
                    <a:lnTo>
                      <a:pt x="426" y="439"/>
                    </a:lnTo>
                    <a:lnTo>
                      <a:pt x="422" y="435"/>
                    </a:lnTo>
                    <a:lnTo>
                      <a:pt x="417" y="431"/>
                    </a:lnTo>
                    <a:lnTo>
                      <a:pt x="411" y="426"/>
                    </a:lnTo>
                    <a:lnTo>
                      <a:pt x="404" y="423"/>
                    </a:lnTo>
                    <a:lnTo>
                      <a:pt x="397" y="418"/>
                    </a:lnTo>
                    <a:lnTo>
                      <a:pt x="389" y="415"/>
                    </a:lnTo>
                    <a:lnTo>
                      <a:pt x="381" y="410"/>
                    </a:lnTo>
                    <a:lnTo>
                      <a:pt x="374" y="407"/>
                    </a:lnTo>
                    <a:lnTo>
                      <a:pt x="366" y="402"/>
                    </a:lnTo>
                    <a:lnTo>
                      <a:pt x="360" y="397"/>
                    </a:lnTo>
                    <a:lnTo>
                      <a:pt x="355" y="394"/>
                    </a:lnTo>
                    <a:lnTo>
                      <a:pt x="347" y="389"/>
                    </a:lnTo>
                    <a:lnTo>
                      <a:pt x="340" y="386"/>
                    </a:lnTo>
                    <a:lnTo>
                      <a:pt x="334" y="381"/>
                    </a:lnTo>
                    <a:lnTo>
                      <a:pt x="328" y="377"/>
                    </a:lnTo>
                    <a:lnTo>
                      <a:pt x="325" y="373"/>
                    </a:lnTo>
                    <a:lnTo>
                      <a:pt x="322" y="369"/>
                    </a:lnTo>
                    <a:lnTo>
                      <a:pt x="319" y="364"/>
                    </a:lnTo>
                    <a:lnTo>
                      <a:pt x="317" y="359"/>
                    </a:lnTo>
                    <a:lnTo>
                      <a:pt x="314" y="356"/>
                    </a:lnTo>
                    <a:lnTo>
                      <a:pt x="313" y="351"/>
                    </a:lnTo>
                    <a:lnTo>
                      <a:pt x="312" y="347"/>
                    </a:lnTo>
                    <a:lnTo>
                      <a:pt x="312" y="342"/>
                    </a:lnTo>
                    <a:lnTo>
                      <a:pt x="311" y="339"/>
                    </a:lnTo>
                    <a:lnTo>
                      <a:pt x="313" y="334"/>
                    </a:lnTo>
                    <a:lnTo>
                      <a:pt x="314" y="329"/>
                    </a:lnTo>
                    <a:lnTo>
                      <a:pt x="317" y="325"/>
                    </a:lnTo>
                    <a:lnTo>
                      <a:pt x="319" y="321"/>
                    </a:lnTo>
                    <a:lnTo>
                      <a:pt x="325" y="317"/>
                    </a:lnTo>
                    <a:lnTo>
                      <a:pt x="336" y="313"/>
                    </a:lnTo>
                    <a:lnTo>
                      <a:pt x="358" y="313"/>
                    </a:lnTo>
                    <a:lnTo>
                      <a:pt x="370" y="317"/>
                    </a:lnTo>
                    <a:lnTo>
                      <a:pt x="377" y="321"/>
                    </a:lnTo>
                    <a:lnTo>
                      <a:pt x="388" y="324"/>
                    </a:lnTo>
                    <a:lnTo>
                      <a:pt x="411" y="324"/>
                    </a:lnTo>
                    <a:lnTo>
                      <a:pt x="433" y="324"/>
                    </a:lnTo>
                    <a:lnTo>
                      <a:pt x="439" y="319"/>
                    </a:lnTo>
                    <a:lnTo>
                      <a:pt x="443" y="314"/>
                    </a:lnTo>
                    <a:lnTo>
                      <a:pt x="447" y="311"/>
                    </a:lnTo>
                    <a:lnTo>
                      <a:pt x="454" y="306"/>
                    </a:lnTo>
                    <a:lnTo>
                      <a:pt x="461" y="302"/>
                    </a:lnTo>
                    <a:lnTo>
                      <a:pt x="463" y="298"/>
                    </a:lnTo>
                    <a:lnTo>
                      <a:pt x="465" y="294"/>
                    </a:lnTo>
                    <a:lnTo>
                      <a:pt x="468" y="290"/>
                    </a:lnTo>
                    <a:lnTo>
                      <a:pt x="471" y="295"/>
                    </a:lnTo>
                    <a:lnTo>
                      <a:pt x="476" y="298"/>
                    </a:lnTo>
                    <a:lnTo>
                      <a:pt x="479" y="303"/>
                    </a:lnTo>
                    <a:lnTo>
                      <a:pt x="486" y="306"/>
                    </a:lnTo>
                    <a:lnTo>
                      <a:pt x="488" y="311"/>
                    </a:lnTo>
                    <a:lnTo>
                      <a:pt x="491" y="316"/>
                    </a:lnTo>
                    <a:lnTo>
                      <a:pt x="493" y="320"/>
                    </a:lnTo>
                    <a:lnTo>
                      <a:pt x="498" y="324"/>
                    </a:lnTo>
                    <a:lnTo>
                      <a:pt x="510" y="327"/>
                    </a:lnTo>
                    <a:lnTo>
                      <a:pt x="532" y="325"/>
                    </a:lnTo>
                    <a:lnTo>
                      <a:pt x="552" y="322"/>
                    </a:lnTo>
                    <a:lnTo>
                      <a:pt x="559" y="319"/>
                    </a:lnTo>
                    <a:lnTo>
                      <a:pt x="563" y="314"/>
                    </a:lnTo>
                    <a:lnTo>
                      <a:pt x="569" y="311"/>
                    </a:lnTo>
                    <a:lnTo>
                      <a:pt x="575" y="306"/>
                    </a:lnTo>
                    <a:lnTo>
                      <a:pt x="579" y="302"/>
                    </a:lnTo>
                    <a:lnTo>
                      <a:pt x="578" y="298"/>
                    </a:lnTo>
                    <a:lnTo>
                      <a:pt x="576" y="294"/>
                    </a:lnTo>
                    <a:lnTo>
                      <a:pt x="575" y="289"/>
                    </a:lnTo>
                    <a:lnTo>
                      <a:pt x="571" y="284"/>
                    </a:lnTo>
                    <a:lnTo>
                      <a:pt x="562" y="281"/>
                    </a:lnTo>
                    <a:lnTo>
                      <a:pt x="554" y="276"/>
                    </a:lnTo>
                    <a:lnTo>
                      <a:pt x="544" y="273"/>
                    </a:lnTo>
                    <a:lnTo>
                      <a:pt x="532" y="272"/>
                    </a:lnTo>
                    <a:lnTo>
                      <a:pt x="518" y="275"/>
                    </a:lnTo>
                    <a:lnTo>
                      <a:pt x="506" y="279"/>
                    </a:lnTo>
                    <a:lnTo>
                      <a:pt x="493" y="282"/>
                    </a:lnTo>
                    <a:lnTo>
                      <a:pt x="483" y="283"/>
                    </a:lnTo>
                    <a:lnTo>
                      <a:pt x="479" y="279"/>
                    </a:lnTo>
                    <a:lnTo>
                      <a:pt x="475" y="274"/>
                    </a:lnTo>
                    <a:lnTo>
                      <a:pt x="470" y="271"/>
                    </a:lnTo>
                    <a:lnTo>
                      <a:pt x="469" y="266"/>
                    </a:lnTo>
                    <a:lnTo>
                      <a:pt x="469" y="261"/>
                    </a:lnTo>
                    <a:lnTo>
                      <a:pt x="470" y="257"/>
                    </a:lnTo>
                    <a:lnTo>
                      <a:pt x="470" y="253"/>
                    </a:lnTo>
                    <a:lnTo>
                      <a:pt x="472" y="249"/>
                    </a:lnTo>
                    <a:lnTo>
                      <a:pt x="476" y="244"/>
                    </a:lnTo>
                    <a:lnTo>
                      <a:pt x="479" y="239"/>
                    </a:lnTo>
                    <a:lnTo>
                      <a:pt x="483" y="236"/>
                    </a:lnTo>
                    <a:lnTo>
                      <a:pt x="487" y="231"/>
                    </a:lnTo>
                    <a:lnTo>
                      <a:pt x="493" y="227"/>
                    </a:lnTo>
                    <a:lnTo>
                      <a:pt x="499" y="223"/>
                    </a:lnTo>
                    <a:lnTo>
                      <a:pt x="507" y="219"/>
                    </a:lnTo>
                    <a:lnTo>
                      <a:pt x="517" y="215"/>
                    </a:lnTo>
                    <a:lnTo>
                      <a:pt x="522" y="211"/>
                    </a:lnTo>
                    <a:lnTo>
                      <a:pt x="524" y="207"/>
                    </a:lnTo>
                    <a:lnTo>
                      <a:pt x="526" y="203"/>
                    </a:lnTo>
                    <a:lnTo>
                      <a:pt x="529" y="198"/>
                    </a:lnTo>
                    <a:lnTo>
                      <a:pt x="531" y="193"/>
                    </a:lnTo>
                    <a:lnTo>
                      <a:pt x="534" y="190"/>
                    </a:lnTo>
                    <a:lnTo>
                      <a:pt x="537" y="185"/>
                    </a:lnTo>
                    <a:lnTo>
                      <a:pt x="539" y="181"/>
                    </a:lnTo>
                    <a:lnTo>
                      <a:pt x="543" y="176"/>
                    </a:lnTo>
                    <a:lnTo>
                      <a:pt x="545" y="173"/>
                    </a:lnTo>
                    <a:lnTo>
                      <a:pt x="547" y="168"/>
                    </a:lnTo>
                    <a:lnTo>
                      <a:pt x="549" y="163"/>
                    </a:lnTo>
                    <a:lnTo>
                      <a:pt x="551" y="159"/>
                    </a:lnTo>
                    <a:lnTo>
                      <a:pt x="552" y="155"/>
                    </a:lnTo>
                    <a:lnTo>
                      <a:pt x="553" y="151"/>
                    </a:lnTo>
                    <a:lnTo>
                      <a:pt x="553" y="146"/>
                    </a:lnTo>
                    <a:lnTo>
                      <a:pt x="554" y="141"/>
                    </a:lnTo>
                    <a:lnTo>
                      <a:pt x="552" y="138"/>
                    </a:lnTo>
                    <a:lnTo>
                      <a:pt x="551" y="133"/>
                    </a:lnTo>
                    <a:lnTo>
                      <a:pt x="549" y="129"/>
                    </a:lnTo>
                    <a:lnTo>
                      <a:pt x="548" y="124"/>
                    </a:lnTo>
                    <a:lnTo>
                      <a:pt x="551" y="121"/>
                    </a:lnTo>
                    <a:lnTo>
                      <a:pt x="553" y="116"/>
                    </a:lnTo>
                    <a:lnTo>
                      <a:pt x="555" y="112"/>
                    </a:lnTo>
                    <a:lnTo>
                      <a:pt x="559" y="107"/>
                    </a:lnTo>
                    <a:lnTo>
                      <a:pt x="570" y="103"/>
                    </a:lnTo>
                    <a:lnTo>
                      <a:pt x="579" y="100"/>
                    </a:lnTo>
                    <a:lnTo>
                      <a:pt x="590" y="95"/>
                    </a:lnTo>
                    <a:lnTo>
                      <a:pt x="606" y="93"/>
                    </a:lnTo>
                    <a:lnTo>
                      <a:pt x="617" y="88"/>
                    </a:lnTo>
                    <a:lnTo>
                      <a:pt x="634" y="86"/>
                    </a:lnTo>
                    <a:lnTo>
                      <a:pt x="653" y="85"/>
                    </a:lnTo>
                    <a:lnTo>
                      <a:pt x="675" y="84"/>
                    </a:lnTo>
                    <a:lnTo>
                      <a:pt x="692" y="80"/>
                    </a:lnTo>
                    <a:lnTo>
                      <a:pt x="698" y="77"/>
                    </a:lnTo>
                    <a:lnTo>
                      <a:pt x="704" y="72"/>
                    </a:lnTo>
                    <a:lnTo>
                      <a:pt x="711" y="69"/>
                    </a:lnTo>
                    <a:lnTo>
                      <a:pt x="714" y="64"/>
                    </a:lnTo>
                    <a:lnTo>
                      <a:pt x="717" y="60"/>
                    </a:lnTo>
                    <a:lnTo>
                      <a:pt x="720" y="55"/>
                    </a:lnTo>
                    <a:lnTo>
                      <a:pt x="722" y="52"/>
                    </a:lnTo>
                    <a:lnTo>
                      <a:pt x="726" y="47"/>
                    </a:lnTo>
                    <a:lnTo>
                      <a:pt x="729" y="42"/>
                    </a:lnTo>
                    <a:lnTo>
                      <a:pt x="732" y="38"/>
                    </a:lnTo>
                    <a:lnTo>
                      <a:pt x="734" y="34"/>
                    </a:lnTo>
                    <a:lnTo>
                      <a:pt x="736" y="30"/>
                    </a:lnTo>
                    <a:lnTo>
                      <a:pt x="740" y="25"/>
                    </a:lnTo>
                    <a:lnTo>
                      <a:pt x="742" y="20"/>
                    </a:lnTo>
                    <a:lnTo>
                      <a:pt x="744" y="17"/>
                    </a:lnTo>
                    <a:lnTo>
                      <a:pt x="746" y="12"/>
                    </a:lnTo>
                    <a:lnTo>
                      <a:pt x="748" y="8"/>
                    </a:lnTo>
                    <a:lnTo>
                      <a:pt x="750" y="4"/>
                    </a:lnTo>
                    <a:lnTo>
                      <a:pt x="751" y="0"/>
                    </a:lnTo>
                    <a:lnTo>
                      <a:pt x="1141" y="0"/>
                    </a:lnTo>
                    <a:close/>
                    <a:moveTo>
                      <a:pt x="842" y="1270"/>
                    </a:moveTo>
                    <a:lnTo>
                      <a:pt x="844" y="1270"/>
                    </a:lnTo>
                    <a:lnTo>
                      <a:pt x="847" y="1270"/>
                    </a:lnTo>
                    <a:lnTo>
                      <a:pt x="848" y="1270"/>
                    </a:lnTo>
                    <a:lnTo>
                      <a:pt x="850" y="1270"/>
                    </a:lnTo>
                    <a:lnTo>
                      <a:pt x="851" y="1270"/>
                    </a:lnTo>
                    <a:lnTo>
                      <a:pt x="842" y="1270"/>
                    </a:lnTo>
                    <a:close/>
                    <a:moveTo>
                      <a:pt x="0" y="668"/>
                    </a:moveTo>
                    <a:lnTo>
                      <a:pt x="10" y="673"/>
                    </a:lnTo>
                    <a:lnTo>
                      <a:pt x="21" y="674"/>
                    </a:lnTo>
                    <a:lnTo>
                      <a:pt x="36" y="670"/>
                    </a:lnTo>
                    <a:lnTo>
                      <a:pt x="53" y="668"/>
                    </a:lnTo>
                    <a:lnTo>
                      <a:pt x="55" y="664"/>
                    </a:lnTo>
                    <a:lnTo>
                      <a:pt x="62" y="659"/>
                    </a:lnTo>
                    <a:lnTo>
                      <a:pt x="70" y="654"/>
                    </a:lnTo>
                    <a:lnTo>
                      <a:pt x="75" y="650"/>
                    </a:lnTo>
                    <a:lnTo>
                      <a:pt x="79" y="645"/>
                    </a:lnTo>
                    <a:lnTo>
                      <a:pt x="81" y="641"/>
                    </a:lnTo>
                    <a:lnTo>
                      <a:pt x="83" y="636"/>
                    </a:lnTo>
                    <a:lnTo>
                      <a:pt x="84" y="631"/>
                    </a:lnTo>
                    <a:lnTo>
                      <a:pt x="85" y="626"/>
                    </a:lnTo>
                    <a:lnTo>
                      <a:pt x="105" y="626"/>
                    </a:lnTo>
                    <a:lnTo>
                      <a:pt x="119" y="630"/>
                    </a:lnTo>
                    <a:lnTo>
                      <a:pt x="122" y="635"/>
                    </a:lnTo>
                    <a:lnTo>
                      <a:pt x="123" y="639"/>
                    </a:lnTo>
                    <a:lnTo>
                      <a:pt x="124" y="644"/>
                    </a:lnTo>
                    <a:lnTo>
                      <a:pt x="127" y="649"/>
                    </a:lnTo>
                    <a:lnTo>
                      <a:pt x="128" y="653"/>
                    </a:lnTo>
                    <a:lnTo>
                      <a:pt x="130" y="658"/>
                    </a:lnTo>
                    <a:lnTo>
                      <a:pt x="131" y="662"/>
                    </a:lnTo>
                    <a:lnTo>
                      <a:pt x="134" y="667"/>
                    </a:lnTo>
                    <a:lnTo>
                      <a:pt x="136" y="672"/>
                    </a:lnTo>
                    <a:lnTo>
                      <a:pt x="138" y="676"/>
                    </a:lnTo>
                    <a:lnTo>
                      <a:pt x="142" y="682"/>
                    </a:lnTo>
                    <a:lnTo>
                      <a:pt x="146" y="687"/>
                    </a:lnTo>
                    <a:lnTo>
                      <a:pt x="151" y="691"/>
                    </a:lnTo>
                    <a:lnTo>
                      <a:pt x="157" y="695"/>
                    </a:lnTo>
                    <a:lnTo>
                      <a:pt x="174" y="691"/>
                    </a:lnTo>
                    <a:lnTo>
                      <a:pt x="191" y="688"/>
                    </a:lnTo>
                    <a:lnTo>
                      <a:pt x="207" y="691"/>
                    </a:lnTo>
                    <a:lnTo>
                      <a:pt x="223" y="688"/>
                    </a:lnTo>
                    <a:lnTo>
                      <a:pt x="237" y="691"/>
                    </a:lnTo>
                    <a:lnTo>
                      <a:pt x="256" y="691"/>
                    </a:lnTo>
                    <a:lnTo>
                      <a:pt x="278" y="689"/>
                    </a:lnTo>
                    <a:lnTo>
                      <a:pt x="287" y="684"/>
                    </a:lnTo>
                    <a:lnTo>
                      <a:pt x="297" y="680"/>
                    </a:lnTo>
                    <a:lnTo>
                      <a:pt x="306" y="676"/>
                    </a:lnTo>
                    <a:lnTo>
                      <a:pt x="320" y="672"/>
                    </a:lnTo>
                    <a:lnTo>
                      <a:pt x="339" y="668"/>
                    </a:lnTo>
                    <a:lnTo>
                      <a:pt x="355" y="665"/>
                    </a:lnTo>
                    <a:lnTo>
                      <a:pt x="369" y="661"/>
                    </a:lnTo>
                    <a:lnTo>
                      <a:pt x="381" y="658"/>
                    </a:lnTo>
                    <a:lnTo>
                      <a:pt x="387" y="662"/>
                    </a:lnTo>
                    <a:lnTo>
                      <a:pt x="393" y="667"/>
                    </a:lnTo>
                    <a:lnTo>
                      <a:pt x="399" y="672"/>
                    </a:lnTo>
                    <a:lnTo>
                      <a:pt x="414" y="675"/>
                    </a:lnTo>
                    <a:lnTo>
                      <a:pt x="435" y="674"/>
                    </a:lnTo>
                    <a:lnTo>
                      <a:pt x="455" y="673"/>
                    </a:lnTo>
                    <a:lnTo>
                      <a:pt x="469" y="676"/>
                    </a:lnTo>
                    <a:lnTo>
                      <a:pt x="472" y="681"/>
                    </a:lnTo>
                    <a:lnTo>
                      <a:pt x="477" y="685"/>
                    </a:lnTo>
                    <a:lnTo>
                      <a:pt x="483" y="690"/>
                    </a:lnTo>
                    <a:lnTo>
                      <a:pt x="487" y="695"/>
                    </a:lnTo>
                    <a:lnTo>
                      <a:pt x="492" y="699"/>
                    </a:lnTo>
                    <a:lnTo>
                      <a:pt x="493" y="704"/>
                    </a:lnTo>
                    <a:lnTo>
                      <a:pt x="493" y="709"/>
                    </a:lnTo>
                    <a:lnTo>
                      <a:pt x="494" y="713"/>
                    </a:lnTo>
                    <a:lnTo>
                      <a:pt x="495" y="718"/>
                    </a:lnTo>
                    <a:lnTo>
                      <a:pt x="496" y="722"/>
                    </a:lnTo>
                    <a:lnTo>
                      <a:pt x="499" y="727"/>
                    </a:lnTo>
                    <a:lnTo>
                      <a:pt x="500" y="732"/>
                    </a:lnTo>
                    <a:lnTo>
                      <a:pt x="501" y="737"/>
                    </a:lnTo>
                    <a:lnTo>
                      <a:pt x="508" y="740"/>
                    </a:lnTo>
                    <a:lnTo>
                      <a:pt x="522" y="736"/>
                    </a:lnTo>
                    <a:lnTo>
                      <a:pt x="526" y="732"/>
                    </a:lnTo>
                    <a:lnTo>
                      <a:pt x="531" y="727"/>
                    </a:lnTo>
                    <a:lnTo>
                      <a:pt x="536" y="722"/>
                    </a:lnTo>
                    <a:lnTo>
                      <a:pt x="558" y="721"/>
                    </a:lnTo>
                    <a:lnTo>
                      <a:pt x="582" y="722"/>
                    </a:lnTo>
                    <a:lnTo>
                      <a:pt x="591" y="726"/>
                    </a:lnTo>
                    <a:lnTo>
                      <a:pt x="594" y="732"/>
                    </a:lnTo>
                    <a:lnTo>
                      <a:pt x="596" y="736"/>
                    </a:lnTo>
                    <a:lnTo>
                      <a:pt x="596" y="741"/>
                    </a:lnTo>
                    <a:lnTo>
                      <a:pt x="596" y="745"/>
                    </a:lnTo>
                    <a:lnTo>
                      <a:pt x="596" y="750"/>
                    </a:lnTo>
                    <a:lnTo>
                      <a:pt x="596" y="755"/>
                    </a:lnTo>
                    <a:lnTo>
                      <a:pt x="596" y="759"/>
                    </a:lnTo>
                    <a:lnTo>
                      <a:pt x="596" y="764"/>
                    </a:lnTo>
                    <a:lnTo>
                      <a:pt x="597" y="768"/>
                    </a:lnTo>
                    <a:lnTo>
                      <a:pt x="596" y="773"/>
                    </a:lnTo>
                    <a:lnTo>
                      <a:pt x="596" y="778"/>
                    </a:lnTo>
                    <a:lnTo>
                      <a:pt x="596" y="782"/>
                    </a:lnTo>
                    <a:lnTo>
                      <a:pt x="594" y="788"/>
                    </a:lnTo>
                    <a:lnTo>
                      <a:pt x="592" y="793"/>
                    </a:lnTo>
                    <a:lnTo>
                      <a:pt x="590" y="797"/>
                    </a:lnTo>
                    <a:lnTo>
                      <a:pt x="587" y="802"/>
                    </a:lnTo>
                    <a:lnTo>
                      <a:pt x="586" y="806"/>
                    </a:lnTo>
                    <a:lnTo>
                      <a:pt x="586" y="811"/>
                    </a:lnTo>
                    <a:lnTo>
                      <a:pt x="585" y="816"/>
                    </a:lnTo>
                    <a:lnTo>
                      <a:pt x="585" y="820"/>
                    </a:lnTo>
                    <a:lnTo>
                      <a:pt x="584" y="825"/>
                    </a:lnTo>
                    <a:lnTo>
                      <a:pt x="583" y="830"/>
                    </a:lnTo>
                    <a:lnTo>
                      <a:pt x="582" y="834"/>
                    </a:lnTo>
                    <a:lnTo>
                      <a:pt x="581" y="839"/>
                    </a:lnTo>
                    <a:lnTo>
                      <a:pt x="579" y="843"/>
                    </a:lnTo>
                    <a:lnTo>
                      <a:pt x="578" y="848"/>
                    </a:lnTo>
                    <a:lnTo>
                      <a:pt x="577" y="854"/>
                    </a:lnTo>
                    <a:lnTo>
                      <a:pt x="576" y="858"/>
                    </a:lnTo>
                    <a:lnTo>
                      <a:pt x="577" y="863"/>
                    </a:lnTo>
                    <a:lnTo>
                      <a:pt x="578" y="868"/>
                    </a:lnTo>
                    <a:lnTo>
                      <a:pt x="578" y="872"/>
                    </a:lnTo>
                    <a:lnTo>
                      <a:pt x="579" y="877"/>
                    </a:lnTo>
                    <a:lnTo>
                      <a:pt x="581" y="881"/>
                    </a:lnTo>
                    <a:lnTo>
                      <a:pt x="581" y="886"/>
                    </a:lnTo>
                    <a:lnTo>
                      <a:pt x="582" y="891"/>
                    </a:lnTo>
                    <a:lnTo>
                      <a:pt x="582" y="895"/>
                    </a:lnTo>
                    <a:lnTo>
                      <a:pt x="583" y="900"/>
                    </a:lnTo>
                    <a:lnTo>
                      <a:pt x="584" y="904"/>
                    </a:lnTo>
                    <a:lnTo>
                      <a:pt x="585" y="909"/>
                    </a:lnTo>
                    <a:lnTo>
                      <a:pt x="586" y="915"/>
                    </a:lnTo>
                    <a:lnTo>
                      <a:pt x="585" y="919"/>
                    </a:lnTo>
                    <a:lnTo>
                      <a:pt x="584" y="924"/>
                    </a:lnTo>
                    <a:lnTo>
                      <a:pt x="584" y="929"/>
                    </a:lnTo>
                    <a:lnTo>
                      <a:pt x="583" y="933"/>
                    </a:lnTo>
                    <a:lnTo>
                      <a:pt x="583" y="938"/>
                    </a:lnTo>
                    <a:lnTo>
                      <a:pt x="583" y="942"/>
                    </a:lnTo>
                    <a:lnTo>
                      <a:pt x="582" y="947"/>
                    </a:lnTo>
                    <a:lnTo>
                      <a:pt x="583" y="952"/>
                    </a:lnTo>
                    <a:lnTo>
                      <a:pt x="583" y="956"/>
                    </a:lnTo>
                    <a:lnTo>
                      <a:pt x="584" y="961"/>
                    </a:lnTo>
                    <a:lnTo>
                      <a:pt x="585" y="966"/>
                    </a:lnTo>
                    <a:lnTo>
                      <a:pt x="584" y="970"/>
                    </a:lnTo>
                    <a:lnTo>
                      <a:pt x="583" y="976"/>
                    </a:lnTo>
                    <a:lnTo>
                      <a:pt x="582" y="981"/>
                    </a:lnTo>
                    <a:lnTo>
                      <a:pt x="581" y="985"/>
                    </a:lnTo>
                    <a:lnTo>
                      <a:pt x="578" y="990"/>
                    </a:lnTo>
                    <a:lnTo>
                      <a:pt x="577" y="994"/>
                    </a:lnTo>
                    <a:lnTo>
                      <a:pt x="576" y="999"/>
                    </a:lnTo>
                    <a:lnTo>
                      <a:pt x="575" y="1004"/>
                    </a:lnTo>
                    <a:lnTo>
                      <a:pt x="574" y="1008"/>
                    </a:lnTo>
                    <a:lnTo>
                      <a:pt x="574" y="1013"/>
                    </a:lnTo>
                    <a:lnTo>
                      <a:pt x="573" y="1017"/>
                    </a:lnTo>
                    <a:lnTo>
                      <a:pt x="571" y="1022"/>
                    </a:lnTo>
                    <a:lnTo>
                      <a:pt x="571" y="1027"/>
                    </a:lnTo>
                    <a:lnTo>
                      <a:pt x="571" y="1031"/>
                    </a:lnTo>
                    <a:lnTo>
                      <a:pt x="571" y="1037"/>
                    </a:lnTo>
                    <a:lnTo>
                      <a:pt x="571" y="1042"/>
                    </a:lnTo>
                    <a:lnTo>
                      <a:pt x="571" y="1046"/>
                    </a:lnTo>
                    <a:lnTo>
                      <a:pt x="571" y="1051"/>
                    </a:lnTo>
                    <a:lnTo>
                      <a:pt x="571" y="1055"/>
                    </a:lnTo>
                    <a:lnTo>
                      <a:pt x="573" y="1060"/>
                    </a:lnTo>
                    <a:lnTo>
                      <a:pt x="574" y="1065"/>
                    </a:lnTo>
                    <a:lnTo>
                      <a:pt x="574" y="1069"/>
                    </a:lnTo>
                    <a:lnTo>
                      <a:pt x="575" y="1074"/>
                    </a:lnTo>
                    <a:lnTo>
                      <a:pt x="576" y="1078"/>
                    </a:lnTo>
                    <a:lnTo>
                      <a:pt x="577" y="1083"/>
                    </a:lnTo>
                    <a:lnTo>
                      <a:pt x="578" y="1088"/>
                    </a:lnTo>
                    <a:lnTo>
                      <a:pt x="581" y="1092"/>
                    </a:lnTo>
                    <a:lnTo>
                      <a:pt x="582" y="1098"/>
                    </a:lnTo>
                    <a:lnTo>
                      <a:pt x="583" y="1103"/>
                    </a:lnTo>
                    <a:lnTo>
                      <a:pt x="585" y="1107"/>
                    </a:lnTo>
                    <a:lnTo>
                      <a:pt x="587" y="1112"/>
                    </a:lnTo>
                    <a:lnTo>
                      <a:pt x="589" y="1117"/>
                    </a:lnTo>
                    <a:lnTo>
                      <a:pt x="591" y="1121"/>
                    </a:lnTo>
                    <a:lnTo>
                      <a:pt x="593" y="1126"/>
                    </a:lnTo>
                    <a:lnTo>
                      <a:pt x="596" y="1130"/>
                    </a:lnTo>
                    <a:lnTo>
                      <a:pt x="598" y="1135"/>
                    </a:lnTo>
                    <a:lnTo>
                      <a:pt x="600" y="1140"/>
                    </a:lnTo>
                    <a:lnTo>
                      <a:pt x="602" y="1144"/>
                    </a:lnTo>
                    <a:lnTo>
                      <a:pt x="606" y="1149"/>
                    </a:lnTo>
                    <a:lnTo>
                      <a:pt x="608" y="1153"/>
                    </a:lnTo>
                    <a:lnTo>
                      <a:pt x="612" y="1158"/>
                    </a:lnTo>
                    <a:lnTo>
                      <a:pt x="615" y="1163"/>
                    </a:lnTo>
                    <a:lnTo>
                      <a:pt x="617" y="1167"/>
                    </a:lnTo>
                    <a:lnTo>
                      <a:pt x="621" y="1172"/>
                    </a:lnTo>
                    <a:lnTo>
                      <a:pt x="624" y="1178"/>
                    </a:lnTo>
                    <a:lnTo>
                      <a:pt x="628" y="1182"/>
                    </a:lnTo>
                    <a:lnTo>
                      <a:pt x="631" y="1187"/>
                    </a:lnTo>
                    <a:lnTo>
                      <a:pt x="635" y="1191"/>
                    </a:lnTo>
                    <a:lnTo>
                      <a:pt x="638" y="1196"/>
                    </a:lnTo>
                    <a:lnTo>
                      <a:pt x="642" y="1201"/>
                    </a:lnTo>
                    <a:lnTo>
                      <a:pt x="646" y="1205"/>
                    </a:lnTo>
                    <a:lnTo>
                      <a:pt x="651" y="1210"/>
                    </a:lnTo>
                    <a:lnTo>
                      <a:pt x="655" y="1214"/>
                    </a:lnTo>
                    <a:lnTo>
                      <a:pt x="660" y="1219"/>
                    </a:lnTo>
                    <a:lnTo>
                      <a:pt x="666" y="1224"/>
                    </a:lnTo>
                    <a:lnTo>
                      <a:pt x="673" y="1228"/>
                    </a:lnTo>
                    <a:lnTo>
                      <a:pt x="680" y="1233"/>
                    </a:lnTo>
                    <a:lnTo>
                      <a:pt x="688" y="1236"/>
                    </a:lnTo>
                    <a:lnTo>
                      <a:pt x="695" y="1241"/>
                    </a:lnTo>
                    <a:lnTo>
                      <a:pt x="704" y="1246"/>
                    </a:lnTo>
                    <a:lnTo>
                      <a:pt x="713" y="1250"/>
                    </a:lnTo>
                    <a:lnTo>
                      <a:pt x="723" y="1255"/>
                    </a:lnTo>
                    <a:lnTo>
                      <a:pt x="734" y="1258"/>
                    </a:lnTo>
                    <a:lnTo>
                      <a:pt x="748" y="1263"/>
                    </a:lnTo>
                    <a:lnTo>
                      <a:pt x="766" y="1266"/>
                    </a:lnTo>
                    <a:lnTo>
                      <a:pt x="778" y="1270"/>
                    </a:lnTo>
                    <a:lnTo>
                      <a:pt x="0" y="1270"/>
                    </a:lnTo>
                    <a:lnTo>
                      <a:pt x="0" y="668"/>
                    </a:lnTo>
                    <a:close/>
                    <a:moveTo>
                      <a:pt x="1747" y="178"/>
                    </a:moveTo>
                    <a:lnTo>
                      <a:pt x="1735" y="175"/>
                    </a:lnTo>
                    <a:lnTo>
                      <a:pt x="1717" y="173"/>
                    </a:lnTo>
                    <a:lnTo>
                      <a:pt x="1697" y="173"/>
                    </a:lnTo>
                    <a:lnTo>
                      <a:pt x="1687" y="169"/>
                    </a:lnTo>
                    <a:lnTo>
                      <a:pt x="1680" y="166"/>
                    </a:lnTo>
                    <a:lnTo>
                      <a:pt x="1675" y="161"/>
                    </a:lnTo>
                    <a:lnTo>
                      <a:pt x="1673" y="156"/>
                    </a:lnTo>
                    <a:lnTo>
                      <a:pt x="1671" y="153"/>
                    </a:lnTo>
                    <a:lnTo>
                      <a:pt x="1668" y="148"/>
                    </a:lnTo>
                    <a:lnTo>
                      <a:pt x="1666" y="144"/>
                    </a:lnTo>
                    <a:lnTo>
                      <a:pt x="1665" y="140"/>
                    </a:lnTo>
                    <a:lnTo>
                      <a:pt x="1664" y="136"/>
                    </a:lnTo>
                    <a:lnTo>
                      <a:pt x="1662" y="131"/>
                    </a:lnTo>
                    <a:lnTo>
                      <a:pt x="1661" y="128"/>
                    </a:lnTo>
                    <a:lnTo>
                      <a:pt x="1660" y="123"/>
                    </a:lnTo>
                    <a:lnTo>
                      <a:pt x="1660" y="118"/>
                    </a:lnTo>
                    <a:lnTo>
                      <a:pt x="1660" y="115"/>
                    </a:lnTo>
                    <a:lnTo>
                      <a:pt x="1660" y="110"/>
                    </a:lnTo>
                    <a:lnTo>
                      <a:pt x="1660" y="106"/>
                    </a:lnTo>
                    <a:lnTo>
                      <a:pt x="1660" y="102"/>
                    </a:lnTo>
                    <a:lnTo>
                      <a:pt x="1661" y="98"/>
                    </a:lnTo>
                    <a:lnTo>
                      <a:pt x="1662" y="93"/>
                    </a:lnTo>
                    <a:lnTo>
                      <a:pt x="1664" y="90"/>
                    </a:lnTo>
                    <a:lnTo>
                      <a:pt x="1667" y="85"/>
                    </a:lnTo>
                    <a:lnTo>
                      <a:pt x="1669" y="80"/>
                    </a:lnTo>
                    <a:lnTo>
                      <a:pt x="1672" y="77"/>
                    </a:lnTo>
                    <a:lnTo>
                      <a:pt x="1675" y="72"/>
                    </a:lnTo>
                    <a:lnTo>
                      <a:pt x="1679" y="68"/>
                    </a:lnTo>
                    <a:lnTo>
                      <a:pt x="1689" y="64"/>
                    </a:lnTo>
                    <a:lnTo>
                      <a:pt x="1704" y="61"/>
                    </a:lnTo>
                    <a:lnTo>
                      <a:pt x="1718" y="59"/>
                    </a:lnTo>
                    <a:lnTo>
                      <a:pt x="1737" y="61"/>
                    </a:lnTo>
                    <a:lnTo>
                      <a:pt x="1751" y="64"/>
                    </a:lnTo>
                    <a:lnTo>
                      <a:pt x="1759" y="68"/>
                    </a:lnTo>
                    <a:lnTo>
                      <a:pt x="1766" y="72"/>
                    </a:lnTo>
                    <a:lnTo>
                      <a:pt x="1771" y="76"/>
                    </a:lnTo>
                    <a:lnTo>
                      <a:pt x="1774" y="80"/>
                    </a:lnTo>
                    <a:lnTo>
                      <a:pt x="1779" y="85"/>
                    </a:lnTo>
                    <a:lnTo>
                      <a:pt x="1782" y="88"/>
                    </a:lnTo>
                    <a:lnTo>
                      <a:pt x="1788" y="93"/>
                    </a:lnTo>
                    <a:lnTo>
                      <a:pt x="1794" y="97"/>
                    </a:lnTo>
                    <a:lnTo>
                      <a:pt x="1800" y="101"/>
                    </a:lnTo>
                    <a:lnTo>
                      <a:pt x="1804" y="106"/>
                    </a:lnTo>
                    <a:lnTo>
                      <a:pt x="1808" y="109"/>
                    </a:lnTo>
                    <a:lnTo>
                      <a:pt x="1810" y="114"/>
                    </a:lnTo>
                    <a:lnTo>
                      <a:pt x="1812" y="118"/>
                    </a:lnTo>
                    <a:lnTo>
                      <a:pt x="1815" y="122"/>
                    </a:lnTo>
                    <a:lnTo>
                      <a:pt x="1816" y="126"/>
                    </a:lnTo>
                    <a:lnTo>
                      <a:pt x="1816" y="131"/>
                    </a:lnTo>
                    <a:lnTo>
                      <a:pt x="1816" y="135"/>
                    </a:lnTo>
                    <a:lnTo>
                      <a:pt x="1815" y="139"/>
                    </a:lnTo>
                    <a:lnTo>
                      <a:pt x="1815" y="144"/>
                    </a:lnTo>
                    <a:lnTo>
                      <a:pt x="1813" y="147"/>
                    </a:lnTo>
                    <a:lnTo>
                      <a:pt x="1813" y="152"/>
                    </a:lnTo>
                    <a:lnTo>
                      <a:pt x="1812" y="156"/>
                    </a:lnTo>
                    <a:lnTo>
                      <a:pt x="1811" y="160"/>
                    </a:lnTo>
                    <a:lnTo>
                      <a:pt x="1808" y="165"/>
                    </a:lnTo>
                    <a:lnTo>
                      <a:pt x="1805" y="169"/>
                    </a:lnTo>
                    <a:lnTo>
                      <a:pt x="1802" y="173"/>
                    </a:lnTo>
                    <a:lnTo>
                      <a:pt x="1796" y="177"/>
                    </a:lnTo>
                    <a:lnTo>
                      <a:pt x="1790" y="181"/>
                    </a:lnTo>
                    <a:lnTo>
                      <a:pt x="1785" y="185"/>
                    </a:lnTo>
                    <a:lnTo>
                      <a:pt x="1766" y="186"/>
                    </a:lnTo>
                    <a:lnTo>
                      <a:pt x="1756" y="182"/>
                    </a:lnTo>
                    <a:lnTo>
                      <a:pt x="1747" y="178"/>
                    </a:lnTo>
                    <a:close/>
                    <a:moveTo>
                      <a:pt x="3394" y="178"/>
                    </a:moveTo>
                    <a:lnTo>
                      <a:pt x="3383" y="176"/>
                    </a:lnTo>
                    <a:lnTo>
                      <a:pt x="3372" y="174"/>
                    </a:lnTo>
                    <a:lnTo>
                      <a:pt x="3363" y="171"/>
                    </a:lnTo>
                    <a:lnTo>
                      <a:pt x="3360" y="168"/>
                    </a:lnTo>
                    <a:lnTo>
                      <a:pt x="3357" y="166"/>
                    </a:lnTo>
                    <a:lnTo>
                      <a:pt x="3355" y="162"/>
                    </a:lnTo>
                    <a:lnTo>
                      <a:pt x="3352" y="160"/>
                    </a:lnTo>
                    <a:lnTo>
                      <a:pt x="3346" y="156"/>
                    </a:lnTo>
                    <a:lnTo>
                      <a:pt x="3340" y="154"/>
                    </a:lnTo>
                    <a:lnTo>
                      <a:pt x="3332" y="151"/>
                    </a:lnTo>
                    <a:lnTo>
                      <a:pt x="3326" y="148"/>
                    </a:lnTo>
                    <a:lnTo>
                      <a:pt x="3321" y="145"/>
                    </a:lnTo>
                    <a:lnTo>
                      <a:pt x="3315" y="143"/>
                    </a:lnTo>
                    <a:lnTo>
                      <a:pt x="3314" y="139"/>
                    </a:lnTo>
                    <a:lnTo>
                      <a:pt x="3312" y="136"/>
                    </a:lnTo>
                    <a:lnTo>
                      <a:pt x="3311" y="133"/>
                    </a:lnTo>
                    <a:lnTo>
                      <a:pt x="3310" y="130"/>
                    </a:lnTo>
                    <a:lnTo>
                      <a:pt x="3309" y="126"/>
                    </a:lnTo>
                    <a:lnTo>
                      <a:pt x="3307" y="124"/>
                    </a:lnTo>
                    <a:lnTo>
                      <a:pt x="3310" y="121"/>
                    </a:lnTo>
                    <a:lnTo>
                      <a:pt x="3314" y="118"/>
                    </a:lnTo>
                    <a:lnTo>
                      <a:pt x="3317" y="115"/>
                    </a:lnTo>
                    <a:lnTo>
                      <a:pt x="3321" y="112"/>
                    </a:lnTo>
                    <a:lnTo>
                      <a:pt x="3325" y="109"/>
                    </a:lnTo>
                    <a:lnTo>
                      <a:pt x="3337" y="107"/>
                    </a:lnTo>
                    <a:lnTo>
                      <a:pt x="3353" y="107"/>
                    </a:lnTo>
                    <a:lnTo>
                      <a:pt x="3368" y="108"/>
                    </a:lnTo>
                    <a:lnTo>
                      <a:pt x="3383" y="109"/>
                    </a:lnTo>
                    <a:lnTo>
                      <a:pt x="3399" y="110"/>
                    </a:lnTo>
                    <a:lnTo>
                      <a:pt x="3413" y="112"/>
                    </a:lnTo>
                    <a:lnTo>
                      <a:pt x="3418" y="115"/>
                    </a:lnTo>
                    <a:lnTo>
                      <a:pt x="3424" y="117"/>
                    </a:lnTo>
                    <a:lnTo>
                      <a:pt x="3430" y="121"/>
                    </a:lnTo>
                    <a:lnTo>
                      <a:pt x="3432" y="124"/>
                    </a:lnTo>
                    <a:lnTo>
                      <a:pt x="3435" y="126"/>
                    </a:lnTo>
                    <a:lnTo>
                      <a:pt x="3437" y="130"/>
                    </a:lnTo>
                    <a:lnTo>
                      <a:pt x="3439" y="132"/>
                    </a:lnTo>
                    <a:lnTo>
                      <a:pt x="3440" y="136"/>
                    </a:lnTo>
                    <a:lnTo>
                      <a:pt x="3443" y="139"/>
                    </a:lnTo>
                    <a:lnTo>
                      <a:pt x="3445" y="141"/>
                    </a:lnTo>
                    <a:lnTo>
                      <a:pt x="3444" y="145"/>
                    </a:lnTo>
                    <a:lnTo>
                      <a:pt x="3444" y="148"/>
                    </a:lnTo>
                    <a:lnTo>
                      <a:pt x="3443" y="151"/>
                    </a:lnTo>
                    <a:lnTo>
                      <a:pt x="3443" y="154"/>
                    </a:lnTo>
                    <a:lnTo>
                      <a:pt x="3442" y="158"/>
                    </a:lnTo>
                    <a:lnTo>
                      <a:pt x="3440" y="160"/>
                    </a:lnTo>
                    <a:lnTo>
                      <a:pt x="3438" y="163"/>
                    </a:lnTo>
                    <a:lnTo>
                      <a:pt x="3435" y="167"/>
                    </a:lnTo>
                    <a:lnTo>
                      <a:pt x="3431" y="169"/>
                    </a:lnTo>
                    <a:lnTo>
                      <a:pt x="3424" y="173"/>
                    </a:lnTo>
                    <a:lnTo>
                      <a:pt x="3417" y="175"/>
                    </a:lnTo>
                    <a:lnTo>
                      <a:pt x="3408" y="177"/>
                    </a:lnTo>
                    <a:lnTo>
                      <a:pt x="3394" y="178"/>
                    </a:lnTo>
                    <a:close/>
                    <a:moveTo>
                      <a:pt x="2781" y="124"/>
                    </a:moveTo>
                    <a:lnTo>
                      <a:pt x="2777" y="122"/>
                    </a:lnTo>
                    <a:lnTo>
                      <a:pt x="2773" y="120"/>
                    </a:lnTo>
                    <a:lnTo>
                      <a:pt x="2765" y="117"/>
                    </a:lnTo>
                    <a:lnTo>
                      <a:pt x="2755" y="116"/>
                    </a:lnTo>
                    <a:lnTo>
                      <a:pt x="2742" y="116"/>
                    </a:lnTo>
                    <a:lnTo>
                      <a:pt x="2735" y="115"/>
                    </a:lnTo>
                    <a:lnTo>
                      <a:pt x="2732" y="113"/>
                    </a:lnTo>
                    <a:lnTo>
                      <a:pt x="2729" y="110"/>
                    </a:lnTo>
                    <a:lnTo>
                      <a:pt x="2726" y="108"/>
                    </a:lnTo>
                    <a:lnTo>
                      <a:pt x="2729" y="105"/>
                    </a:lnTo>
                    <a:lnTo>
                      <a:pt x="2735" y="102"/>
                    </a:lnTo>
                    <a:lnTo>
                      <a:pt x="2747" y="102"/>
                    </a:lnTo>
                    <a:lnTo>
                      <a:pt x="2761" y="103"/>
                    </a:lnTo>
                    <a:lnTo>
                      <a:pt x="2772" y="105"/>
                    </a:lnTo>
                    <a:lnTo>
                      <a:pt x="2785" y="106"/>
                    </a:lnTo>
                    <a:lnTo>
                      <a:pt x="2794" y="105"/>
                    </a:lnTo>
                    <a:lnTo>
                      <a:pt x="2800" y="102"/>
                    </a:lnTo>
                    <a:lnTo>
                      <a:pt x="2805" y="100"/>
                    </a:lnTo>
                    <a:lnTo>
                      <a:pt x="2818" y="100"/>
                    </a:lnTo>
                    <a:lnTo>
                      <a:pt x="2832" y="101"/>
                    </a:lnTo>
                    <a:lnTo>
                      <a:pt x="2846" y="101"/>
                    </a:lnTo>
                    <a:lnTo>
                      <a:pt x="2858" y="102"/>
                    </a:lnTo>
                    <a:lnTo>
                      <a:pt x="2869" y="103"/>
                    </a:lnTo>
                    <a:lnTo>
                      <a:pt x="2882" y="105"/>
                    </a:lnTo>
                    <a:lnTo>
                      <a:pt x="2894" y="103"/>
                    </a:lnTo>
                    <a:lnTo>
                      <a:pt x="2899" y="106"/>
                    </a:lnTo>
                    <a:lnTo>
                      <a:pt x="2899" y="108"/>
                    </a:lnTo>
                    <a:lnTo>
                      <a:pt x="2897" y="112"/>
                    </a:lnTo>
                    <a:lnTo>
                      <a:pt x="2893" y="114"/>
                    </a:lnTo>
                    <a:lnTo>
                      <a:pt x="2882" y="113"/>
                    </a:lnTo>
                    <a:lnTo>
                      <a:pt x="2873" y="113"/>
                    </a:lnTo>
                    <a:lnTo>
                      <a:pt x="2869" y="115"/>
                    </a:lnTo>
                    <a:lnTo>
                      <a:pt x="2864" y="117"/>
                    </a:lnTo>
                    <a:lnTo>
                      <a:pt x="2861" y="121"/>
                    </a:lnTo>
                    <a:lnTo>
                      <a:pt x="2856" y="123"/>
                    </a:lnTo>
                    <a:lnTo>
                      <a:pt x="2853" y="125"/>
                    </a:lnTo>
                    <a:lnTo>
                      <a:pt x="2850" y="128"/>
                    </a:lnTo>
                    <a:lnTo>
                      <a:pt x="2849" y="131"/>
                    </a:lnTo>
                    <a:lnTo>
                      <a:pt x="2847" y="133"/>
                    </a:lnTo>
                    <a:lnTo>
                      <a:pt x="2845" y="136"/>
                    </a:lnTo>
                    <a:lnTo>
                      <a:pt x="2842" y="138"/>
                    </a:lnTo>
                    <a:lnTo>
                      <a:pt x="2839" y="138"/>
                    </a:lnTo>
                    <a:lnTo>
                      <a:pt x="2833" y="136"/>
                    </a:lnTo>
                    <a:lnTo>
                      <a:pt x="2829" y="133"/>
                    </a:lnTo>
                    <a:lnTo>
                      <a:pt x="2823" y="131"/>
                    </a:lnTo>
                    <a:lnTo>
                      <a:pt x="2808" y="131"/>
                    </a:lnTo>
                    <a:lnTo>
                      <a:pt x="2797" y="129"/>
                    </a:lnTo>
                    <a:lnTo>
                      <a:pt x="2788" y="126"/>
                    </a:lnTo>
                    <a:lnTo>
                      <a:pt x="2781" y="124"/>
                    </a:lnTo>
                    <a:close/>
                    <a:moveTo>
                      <a:pt x="2923" y="107"/>
                    </a:moveTo>
                    <a:lnTo>
                      <a:pt x="2928" y="105"/>
                    </a:lnTo>
                    <a:lnTo>
                      <a:pt x="2936" y="106"/>
                    </a:lnTo>
                    <a:lnTo>
                      <a:pt x="2936" y="108"/>
                    </a:lnTo>
                    <a:lnTo>
                      <a:pt x="2933" y="110"/>
                    </a:lnTo>
                    <a:lnTo>
                      <a:pt x="2930" y="113"/>
                    </a:lnTo>
                    <a:lnTo>
                      <a:pt x="2928" y="114"/>
                    </a:lnTo>
                    <a:lnTo>
                      <a:pt x="2925" y="112"/>
                    </a:lnTo>
                    <a:lnTo>
                      <a:pt x="2924" y="109"/>
                    </a:lnTo>
                    <a:lnTo>
                      <a:pt x="2923" y="107"/>
                    </a:lnTo>
                    <a:close/>
                    <a:moveTo>
                      <a:pt x="1136" y="0"/>
                    </a:moveTo>
                    <a:lnTo>
                      <a:pt x="1137" y="3"/>
                    </a:lnTo>
                    <a:lnTo>
                      <a:pt x="1138" y="7"/>
                    </a:lnTo>
                    <a:lnTo>
                      <a:pt x="1138" y="10"/>
                    </a:lnTo>
                    <a:lnTo>
                      <a:pt x="1139" y="14"/>
                    </a:lnTo>
                    <a:lnTo>
                      <a:pt x="1141" y="17"/>
                    </a:lnTo>
                    <a:lnTo>
                      <a:pt x="1141" y="20"/>
                    </a:lnTo>
                    <a:lnTo>
                      <a:pt x="1142" y="25"/>
                    </a:lnTo>
                    <a:lnTo>
                      <a:pt x="1142" y="29"/>
                    </a:lnTo>
                    <a:lnTo>
                      <a:pt x="1142" y="32"/>
                    </a:lnTo>
                    <a:lnTo>
                      <a:pt x="1143" y="35"/>
                    </a:lnTo>
                    <a:lnTo>
                      <a:pt x="1143" y="39"/>
                    </a:lnTo>
                    <a:lnTo>
                      <a:pt x="1142" y="42"/>
                    </a:lnTo>
                    <a:lnTo>
                      <a:pt x="1142" y="46"/>
                    </a:lnTo>
                    <a:lnTo>
                      <a:pt x="1142" y="49"/>
                    </a:lnTo>
                    <a:lnTo>
                      <a:pt x="1142" y="53"/>
                    </a:lnTo>
                    <a:lnTo>
                      <a:pt x="1141" y="56"/>
                    </a:lnTo>
                    <a:lnTo>
                      <a:pt x="1139" y="61"/>
                    </a:lnTo>
                    <a:lnTo>
                      <a:pt x="1138" y="64"/>
                    </a:lnTo>
                    <a:lnTo>
                      <a:pt x="1137" y="68"/>
                    </a:lnTo>
                    <a:lnTo>
                      <a:pt x="1136" y="71"/>
                    </a:lnTo>
                    <a:lnTo>
                      <a:pt x="1134" y="75"/>
                    </a:lnTo>
                    <a:lnTo>
                      <a:pt x="1131" y="78"/>
                    </a:lnTo>
                    <a:lnTo>
                      <a:pt x="1129" y="82"/>
                    </a:lnTo>
                    <a:lnTo>
                      <a:pt x="1126" y="85"/>
                    </a:lnTo>
                    <a:lnTo>
                      <a:pt x="1122" y="88"/>
                    </a:lnTo>
                    <a:lnTo>
                      <a:pt x="1119" y="92"/>
                    </a:lnTo>
                    <a:lnTo>
                      <a:pt x="1114" y="95"/>
                    </a:lnTo>
                    <a:lnTo>
                      <a:pt x="1109" y="99"/>
                    </a:lnTo>
                    <a:lnTo>
                      <a:pt x="1104" y="102"/>
                    </a:lnTo>
                    <a:lnTo>
                      <a:pt x="1097" y="106"/>
                    </a:lnTo>
                    <a:lnTo>
                      <a:pt x="1094" y="109"/>
                    </a:lnTo>
                    <a:lnTo>
                      <a:pt x="1093" y="113"/>
                    </a:lnTo>
                    <a:lnTo>
                      <a:pt x="1091" y="117"/>
                    </a:lnTo>
                    <a:lnTo>
                      <a:pt x="1090" y="121"/>
                    </a:lnTo>
                    <a:lnTo>
                      <a:pt x="1089" y="124"/>
                    </a:lnTo>
                    <a:lnTo>
                      <a:pt x="1096" y="128"/>
                    </a:lnTo>
                    <a:lnTo>
                      <a:pt x="1107" y="130"/>
                    </a:lnTo>
                    <a:lnTo>
                      <a:pt x="1115" y="133"/>
                    </a:lnTo>
                    <a:lnTo>
                      <a:pt x="1123" y="137"/>
                    </a:lnTo>
                    <a:lnTo>
                      <a:pt x="1134" y="139"/>
                    </a:lnTo>
                    <a:lnTo>
                      <a:pt x="1147" y="141"/>
                    </a:lnTo>
                    <a:lnTo>
                      <a:pt x="1162" y="139"/>
                    </a:lnTo>
                    <a:lnTo>
                      <a:pt x="1182" y="139"/>
                    </a:lnTo>
                    <a:lnTo>
                      <a:pt x="1200" y="138"/>
                    </a:lnTo>
                    <a:lnTo>
                      <a:pt x="1219" y="138"/>
                    </a:lnTo>
                    <a:lnTo>
                      <a:pt x="1237" y="138"/>
                    </a:lnTo>
                    <a:lnTo>
                      <a:pt x="1250" y="140"/>
                    </a:lnTo>
                    <a:lnTo>
                      <a:pt x="1255" y="144"/>
                    </a:lnTo>
                    <a:lnTo>
                      <a:pt x="1252" y="147"/>
                    </a:lnTo>
                    <a:lnTo>
                      <a:pt x="1251" y="151"/>
                    </a:lnTo>
                    <a:lnTo>
                      <a:pt x="1250" y="155"/>
                    </a:lnTo>
                    <a:lnTo>
                      <a:pt x="1249" y="159"/>
                    </a:lnTo>
                    <a:lnTo>
                      <a:pt x="1247" y="162"/>
                    </a:lnTo>
                    <a:lnTo>
                      <a:pt x="1245" y="166"/>
                    </a:lnTo>
                    <a:lnTo>
                      <a:pt x="1244" y="169"/>
                    </a:lnTo>
                    <a:lnTo>
                      <a:pt x="1242" y="173"/>
                    </a:lnTo>
                    <a:lnTo>
                      <a:pt x="1241" y="176"/>
                    </a:lnTo>
                    <a:lnTo>
                      <a:pt x="1240" y="180"/>
                    </a:lnTo>
                    <a:lnTo>
                      <a:pt x="1240" y="183"/>
                    </a:lnTo>
                    <a:lnTo>
                      <a:pt x="1240" y="186"/>
                    </a:lnTo>
                    <a:lnTo>
                      <a:pt x="1240" y="191"/>
                    </a:lnTo>
                    <a:lnTo>
                      <a:pt x="1240" y="194"/>
                    </a:lnTo>
                    <a:lnTo>
                      <a:pt x="1241" y="198"/>
                    </a:lnTo>
                    <a:lnTo>
                      <a:pt x="1244" y="201"/>
                    </a:lnTo>
                    <a:lnTo>
                      <a:pt x="1248" y="205"/>
                    </a:lnTo>
                    <a:lnTo>
                      <a:pt x="1252" y="208"/>
                    </a:lnTo>
                    <a:lnTo>
                      <a:pt x="1257" y="212"/>
                    </a:lnTo>
                    <a:lnTo>
                      <a:pt x="1262" y="215"/>
                    </a:lnTo>
                    <a:lnTo>
                      <a:pt x="1265" y="219"/>
                    </a:lnTo>
                    <a:lnTo>
                      <a:pt x="1270" y="222"/>
                    </a:lnTo>
                    <a:lnTo>
                      <a:pt x="1275" y="226"/>
                    </a:lnTo>
                    <a:lnTo>
                      <a:pt x="1281" y="229"/>
                    </a:lnTo>
                    <a:lnTo>
                      <a:pt x="1283" y="233"/>
                    </a:lnTo>
                    <a:lnTo>
                      <a:pt x="1287" y="236"/>
                    </a:lnTo>
                    <a:lnTo>
                      <a:pt x="1290" y="239"/>
                    </a:lnTo>
                    <a:lnTo>
                      <a:pt x="1293" y="243"/>
                    </a:lnTo>
                    <a:lnTo>
                      <a:pt x="1296" y="246"/>
                    </a:lnTo>
                    <a:lnTo>
                      <a:pt x="1298" y="250"/>
                    </a:lnTo>
                    <a:lnTo>
                      <a:pt x="1298" y="253"/>
                    </a:lnTo>
                    <a:lnTo>
                      <a:pt x="1298" y="258"/>
                    </a:lnTo>
                    <a:lnTo>
                      <a:pt x="1300" y="261"/>
                    </a:lnTo>
                    <a:lnTo>
                      <a:pt x="1300" y="265"/>
                    </a:lnTo>
                    <a:lnTo>
                      <a:pt x="1300" y="268"/>
                    </a:lnTo>
                    <a:lnTo>
                      <a:pt x="1296" y="272"/>
                    </a:lnTo>
                    <a:lnTo>
                      <a:pt x="1294" y="275"/>
                    </a:lnTo>
                    <a:lnTo>
                      <a:pt x="1290" y="279"/>
                    </a:lnTo>
                    <a:lnTo>
                      <a:pt x="1288" y="282"/>
                    </a:lnTo>
                    <a:lnTo>
                      <a:pt x="1286" y="286"/>
                    </a:lnTo>
                    <a:lnTo>
                      <a:pt x="1283" y="289"/>
                    </a:lnTo>
                    <a:lnTo>
                      <a:pt x="1277" y="292"/>
                    </a:lnTo>
                    <a:lnTo>
                      <a:pt x="1264" y="295"/>
                    </a:lnTo>
                    <a:lnTo>
                      <a:pt x="1259" y="298"/>
                    </a:lnTo>
                    <a:lnTo>
                      <a:pt x="1255" y="303"/>
                    </a:lnTo>
                    <a:lnTo>
                      <a:pt x="1255" y="306"/>
                    </a:lnTo>
                    <a:lnTo>
                      <a:pt x="1257" y="310"/>
                    </a:lnTo>
                    <a:lnTo>
                      <a:pt x="1259" y="313"/>
                    </a:lnTo>
                    <a:lnTo>
                      <a:pt x="1263" y="317"/>
                    </a:lnTo>
                    <a:lnTo>
                      <a:pt x="1265" y="319"/>
                    </a:lnTo>
                    <a:lnTo>
                      <a:pt x="1272" y="316"/>
                    </a:lnTo>
                    <a:lnTo>
                      <a:pt x="1278" y="312"/>
                    </a:lnTo>
                    <a:lnTo>
                      <a:pt x="1283" y="311"/>
                    </a:lnTo>
                    <a:lnTo>
                      <a:pt x="1290" y="314"/>
                    </a:lnTo>
                    <a:lnTo>
                      <a:pt x="1296" y="318"/>
                    </a:lnTo>
                    <a:lnTo>
                      <a:pt x="1301" y="321"/>
                    </a:lnTo>
                    <a:lnTo>
                      <a:pt x="1304" y="325"/>
                    </a:lnTo>
                    <a:lnTo>
                      <a:pt x="1309" y="328"/>
                    </a:lnTo>
                    <a:lnTo>
                      <a:pt x="1312" y="333"/>
                    </a:lnTo>
                    <a:lnTo>
                      <a:pt x="1316" y="336"/>
                    </a:lnTo>
                    <a:lnTo>
                      <a:pt x="1319" y="340"/>
                    </a:lnTo>
                    <a:lnTo>
                      <a:pt x="1320" y="343"/>
                    </a:lnTo>
                    <a:lnTo>
                      <a:pt x="1323" y="347"/>
                    </a:lnTo>
                    <a:lnTo>
                      <a:pt x="1324" y="350"/>
                    </a:lnTo>
                    <a:lnTo>
                      <a:pt x="1326" y="354"/>
                    </a:lnTo>
                    <a:lnTo>
                      <a:pt x="1327" y="357"/>
                    </a:lnTo>
                    <a:lnTo>
                      <a:pt x="1328" y="360"/>
                    </a:lnTo>
                    <a:lnTo>
                      <a:pt x="1330" y="364"/>
                    </a:lnTo>
                    <a:lnTo>
                      <a:pt x="1330" y="367"/>
                    </a:lnTo>
                    <a:lnTo>
                      <a:pt x="1331" y="372"/>
                    </a:lnTo>
                    <a:lnTo>
                      <a:pt x="1332" y="375"/>
                    </a:lnTo>
                    <a:lnTo>
                      <a:pt x="1332" y="379"/>
                    </a:lnTo>
                    <a:lnTo>
                      <a:pt x="1332" y="382"/>
                    </a:lnTo>
                    <a:lnTo>
                      <a:pt x="1333" y="386"/>
                    </a:lnTo>
                    <a:lnTo>
                      <a:pt x="1333" y="389"/>
                    </a:lnTo>
                    <a:lnTo>
                      <a:pt x="1333" y="393"/>
                    </a:lnTo>
                    <a:lnTo>
                      <a:pt x="1333" y="396"/>
                    </a:lnTo>
                    <a:lnTo>
                      <a:pt x="1334" y="400"/>
                    </a:lnTo>
                    <a:lnTo>
                      <a:pt x="1334" y="404"/>
                    </a:lnTo>
                    <a:lnTo>
                      <a:pt x="1334" y="408"/>
                    </a:lnTo>
                    <a:lnTo>
                      <a:pt x="1334" y="411"/>
                    </a:lnTo>
                    <a:lnTo>
                      <a:pt x="1335" y="415"/>
                    </a:lnTo>
                    <a:lnTo>
                      <a:pt x="1335" y="418"/>
                    </a:lnTo>
                    <a:lnTo>
                      <a:pt x="1335" y="422"/>
                    </a:lnTo>
                    <a:lnTo>
                      <a:pt x="1335" y="425"/>
                    </a:lnTo>
                    <a:lnTo>
                      <a:pt x="1335" y="428"/>
                    </a:lnTo>
                    <a:lnTo>
                      <a:pt x="1334" y="432"/>
                    </a:lnTo>
                    <a:lnTo>
                      <a:pt x="1333" y="435"/>
                    </a:lnTo>
                    <a:lnTo>
                      <a:pt x="1332" y="440"/>
                    </a:lnTo>
                    <a:lnTo>
                      <a:pt x="1331" y="443"/>
                    </a:lnTo>
                    <a:lnTo>
                      <a:pt x="1330" y="447"/>
                    </a:lnTo>
                    <a:lnTo>
                      <a:pt x="1328" y="450"/>
                    </a:lnTo>
                    <a:lnTo>
                      <a:pt x="1328" y="454"/>
                    </a:lnTo>
                    <a:lnTo>
                      <a:pt x="1327" y="457"/>
                    </a:lnTo>
                    <a:lnTo>
                      <a:pt x="1326" y="461"/>
                    </a:lnTo>
                    <a:lnTo>
                      <a:pt x="1325" y="464"/>
                    </a:lnTo>
                    <a:lnTo>
                      <a:pt x="1326" y="468"/>
                    </a:lnTo>
                    <a:lnTo>
                      <a:pt x="1327" y="472"/>
                    </a:lnTo>
                    <a:lnTo>
                      <a:pt x="1328" y="476"/>
                    </a:lnTo>
                    <a:lnTo>
                      <a:pt x="1330" y="479"/>
                    </a:lnTo>
                    <a:lnTo>
                      <a:pt x="1331" y="483"/>
                    </a:lnTo>
                    <a:lnTo>
                      <a:pt x="1333" y="486"/>
                    </a:lnTo>
                    <a:lnTo>
                      <a:pt x="1334" y="490"/>
                    </a:lnTo>
                    <a:lnTo>
                      <a:pt x="1338" y="493"/>
                    </a:lnTo>
                    <a:lnTo>
                      <a:pt x="1340" y="496"/>
                    </a:lnTo>
                    <a:lnTo>
                      <a:pt x="1342" y="500"/>
                    </a:lnTo>
                    <a:lnTo>
                      <a:pt x="1347" y="503"/>
                    </a:lnTo>
                    <a:lnTo>
                      <a:pt x="1353" y="507"/>
                    </a:lnTo>
                    <a:lnTo>
                      <a:pt x="1361" y="510"/>
                    </a:lnTo>
                    <a:lnTo>
                      <a:pt x="1369" y="514"/>
                    </a:lnTo>
                    <a:lnTo>
                      <a:pt x="1381" y="516"/>
                    </a:lnTo>
                    <a:lnTo>
                      <a:pt x="1396" y="518"/>
                    </a:lnTo>
                    <a:lnTo>
                      <a:pt x="1412" y="521"/>
                    </a:lnTo>
                    <a:lnTo>
                      <a:pt x="1427" y="523"/>
                    </a:lnTo>
                    <a:lnTo>
                      <a:pt x="1441" y="525"/>
                    </a:lnTo>
                    <a:lnTo>
                      <a:pt x="1455" y="528"/>
                    </a:lnTo>
                    <a:lnTo>
                      <a:pt x="1468" y="531"/>
                    </a:lnTo>
                    <a:lnTo>
                      <a:pt x="1483" y="533"/>
                    </a:lnTo>
                    <a:lnTo>
                      <a:pt x="1499" y="534"/>
                    </a:lnTo>
                    <a:lnTo>
                      <a:pt x="1518" y="533"/>
                    </a:lnTo>
                    <a:lnTo>
                      <a:pt x="1538" y="533"/>
                    </a:lnTo>
                    <a:lnTo>
                      <a:pt x="1558" y="534"/>
                    </a:lnTo>
                    <a:lnTo>
                      <a:pt x="1570" y="531"/>
                    </a:lnTo>
                    <a:lnTo>
                      <a:pt x="1583" y="529"/>
                    </a:lnTo>
                    <a:lnTo>
                      <a:pt x="1596" y="526"/>
                    </a:lnTo>
                    <a:lnTo>
                      <a:pt x="1612" y="524"/>
                    </a:lnTo>
                    <a:lnTo>
                      <a:pt x="1629" y="523"/>
                    </a:lnTo>
                    <a:lnTo>
                      <a:pt x="1649" y="523"/>
                    </a:lnTo>
                    <a:lnTo>
                      <a:pt x="1668" y="523"/>
                    </a:lnTo>
                    <a:lnTo>
                      <a:pt x="1687" y="524"/>
                    </a:lnTo>
                    <a:lnTo>
                      <a:pt x="1702" y="526"/>
                    </a:lnTo>
                    <a:lnTo>
                      <a:pt x="1714" y="529"/>
                    </a:lnTo>
                    <a:lnTo>
                      <a:pt x="1725" y="532"/>
                    </a:lnTo>
                    <a:lnTo>
                      <a:pt x="1736" y="534"/>
                    </a:lnTo>
                    <a:lnTo>
                      <a:pt x="1750" y="538"/>
                    </a:lnTo>
                    <a:lnTo>
                      <a:pt x="1763" y="540"/>
                    </a:lnTo>
                    <a:lnTo>
                      <a:pt x="1777" y="543"/>
                    </a:lnTo>
                    <a:lnTo>
                      <a:pt x="1792" y="545"/>
                    </a:lnTo>
                    <a:lnTo>
                      <a:pt x="1808" y="547"/>
                    </a:lnTo>
                    <a:lnTo>
                      <a:pt x="1826" y="548"/>
                    </a:lnTo>
                    <a:lnTo>
                      <a:pt x="1842" y="547"/>
                    </a:lnTo>
                    <a:lnTo>
                      <a:pt x="1854" y="544"/>
                    </a:lnTo>
                    <a:lnTo>
                      <a:pt x="1862" y="540"/>
                    </a:lnTo>
                    <a:lnTo>
                      <a:pt x="1869" y="537"/>
                    </a:lnTo>
                    <a:lnTo>
                      <a:pt x="1886" y="537"/>
                    </a:lnTo>
                    <a:lnTo>
                      <a:pt x="1902" y="534"/>
                    </a:lnTo>
                    <a:lnTo>
                      <a:pt x="1915" y="532"/>
                    </a:lnTo>
                    <a:lnTo>
                      <a:pt x="1929" y="530"/>
                    </a:lnTo>
                    <a:lnTo>
                      <a:pt x="1941" y="526"/>
                    </a:lnTo>
                    <a:lnTo>
                      <a:pt x="1956" y="524"/>
                    </a:lnTo>
                    <a:lnTo>
                      <a:pt x="1974" y="523"/>
                    </a:lnTo>
                    <a:lnTo>
                      <a:pt x="1991" y="521"/>
                    </a:lnTo>
                    <a:lnTo>
                      <a:pt x="2008" y="520"/>
                    </a:lnTo>
                    <a:lnTo>
                      <a:pt x="2025" y="517"/>
                    </a:lnTo>
                    <a:lnTo>
                      <a:pt x="2043" y="516"/>
                    </a:lnTo>
                    <a:lnTo>
                      <a:pt x="2060" y="515"/>
                    </a:lnTo>
                    <a:lnTo>
                      <a:pt x="2080" y="514"/>
                    </a:lnTo>
                    <a:lnTo>
                      <a:pt x="2098" y="513"/>
                    </a:lnTo>
                    <a:lnTo>
                      <a:pt x="2115" y="511"/>
                    </a:lnTo>
                    <a:lnTo>
                      <a:pt x="2133" y="509"/>
                    </a:lnTo>
                    <a:lnTo>
                      <a:pt x="2151" y="508"/>
                    </a:lnTo>
                    <a:lnTo>
                      <a:pt x="2167" y="506"/>
                    </a:lnTo>
                    <a:lnTo>
                      <a:pt x="2182" y="505"/>
                    </a:lnTo>
                    <a:lnTo>
                      <a:pt x="2198" y="502"/>
                    </a:lnTo>
                    <a:lnTo>
                      <a:pt x="2212" y="499"/>
                    </a:lnTo>
                    <a:lnTo>
                      <a:pt x="2226" y="496"/>
                    </a:lnTo>
                    <a:lnTo>
                      <a:pt x="2239" y="494"/>
                    </a:lnTo>
                    <a:lnTo>
                      <a:pt x="2248" y="491"/>
                    </a:lnTo>
                    <a:lnTo>
                      <a:pt x="2255" y="487"/>
                    </a:lnTo>
                    <a:lnTo>
                      <a:pt x="2260" y="484"/>
                    </a:lnTo>
                    <a:lnTo>
                      <a:pt x="2266" y="480"/>
                    </a:lnTo>
                    <a:lnTo>
                      <a:pt x="2277" y="478"/>
                    </a:lnTo>
                    <a:lnTo>
                      <a:pt x="2295" y="478"/>
                    </a:lnTo>
                    <a:lnTo>
                      <a:pt x="2307" y="478"/>
                    </a:lnTo>
                    <a:lnTo>
                      <a:pt x="2310" y="475"/>
                    </a:lnTo>
                    <a:lnTo>
                      <a:pt x="2315" y="471"/>
                    </a:lnTo>
                    <a:lnTo>
                      <a:pt x="2318" y="468"/>
                    </a:lnTo>
                    <a:lnTo>
                      <a:pt x="2322" y="464"/>
                    </a:lnTo>
                    <a:lnTo>
                      <a:pt x="2327" y="461"/>
                    </a:lnTo>
                    <a:lnTo>
                      <a:pt x="2333" y="457"/>
                    </a:lnTo>
                    <a:lnTo>
                      <a:pt x="2340" y="454"/>
                    </a:lnTo>
                    <a:lnTo>
                      <a:pt x="2350" y="457"/>
                    </a:lnTo>
                    <a:lnTo>
                      <a:pt x="2361" y="457"/>
                    </a:lnTo>
                    <a:lnTo>
                      <a:pt x="2371" y="454"/>
                    </a:lnTo>
                    <a:lnTo>
                      <a:pt x="2377" y="450"/>
                    </a:lnTo>
                    <a:lnTo>
                      <a:pt x="2381" y="447"/>
                    </a:lnTo>
                    <a:lnTo>
                      <a:pt x="2387" y="443"/>
                    </a:lnTo>
                    <a:lnTo>
                      <a:pt x="2392" y="440"/>
                    </a:lnTo>
                    <a:lnTo>
                      <a:pt x="2396" y="437"/>
                    </a:lnTo>
                    <a:lnTo>
                      <a:pt x="2401" y="433"/>
                    </a:lnTo>
                    <a:lnTo>
                      <a:pt x="2406" y="430"/>
                    </a:lnTo>
                    <a:lnTo>
                      <a:pt x="2415" y="427"/>
                    </a:lnTo>
                    <a:lnTo>
                      <a:pt x="2429" y="425"/>
                    </a:lnTo>
                    <a:lnTo>
                      <a:pt x="2433" y="422"/>
                    </a:lnTo>
                    <a:lnTo>
                      <a:pt x="2439" y="418"/>
                    </a:lnTo>
                    <a:lnTo>
                      <a:pt x="2444" y="415"/>
                    </a:lnTo>
                    <a:lnTo>
                      <a:pt x="2448" y="411"/>
                    </a:lnTo>
                    <a:lnTo>
                      <a:pt x="2451" y="408"/>
                    </a:lnTo>
                    <a:lnTo>
                      <a:pt x="2453" y="403"/>
                    </a:lnTo>
                    <a:lnTo>
                      <a:pt x="2456" y="400"/>
                    </a:lnTo>
                    <a:lnTo>
                      <a:pt x="2459" y="396"/>
                    </a:lnTo>
                    <a:lnTo>
                      <a:pt x="2461" y="393"/>
                    </a:lnTo>
                    <a:lnTo>
                      <a:pt x="2462" y="389"/>
                    </a:lnTo>
                    <a:lnTo>
                      <a:pt x="2463" y="386"/>
                    </a:lnTo>
                    <a:lnTo>
                      <a:pt x="2466" y="382"/>
                    </a:lnTo>
                    <a:lnTo>
                      <a:pt x="2467" y="379"/>
                    </a:lnTo>
                    <a:lnTo>
                      <a:pt x="2468" y="375"/>
                    </a:lnTo>
                    <a:lnTo>
                      <a:pt x="2469" y="372"/>
                    </a:lnTo>
                    <a:lnTo>
                      <a:pt x="2469" y="367"/>
                    </a:lnTo>
                    <a:lnTo>
                      <a:pt x="2469" y="364"/>
                    </a:lnTo>
                    <a:lnTo>
                      <a:pt x="2470" y="360"/>
                    </a:lnTo>
                    <a:lnTo>
                      <a:pt x="2470" y="357"/>
                    </a:lnTo>
                    <a:lnTo>
                      <a:pt x="2467" y="354"/>
                    </a:lnTo>
                    <a:lnTo>
                      <a:pt x="2464" y="350"/>
                    </a:lnTo>
                    <a:lnTo>
                      <a:pt x="2461" y="347"/>
                    </a:lnTo>
                    <a:lnTo>
                      <a:pt x="2459" y="343"/>
                    </a:lnTo>
                    <a:lnTo>
                      <a:pt x="2456" y="340"/>
                    </a:lnTo>
                    <a:lnTo>
                      <a:pt x="2453" y="336"/>
                    </a:lnTo>
                    <a:lnTo>
                      <a:pt x="2449" y="333"/>
                    </a:lnTo>
                    <a:lnTo>
                      <a:pt x="2446" y="329"/>
                    </a:lnTo>
                    <a:lnTo>
                      <a:pt x="2440" y="326"/>
                    </a:lnTo>
                    <a:lnTo>
                      <a:pt x="2426" y="324"/>
                    </a:lnTo>
                    <a:lnTo>
                      <a:pt x="2418" y="326"/>
                    </a:lnTo>
                    <a:lnTo>
                      <a:pt x="2411" y="329"/>
                    </a:lnTo>
                    <a:lnTo>
                      <a:pt x="2403" y="333"/>
                    </a:lnTo>
                    <a:lnTo>
                      <a:pt x="2393" y="336"/>
                    </a:lnTo>
                    <a:lnTo>
                      <a:pt x="2388" y="334"/>
                    </a:lnTo>
                    <a:lnTo>
                      <a:pt x="2387" y="330"/>
                    </a:lnTo>
                    <a:lnTo>
                      <a:pt x="2385" y="327"/>
                    </a:lnTo>
                    <a:lnTo>
                      <a:pt x="2383" y="322"/>
                    </a:lnTo>
                    <a:lnTo>
                      <a:pt x="2380" y="319"/>
                    </a:lnTo>
                    <a:lnTo>
                      <a:pt x="2379" y="316"/>
                    </a:lnTo>
                    <a:lnTo>
                      <a:pt x="2377" y="312"/>
                    </a:lnTo>
                    <a:lnTo>
                      <a:pt x="2375" y="309"/>
                    </a:lnTo>
                    <a:lnTo>
                      <a:pt x="2365" y="305"/>
                    </a:lnTo>
                    <a:lnTo>
                      <a:pt x="2350" y="304"/>
                    </a:lnTo>
                    <a:lnTo>
                      <a:pt x="2338" y="301"/>
                    </a:lnTo>
                    <a:lnTo>
                      <a:pt x="2334" y="297"/>
                    </a:lnTo>
                    <a:lnTo>
                      <a:pt x="2331" y="294"/>
                    </a:lnTo>
                    <a:lnTo>
                      <a:pt x="2327" y="290"/>
                    </a:lnTo>
                    <a:lnTo>
                      <a:pt x="2323" y="287"/>
                    </a:lnTo>
                    <a:lnTo>
                      <a:pt x="2322" y="283"/>
                    </a:lnTo>
                    <a:lnTo>
                      <a:pt x="2320" y="280"/>
                    </a:lnTo>
                    <a:lnTo>
                      <a:pt x="2319" y="276"/>
                    </a:lnTo>
                    <a:lnTo>
                      <a:pt x="2318" y="273"/>
                    </a:lnTo>
                    <a:lnTo>
                      <a:pt x="2317" y="268"/>
                    </a:lnTo>
                    <a:lnTo>
                      <a:pt x="2316" y="265"/>
                    </a:lnTo>
                    <a:lnTo>
                      <a:pt x="2315" y="261"/>
                    </a:lnTo>
                    <a:lnTo>
                      <a:pt x="2313" y="258"/>
                    </a:lnTo>
                    <a:lnTo>
                      <a:pt x="2312" y="254"/>
                    </a:lnTo>
                    <a:lnTo>
                      <a:pt x="2311" y="251"/>
                    </a:lnTo>
                    <a:lnTo>
                      <a:pt x="2320" y="248"/>
                    </a:lnTo>
                    <a:lnTo>
                      <a:pt x="2326" y="251"/>
                    </a:lnTo>
                    <a:lnTo>
                      <a:pt x="2328" y="254"/>
                    </a:lnTo>
                    <a:lnTo>
                      <a:pt x="2331" y="258"/>
                    </a:lnTo>
                    <a:lnTo>
                      <a:pt x="2334" y="261"/>
                    </a:lnTo>
                    <a:lnTo>
                      <a:pt x="2337" y="265"/>
                    </a:lnTo>
                    <a:lnTo>
                      <a:pt x="2340" y="268"/>
                    </a:lnTo>
                    <a:lnTo>
                      <a:pt x="2343" y="272"/>
                    </a:lnTo>
                    <a:lnTo>
                      <a:pt x="2346" y="275"/>
                    </a:lnTo>
                    <a:lnTo>
                      <a:pt x="2349" y="279"/>
                    </a:lnTo>
                    <a:lnTo>
                      <a:pt x="2353" y="282"/>
                    </a:lnTo>
                    <a:lnTo>
                      <a:pt x="2355" y="286"/>
                    </a:lnTo>
                    <a:lnTo>
                      <a:pt x="2355" y="290"/>
                    </a:lnTo>
                    <a:lnTo>
                      <a:pt x="2356" y="294"/>
                    </a:lnTo>
                    <a:lnTo>
                      <a:pt x="2356" y="297"/>
                    </a:lnTo>
                    <a:lnTo>
                      <a:pt x="2358" y="294"/>
                    </a:lnTo>
                    <a:lnTo>
                      <a:pt x="2360" y="290"/>
                    </a:lnTo>
                    <a:lnTo>
                      <a:pt x="2362" y="287"/>
                    </a:lnTo>
                    <a:lnTo>
                      <a:pt x="2375" y="284"/>
                    </a:lnTo>
                    <a:lnTo>
                      <a:pt x="2384" y="281"/>
                    </a:lnTo>
                    <a:lnTo>
                      <a:pt x="2394" y="279"/>
                    </a:lnTo>
                    <a:lnTo>
                      <a:pt x="2410" y="281"/>
                    </a:lnTo>
                    <a:lnTo>
                      <a:pt x="2424" y="283"/>
                    </a:lnTo>
                    <a:lnTo>
                      <a:pt x="2444" y="283"/>
                    </a:lnTo>
                    <a:lnTo>
                      <a:pt x="2462" y="284"/>
                    </a:lnTo>
                    <a:lnTo>
                      <a:pt x="2475" y="287"/>
                    </a:lnTo>
                    <a:lnTo>
                      <a:pt x="2479" y="290"/>
                    </a:lnTo>
                    <a:lnTo>
                      <a:pt x="2483" y="294"/>
                    </a:lnTo>
                    <a:lnTo>
                      <a:pt x="2487" y="297"/>
                    </a:lnTo>
                    <a:lnTo>
                      <a:pt x="2491" y="301"/>
                    </a:lnTo>
                    <a:lnTo>
                      <a:pt x="2494" y="305"/>
                    </a:lnTo>
                    <a:lnTo>
                      <a:pt x="2501" y="303"/>
                    </a:lnTo>
                    <a:lnTo>
                      <a:pt x="2509" y="299"/>
                    </a:lnTo>
                    <a:lnTo>
                      <a:pt x="2514" y="296"/>
                    </a:lnTo>
                    <a:lnTo>
                      <a:pt x="2517" y="292"/>
                    </a:lnTo>
                    <a:lnTo>
                      <a:pt x="2521" y="289"/>
                    </a:lnTo>
                    <a:lnTo>
                      <a:pt x="2524" y="286"/>
                    </a:lnTo>
                    <a:lnTo>
                      <a:pt x="2531" y="282"/>
                    </a:lnTo>
                    <a:lnTo>
                      <a:pt x="2539" y="279"/>
                    </a:lnTo>
                    <a:lnTo>
                      <a:pt x="2547" y="276"/>
                    </a:lnTo>
                    <a:lnTo>
                      <a:pt x="2554" y="280"/>
                    </a:lnTo>
                    <a:lnTo>
                      <a:pt x="2561" y="283"/>
                    </a:lnTo>
                    <a:lnTo>
                      <a:pt x="2569" y="287"/>
                    </a:lnTo>
                    <a:lnTo>
                      <a:pt x="2572" y="290"/>
                    </a:lnTo>
                    <a:lnTo>
                      <a:pt x="2573" y="294"/>
                    </a:lnTo>
                    <a:lnTo>
                      <a:pt x="2574" y="297"/>
                    </a:lnTo>
                    <a:lnTo>
                      <a:pt x="2575" y="301"/>
                    </a:lnTo>
                    <a:lnTo>
                      <a:pt x="2576" y="304"/>
                    </a:lnTo>
                    <a:lnTo>
                      <a:pt x="2575" y="307"/>
                    </a:lnTo>
                    <a:lnTo>
                      <a:pt x="2573" y="311"/>
                    </a:lnTo>
                    <a:lnTo>
                      <a:pt x="2572" y="314"/>
                    </a:lnTo>
                    <a:lnTo>
                      <a:pt x="2570" y="318"/>
                    </a:lnTo>
                    <a:lnTo>
                      <a:pt x="2569" y="322"/>
                    </a:lnTo>
                    <a:lnTo>
                      <a:pt x="2567" y="326"/>
                    </a:lnTo>
                    <a:lnTo>
                      <a:pt x="2565" y="329"/>
                    </a:lnTo>
                    <a:lnTo>
                      <a:pt x="2561" y="333"/>
                    </a:lnTo>
                    <a:lnTo>
                      <a:pt x="2559" y="336"/>
                    </a:lnTo>
                    <a:lnTo>
                      <a:pt x="2558" y="340"/>
                    </a:lnTo>
                    <a:lnTo>
                      <a:pt x="2559" y="343"/>
                    </a:lnTo>
                    <a:lnTo>
                      <a:pt x="2560" y="347"/>
                    </a:lnTo>
                    <a:lnTo>
                      <a:pt x="2561" y="350"/>
                    </a:lnTo>
                    <a:lnTo>
                      <a:pt x="2564" y="355"/>
                    </a:lnTo>
                    <a:lnTo>
                      <a:pt x="2566" y="355"/>
                    </a:lnTo>
                    <a:lnTo>
                      <a:pt x="2569" y="351"/>
                    </a:lnTo>
                    <a:lnTo>
                      <a:pt x="2574" y="348"/>
                    </a:lnTo>
                    <a:lnTo>
                      <a:pt x="2579" y="344"/>
                    </a:lnTo>
                    <a:lnTo>
                      <a:pt x="2583" y="341"/>
                    </a:lnTo>
                    <a:lnTo>
                      <a:pt x="2590" y="337"/>
                    </a:lnTo>
                    <a:lnTo>
                      <a:pt x="2592" y="334"/>
                    </a:lnTo>
                    <a:lnTo>
                      <a:pt x="2596" y="330"/>
                    </a:lnTo>
                    <a:lnTo>
                      <a:pt x="2598" y="327"/>
                    </a:lnTo>
                    <a:lnTo>
                      <a:pt x="2604" y="329"/>
                    </a:lnTo>
                    <a:lnTo>
                      <a:pt x="2611" y="333"/>
                    </a:lnTo>
                    <a:lnTo>
                      <a:pt x="2620" y="335"/>
                    </a:lnTo>
                    <a:lnTo>
                      <a:pt x="2634" y="333"/>
                    </a:lnTo>
                    <a:lnTo>
                      <a:pt x="2634" y="329"/>
                    </a:lnTo>
                    <a:lnTo>
                      <a:pt x="2635" y="326"/>
                    </a:lnTo>
                    <a:lnTo>
                      <a:pt x="2635" y="322"/>
                    </a:lnTo>
                    <a:lnTo>
                      <a:pt x="2635" y="319"/>
                    </a:lnTo>
                    <a:lnTo>
                      <a:pt x="2634" y="314"/>
                    </a:lnTo>
                    <a:lnTo>
                      <a:pt x="2634" y="311"/>
                    </a:lnTo>
                    <a:lnTo>
                      <a:pt x="2634" y="307"/>
                    </a:lnTo>
                    <a:lnTo>
                      <a:pt x="2632" y="304"/>
                    </a:lnTo>
                    <a:lnTo>
                      <a:pt x="2630" y="301"/>
                    </a:lnTo>
                    <a:lnTo>
                      <a:pt x="2632" y="297"/>
                    </a:lnTo>
                    <a:lnTo>
                      <a:pt x="2632" y="294"/>
                    </a:lnTo>
                    <a:lnTo>
                      <a:pt x="2632" y="290"/>
                    </a:lnTo>
                    <a:lnTo>
                      <a:pt x="2633" y="287"/>
                    </a:lnTo>
                    <a:lnTo>
                      <a:pt x="2629" y="283"/>
                    </a:lnTo>
                    <a:lnTo>
                      <a:pt x="2626" y="280"/>
                    </a:lnTo>
                    <a:lnTo>
                      <a:pt x="2622" y="275"/>
                    </a:lnTo>
                    <a:lnTo>
                      <a:pt x="2619" y="272"/>
                    </a:lnTo>
                    <a:lnTo>
                      <a:pt x="2615" y="268"/>
                    </a:lnTo>
                    <a:lnTo>
                      <a:pt x="2614" y="265"/>
                    </a:lnTo>
                    <a:lnTo>
                      <a:pt x="2614" y="261"/>
                    </a:lnTo>
                    <a:lnTo>
                      <a:pt x="2613" y="258"/>
                    </a:lnTo>
                    <a:lnTo>
                      <a:pt x="2613" y="254"/>
                    </a:lnTo>
                    <a:lnTo>
                      <a:pt x="2612" y="251"/>
                    </a:lnTo>
                    <a:lnTo>
                      <a:pt x="2615" y="248"/>
                    </a:lnTo>
                    <a:lnTo>
                      <a:pt x="2620" y="244"/>
                    </a:lnTo>
                    <a:lnTo>
                      <a:pt x="2627" y="241"/>
                    </a:lnTo>
                    <a:lnTo>
                      <a:pt x="2633" y="237"/>
                    </a:lnTo>
                    <a:lnTo>
                      <a:pt x="2638" y="239"/>
                    </a:lnTo>
                    <a:lnTo>
                      <a:pt x="2644" y="243"/>
                    </a:lnTo>
                    <a:lnTo>
                      <a:pt x="2650" y="246"/>
                    </a:lnTo>
                    <a:lnTo>
                      <a:pt x="2653" y="243"/>
                    </a:lnTo>
                    <a:lnTo>
                      <a:pt x="2657" y="239"/>
                    </a:lnTo>
                    <a:lnTo>
                      <a:pt x="2659" y="236"/>
                    </a:lnTo>
                    <a:lnTo>
                      <a:pt x="2661" y="233"/>
                    </a:lnTo>
                    <a:lnTo>
                      <a:pt x="2663" y="229"/>
                    </a:lnTo>
                    <a:lnTo>
                      <a:pt x="2663" y="226"/>
                    </a:lnTo>
                    <a:lnTo>
                      <a:pt x="2663" y="222"/>
                    </a:lnTo>
                    <a:lnTo>
                      <a:pt x="2663" y="219"/>
                    </a:lnTo>
                    <a:lnTo>
                      <a:pt x="2664" y="214"/>
                    </a:lnTo>
                    <a:lnTo>
                      <a:pt x="2670" y="211"/>
                    </a:lnTo>
                    <a:lnTo>
                      <a:pt x="2678" y="208"/>
                    </a:lnTo>
                    <a:lnTo>
                      <a:pt x="2685" y="205"/>
                    </a:lnTo>
                    <a:lnTo>
                      <a:pt x="2690" y="201"/>
                    </a:lnTo>
                    <a:lnTo>
                      <a:pt x="2695" y="198"/>
                    </a:lnTo>
                    <a:lnTo>
                      <a:pt x="2705" y="194"/>
                    </a:lnTo>
                    <a:lnTo>
                      <a:pt x="2713" y="191"/>
                    </a:lnTo>
                    <a:lnTo>
                      <a:pt x="2721" y="189"/>
                    </a:lnTo>
                    <a:lnTo>
                      <a:pt x="2727" y="185"/>
                    </a:lnTo>
                    <a:lnTo>
                      <a:pt x="2733" y="182"/>
                    </a:lnTo>
                    <a:lnTo>
                      <a:pt x="2740" y="178"/>
                    </a:lnTo>
                    <a:lnTo>
                      <a:pt x="2756" y="177"/>
                    </a:lnTo>
                    <a:lnTo>
                      <a:pt x="2758" y="181"/>
                    </a:lnTo>
                    <a:lnTo>
                      <a:pt x="2759" y="185"/>
                    </a:lnTo>
                    <a:lnTo>
                      <a:pt x="2759" y="189"/>
                    </a:lnTo>
                    <a:lnTo>
                      <a:pt x="2761" y="192"/>
                    </a:lnTo>
                    <a:lnTo>
                      <a:pt x="2762" y="196"/>
                    </a:lnTo>
                    <a:lnTo>
                      <a:pt x="2762" y="199"/>
                    </a:lnTo>
                    <a:lnTo>
                      <a:pt x="2763" y="203"/>
                    </a:lnTo>
                    <a:lnTo>
                      <a:pt x="2764" y="206"/>
                    </a:lnTo>
                    <a:lnTo>
                      <a:pt x="2765" y="209"/>
                    </a:lnTo>
                    <a:lnTo>
                      <a:pt x="2766" y="213"/>
                    </a:lnTo>
                    <a:lnTo>
                      <a:pt x="2759" y="216"/>
                    </a:lnTo>
                    <a:lnTo>
                      <a:pt x="2750" y="220"/>
                    </a:lnTo>
                    <a:lnTo>
                      <a:pt x="2741" y="223"/>
                    </a:lnTo>
                    <a:lnTo>
                      <a:pt x="2731" y="226"/>
                    </a:lnTo>
                    <a:lnTo>
                      <a:pt x="2720" y="229"/>
                    </a:lnTo>
                    <a:lnTo>
                      <a:pt x="2713" y="233"/>
                    </a:lnTo>
                    <a:lnTo>
                      <a:pt x="2710" y="236"/>
                    </a:lnTo>
                    <a:lnTo>
                      <a:pt x="2708" y="239"/>
                    </a:lnTo>
                    <a:lnTo>
                      <a:pt x="2704" y="243"/>
                    </a:lnTo>
                    <a:lnTo>
                      <a:pt x="2699" y="246"/>
                    </a:lnTo>
                    <a:lnTo>
                      <a:pt x="2695" y="250"/>
                    </a:lnTo>
                    <a:lnTo>
                      <a:pt x="2703" y="253"/>
                    </a:lnTo>
                    <a:lnTo>
                      <a:pt x="2705" y="257"/>
                    </a:lnTo>
                    <a:lnTo>
                      <a:pt x="2709" y="260"/>
                    </a:lnTo>
                    <a:lnTo>
                      <a:pt x="2711" y="264"/>
                    </a:lnTo>
                    <a:lnTo>
                      <a:pt x="2713" y="267"/>
                    </a:lnTo>
                    <a:lnTo>
                      <a:pt x="2725" y="268"/>
                    </a:lnTo>
                    <a:lnTo>
                      <a:pt x="2733" y="266"/>
                    </a:lnTo>
                    <a:lnTo>
                      <a:pt x="2736" y="262"/>
                    </a:lnTo>
                    <a:lnTo>
                      <a:pt x="2744" y="259"/>
                    </a:lnTo>
                    <a:lnTo>
                      <a:pt x="2754" y="256"/>
                    </a:lnTo>
                    <a:lnTo>
                      <a:pt x="2764" y="258"/>
                    </a:lnTo>
                    <a:lnTo>
                      <a:pt x="2773" y="261"/>
                    </a:lnTo>
                    <a:lnTo>
                      <a:pt x="2777" y="265"/>
                    </a:lnTo>
                    <a:lnTo>
                      <a:pt x="2780" y="268"/>
                    </a:lnTo>
                    <a:lnTo>
                      <a:pt x="2791" y="271"/>
                    </a:lnTo>
                    <a:lnTo>
                      <a:pt x="2802" y="267"/>
                    </a:lnTo>
                    <a:lnTo>
                      <a:pt x="2807" y="264"/>
                    </a:lnTo>
                    <a:lnTo>
                      <a:pt x="2814" y="260"/>
                    </a:lnTo>
                    <a:lnTo>
                      <a:pt x="2819" y="257"/>
                    </a:lnTo>
                    <a:lnTo>
                      <a:pt x="2829" y="256"/>
                    </a:lnTo>
                    <a:lnTo>
                      <a:pt x="2842" y="258"/>
                    </a:lnTo>
                    <a:lnTo>
                      <a:pt x="2845" y="261"/>
                    </a:lnTo>
                    <a:lnTo>
                      <a:pt x="2848" y="265"/>
                    </a:lnTo>
                    <a:lnTo>
                      <a:pt x="2853" y="268"/>
                    </a:lnTo>
                    <a:lnTo>
                      <a:pt x="2861" y="272"/>
                    </a:lnTo>
                    <a:lnTo>
                      <a:pt x="2870" y="275"/>
                    </a:lnTo>
                    <a:lnTo>
                      <a:pt x="2880" y="277"/>
                    </a:lnTo>
                    <a:lnTo>
                      <a:pt x="2898" y="276"/>
                    </a:lnTo>
                    <a:lnTo>
                      <a:pt x="2908" y="273"/>
                    </a:lnTo>
                    <a:lnTo>
                      <a:pt x="2924" y="271"/>
                    </a:lnTo>
                    <a:lnTo>
                      <a:pt x="2933" y="268"/>
                    </a:lnTo>
                    <a:lnTo>
                      <a:pt x="2935" y="265"/>
                    </a:lnTo>
                    <a:lnTo>
                      <a:pt x="2935" y="261"/>
                    </a:lnTo>
                    <a:lnTo>
                      <a:pt x="2935" y="258"/>
                    </a:lnTo>
                    <a:lnTo>
                      <a:pt x="2935" y="253"/>
                    </a:lnTo>
                    <a:lnTo>
                      <a:pt x="2935" y="250"/>
                    </a:lnTo>
                    <a:lnTo>
                      <a:pt x="2933" y="246"/>
                    </a:lnTo>
                    <a:lnTo>
                      <a:pt x="2932" y="243"/>
                    </a:lnTo>
                    <a:lnTo>
                      <a:pt x="2932" y="239"/>
                    </a:lnTo>
                    <a:lnTo>
                      <a:pt x="2931" y="236"/>
                    </a:lnTo>
                    <a:lnTo>
                      <a:pt x="2930" y="233"/>
                    </a:lnTo>
                    <a:lnTo>
                      <a:pt x="2930" y="229"/>
                    </a:lnTo>
                    <a:lnTo>
                      <a:pt x="2929" y="226"/>
                    </a:lnTo>
                    <a:lnTo>
                      <a:pt x="2929" y="221"/>
                    </a:lnTo>
                    <a:lnTo>
                      <a:pt x="2929" y="218"/>
                    </a:lnTo>
                    <a:lnTo>
                      <a:pt x="2928" y="214"/>
                    </a:lnTo>
                    <a:lnTo>
                      <a:pt x="2930" y="211"/>
                    </a:lnTo>
                    <a:lnTo>
                      <a:pt x="2932" y="207"/>
                    </a:lnTo>
                    <a:lnTo>
                      <a:pt x="2936" y="204"/>
                    </a:lnTo>
                    <a:lnTo>
                      <a:pt x="2938" y="200"/>
                    </a:lnTo>
                    <a:lnTo>
                      <a:pt x="2940" y="197"/>
                    </a:lnTo>
                    <a:lnTo>
                      <a:pt x="2955" y="196"/>
                    </a:lnTo>
                    <a:lnTo>
                      <a:pt x="2974" y="196"/>
                    </a:lnTo>
                    <a:lnTo>
                      <a:pt x="2985" y="193"/>
                    </a:lnTo>
                    <a:lnTo>
                      <a:pt x="2992" y="190"/>
                    </a:lnTo>
                    <a:lnTo>
                      <a:pt x="3000" y="189"/>
                    </a:lnTo>
                    <a:lnTo>
                      <a:pt x="3007" y="192"/>
                    </a:lnTo>
                    <a:lnTo>
                      <a:pt x="3016" y="194"/>
                    </a:lnTo>
                    <a:lnTo>
                      <a:pt x="3036" y="196"/>
                    </a:lnTo>
                    <a:lnTo>
                      <a:pt x="3053" y="196"/>
                    </a:lnTo>
                    <a:lnTo>
                      <a:pt x="3068" y="198"/>
                    </a:lnTo>
                    <a:lnTo>
                      <a:pt x="3074" y="200"/>
                    </a:lnTo>
                    <a:lnTo>
                      <a:pt x="3081" y="204"/>
                    </a:lnTo>
                    <a:lnTo>
                      <a:pt x="3090" y="207"/>
                    </a:lnTo>
                    <a:lnTo>
                      <a:pt x="3103" y="209"/>
                    </a:lnTo>
                    <a:lnTo>
                      <a:pt x="3110" y="213"/>
                    </a:lnTo>
                    <a:lnTo>
                      <a:pt x="3114" y="216"/>
                    </a:lnTo>
                    <a:lnTo>
                      <a:pt x="3119" y="220"/>
                    </a:lnTo>
                    <a:lnTo>
                      <a:pt x="3124" y="223"/>
                    </a:lnTo>
                    <a:lnTo>
                      <a:pt x="3129" y="227"/>
                    </a:lnTo>
                    <a:lnTo>
                      <a:pt x="3134" y="230"/>
                    </a:lnTo>
                    <a:lnTo>
                      <a:pt x="3140" y="234"/>
                    </a:lnTo>
                    <a:lnTo>
                      <a:pt x="3143" y="237"/>
                    </a:lnTo>
                    <a:lnTo>
                      <a:pt x="3148" y="241"/>
                    </a:lnTo>
                    <a:lnTo>
                      <a:pt x="3151" y="245"/>
                    </a:lnTo>
                    <a:lnTo>
                      <a:pt x="3160" y="248"/>
                    </a:lnTo>
                    <a:lnTo>
                      <a:pt x="3171" y="251"/>
                    </a:lnTo>
                    <a:lnTo>
                      <a:pt x="3171" y="254"/>
                    </a:lnTo>
                    <a:lnTo>
                      <a:pt x="3171" y="258"/>
                    </a:lnTo>
                    <a:lnTo>
                      <a:pt x="3172" y="261"/>
                    </a:lnTo>
                    <a:lnTo>
                      <a:pt x="3172" y="265"/>
                    </a:lnTo>
                    <a:lnTo>
                      <a:pt x="3171" y="268"/>
                    </a:lnTo>
                    <a:lnTo>
                      <a:pt x="3166" y="272"/>
                    </a:lnTo>
                    <a:lnTo>
                      <a:pt x="3162" y="275"/>
                    </a:lnTo>
                    <a:lnTo>
                      <a:pt x="3157" y="279"/>
                    </a:lnTo>
                    <a:lnTo>
                      <a:pt x="3153" y="282"/>
                    </a:lnTo>
                    <a:lnTo>
                      <a:pt x="3151" y="286"/>
                    </a:lnTo>
                    <a:lnTo>
                      <a:pt x="3150" y="290"/>
                    </a:lnTo>
                    <a:lnTo>
                      <a:pt x="3148" y="294"/>
                    </a:lnTo>
                    <a:lnTo>
                      <a:pt x="3147" y="297"/>
                    </a:lnTo>
                    <a:lnTo>
                      <a:pt x="3145" y="301"/>
                    </a:lnTo>
                    <a:lnTo>
                      <a:pt x="3144" y="304"/>
                    </a:lnTo>
                    <a:lnTo>
                      <a:pt x="3143" y="307"/>
                    </a:lnTo>
                    <a:lnTo>
                      <a:pt x="3142" y="311"/>
                    </a:lnTo>
                    <a:lnTo>
                      <a:pt x="3141" y="314"/>
                    </a:lnTo>
                    <a:lnTo>
                      <a:pt x="3140" y="318"/>
                    </a:lnTo>
                    <a:lnTo>
                      <a:pt x="3140" y="321"/>
                    </a:lnTo>
                    <a:lnTo>
                      <a:pt x="3138" y="326"/>
                    </a:lnTo>
                    <a:lnTo>
                      <a:pt x="3138" y="329"/>
                    </a:lnTo>
                    <a:lnTo>
                      <a:pt x="3138" y="333"/>
                    </a:lnTo>
                    <a:lnTo>
                      <a:pt x="3138" y="336"/>
                    </a:lnTo>
                    <a:lnTo>
                      <a:pt x="3138" y="340"/>
                    </a:lnTo>
                    <a:lnTo>
                      <a:pt x="3138" y="343"/>
                    </a:lnTo>
                    <a:lnTo>
                      <a:pt x="3137" y="347"/>
                    </a:lnTo>
                    <a:lnTo>
                      <a:pt x="3137" y="350"/>
                    </a:lnTo>
                    <a:lnTo>
                      <a:pt x="3136" y="354"/>
                    </a:lnTo>
                    <a:lnTo>
                      <a:pt x="3135" y="358"/>
                    </a:lnTo>
                    <a:lnTo>
                      <a:pt x="3136" y="362"/>
                    </a:lnTo>
                    <a:lnTo>
                      <a:pt x="3136" y="365"/>
                    </a:lnTo>
                    <a:lnTo>
                      <a:pt x="3137" y="369"/>
                    </a:lnTo>
                    <a:lnTo>
                      <a:pt x="3137" y="372"/>
                    </a:lnTo>
                    <a:lnTo>
                      <a:pt x="3138" y="375"/>
                    </a:lnTo>
                    <a:lnTo>
                      <a:pt x="3142" y="379"/>
                    </a:lnTo>
                    <a:lnTo>
                      <a:pt x="3147" y="382"/>
                    </a:lnTo>
                    <a:lnTo>
                      <a:pt x="3150" y="386"/>
                    </a:lnTo>
                    <a:lnTo>
                      <a:pt x="3153" y="389"/>
                    </a:lnTo>
                    <a:lnTo>
                      <a:pt x="3157" y="393"/>
                    </a:lnTo>
                    <a:lnTo>
                      <a:pt x="3162" y="396"/>
                    </a:lnTo>
                    <a:lnTo>
                      <a:pt x="3165" y="400"/>
                    </a:lnTo>
                    <a:lnTo>
                      <a:pt x="3170" y="403"/>
                    </a:lnTo>
                    <a:lnTo>
                      <a:pt x="3175" y="407"/>
                    </a:lnTo>
                    <a:lnTo>
                      <a:pt x="3182" y="410"/>
                    </a:lnTo>
                    <a:lnTo>
                      <a:pt x="3190" y="413"/>
                    </a:lnTo>
                    <a:lnTo>
                      <a:pt x="3204" y="416"/>
                    </a:lnTo>
                    <a:lnTo>
                      <a:pt x="3223" y="416"/>
                    </a:lnTo>
                    <a:lnTo>
                      <a:pt x="3241" y="417"/>
                    </a:lnTo>
                    <a:lnTo>
                      <a:pt x="3247" y="420"/>
                    </a:lnTo>
                    <a:lnTo>
                      <a:pt x="3253" y="424"/>
                    </a:lnTo>
                    <a:lnTo>
                      <a:pt x="3262" y="427"/>
                    </a:lnTo>
                    <a:lnTo>
                      <a:pt x="3273" y="431"/>
                    </a:lnTo>
                    <a:lnTo>
                      <a:pt x="3292" y="431"/>
                    </a:lnTo>
                    <a:lnTo>
                      <a:pt x="3303" y="427"/>
                    </a:lnTo>
                    <a:lnTo>
                      <a:pt x="3314" y="424"/>
                    </a:lnTo>
                    <a:lnTo>
                      <a:pt x="3323" y="422"/>
                    </a:lnTo>
                    <a:lnTo>
                      <a:pt x="3338" y="419"/>
                    </a:lnTo>
                    <a:lnTo>
                      <a:pt x="3357" y="419"/>
                    </a:lnTo>
                    <a:lnTo>
                      <a:pt x="3376" y="419"/>
                    </a:lnTo>
                    <a:lnTo>
                      <a:pt x="3394" y="418"/>
                    </a:lnTo>
                    <a:lnTo>
                      <a:pt x="3413" y="416"/>
                    </a:lnTo>
                    <a:lnTo>
                      <a:pt x="3431" y="416"/>
                    </a:lnTo>
                    <a:lnTo>
                      <a:pt x="3451" y="415"/>
                    </a:lnTo>
                    <a:lnTo>
                      <a:pt x="3470" y="415"/>
                    </a:lnTo>
                    <a:lnTo>
                      <a:pt x="3490" y="415"/>
                    </a:lnTo>
                    <a:lnTo>
                      <a:pt x="3509" y="415"/>
                    </a:lnTo>
                    <a:lnTo>
                      <a:pt x="3528" y="415"/>
                    </a:lnTo>
                    <a:lnTo>
                      <a:pt x="3546" y="416"/>
                    </a:lnTo>
                    <a:lnTo>
                      <a:pt x="3565" y="417"/>
                    </a:lnTo>
                    <a:lnTo>
                      <a:pt x="3583" y="418"/>
                    </a:lnTo>
                    <a:lnTo>
                      <a:pt x="3603" y="419"/>
                    </a:lnTo>
                    <a:lnTo>
                      <a:pt x="3622" y="419"/>
                    </a:lnTo>
                    <a:lnTo>
                      <a:pt x="3642" y="419"/>
                    </a:lnTo>
                    <a:lnTo>
                      <a:pt x="3660" y="418"/>
                    </a:lnTo>
                    <a:lnTo>
                      <a:pt x="3678" y="417"/>
                    </a:lnTo>
                    <a:lnTo>
                      <a:pt x="3696" y="416"/>
                    </a:lnTo>
                    <a:lnTo>
                      <a:pt x="3715" y="415"/>
                    </a:lnTo>
                    <a:lnTo>
                      <a:pt x="3732" y="412"/>
                    </a:lnTo>
                    <a:lnTo>
                      <a:pt x="3749" y="411"/>
                    </a:lnTo>
                    <a:lnTo>
                      <a:pt x="3769" y="411"/>
                    </a:lnTo>
                    <a:lnTo>
                      <a:pt x="3783" y="410"/>
                    </a:lnTo>
                    <a:lnTo>
                      <a:pt x="3788" y="407"/>
                    </a:lnTo>
                    <a:lnTo>
                      <a:pt x="3795" y="403"/>
                    </a:lnTo>
                    <a:lnTo>
                      <a:pt x="3803" y="400"/>
                    </a:lnTo>
                    <a:lnTo>
                      <a:pt x="3811" y="397"/>
                    </a:lnTo>
                    <a:lnTo>
                      <a:pt x="3822" y="394"/>
                    </a:lnTo>
                    <a:lnTo>
                      <a:pt x="3830" y="392"/>
                    </a:lnTo>
                    <a:lnTo>
                      <a:pt x="3839" y="395"/>
                    </a:lnTo>
                    <a:lnTo>
                      <a:pt x="3853" y="396"/>
                    </a:lnTo>
                    <a:lnTo>
                      <a:pt x="3869" y="397"/>
                    </a:lnTo>
                    <a:lnTo>
                      <a:pt x="3881" y="401"/>
                    </a:lnTo>
                    <a:lnTo>
                      <a:pt x="3889" y="397"/>
                    </a:lnTo>
                    <a:lnTo>
                      <a:pt x="3895" y="394"/>
                    </a:lnTo>
                    <a:lnTo>
                      <a:pt x="3900" y="390"/>
                    </a:lnTo>
                    <a:lnTo>
                      <a:pt x="3906" y="387"/>
                    </a:lnTo>
                    <a:lnTo>
                      <a:pt x="3912" y="384"/>
                    </a:lnTo>
                    <a:lnTo>
                      <a:pt x="3919" y="380"/>
                    </a:lnTo>
                    <a:lnTo>
                      <a:pt x="3932" y="378"/>
                    </a:lnTo>
                    <a:lnTo>
                      <a:pt x="3939" y="374"/>
                    </a:lnTo>
                    <a:lnTo>
                      <a:pt x="3940" y="371"/>
                    </a:lnTo>
                    <a:lnTo>
                      <a:pt x="3942" y="367"/>
                    </a:lnTo>
                    <a:lnTo>
                      <a:pt x="3943" y="364"/>
                    </a:lnTo>
                    <a:lnTo>
                      <a:pt x="3944" y="360"/>
                    </a:lnTo>
                    <a:lnTo>
                      <a:pt x="3944" y="357"/>
                    </a:lnTo>
                    <a:lnTo>
                      <a:pt x="3938" y="354"/>
                    </a:lnTo>
                    <a:lnTo>
                      <a:pt x="3932" y="350"/>
                    </a:lnTo>
                    <a:lnTo>
                      <a:pt x="3925" y="354"/>
                    </a:lnTo>
                    <a:lnTo>
                      <a:pt x="3919" y="357"/>
                    </a:lnTo>
                    <a:lnTo>
                      <a:pt x="3916" y="360"/>
                    </a:lnTo>
                    <a:lnTo>
                      <a:pt x="3915" y="359"/>
                    </a:lnTo>
                    <a:lnTo>
                      <a:pt x="3912" y="356"/>
                    </a:lnTo>
                    <a:lnTo>
                      <a:pt x="3908" y="352"/>
                    </a:lnTo>
                    <a:lnTo>
                      <a:pt x="3904" y="349"/>
                    </a:lnTo>
                    <a:lnTo>
                      <a:pt x="3900" y="345"/>
                    </a:lnTo>
                    <a:lnTo>
                      <a:pt x="3895" y="342"/>
                    </a:lnTo>
                    <a:lnTo>
                      <a:pt x="3893" y="339"/>
                    </a:lnTo>
                    <a:lnTo>
                      <a:pt x="3894" y="335"/>
                    </a:lnTo>
                    <a:lnTo>
                      <a:pt x="3894" y="332"/>
                    </a:lnTo>
                    <a:lnTo>
                      <a:pt x="3895" y="327"/>
                    </a:lnTo>
                    <a:lnTo>
                      <a:pt x="3895" y="324"/>
                    </a:lnTo>
                    <a:lnTo>
                      <a:pt x="3894" y="320"/>
                    </a:lnTo>
                    <a:lnTo>
                      <a:pt x="3890" y="317"/>
                    </a:lnTo>
                    <a:lnTo>
                      <a:pt x="3884" y="313"/>
                    </a:lnTo>
                    <a:lnTo>
                      <a:pt x="3879" y="312"/>
                    </a:lnTo>
                    <a:lnTo>
                      <a:pt x="3875" y="316"/>
                    </a:lnTo>
                    <a:lnTo>
                      <a:pt x="3870" y="319"/>
                    </a:lnTo>
                    <a:lnTo>
                      <a:pt x="3867" y="322"/>
                    </a:lnTo>
                    <a:lnTo>
                      <a:pt x="3862" y="326"/>
                    </a:lnTo>
                    <a:lnTo>
                      <a:pt x="3846" y="327"/>
                    </a:lnTo>
                    <a:lnTo>
                      <a:pt x="3845" y="322"/>
                    </a:lnTo>
                    <a:lnTo>
                      <a:pt x="3844" y="319"/>
                    </a:lnTo>
                    <a:lnTo>
                      <a:pt x="3840" y="316"/>
                    </a:lnTo>
                    <a:lnTo>
                      <a:pt x="3838" y="312"/>
                    </a:lnTo>
                    <a:lnTo>
                      <a:pt x="3836" y="309"/>
                    </a:lnTo>
                    <a:lnTo>
                      <a:pt x="3832" y="305"/>
                    </a:lnTo>
                    <a:lnTo>
                      <a:pt x="3829" y="302"/>
                    </a:lnTo>
                    <a:lnTo>
                      <a:pt x="3825" y="298"/>
                    </a:lnTo>
                    <a:lnTo>
                      <a:pt x="3823" y="295"/>
                    </a:lnTo>
                    <a:lnTo>
                      <a:pt x="3819" y="291"/>
                    </a:lnTo>
                    <a:lnTo>
                      <a:pt x="3816" y="288"/>
                    </a:lnTo>
                    <a:lnTo>
                      <a:pt x="3814" y="284"/>
                    </a:lnTo>
                    <a:lnTo>
                      <a:pt x="3814" y="281"/>
                    </a:lnTo>
                    <a:lnTo>
                      <a:pt x="3813" y="276"/>
                    </a:lnTo>
                    <a:lnTo>
                      <a:pt x="3813" y="273"/>
                    </a:lnTo>
                    <a:lnTo>
                      <a:pt x="3811" y="269"/>
                    </a:lnTo>
                    <a:lnTo>
                      <a:pt x="3818" y="267"/>
                    </a:lnTo>
                    <a:lnTo>
                      <a:pt x="3833" y="265"/>
                    </a:lnTo>
                    <a:lnTo>
                      <a:pt x="3847" y="262"/>
                    </a:lnTo>
                    <a:lnTo>
                      <a:pt x="3852" y="259"/>
                    </a:lnTo>
                    <a:lnTo>
                      <a:pt x="3856" y="256"/>
                    </a:lnTo>
                    <a:lnTo>
                      <a:pt x="3860" y="252"/>
                    </a:lnTo>
                    <a:lnTo>
                      <a:pt x="3866" y="249"/>
                    </a:lnTo>
                    <a:lnTo>
                      <a:pt x="3869" y="245"/>
                    </a:lnTo>
                    <a:lnTo>
                      <a:pt x="3872" y="242"/>
                    </a:lnTo>
                    <a:lnTo>
                      <a:pt x="3877" y="237"/>
                    </a:lnTo>
                    <a:lnTo>
                      <a:pt x="3881" y="234"/>
                    </a:lnTo>
                    <a:lnTo>
                      <a:pt x="3883" y="237"/>
                    </a:lnTo>
                    <a:lnTo>
                      <a:pt x="3886" y="241"/>
                    </a:lnTo>
                    <a:lnTo>
                      <a:pt x="3889" y="244"/>
                    </a:lnTo>
                    <a:lnTo>
                      <a:pt x="3891" y="248"/>
                    </a:lnTo>
                    <a:lnTo>
                      <a:pt x="3894" y="251"/>
                    </a:lnTo>
                    <a:lnTo>
                      <a:pt x="3898" y="254"/>
                    </a:lnTo>
                    <a:lnTo>
                      <a:pt x="3902" y="258"/>
                    </a:lnTo>
                    <a:lnTo>
                      <a:pt x="3909" y="261"/>
                    </a:lnTo>
                    <a:lnTo>
                      <a:pt x="3919" y="265"/>
                    </a:lnTo>
                    <a:lnTo>
                      <a:pt x="3936" y="264"/>
                    </a:lnTo>
                    <a:lnTo>
                      <a:pt x="3946" y="260"/>
                    </a:lnTo>
                    <a:lnTo>
                      <a:pt x="3953" y="258"/>
                    </a:lnTo>
                    <a:lnTo>
                      <a:pt x="3958" y="254"/>
                    </a:lnTo>
                    <a:lnTo>
                      <a:pt x="3961" y="251"/>
                    </a:lnTo>
                    <a:lnTo>
                      <a:pt x="3972" y="248"/>
                    </a:lnTo>
                    <a:lnTo>
                      <a:pt x="3985" y="245"/>
                    </a:lnTo>
                    <a:lnTo>
                      <a:pt x="3987" y="249"/>
                    </a:lnTo>
                    <a:lnTo>
                      <a:pt x="3989" y="253"/>
                    </a:lnTo>
                    <a:lnTo>
                      <a:pt x="3990" y="257"/>
                    </a:lnTo>
                    <a:lnTo>
                      <a:pt x="3991" y="260"/>
                    </a:lnTo>
                    <a:lnTo>
                      <a:pt x="3992" y="264"/>
                    </a:lnTo>
                    <a:lnTo>
                      <a:pt x="3993" y="267"/>
                    </a:lnTo>
                    <a:lnTo>
                      <a:pt x="3996" y="271"/>
                    </a:lnTo>
                    <a:lnTo>
                      <a:pt x="3997" y="274"/>
                    </a:lnTo>
                    <a:lnTo>
                      <a:pt x="3999" y="277"/>
                    </a:lnTo>
                    <a:lnTo>
                      <a:pt x="4000" y="281"/>
                    </a:lnTo>
                    <a:lnTo>
                      <a:pt x="4004" y="284"/>
                    </a:lnTo>
                    <a:lnTo>
                      <a:pt x="4003" y="288"/>
                    </a:lnTo>
                    <a:lnTo>
                      <a:pt x="4000" y="292"/>
                    </a:lnTo>
                    <a:lnTo>
                      <a:pt x="3999" y="296"/>
                    </a:lnTo>
                    <a:lnTo>
                      <a:pt x="3997" y="299"/>
                    </a:lnTo>
                    <a:lnTo>
                      <a:pt x="3995" y="303"/>
                    </a:lnTo>
                    <a:lnTo>
                      <a:pt x="3990" y="306"/>
                    </a:lnTo>
                    <a:lnTo>
                      <a:pt x="3983" y="310"/>
                    </a:lnTo>
                    <a:lnTo>
                      <a:pt x="3974" y="313"/>
                    </a:lnTo>
                    <a:lnTo>
                      <a:pt x="3967" y="316"/>
                    </a:lnTo>
                    <a:lnTo>
                      <a:pt x="3961" y="319"/>
                    </a:lnTo>
                    <a:lnTo>
                      <a:pt x="3957" y="322"/>
                    </a:lnTo>
                    <a:lnTo>
                      <a:pt x="3953" y="326"/>
                    </a:lnTo>
                    <a:lnTo>
                      <a:pt x="3950" y="330"/>
                    </a:lnTo>
                    <a:lnTo>
                      <a:pt x="3947" y="334"/>
                    </a:lnTo>
                    <a:lnTo>
                      <a:pt x="3946" y="337"/>
                    </a:lnTo>
                    <a:lnTo>
                      <a:pt x="3945" y="341"/>
                    </a:lnTo>
                    <a:lnTo>
                      <a:pt x="3947" y="344"/>
                    </a:lnTo>
                    <a:lnTo>
                      <a:pt x="3948" y="348"/>
                    </a:lnTo>
                    <a:lnTo>
                      <a:pt x="3951" y="351"/>
                    </a:lnTo>
                    <a:lnTo>
                      <a:pt x="3952" y="355"/>
                    </a:lnTo>
                    <a:lnTo>
                      <a:pt x="3953" y="358"/>
                    </a:lnTo>
                    <a:lnTo>
                      <a:pt x="3953" y="362"/>
                    </a:lnTo>
                    <a:lnTo>
                      <a:pt x="3953" y="366"/>
                    </a:lnTo>
                    <a:lnTo>
                      <a:pt x="3953" y="370"/>
                    </a:lnTo>
                    <a:lnTo>
                      <a:pt x="3953" y="373"/>
                    </a:lnTo>
                    <a:lnTo>
                      <a:pt x="3954" y="377"/>
                    </a:lnTo>
                    <a:lnTo>
                      <a:pt x="3957" y="380"/>
                    </a:lnTo>
                    <a:lnTo>
                      <a:pt x="3958" y="384"/>
                    </a:lnTo>
                    <a:lnTo>
                      <a:pt x="3960" y="387"/>
                    </a:lnTo>
                    <a:lnTo>
                      <a:pt x="3961" y="390"/>
                    </a:lnTo>
                    <a:lnTo>
                      <a:pt x="3965" y="394"/>
                    </a:lnTo>
                    <a:lnTo>
                      <a:pt x="3968" y="397"/>
                    </a:lnTo>
                    <a:lnTo>
                      <a:pt x="3973" y="401"/>
                    </a:lnTo>
                    <a:lnTo>
                      <a:pt x="3976" y="404"/>
                    </a:lnTo>
                    <a:lnTo>
                      <a:pt x="3981" y="408"/>
                    </a:lnTo>
                    <a:lnTo>
                      <a:pt x="3985" y="411"/>
                    </a:lnTo>
                    <a:lnTo>
                      <a:pt x="3992" y="415"/>
                    </a:lnTo>
                    <a:lnTo>
                      <a:pt x="3999" y="418"/>
                    </a:lnTo>
                    <a:lnTo>
                      <a:pt x="4005" y="422"/>
                    </a:lnTo>
                    <a:lnTo>
                      <a:pt x="4011" y="425"/>
                    </a:lnTo>
                    <a:lnTo>
                      <a:pt x="4015" y="428"/>
                    </a:lnTo>
                    <a:lnTo>
                      <a:pt x="4021" y="432"/>
                    </a:lnTo>
                    <a:lnTo>
                      <a:pt x="4025" y="435"/>
                    </a:lnTo>
                    <a:lnTo>
                      <a:pt x="4029" y="439"/>
                    </a:lnTo>
                    <a:lnTo>
                      <a:pt x="4033" y="442"/>
                    </a:lnTo>
                    <a:lnTo>
                      <a:pt x="4037" y="446"/>
                    </a:lnTo>
                    <a:lnTo>
                      <a:pt x="4041" y="449"/>
                    </a:lnTo>
                    <a:lnTo>
                      <a:pt x="4045" y="453"/>
                    </a:lnTo>
                    <a:lnTo>
                      <a:pt x="4050" y="456"/>
                    </a:lnTo>
                    <a:lnTo>
                      <a:pt x="4054" y="460"/>
                    </a:lnTo>
                    <a:lnTo>
                      <a:pt x="4058" y="464"/>
                    </a:lnTo>
                    <a:lnTo>
                      <a:pt x="4063" y="468"/>
                    </a:lnTo>
                    <a:lnTo>
                      <a:pt x="4067" y="471"/>
                    </a:lnTo>
                    <a:lnTo>
                      <a:pt x="4071" y="475"/>
                    </a:lnTo>
                    <a:lnTo>
                      <a:pt x="4076" y="478"/>
                    </a:lnTo>
                    <a:lnTo>
                      <a:pt x="4082" y="481"/>
                    </a:lnTo>
                    <a:lnTo>
                      <a:pt x="4088" y="485"/>
                    </a:lnTo>
                    <a:lnTo>
                      <a:pt x="4094" y="488"/>
                    </a:lnTo>
                    <a:lnTo>
                      <a:pt x="4099" y="492"/>
                    </a:lnTo>
                    <a:lnTo>
                      <a:pt x="4104" y="495"/>
                    </a:lnTo>
                    <a:lnTo>
                      <a:pt x="4109" y="499"/>
                    </a:lnTo>
                    <a:lnTo>
                      <a:pt x="4111" y="502"/>
                    </a:lnTo>
                    <a:lnTo>
                      <a:pt x="4114" y="506"/>
                    </a:lnTo>
                    <a:lnTo>
                      <a:pt x="4117" y="509"/>
                    </a:lnTo>
                    <a:lnTo>
                      <a:pt x="4120" y="513"/>
                    </a:lnTo>
                    <a:lnTo>
                      <a:pt x="4122" y="516"/>
                    </a:lnTo>
                    <a:lnTo>
                      <a:pt x="4126" y="520"/>
                    </a:lnTo>
                    <a:lnTo>
                      <a:pt x="4128" y="523"/>
                    </a:lnTo>
                    <a:lnTo>
                      <a:pt x="4132" y="526"/>
                    </a:lnTo>
                    <a:lnTo>
                      <a:pt x="4134" y="530"/>
                    </a:lnTo>
                    <a:lnTo>
                      <a:pt x="4136" y="533"/>
                    </a:lnTo>
                    <a:lnTo>
                      <a:pt x="4140" y="537"/>
                    </a:lnTo>
                    <a:lnTo>
                      <a:pt x="4142" y="540"/>
                    </a:lnTo>
                    <a:lnTo>
                      <a:pt x="4144" y="545"/>
                    </a:lnTo>
                    <a:lnTo>
                      <a:pt x="4148" y="548"/>
                    </a:lnTo>
                    <a:lnTo>
                      <a:pt x="4150" y="552"/>
                    </a:lnTo>
                    <a:lnTo>
                      <a:pt x="4152" y="555"/>
                    </a:lnTo>
                    <a:lnTo>
                      <a:pt x="4154" y="559"/>
                    </a:lnTo>
                    <a:lnTo>
                      <a:pt x="4155" y="562"/>
                    </a:lnTo>
                    <a:lnTo>
                      <a:pt x="4156" y="566"/>
                    </a:lnTo>
                    <a:lnTo>
                      <a:pt x="4156" y="569"/>
                    </a:lnTo>
                    <a:lnTo>
                      <a:pt x="4157" y="573"/>
                    </a:lnTo>
                    <a:lnTo>
                      <a:pt x="4159" y="576"/>
                    </a:lnTo>
                    <a:lnTo>
                      <a:pt x="4160" y="581"/>
                    </a:lnTo>
                    <a:lnTo>
                      <a:pt x="4163" y="584"/>
                    </a:lnTo>
                    <a:lnTo>
                      <a:pt x="4165" y="588"/>
                    </a:lnTo>
                    <a:lnTo>
                      <a:pt x="4167" y="591"/>
                    </a:lnTo>
                    <a:lnTo>
                      <a:pt x="4172" y="594"/>
                    </a:lnTo>
                    <a:lnTo>
                      <a:pt x="4175" y="598"/>
                    </a:lnTo>
                    <a:lnTo>
                      <a:pt x="4179" y="601"/>
                    </a:lnTo>
                    <a:lnTo>
                      <a:pt x="4182" y="605"/>
                    </a:lnTo>
                    <a:lnTo>
                      <a:pt x="4186" y="608"/>
                    </a:lnTo>
                    <a:lnTo>
                      <a:pt x="4189" y="612"/>
                    </a:lnTo>
                    <a:lnTo>
                      <a:pt x="4193" y="615"/>
                    </a:lnTo>
                    <a:lnTo>
                      <a:pt x="4195" y="619"/>
                    </a:lnTo>
                    <a:lnTo>
                      <a:pt x="4199" y="622"/>
                    </a:lnTo>
                    <a:lnTo>
                      <a:pt x="4202" y="626"/>
                    </a:lnTo>
                    <a:lnTo>
                      <a:pt x="4205" y="629"/>
                    </a:lnTo>
                    <a:lnTo>
                      <a:pt x="4209" y="634"/>
                    </a:lnTo>
                    <a:lnTo>
                      <a:pt x="4213" y="637"/>
                    </a:lnTo>
                    <a:lnTo>
                      <a:pt x="4218" y="641"/>
                    </a:lnTo>
                    <a:lnTo>
                      <a:pt x="4223" y="644"/>
                    </a:lnTo>
                    <a:lnTo>
                      <a:pt x="4228" y="647"/>
                    </a:lnTo>
                    <a:lnTo>
                      <a:pt x="4234" y="651"/>
                    </a:lnTo>
                    <a:lnTo>
                      <a:pt x="4241" y="653"/>
                    </a:lnTo>
                    <a:lnTo>
                      <a:pt x="4247" y="657"/>
                    </a:lnTo>
                    <a:lnTo>
                      <a:pt x="4252" y="660"/>
                    </a:lnTo>
                    <a:lnTo>
                      <a:pt x="4257" y="664"/>
                    </a:lnTo>
                    <a:lnTo>
                      <a:pt x="4262" y="667"/>
                    </a:lnTo>
                    <a:lnTo>
                      <a:pt x="4266" y="670"/>
                    </a:lnTo>
                    <a:lnTo>
                      <a:pt x="4270" y="674"/>
                    </a:lnTo>
                    <a:lnTo>
                      <a:pt x="4275" y="679"/>
                    </a:lnTo>
                    <a:lnTo>
                      <a:pt x="4279" y="682"/>
                    </a:lnTo>
                    <a:lnTo>
                      <a:pt x="4284" y="685"/>
                    </a:lnTo>
                    <a:lnTo>
                      <a:pt x="4290" y="689"/>
                    </a:lnTo>
                    <a:lnTo>
                      <a:pt x="4294" y="692"/>
                    </a:lnTo>
                    <a:lnTo>
                      <a:pt x="4303" y="695"/>
                    </a:lnTo>
                    <a:lnTo>
                      <a:pt x="4315" y="698"/>
                    </a:lnTo>
                    <a:lnTo>
                      <a:pt x="4330" y="700"/>
                    </a:lnTo>
                    <a:lnTo>
                      <a:pt x="4347" y="702"/>
                    </a:lnTo>
                    <a:lnTo>
                      <a:pt x="4366" y="702"/>
                    </a:lnTo>
                    <a:lnTo>
                      <a:pt x="4384" y="703"/>
                    </a:lnTo>
                    <a:lnTo>
                      <a:pt x="4402" y="704"/>
                    </a:lnTo>
                    <a:lnTo>
                      <a:pt x="4421" y="703"/>
                    </a:lnTo>
                    <a:lnTo>
                      <a:pt x="4439" y="702"/>
                    </a:lnTo>
                    <a:lnTo>
                      <a:pt x="4454" y="699"/>
                    </a:lnTo>
                    <a:lnTo>
                      <a:pt x="4474" y="699"/>
                    </a:lnTo>
                    <a:lnTo>
                      <a:pt x="4492" y="698"/>
                    </a:lnTo>
                    <a:lnTo>
                      <a:pt x="4512" y="697"/>
                    </a:lnTo>
                    <a:lnTo>
                      <a:pt x="4530" y="697"/>
                    </a:lnTo>
                    <a:lnTo>
                      <a:pt x="4550" y="696"/>
                    </a:lnTo>
                    <a:lnTo>
                      <a:pt x="4568" y="695"/>
                    </a:lnTo>
                    <a:lnTo>
                      <a:pt x="4585" y="694"/>
                    </a:lnTo>
                    <a:lnTo>
                      <a:pt x="4601" y="692"/>
                    </a:lnTo>
                    <a:lnTo>
                      <a:pt x="4619" y="694"/>
                    </a:lnTo>
                    <a:lnTo>
                      <a:pt x="4639" y="694"/>
                    </a:lnTo>
                    <a:lnTo>
                      <a:pt x="4657" y="695"/>
                    </a:lnTo>
                    <a:lnTo>
                      <a:pt x="4677" y="695"/>
                    </a:lnTo>
                    <a:lnTo>
                      <a:pt x="4695" y="694"/>
                    </a:lnTo>
                    <a:lnTo>
                      <a:pt x="4712" y="695"/>
                    </a:lnTo>
                    <a:lnTo>
                      <a:pt x="4730" y="696"/>
                    </a:lnTo>
                    <a:lnTo>
                      <a:pt x="4748" y="697"/>
                    </a:lnTo>
                    <a:lnTo>
                      <a:pt x="4767" y="698"/>
                    </a:lnTo>
                    <a:lnTo>
                      <a:pt x="4785" y="699"/>
                    </a:lnTo>
                    <a:lnTo>
                      <a:pt x="4805" y="699"/>
                    </a:lnTo>
                    <a:lnTo>
                      <a:pt x="4823" y="699"/>
                    </a:lnTo>
                    <a:lnTo>
                      <a:pt x="4841" y="697"/>
                    </a:lnTo>
                    <a:lnTo>
                      <a:pt x="4859" y="696"/>
                    </a:lnTo>
                    <a:lnTo>
                      <a:pt x="4877" y="696"/>
                    </a:lnTo>
                    <a:lnTo>
                      <a:pt x="4897" y="696"/>
                    </a:lnTo>
                    <a:lnTo>
                      <a:pt x="4916" y="696"/>
                    </a:lnTo>
                    <a:lnTo>
                      <a:pt x="4932" y="695"/>
                    </a:lnTo>
                    <a:lnTo>
                      <a:pt x="4947" y="692"/>
                    </a:lnTo>
                    <a:lnTo>
                      <a:pt x="4961" y="690"/>
                    </a:lnTo>
                    <a:lnTo>
                      <a:pt x="4976" y="688"/>
                    </a:lnTo>
                    <a:lnTo>
                      <a:pt x="4991" y="685"/>
                    </a:lnTo>
                    <a:lnTo>
                      <a:pt x="5005" y="683"/>
                    </a:lnTo>
                    <a:lnTo>
                      <a:pt x="5022" y="681"/>
                    </a:lnTo>
                    <a:lnTo>
                      <a:pt x="5040" y="680"/>
                    </a:lnTo>
                    <a:lnTo>
                      <a:pt x="5057" y="677"/>
                    </a:lnTo>
                    <a:lnTo>
                      <a:pt x="5075" y="676"/>
                    </a:lnTo>
                    <a:lnTo>
                      <a:pt x="5093" y="675"/>
                    </a:lnTo>
                    <a:lnTo>
                      <a:pt x="5111" y="674"/>
                    </a:lnTo>
                    <a:lnTo>
                      <a:pt x="5130" y="673"/>
                    </a:lnTo>
                    <a:lnTo>
                      <a:pt x="5148" y="672"/>
                    </a:lnTo>
                    <a:lnTo>
                      <a:pt x="5168" y="672"/>
                    </a:lnTo>
                    <a:lnTo>
                      <a:pt x="5186" y="673"/>
                    </a:lnTo>
                    <a:lnTo>
                      <a:pt x="5206" y="673"/>
                    </a:lnTo>
                    <a:lnTo>
                      <a:pt x="5225" y="674"/>
                    </a:lnTo>
                    <a:lnTo>
                      <a:pt x="5245" y="674"/>
                    </a:lnTo>
                    <a:lnTo>
                      <a:pt x="5263" y="674"/>
                    </a:lnTo>
                    <a:lnTo>
                      <a:pt x="5282" y="673"/>
                    </a:lnTo>
                    <a:lnTo>
                      <a:pt x="5300" y="672"/>
                    </a:lnTo>
                    <a:lnTo>
                      <a:pt x="5318" y="669"/>
                    </a:lnTo>
                    <a:lnTo>
                      <a:pt x="5337" y="670"/>
                    </a:lnTo>
                    <a:lnTo>
                      <a:pt x="5355" y="672"/>
                    </a:lnTo>
                    <a:lnTo>
                      <a:pt x="5374" y="673"/>
                    </a:lnTo>
                    <a:lnTo>
                      <a:pt x="5393" y="673"/>
                    </a:lnTo>
                    <a:lnTo>
                      <a:pt x="5412" y="673"/>
                    </a:lnTo>
                    <a:lnTo>
                      <a:pt x="5428" y="670"/>
                    </a:lnTo>
                    <a:lnTo>
                      <a:pt x="5441" y="668"/>
                    </a:lnTo>
                    <a:lnTo>
                      <a:pt x="5450" y="665"/>
                    </a:lnTo>
                    <a:lnTo>
                      <a:pt x="5459" y="661"/>
                    </a:lnTo>
                    <a:lnTo>
                      <a:pt x="5465" y="658"/>
                    </a:lnTo>
                    <a:lnTo>
                      <a:pt x="5471" y="654"/>
                    </a:lnTo>
                    <a:lnTo>
                      <a:pt x="5476" y="651"/>
                    </a:lnTo>
                    <a:lnTo>
                      <a:pt x="5481" y="647"/>
                    </a:lnTo>
                    <a:lnTo>
                      <a:pt x="5486" y="644"/>
                    </a:lnTo>
                    <a:lnTo>
                      <a:pt x="5489" y="641"/>
                    </a:lnTo>
                    <a:lnTo>
                      <a:pt x="5494" y="637"/>
                    </a:lnTo>
                    <a:lnTo>
                      <a:pt x="5496" y="634"/>
                    </a:lnTo>
                    <a:lnTo>
                      <a:pt x="5499" y="630"/>
                    </a:lnTo>
                    <a:lnTo>
                      <a:pt x="5503" y="627"/>
                    </a:lnTo>
                    <a:lnTo>
                      <a:pt x="5506" y="623"/>
                    </a:lnTo>
                    <a:lnTo>
                      <a:pt x="5511" y="620"/>
                    </a:lnTo>
                    <a:lnTo>
                      <a:pt x="5514" y="616"/>
                    </a:lnTo>
                    <a:lnTo>
                      <a:pt x="5518" y="613"/>
                    </a:lnTo>
                    <a:lnTo>
                      <a:pt x="5522" y="609"/>
                    </a:lnTo>
                    <a:lnTo>
                      <a:pt x="5526" y="606"/>
                    </a:lnTo>
                    <a:lnTo>
                      <a:pt x="5529" y="602"/>
                    </a:lnTo>
                    <a:lnTo>
                      <a:pt x="5534" y="599"/>
                    </a:lnTo>
                    <a:lnTo>
                      <a:pt x="5537" y="596"/>
                    </a:lnTo>
                    <a:lnTo>
                      <a:pt x="5541" y="591"/>
                    </a:lnTo>
                    <a:lnTo>
                      <a:pt x="5544" y="588"/>
                    </a:lnTo>
                    <a:lnTo>
                      <a:pt x="5549" y="584"/>
                    </a:lnTo>
                    <a:lnTo>
                      <a:pt x="5552" y="581"/>
                    </a:lnTo>
                    <a:lnTo>
                      <a:pt x="5557" y="577"/>
                    </a:lnTo>
                    <a:lnTo>
                      <a:pt x="5560" y="574"/>
                    </a:lnTo>
                    <a:lnTo>
                      <a:pt x="5565" y="570"/>
                    </a:lnTo>
                    <a:lnTo>
                      <a:pt x="5568" y="567"/>
                    </a:lnTo>
                    <a:lnTo>
                      <a:pt x="5572" y="563"/>
                    </a:lnTo>
                    <a:lnTo>
                      <a:pt x="5575" y="560"/>
                    </a:lnTo>
                    <a:lnTo>
                      <a:pt x="5579" y="556"/>
                    </a:lnTo>
                    <a:lnTo>
                      <a:pt x="5582" y="553"/>
                    </a:lnTo>
                    <a:lnTo>
                      <a:pt x="5586" y="549"/>
                    </a:lnTo>
                    <a:lnTo>
                      <a:pt x="5589" y="546"/>
                    </a:lnTo>
                    <a:lnTo>
                      <a:pt x="5593" y="543"/>
                    </a:lnTo>
                    <a:lnTo>
                      <a:pt x="5596" y="539"/>
                    </a:lnTo>
                    <a:lnTo>
                      <a:pt x="5600" y="536"/>
                    </a:lnTo>
                    <a:lnTo>
                      <a:pt x="5603" y="532"/>
                    </a:lnTo>
                    <a:lnTo>
                      <a:pt x="5607" y="528"/>
                    </a:lnTo>
                    <a:lnTo>
                      <a:pt x="5610" y="524"/>
                    </a:lnTo>
                    <a:lnTo>
                      <a:pt x="5613" y="521"/>
                    </a:lnTo>
                    <a:lnTo>
                      <a:pt x="5616" y="517"/>
                    </a:lnTo>
                    <a:lnTo>
                      <a:pt x="5619" y="514"/>
                    </a:lnTo>
                    <a:lnTo>
                      <a:pt x="5623" y="510"/>
                    </a:lnTo>
                    <a:lnTo>
                      <a:pt x="5625" y="507"/>
                    </a:lnTo>
                    <a:lnTo>
                      <a:pt x="5628" y="503"/>
                    </a:lnTo>
                    <a:lnTo>
                      <a:pt x="5631" y="500"/>
                    </a:lnTo>
                    <a:lnTo>
                      <a:pt x="5634" y="496"/>
                    </a:lnTo>
                    <a:lnTo>
                      <a:pt x="5638" y="493"/>
                    </a:lnTo>
                    <a:lnTo>
                      <a:pt x="5640" y="490"/>
                    </a:lnTo>
                    <a:lnTo>
                      <a:pt x="5643" y="486"/>
                    </a:lnTo>
                    <a:lnTo>
                      <a:pt x="5646" y="483"/>
                    </a:lnTo>
                    <a:lnTo>
                      <a:pt x="5649" y="478"/>
                    </a:lnTo>
                    <a:lnTo>
                      <a:pt x="5651" y="475"/>
                    </a:lnTo>
                    <a:lnTo>
                      <a:pt x="5654" y="471"/>
                    </a:lnTo>
                    <a:lnTo>
                      <a:pt x="5656" y="468"/>
                    </a:lnTo>
                    <a:lnTo>
                      <a:pt x="5660" y="464"/>
                    </a:lnTo>
                    <a:lnTo>
                      <a:pt x="5662" y="461"/>
                    </a:lnTo>
                    <a:lnTo>
                      <a:pt x="5664" y="457"/>
                    </a:lnTo>
                    <a:lnTo>
                      <a:pt x="5666" y="454"/>
                    </a:lnTo>
                    <a:lnTo>
                      <a:pt x="5669" y="450"/>
                    </a:lnTo>
                    <a:lnTo>
                      <a:pt x="5672" y="447"/>
                    </a:lnTo>
                    <a:lnTo>
                      <a:pt x="5674" y="443"/>
                    </a:lnTo>
                    <a:lnTo>
                      <a:pt x="5677" y="440"/>
                    </a:lnTo>
                    <a:lnTo>
                      <a:pt x="5679" y="435"/>
                    </a:lnTo>
                    <a:lnTo>
                      <a:pt x="5681" y="432"/>
                    </a:lnTo>
                    <a:lnTo>
                      <a:pt x="5684" y="428"/>
                    </a:lnTo>
                    <a:lnTo>
                      <a:pt x="5686" y="425"/>
                    </a:lnTo>
                    <a:lnTo>
                      <a:pt x="5687" y="422"/>
                    </a:lnTo>
                    <a:lnTo>
                      <a:pt x="5689" y="418"/>
                    </a:lnTo>
                    <a:lnTo>
                      <a:pt x="5692" y="415"/>
                    </a:lnTo>
                    <a:lnTo>
                      <a:pt x="5694" y="411"/>
                    </a:lnTo>
                    <a:lnTo>
                      <a:pt x="5696" y="408"/>
                    </a:lnTo>
                    <a:lnTo>
                      <a:pt x="5699" y="404"/>
                    </a:lnTo>
                    <a:lnTo>
                      <a:pt x="5701" y="401"/>
                    </a:lnTo>
                    <a:lnTo>
                      <a:pt x="5704" y="397"/>
                    </a:lnTo>
                    <a:lnTo>
                      <a:pt x="5708" y="393"/>
                    </a:lnTo>
                    <a:lnTo>
                      <a:pt x="5710" y="389"/>
                    </a:lnTo>
                    <a:lnTo>
                      <a:pt x="5714" y="386"/>
                    </a:lnTo>
                    <a:lnTo>
                      <a:pt x="5716" y="382"/>
                    </a:lnTo>
                    <a:lnTo>
                      <a:pt x="5719" y="379"/>
                    </a:lnTo>
                    <a:lnTo>
                      <a:pt x="5722" y="375"/>
                    </a:lnTo>
                    <a:lnTo>
                      <a:pt x="5725" y="372"/>
                    </a:lnTo>
                    <a:lnTo>
                      <a:pt x="5728" y="369"/>
                    </a:lnTo>
                    <a:lnTo>
                      <a:pt x="5731" y="365"/>
                    </a:lnTo>
                    <a:lnTo>
                      <a:pt x="5734" y="362"/>
                    </a:lnTo>
                    <a:lnTo>
                      <a:pt x="5737" y="358"/>
                    </a:lnTo>
                    <a:lnTo>
                      <a:pt x="5740" y="355"/>
                    </a:lnTo>
                    <a:lnTo>
                      <a:pt x="5744" y="351"/>
                    </a:lnTo>
                    <a:lnTo>
                      <a:pt x="5747" y="348"/>
                    </a:lnTo>
                    <a:lnTo>
                      <a:pt x="5751" y="343"/>
                    </a:lnTo>
                    <a:lnTo>
                      <a:pt x="5754" y="340"/>
                    </a:lnTo>
                    <a:lnTo>
                      <a:pt x="5755" y="336"/>
                    </a:lnTo>
                    <a:lnTo>
                      <a:pt x="5756" y="333"/>
                    </a:lnTo>
                    <a:lnTo>
                      <a:pt x="5757" y="329"/>
                    </a:lnTo>
                    <a:lnTo>
                      <a:pt x="5759" y="326"/>
                    </a:lnTo>
                    <a:lnTo>
                      <a:pt x="5760" y="322"/>
                    </a:lnTo>
                    <a:lnTo>
                      <a:pt x="5761" y="319"/>
                    </a:lnTo>
                    <a:lnTo>
                      <a:pt x="5762" y="316"/>
                    </a:lnTo>
                    <a:lnTo>
                      <a:pt x="5763" y="312"/>
                    </a:lnTo>
                    <a:lnTo>
                      <a:pt x="5764" y="307"/>
                    </a:lnTo>
                    <a:lnTo>
                      <a:pt x="5766" y="304"/>
                    </a:lnTo>
                    <a:lnTo>
                      <a:pt x="5768" y="301"/>
                    </a:lnTo>
                    <a:lnTo>
                      <a:pt x="5769" y="297"/>
                    </a:lnTo>
                    <a:lnTo>
                      <a:pt x="5771" y="294"/>
                    </a:lnTo>
                    <a:lnTo>
                      <a:pt x="5775" y="290"/>
                    </a:lnTo>
                    <a:lnTo>
                      <a:pt x="5777" y="287"/>
                    </a:lnTo>
                    <a:lnTo>
                      <a:pt x="5781" y="283"/>
                    </a:lnTo>
                    <a:lnTo>
                      <a:pt x="5784" y="280"/>
                    </a:lnTo>
                    <a:lnTo>
                      <a:pt x="5787" y="276"/>
                    </a:lnTo>
                    <a:lnTo>
                      <a:pt x="5790" y="273"/>
                    </a:lnTo>
                    <a:lnTo>
                      <a:pt x="5792" y="269"/>
                    </a:lnTo>
                    <a:lnTo>
                      <a:pt x="5794" y="265"/>
                    </a:lnTo>
                    <a:lnTo>
                      <a:pt x="5795" y="261"/>
                    </a:lnTo>
                    <a:lnTo>
                      <a:pt x="5797" y="258"/>
                    </a:lnTo>
                    <a:lnTo>
                      <a:pt x="5798" y="254"/>
                    </a:lnTo>
                    <a:lnTo>
                      <a:pt x="5799" y="251"/>
                    </a:lnTo>
                    <a:lnTo>
                      <a:pt x="5799" y="248"/>
                    </a:lnTo>
                    <a:lnTo>
                      <a:pt x="5799" y="244"/>
                    </a:lnTo>
                    <a:lnTo>
                      <a:pt x="5799" y="241"/>
                    </a:lnTo>
                    <a:lnTo>
                      <a:pt x="5799" y="237"/>
                    </a:lnTo>
                    <a:lnTo>
                      <a:pt x="5798" y="234"/>
                    </a:lnTo>
                    <a:lnTo>
                      <a:pt x="5795" y="229"/>
                    </a:lnTo>
                    <a:lnTo>
                      <a:pt x="5791" y="226"/>
                    </a:lnTo>
                    <a:lnTo>
                      <a:pt x="5785" y="223"/>
                    </a:lnTo>
                    <a:lnTo>
                      <a:pt x="5775" y="220"/>
                    </a:lnTo>
                    <a:lnTo>
                      <a:pt x="5768" y="220"/>
                    </a:lnTo>
                    <a:lnTo>
                      <a:pt x="5767" y="224"/>
                    </a:lnTo>
                    <a:lnTo>
                      <a:pt x="5766" y="228"/>
                    </a:lnTo>
                    <a:lnTo>
                      <a:pt x="5763" y="231"/>
                    </a:lnTo>
                    <a:lnTo>
                      <a:pt x="5760" y="235"/>
                    </a:lnTo>
                    <a:lnTo>
                      <a:pt x="5756" y="238"/>
                    </a:lnTo>
                    <a:lnTo>
                      <a:pt x="5753" y="242"/>
                    </a:lnTo>
                    <a:lnTo>
                      <a:pt x="5736" y="243"/>
                    </a:lnTo>
                    <a:lnTo>
                      <a:pt x="5718" y="242"/>
                    </a:lnTo>
                    <a:lnTo>
                      <a:pt x="5700" y="241"/>
                    </a:lnTo>
                    <a:lnTo>
                      <a:pt x="5685" y="243"/>
                    </a:lnTo>
                    <a:lnTo>
                      <a:pt x="5676" y="241"/>
                    </a:lnTo>
                    <a:lnTo>
                      <a:pt x="5668" y="237"/>
                    </a:lnTo>
                    <a:lnTo>
                      <a:pt x="5655" y="234"/>
                    </a:lnTo>
                    <a:lnTo>
                      <a:pt x="5645" y="231"/>
                    </a:lnTo>
                    <a:lnTo>
                      <a:pt x="5635" y="228"/>
                    </a:lnTo>
                    <a:lnTo>
                      <a:pt x="5630" y="224"/>
                    </a:lnTo>
                    <a:lnTo>
                      <a:pt x="5627" y="221"/>
                    </a:lnTo>
                    <a:lnTo>
                      <a:pt x="5624" y="218"/>
                    </a:lnTo>
                    <a:lnTo>
                      <a:pt x="5621" y="214"/>
                    </a:lnTo>
                    <a:lnTo>
                      <a:pt x="5621" y="211"/>
                    </a:lnTo>
                    <a:lnTo>
                      <a:pt x="5620" y="207"/>
                    </a:lnTo>
                    <a:lnTo>
                      <a:pt x="5620" y="204"/>
                    </a:lnTo>
                    <a:lnTo>
                      <a:pt x="5620" y="199"/>
                    </a:lnTo>
                    <a:lnTo>
                      <a:pt x="5619" y="196"/>
                    </a:lnTo>
                    <a:lnTo>
                      <a:pt x="5619" y="192"/>
                    </a:lnTo>
                    <a:lnTo>
                      <a:pt x="5619" y="189"/>
                    </a:lnTo>
                    <a:lnTo>
                      <a:pt x="5619" y="185"/>
                    </a:lnTo>
                    <a:lnTo>
                      <a:pt x="5619" y="182"/>
                    </a:lnTo>
                    <a:lnTo>
                      <a:pt x="5619" y="178"/>
                    </a:lnTo>
                    <a:lnTo>
                      <a:pt x="5618" y="175"/>
                    </a:lnTo>
                    <a:lnTo>
                      <a:pt x="5618" y="171"/>
                    </a:lnTo>
                    <a:lnTo>
                      <a:pt x="5618" y="167"/>
                    </a:lnTo>
                    <a:lnTo>
                      <a:pt x="5618" y="163"/>
                    </a:lnTo>
                    <a:lnTo>
                      <a:pt x="5618" y="160"/>
                    </a:lnTo>
                    <a:lnTo>
                      <a:pt x="5619" y="156"/>
                    </a:lnTo>
                    <a:lnTo>
                      <a:pt x="5620" y="153"/>
                    </a:lnTo>
                    <a:lnTo>
                      <a:pt x="5623" y="150"/>
                    </a:lnTo>
                    <a:lnTo>
                      <a:pt x="5624" y="146"/>
                    </a:lnTo>
                    <a:lnTo>
                      <a:pt x="5626" y="143"/>
                    </a:lnTo>
                    <a:lnTo>
                      <a:pt x="5642" y="141"/>
                    </a:lnTo>
                    <a:lnTo>
                      <a:pt x="5654" y="144"/>
                    </a:lnTo>
                    <a:lnTo>
                      <a:pt x="5657" y="147"/>
                    </a:lnTo>
                    <a:lnTo>
                      <a:pt x="5662" y="151"/>
                    </a:lnTo>
                    <a:lnTo>
                      <a:pt x="5666" y="154"/>
                    </a:lnTo>
                    <a:lnTo>
                      <a:pt x="5681" y="152"/>
                    </a:lnTo>
                    <a:lnTo>
                      <a:pt x="5700" y="153"/>
                    </a:lnTo>
                    <a:lnTo>
                      <a:pt x="5704" y="151"/>
                    </a:lnTo>
                    <a:lnTo>
                      <a:pt x="5708" y="147"/>
                    </a:lnTo>
                    <a:lnTo>
                      <a:pt x="5711" y="143"/>
                    </a:lnTo>
                    <a:lnTo>
                      <a:pt x="5722" y="140"/>
                    </a:lnTo>
                    <a:lnTo>
                      <a:pt x="5739" y="143"/>
                    </a:lnTo>
                    <a:lnTo>
                      <a:pt x="5745" y="146"/>
                    </a:lnTo>
                    <a:lnTo>
                      <a:pt x="5752" y="150"/>
                    </a:lnTo>
                    <a:lnTo>
                      <a:pt x="5756" y="147"/>
                    </a:lnTo>
                    <a:lnTo>
                      <a:pt x="5761" y="144"/>
                    </a:lnTo>
                    <a:lnTo>
                      <a:pt x="5769" y="140"/>
                    </a:lnTo>
                    <a:lnTo>
                      <a:pt x="5789" y="141"/>
                    </a:lnTo>
                    <a:lnTo>
                      <a:pt x="5807" y="141"/>
                    </a:lnTo>
                    <a:lnTo>
                      <a:pt x="5816" y="145"/>
                    </a:lnTo>
                    <a:lnTo>
                      <a:pt x="5819" y="148"/>
                    </a:lnTo>
                    <a:lnTo>
                      <a:pt x="5820" y="152"/>
                    </a:lnTo>
                    <a:lnTo>
                      <a:pt x="5822" y="155"/>
                    </a:lnTo>
                    <a:lnTo>
                      <a:pt x="5824" y="152"/>
                    </a:lnTo>
                    <a:lnTo>
                      <a:pt x="5825" y="148"/>
                    </a:lnTo>
                    <a:lnTo>
                      <a:pt x="5828" y="144"/>
                    </a:lnTo>
                    <a:lnTo>
                      <a:pt x="5836" y="141"/>
                    </a:lnTo>
                    <a:lnTo>
                      <a:pt x="5842" y="138"/>
                    </a:lnTo>
                    <a:lnTo>
                      <a:pt x="5845" y="135"/>
                    </a:lnTo>
                    <a:lnTo>
                      <a:pt x="5850" y="131"/>
                    </a:lnTo>
                    <a:lnTo>
                      <a:pt x="5853" y="128"/>
                    </a:lnTo>
                    <a:lnTo>
                      <a:pt x="5857" y="124"/>
                    </a:lnTo>
                    <a:lnTo>
                      <a:pt x="5861" y="120"/>
                    </a:lnTo>
                    <a:lnTo>
                      <a:pt x="5866" y="116"/>
                    </a:lnTo>
                    <a:lnTo>
                      <a:pt x="5870" y="113"/>
                    </a:lnTo>
                    <a:lnTo>
                      <a:pt x="5874" y="109"/>
                    </a:lnTo>
                    <a:lnTo>
                      <a:pt x="5878" y="106"/>
                    </a:lnTo>
                    <a:lnTo>
                      <a:pt x="5885" y="102"/>
                    </a:lnTo>
                    <a:lnTo>
                      <a:pt x="5893" y="100"/>
                    </a:lnTo>
                    <a:lnTo>
                      <a:pt x="5903" y="97"/>
                    </a:lnTo>
                    <a:lnTo>
                      <a:pt x="5916" y="95"/>
                    </a:lnTo>
                    <a:lnTo>
                      <a:pt x="5933" y="97"/>
                    </a:lnTo>
                    <a:lnTo>
                      <a:pt x="5948" y="99"/>
                    </a:lnTo>
                    <a:lnTo>
                      <a:pt x="5966" y="98"/>
                    </a:lnTo>
                    <a:lnTo>
                      <a:pt x="5981" y="99"/>
                    </a:lnTo>
                    <a:lnTo>
                      <a:pt x="5987" y="102"/>
                    </a:lnTo>
                    <a:lnTo>
                      <a:pt x="5993" y="106"/>
                    </a:lnTo>
                    <a:lnTo>
                      <a:pt x="5998" y="109"/>
                    </a:lnTo>
                    <a:lnTo>
                      <a:pt x="6004" y="113"/>
                    </a:lnTo>
                    <a:lnTo>
                      <a:pt x="6010" y="116"/>
                    </a:lnTo>
                    <a:lnTo>
                      <a:pt x="6016" y="120"/>
                    </a:lnTo>
                    <a:lnTo>
                      <a:pt x="6021" y="123"/>
                    </a:lnTo>
                    <a:lnTo>
                      <a:pt x="6025" y="126"/>
                    </a:lnTo>
                    <a:lnTo>
                      <a:pt x="6026" y="130"/>
                    </a:lnTo>
                    <a:lnTo>
                      <a:pt x="6028" y="133"/>
                    </a:lnTo>
                    <a:lnTo>
                      <a:pt x="6029" y="138"/>
                    </a:lnTo>
                    <a:lnTo>
                      <a:pt x="6034" y="141"/>
                    </a:lnTo>
                    <a:lnTo>
                      <a:pt x="6036" y="145"/>
                    </a:lnTo>
                    <a:lnTo>
                      <a:pt x="6036" y="148"/>
                    </a:lnTo>
                    <a:lnTo>
                      <a:pt x="6037" y="152"/>
                    </a:lnTo>
                    <a:lnTo>
                      <a:pt x="6037" y="155"/>
                    </a:lnTo>
                    <a:lnTo>
                      <a:pt x="6039" y="159"/>
                    </a:lnTo>
                    <a:lnTo>
                      <a:pt x="6035" y="162"/>
                    </a:lnTo>
                    <a:lnTo>
                      <a:pt x="6029" y="166"/>
                    </a:lnTo>
                    <a:lnTo>
                      <a:pt x="6025" y="169"/>
                    </a:lnTo>
                    <a:lnTo>
                      <a:pt x="6021" y="173"/>
                    </a:lnTo>
                    <a:lnTo>
                      <a:pt x="6018" y="176"/>
                    </a:lnTo>
                    <a:lnTo>
                      <a:pt x="6013" y="180"/>
                    </a:lnTo>
                    <a:lnTo>
                      <a:pt x="6011" y="183"/>
                    </a:lnTo>
                    <a:lnTo>
                      <a:pt x="6011" y="186"/>
                    </a:lnTo>
                    <a:lnTo>
                      <a:pt x="6010" y="191"/>
                    </a:lnTo>
                    <a:lnTo>
                      <a:pt x="6009" y="194"/>
                    </a:lnTo>
                    <a:lnTo>
                      <a:pt x="6009" y="198"/>
                    </a:lnTo>
                    <a:lnTo>
                      <a:pt x="6007" y="201"/>
                    </a:lnTo>
                    <a:lnTo>
                      <a:pt x="6007" y="205"/>
                    </a:lnTo>
                    <a:lnTo>
                      <a:pt x="6007" y="208"/>
                    </a:lnTo>
                    <a:lnTo>
                      <a:pt x="6006" y="212"/>
                    </a:lnTo>
                    <a:lnTo>
                      <a:pt x="6007" y="215"/>
                    </a:lnTo>
                    <a:lnTo>
                      <a:pt x="6007" y="219"/>
                    </a:lnTo>
                    <a:lnTo>
                      <a:pt x="6009" y="223"/>
                    </a:lnTo>
                    <a:lnTo>
                      <a:pt x="6010" y="227"/>
                    </a:lnTo>
                    <a:lnTo>
                      <a:pt x="6011" y="230"/>
                    </a:lnTo>
                    <a:lnTo>
                      <a:pt x="6011" y="234"/>
                    </a:lnTo>
                    <a:lnTo>
                      <a:pt x="6012" y="237"/>
                    </a:lnTo>
                    <a:lnTo>
                      <a:pt x="6013" y="241"/>
                    </a:lnTo>
                    <a:lnTo>
                      <a:pt x="6014" y="244"/>
                    </a:lnTo>
                    <a:lnTo>
                      <a:pt x="6016" y="248"/>
                    </a:lnTo>
                    <a:lnTo>
                      <a:pt x="6017" y="251"/>
                    </a:lnTo>
                    <a:lnTo>
                      <a:pt x="6017" y="254"/>
                    </a:lnTo>
                    <a:lnTo>
                      <a:pt x="6017" y="259"/>
                    </a:lnTo>
                    <a:lnTo>
                      <a:pt x="6018" y="262"/>
                    </a:lnTo>
                    <a:lnTo>
                      <a:pt x="6018" y="266"/>
                    </a:lnTo>
                    <a:lnTo>
                      <a:pt x="6018" y="269"/>
                    </a:lnTo>
                    <a:lnTo>
                      <a:pt x="6019" y="273"/>
                    </a:lnTo>
                    <a:lnTo>
                      <a:pt x="6019" y="276"/>
                    </a:lnTo>
                    <a:lnTo>
                      <a:pt x="6020" y="280"/>
                    </a:lnTo>
                    <a:lnTo>
                      <a:pt x="6020" y="283"/>
                    </a:lnTo>
                    <a:lnTo>
                      <a:pt x="6021" y="287"/>
                    </a:lnTo>
                    <a:lnTo>
                      <a:pt x="6024" y="291"/>
                    </a:lnTo>
                    <a:lnTo>
                      <a:pt x="6026" y="295"/>
                    </a:lnTo>
                    <a:lnTo>
                      <a:pt x="6028" y="298"/>
                    </a:lnTo>
                    <a:lnTo>
                      <a:pt x="6032" y="302"/>
                    </a:lnTo>
                    <a:lnTo>
                      <a:pt x="6035" y="305"/>
                    </a:lnTo>
                    <a:lnTo>
                      <a:pt x="6039" y="309"/>
                    </a:lnTo>
                    <a:lnTo>
                      <a:pt x="6043" y="312"/>
                    </a:lnTo>
                    <a:lnTo>
                      <a:pt x="6048" y="316"/>
                    </a:lnTo>
                    <a:lnTo>
                      <a:pt x="6055" y="319"/>
                    </a:lnTo>
                    <a:lnTo>
                      <a:pt x="6060" y="322"/>
                    </a:lnTo>
                    <a:lnTo>
                      <a:pt x="6066" y="326"/>
                    </a:lnTo>
                    <a:lnTo>
                      <a:pt x="6071" y="329"/>
                    </a:lnTo>
                    <a:lnTo>
                      <a:pt x="6075" y="333"/>
                    </a:lnTo>
                    <a:lnTo>
                      <a:pt x="6080" y="336"/>
                    </a:lnTo>
                    <a:lnTo>
                      <a:pt x="6087" y="340"/>
                    </a:lnTo>
                    <a:lnTo>
                      <a:pt x="6097" y="342"/>
                    </a:lnTo>
                    <a:lnTo>
                      <a:pt x="6111" y="345"/>
                    </a:lnTo>
                    <a:lnTo>
                      <a:pt x="6127" y="347"/>
                    </a:lnTo>
                    <a:lnTo>
                      <a:pt x="6142" y="349"/>
                    </a:lnTo>
                    <a:lnTo>
                      <a:pt x="6157" y="350"/>
                    </a:lnTo>
                    <a:lnTo>
                      <a:pt x="6172" y="348"/>
                    </a:lnTo>
                    <a:lnTo>
                      <a:pt x="6185" y="344"/>
                    </a:lnTo>
                    <a:lnTo>
                      <a:pt x="6193" y="341"/>
                    </a:lnTo>
                    <a:lnTo>
                      <a:pt x="6199" y="339"/>
                    </a:lnTo>
                    <a:lnTo>
                      <a:pt x="6202" y="334"/>
                    </a:lnTo>
                    <a:lnTo>
                      <a:pt x="6221" y="334"/>
                    </a:lnTo>
                    <a:lnTo>
                      <a:pt x="6238" y="332"/>
                    </a:lnTo>
                    <a:lnTo>
                      <a:pt x="6247" y="328"/>
                    </a:lnTo>
                    <a:lnTo>
                      <a:pt x="6255" y="326"/>
                    </a:lnTo>
                    <a:lnTo>
                      <a:pt x="6268" y="322"/>
                    </a:lnTo>
                    <a:lnTo>
                      <a:pt x="6274" y="319"/>
                    </a:lnTo>
                    <a:lnTo>
                      <a:pt x="6276" y="316"/>
                    </a:lnTo>
                    <a:lnTo>
                      <a:pt x="6278" y="312"/>
                    </a:lnTo>
                    <a:lnTo>
                      <a:pt x="6282" y="309"/>
                    </a:lnTo>
                    <a:lnTo>
                      <a:pt x="6284" y="305"/>
                    </a:lnTo>
                    <a:lnTo>
                      <a:pt x="6285" y="302"/>
                    </a:lnTo>
                    <a:lnTo>
                      <a:pt x="6286" y="298"/>
                    </a:lnTo>
                    <a:lnTo>
                      <a:pt x="6287" y="295"/>
                    </a:lnTo>
                    <a:lnTo>
                      <a:pt x="6289" y="291"/>
                    </a:lnTo>
                    <a:lnTo>
                      <a:pt x="6291" y="288"/>
                    </a:lnTo>
                    <a:lnTo>
                      <a:pt x="6290" y="284"/>
                    </a:lnTo>
                    <a:lnTo>
                      <a:pt x="6284" y="281"/>
                    </a:lnTo>
                    <a:lnTo>
                      <a:pt x="6278" y="277"/>
                    </a:lnTo>
                    <a:lnTo>
                      <a:pt x="6274" y="274"/>
                    </a:lnTo>
                    <a:lnTo>
                      <a:pt x="6270" y="269"/>
                    </a:lnTo>
                    <a:lnTo>
                      <a:pt x="6267" y="266"/>
                    </a:lnTo>
                    <a:lnTo>
                      <a:pt x="6266" y="262"/>
                    </a:lnTo>
                    <a:lnTo>
                      <a:pt x="6264" y="259"/>
                    </a:lnTo>
                    <a:lnTo>
                      <a:pt x="6262" y="256"/>
                    </a:lnTo>
                    <a:lnTo>
                      <a:pt x="6261" y="252"/>
                    </a:lnTo>
                    <a:lnTo>
                      <a:pt x="6260" y="249"/>
                    </a:lnTo>
                    <a:lnTo>
                      <a:pt x="6259" y="245"/>
                    </a:lnTo>
                    <a:lnTo>
                      <a:pt x="6258" y="242"/>
                    </a:lnTo>
                    <a:lnTo>
                      <a:pt x="6256" y="238"/>
                    </a:lnTo>
                    <a:lnTo>
                      <a:pt x="6255" y="234"/>
                    </a:lnTo>
                    <a:lnTo>
                      <a:pt x="6255" y="230"/>
                    </a:lnTo>
                    <a:lnTo>
                      <a:pt x="6252" y="230"/>
                    </a:lnTo>
                    <a:lnTo>
                      <a:pt x="6238" y="233"/>
                    </a:lnTo>
                    <a:lnTo>
                      <a:pt x="6234" y="236"/>
                    </a:lnTo>
                    <a:lnTo>
                      <a:pt x="6232" y="239"/>
                    </a:lnTo>
                    <a:lnTo>
                      <a:pt x="6230" y="243"/>
                    </a:lnTo>
                    <a:lnTo>
                      <a:pt x="6228" y="246"/>
                    </a:lnTo>
                    <a:lnTo>
                      <a:pt x="6225" y="250"/>
                    </a:lnTo>
                    <a:lnTo>
                      <a:pt x="6223" y="253"/>
                    </a:lnTo>
                    <a:lnTo>
                      <a:pt x="6222" y="257"/>
                    </a:lnTo>
                    <a:lnTo>
                      <a:pt x="6221" y="261"/>
                    </a:lnTo>
                    <a:lnTo>
                      <a:pt x="6209" y="264"/>
                    </a:lnTo>
                    <a:lnTo>
                      <a:pt x="6202" y="264"/>
                    </a:lnTo>
                    <a:lnTo>
                      <a:pt x="6201" y="260"/>
                    </a:lnTo>
                    <a:lnTo>
                      <a:pt x="6201" y="257"/>
                    </a:lnTo>
                    <a:lnTo>
                      <a:pt x="6200" y="253"/>
                    </a:lnTo>
                    <a:lnTo>
                      <a:pt x="6199" y="249"/>
                    </a:lnTo>
                    <a:lnTo>
                      <a:pt x="6196" y="245"/>
                    </a:lnTo>
                    <a:lnTo>
                      <a:pt x="6193" y="242"/>
                    </a:lnTo>
                    <a:lnTo>
                      <a:pt x="6191" y="238"/>
                    </a:lnTo>
                    <a:lnTo>
                      <a:pt x="6188" y="235"/>
                    </a:lnTo>
                    <a:lnTo>
                      <a:pt x="6184" y="231"/>
                    </a:lnTo>
                    <a:lnTo>
                      <a:pt x="6173" y="228"/>
                    </a:lnTo>
                    <a:lnTo>
                      <a:pt x="6160" y="227"/>
                    </a:lnTo>
                    <a:lnTo>
                      <a:pt x="6142" y="224"/>
                    </a:lnTo>
                    <a:lnTo>
                      <a:pt x="6127" y="222"/>
                    </a:lnTo>
                    <a:lnTo>
                      <a:pt x="6115" y="220"/>
                    </a:lnTo>
                    <a:lnTo>
                      <a:pt x="6110" y="216"/>
                    </a:lnTo>
                    <a:lnTo>
                      <a:pt x="6107" y="213"/>
                    </a:lnTo>
                    <a:lnTo>
                      <a:pt x="6103" y="209"/>
                    </a:lnTo>
                    <a:lnTo>
                      <a:pt x="6101" y="206"/>
                    </a:lnTo>
                    <a:lnTo>
                      <a:pt x="6095" y="203"/>
                    </a:lnTo>
                    <a:lnTo>
                      <a:pt x="6085" y="199"/>
                    </a:lnTo>
                    <a:lnTo>
                      <a:pt x="6079" y="196"/>
                    </a:lnTo>
                    <a:lnTo>
                      <a:pt x="6080" y="192"/>
                    </a:lnTo>
                    <a:lnTo>
                      <a:pt x="6081" y="189"/>
                    </a:lnTo>
                    <a:lnTo>
                      <a:pt x="6085" y="185"/>
                    </a:lnTo>
                    <a:lnTo>
                      <a:pt x="6088" y="182"/>
                    </a:lnTo>
                    <a:lnTo>
                      <a:pt x="6090" y="178"/>
                    </a:lnTo>
                    <a:lnTo>
                      <a:pt x="6088" y="175"/>
                    </a:lnTo>
                    <a:lnTo>
                      <a:pt x="6086" y="171"/>
                    </a:lnTo>
                    <a:lnTo>
                      <a:pt x="6084" y="168"/>
                    </a:lnTo>
                    <a:lnTo>
                      <a:pt x="6080" y="165"/>
                    </a:lnTo>
                    <a:lnTo>
                      <a:pt x="6075" y="161"/>
                    </a:lnTo>
                    <a:lnTo>
                      <a:pt x="6079" y="158"/>
                    </a:lnTo>
                    <a:lnTo>
                      <a:pt x="6082" y="155"/>
                    </a:lnTo>
                    <a:lnTo>
                      <a:pt x="6085" y="159"/>
                    </a:lnTo>
                    <a:lnTo>
                      <a:pt x="6088" y="162"/>
                    </a:lnTo>
                    <a:lnTo>
                      <a:pt x="6092" y="166"/>
                    </a:lnTo>
                    <a:lnTo>
                      <a:pt x="6096" y="169"/>
                    </a:lnTo>
                    <a:lnTo>
                      <a:pt x="6109" y="173"/>
                    </a:lnTo>
                    <a:lnTo>
                      <a:pt x="6125" y="171"/>
                    </a:lnTo>
                    <a:lnTo>
                      <a:pt x="6138" y="169"/>
                    </a:lnTo>
                    <a:lnTo>
                      <a:pt x="6147" y="166"/>
                    </a:lnTo>
                    <a:lnTo>
                      <a:pt x="6155" y="163"/>
                    </a:lnTo>
                    <a:lnTo>
                      <a:pt x="6164" y="160"/>
                    </a:lnTo>
                    <a:lnTo>
                      <a:pt x="6175" y="161"/>
                    </a:lnTo>
                    <a:lnTo>
                      <a:pt x="6180" y="165"/>
                    </a:lnTo>
                    <a:lnTo>
                      <a:pt x="6187" y="168"/>
                    </a:lnTo>
                    <a:lnTo>
                      <a:pt x="6195" y="171"/>
                    </a:lnTo>
                    <a:lnTo>
                      <a:pt x="6203" y="175"/>
                    </a:lnTo>
                    <a:lnTo>
                      <a:pt x="6208" y="178"/>
                    </a:lnTo>
                    <a:lnTo>
                      <a:pt x="6210" y="182"/>
                    </a:lnTo>
                    <a:lnTo>
                      <a:pt x="6213" y="185"/>
                    </a:lnTo>
                    <a:lnTo>
                      <a:pt x="6215" y="189"/>
                    </a:lnTo>
                    <a:lnTo>
                      <a:pt x="6217" y="192"/>
                    </a:lnTo>
                    <a:lnTo>
                      <a:pt x="6218" y="196"/>
                    </a:lnTo>
                    <a:lnTo>
                      <a:pt x="6219" y="200"/>
                    </a:lnTo>
                    <a:lnTo>
                      <a:pt x="6223" y="204"/>
                    </a:lnTo>
                    <a:lnTo>
                      <a:pt x="6226" y="207"/>
                    </a:lnTo>
                    <a:lnTo>
                      <a:pt x="6231" y="211"/>
                    </a:lnTo>
                    <a:lnTo>
                      <a:pt x="6234" y="214"/>
                    </a:lnTo>
                    <a:lnTo>
                      <a:pt x="6236" y="218"/>
                    </a:lnTo>
                    <a:lnTo>
                      <a:pt x="6236" y="221"/>
                    </a:lnTo>
                    <a:lnTo>
                      <a:pt x="6237" y="224"/>
                    </a:lnTo>
                    <a:lnTo>
                      <a:pt x="6237" y="228"/>
                    </a:lnTo>
                    <a:lnTo>
                      <a:pt x="6239" y="228"/>
                    </a:lnTo>
                    <a:lnTo>
                      <a:pt x="6241" y="224"/>
                    </a:lnTo>
                    <a:lnTo>
                      <a:pt x="6245" y="221"/>
                    </a:lnTo>
                    <a:lnTo>
                      <a:pt x="6247" y="218"/>
                    </a:lnTo>
                    <a:lnTo>
                      <a:pt x="6251" y="214"/>
                    </a:lnTo>
                    <a:lnTo>
                      <a:pt x="6251" y="211"/>
                    </a:lnTo>
                    <a:lnTo>
                      <a:pt x="6251" y="206"/>
                    </a:lnTo>
                    <a:lnTo>
                      <a:pt x="6251" y="203"/>
                    </a:lnTo>
                    <a:lnTo>
                      <a:pt x="6251" y="199"/>
                    </a:lnTo>
                    <a:lnTo>
                      <a:pt x="6252" y="196"/>
                    </a:lnTo>
                    <a:lnTo>
                      <a:pt x="6255" y="192"/>
                    </a:lnTo>
                    <a:lnTo>
                      <a:pt x="6256" y="189"/>
                    </a:lnTo>
                    <a:lnTo>
                      <a:pt x="6258" y="185"/>
                    </a:lnTo>
                    <a:lnTo>
                      <a:pt x="6260" y="182"/>
                    </a:lnTo>
                    <a:lnTo>
                      <a:pt x="6261" y="178"/>
                    </a:lnTo>
                    <a:lnTo>
                      <a:pt x="6266" y="175"/>
                    </a:lnTo>
                    <a:lnTo>
                      <a:pt x="6270" y="170"/>
                    </a:lnTo>
                    <a:lnTo>
                      <a:pt x="6282" y="173"/>
                    </a:lnTo>
                    <a:lnTo>
                      <a:pt x="6297" y="174"/>
                    </a:lnTo>
                    <a:lnTo>
                      <a:pt x="6309" y="176"/>
                    </a:lnTo>
                    <a:lnTo>
                      <a:pt x="6313" y="180"/>
                    </a:lnTo>
                    <a:lnTo>
                      <a:pt x="6314" y="183"/>
                    </a:lnTo>
                    <a:lnTo>
                      <a:pt x="6315" y="186"/>
                    </a:lnTo>
                    <a:lnTo>
                      <a:pt x="6316" y="190"/>
                    </a:lnTo>
                    <a:lnTo>
                      <a:pt x="6319" y="193"/>
                    </a:lnTo>
                    <a:lnTo>
                      <a:pt x="6320" y="197"/>
                    </a:lnTo>
                    <a:lnTo>
                      <a:pt x="6321" y="200"/>
                    </a:lnTo>
                    <a:lnTo>
                      <a:pt x="6322" y="204"/>
                    </a:lnTo>
                    <a:lnTo>
                      <a:pt x="6323" y="208"/>
                    </a:lnTo>
                    <a:lnTo>
                      <a:pt x="6324" y="212"/>
                    </a:lnTo>
                    <a:lnTo>
                      <a:pt x="6327" y="215"/>
                    </a:lnTo>
                    <a:lnTo>
                      <a:pt x="6325" y="219"/>
                    </a:lnTo>
                    <a:lnTo>
                      <a:pt x="6324" y="222"/>
                    </a:lnTo>
                    <a:lnTo>
                      <a:pt x="6322" y="226"/>
                    </a:lnTo>
                    <a:lnTo>
                      <a:pt x="6320" y="229"/>
                    </a:lnTo>
                    <a:lnTo>
                      <a:pt x="6317" y="233"/>
                    </a:lnTo>
                    <a:lnTo>
                      <a:pt x="6320" y="236"/>
                    </a:lnTo>
                    <a:lnTo>
                      <a:pt x="6322" y="239"/>
                    </a:lnTo>
                    <a:lnTo>
                      <a:pt x="6324" y="243"/>
                    </a:lnTo>
                    <a:lnTo>
                      <a:pt x="6329" y="246"/>
                    </a:lnTo>
                    <a:lnTo>
                      <a:pt x="6334" y="250"/>
                    </a:lnTo>
                    <a:lnTo>
                      <a:pt x="6338" y="253"/>
                    </a:lnTo>
                    <a:lnTo>
                      <a:pt x="6344" y="257"/>
                    </a:lnTo>
                    <a:lnTo>
                      <a:pt x="6350" y="260"/>
                    </a:lnTo>
                    <a:lnTo>
                      <a:pt x="6357" y="264"/>
                    </a:lnTo>
                    <a:lnTo>
                      <a:pt x="6360" y="262"/>
                    </a:lnTo>
                    <a:lnTo>
                      <a:pt x="6362" y="259"/>
                    </a:lnTo>
                    <a:lnTo>
                      <a:pt x="6364" y="256"/>
                    </a:lnTo>
                    <a:lnTo>
                      <a:pt x="6366" y="252"/>
                    </a:lnTo>
                    <a:lnTo>
                      <a:pt x="6370" y="249"/>
                    </a:lnTo>
                    <a:lnTo>
                      <a:pt x="6376" y="245"/>
                    </a:lnTo>
                    <a:lnTo>
                      <a:pt x="6380" y="242"/>
                    </a:lnTo>
                    <a:lnTo>
                      <a:pt x="6382" y="238"/>
                    </a:lnTo>
                    <a:lnTo>
                      <a:pt x="6384" y="234"/>
                    </a:lnTo>
                    <a:lnTo>
                      <a:pt x="6391" y="231"/>
                    </a:lnTo>
                    <a:lnTo>
                      <a:pt x="6399" y="234"/>
                    </a:lnTo>
                    <a:lnTo>
                      <a:pt x="6403" y="237"/>
                    </a:lnTo>
                    <a:lnTo>
                      <a:pt x="6406" y="241"/>
                    </a:lnTo>
                    <a:lnTo>
                      <a:pt x="6408" y="244"/>
                    </a:lnTo>
                    <a:lnTo>
                      <a:pt x="6419" y="246"/>
                    </a:lnTo>
                    <a:lnTo>
                      <a:pt x="6432" y="248"/>
                    </a:lnTo>
                    <a:lnTo>
                      <a:pt x="6441" y="244"/>
                    </a:lnTo>
                    <a:lnTo>
                      <a:pt x="6452" y="242"/>
                    </a:lnTo>
                    <a:lnTo>
                      <a:pt x="6466" y="238"/>
                    </a:lnTo>
                    <a:lnTo>
                      <a:pt x="6474" y="236"/>
                    </a:lnTo>
                    <a:lnTo>
                      <a:pt x="6482" y="233"/>
                    </a:lnTo>
                    <a:lnTo>
                      <a:pt x="6489" y="229"/>
                    </a:lnTo>
                    <a:lnTo>
                      <a:pt x="6495" y="226"/>
                    </a:lnTo>
                    <a:lnTo>
                      <a:pt x="6499" y="222"/>
                    </a:lnTo>
                    <a:lnTo>
                      <a:pt x="6504" y="219"/>
                    </a:lnTo>
                    <a:lnTo>
                      <a:pt x="6509" y="215"/>
                    </a:lnTo>
                    <a:lnTo>
                      <a:pt x="6512" y="212"/>
                    </a:lnTo>
                    <a:lnTo>
                      <a:pt x="6516" y="208"/>
                    </a:lnTo>
                    <a:lnTo>
                      <a:pt x="6520" y="205"/>
                    </a:lnTo>
                    <a:lnTo>
                      <a:pt x="6525" y="201"/>
                    </a:lnTo>
                    <a:lnTo>
                      <a:pt x="6531" y="198"/>
                    </a:lnTo>
                    <a:lnTo>
                      <a:pt x="6532" y="194"/>
                    </a:lnTo>
                    <a:lnTo>
                      <a:pt x="6533" y="191"/>
                    </a:lnTo>
                    <a:lnTo>
                      <a:pt x="6533" y="186"/>
                    </a:lnTo>
                    <a:lnTo>
                      <a:pt x="6534" y="183"/>
                    </a:lnTo>
                    <a:lnTo>
                      <a:pt x="6534" y="180"/>
                    </a:lnTo>
                    <a:lnTo>
                      <a:pt x="6535" y="176"/>
                    </a:lnTo>
                    <a:lnTo>
                      <a:pt x="6535" y="173"/>
                    </a:lnTo>
                    <a:lnTo>
                      <a:pt x="6536" y="169"/>
                    </a:lnTo>
                    <a:lnTo>
                      <a:pt x="6536" y="166"/>
                    </a:lnTo>
                    <a:lnTo>
                      <a:pt x="6538" y="162"/>
                    </a:lnTo>
                    <a:lnTo>
                      <a:pt x="6539" y="159"/>
                    </a:lnTo>
                    <a:lnTo>
                      <a:pt x="6540" y="154"/>
                    </a:lnTo>
                    <a:lnTo>
                      <a:pt x="6542" y="151"/>
                    </a:lnTo>
                    <a:lnTo>
                      <a:pt x="6543" y="147"/>
                    </a:lnTo>
                    <a:lnTo>
                      <a:pt x="6546" y="144"/>
                    </a:lnTo>
                    <a:lnTo>
                      <a:pt x="6555" y="141"/>
                    </a:lnTo>
                    <a:lnTo>
                      <a:pt x="6570" y="143"/>
                    </a:lnTo>
                    <a:lnTo>
                      <a:pt x="6573" y="146"/>
                    </a:lnTo>
                    <a:lnTo>
                      <a:pt x="6577" y="150"/>
                    </a:lnTo>
                    <a:lnTo>
                      <a:pt x="6580" y="153"/>
                    </a:lnTo>
                    <a:lnTo>
                      <a:pt x="6585" y="156"/>
                    </a:lnTo>
                    <a:lnTo>
                      <a:pt x="6593" y="160"/>
                    </a:lnTo>
                    <a:lnTo>
                      <a:pt x="6601" y="163"/>
                    </a:lnTo>
                    <a:lnTo>
                      <a:pt x="6610" y="167"/>
                    </a:lnTo>
                    <a:lnTo>
                      <a:pt x="6620" y="169"/>
                    </a:lnTo>
                    <a:lnTo>
                      <a:pt x="6634" y="173"/>
                    </a:lnTo>
                    <a:lnTo>
                      <a:pt x="6649" y="175"/>
                    </a:lnTo>
                    <a:lnTo>
                      <a:pt x="6664" y="177"/>
                    </a:lnTo>
                    <a:lnTo>
                      <a:pt x="6676" y="180"/>
                    </a:lnTo>
                    <a:lnTo>
                      <a:pt x="6683" y="183"/>
                    </a:lnTo>
                    <a:lnTo>
                      <a:pt x="6693" y="185"/>
                    </a:lnTo>
                    <a:lnTo>
                      <a:pt x="6709" y="188"/>
                    </a:lnTo>
                    <a:lnTo>
                      <a:pt x="6725" y="185"/>
                    </a:lnTo>
                    <a:lnTo>
                      <a:pt x="6735" y="183"/>
                    </a:lnTo>
                    <a:lnTo>
                      <a:pt x="6748" y="181"/>
                    </a:lnTo>
                    <a:lnTo>
                      <a:pt x="6763" y="178"/>
                    </a:lnTo>
                    <a:lnTo>
                      <a:pt x="6776" y="176"/>
                    </a:lnTo>
                    <a:lnTo>
                      <a:pt x="6783" y="180"/>
                    </a:lnTo>
                    <a:lnTo>
                      <a:pt x="6788" y="183"/>
                    </a:lnTo>
                    <a:lnTo>
                      <a:pt x="6793" y="186"/>
                    </a:lnTo>
                    <a:lnTo>
                      <a:pt x="6803" y="190"/>
                    </a:lnTo>
                    <a:lnTo>
                      <a:pt x="6811" y="192"/>
                    </a:lnTo>
                    <a:lnTo>
                      <a:pt x="6814" y="189"/>
                    </a:lnTo>
                    <a:lnTo>
                      <a:pt x="6819" y="185"/>
                    </a:lnTo>
                    <a:lnTo>
                      <a:pt x="6823" y="182"/>
                    </a:lnTo>
                    <a:lnTo>
                      <a:pt x="6828" y="178"/>
                    </a:lnTo>
                    <a:lnTo>
                      <a:pt x="6834" y="175"/>
                    </a:lnTo>
                    <a:lnTo>
                      <a:pt x="6841" y="171"/>
                    </a:lnTo>
                    <a:lnTo>
                      <a:pt x="6847" y="170"/>
                    </a:lnTo>
                    <a:lnTo>
                      <a:pt x="6854" y="174"/>
                    </a:lnTo>
                    <a:lnTo>
                      <a:pt x="6861" y="177"/>
                    </a:lnTo>
                    <a:lnTo>
                      <a:pt x="6865" y="181"/>
                    </a:lnTo>
                    <a:lnTo>
                      <a:pt x="6867" y="184"/>
                    </a:lnTo>
                    <a:lnTo>
                      <a:pt x="6869" y="188"/>
                    </a:lnTo>
                    <a:lnTo>
                      <a:pt x="6872" y="192"/>
                    </a:lnTo>
                    <a:lnTo>
                      <a:pt x="6874" y="196"/>
                    </a:lnTo>
                    <a:lnTo>
                      <a:pt x="6876" y="199"/>
                    </a:lnTo>
                    <a:lnTo>
                      <a:pt x="6879" y="203"/>
                    </a:lnTo>
                    <a:lnTo>
                      <a:pt x="6881" y="206"/>
                    </a:lnTo>
                    <a:lnTo>
                      <a:pt x="6883" y="209"/>
                    </a:lnTo>
                    <a:lnTo>
                      <a:pt x="6884" y="213"/>
                    </a:lnTo>
                    <a:lnTo>
                      <a:pt x="6887" y="216"/>
                    </a:lnTo>
                    <a:lnTo>
                      <a:pt x="6889" y="220"/>
                    </a:lnTo>
                    <a:lnTo>
                      <a:pt x="6891" y="223"/>
                    </a:lnTo>
                    <a:lnTo>
                      <a:pt x="6894" y="227"/>
                    </a:lnTo>
                    <a:lnTo>
                      <a:pt x="6896" y="231"/>
                    </a:lnTo>
                    <a:lnTo>
                      <a:pt x="6898" y="235"/>
                    </a:lnTo>
                    <a:lnTo>
                      <a:pt x="6903" y="238"/>
                    </a:lnTo>
                    <a:lnTo>
                      <a:pt x="6906" y="242"/>
                    </a:lnTo>
                    <a:lnTo>
                      <a:pt x="6910" y="245"/>
                    </a:lnTo>
                    <a:lnTo>
                      <a:pt x="6913" y="249"/>
                    </a:lnTo>
                    <a:lnTo>
                      <a:pt x="6913" y="1270"/>
                    </a:lnTo>
                    <a:lnTo>
                      <a:pt x="1093" y="1270"/>
                    </a:lnTo>
                    <a:lnTo>
                      <a:pt x="1091" y="1266"/>
                    </a:lnTo>
                    <a:lnTo>
                      <a:pt x="1089" y="1262"/>
                    </a:lnTo>
                    <a:lnTo>
                      <a:pt x="1085" y="1257"/>
                    </a:lnTo>
                    <a:lnTo>
                      <a:pt x="1082" y="1253"/>
                    </a:lnTo>
                    <a:lnTo>
                      <a:pt x="1079" y="1249"/>
                    </a:lnTo>
                    <a:lnTo>
                      <a:pt x="1077" y="1244"/>
                    </a:lnTo>
                    <a:lnTo>
                      <a:pt x="1074" y="1240"/>
                    </a:lnTo>
                    <a:lnTo>
                      <a:pt x="1071" y="1236"/>
                    </a:lnTo>
                    <a:lnTo>
                      <a:pt x="1069" y="1232"/>
                    </a:lnTo>
                    <a:lnTo>
                      <a:pt x="1068" y="1227"/>
                    </a:lnTo>
                    <a:lnTo>
                      <a:pt x="1066" y="1223"/>
                    </a:lnTo>
                    <a:lnTo>
                      <a:pt x="1063" y="1219"/>
                    </a:lnTo>
                    <a:lnTo>
                      <a:pt x="1061" y="1214"/>
                    </a:lnTo>
                    <a:lnTo>
                      <a:pt x="1059" y="1210"/>
                    </a:lnTo>
                    <a:lnTo>
                      <a:pt x="1056" y="1206"/>
                    </a:lnTo>
                    <a:lnTo>
                      <a:pt x="1052" y="1202"/>
                    </a:lnTo>
                    <a:lnTo>
                      <a:pt x="1048" y="1197"/>
                    </a:lnTo>
                    <a:lnTo>
                      <a:pt x="1047" y="1193"/>
                    </a:lnTo>
                    <a:lnTo>
                      <a:pt x="1047" y="1189"/>
                    </a:lnTo>
                    <a:lnTo>
                      <a:pt x="1046" y="1185"/>
                    </a:lnTo>
                    <a:lnTo>
                      <a:pt x="1045" y="1180"/>
                    </a:lnTo>
                    <a:lnTo>
                      <a:pt x="1045" y="1176"/>
                    </a:lnTo>
                    <a:lnTo>
                      <a:pt x="1044" y="1172"/>
                    </a:lnTo>
                    <a:lnTo>
                      <a:pt x="1044" y="1167"/>
                    </a:lnTo>
                    <a:lnTo>
                      <a:pt x="1043" y="1163"/>
                    </a:lnTo>
                    <a:lnTo>
                      <a:pt x="1044" y="1159"/>
                    </a:lnTo>
                    <a:lnTo>
                      <a:pt x="1046" y="1155"/>
                    </a:lnTo>
                    <a:lnTo>
                      <a:pt x="1047" y="1150"/>
                    </a:lnTo>
                    <a:lnTo>
                      <a:pt x="1048" y="1145"/>
                    </a:lnTo>
                    <a:lnTo>
                      <a:pt x="1048" y="1142"/>
                    </a:lnTo>
                    <a:lnTo>
                      <a:pt x="1050" y="1137"/>
                    </a:lnTo>
                    <a:lnTo>
                      <a:pt x="1050" y="1133"/>
                    </a:lnTo>
                    <a:lnTo>
                      <a:pt x="1051" y="1128"/>
                    </a:lnTo>
                    <a:lnTo>
                      <a:pt x="1051" y="1125"/>
                    </a:lnTo>
                    <a:lnTo>
                      <a:pt x="1051" y="1120"/>
                    </a:lnTo>
                    <a:lnTo>
                      <a:pt x="1052" y="1115"/>
                    </a:lnTo>
                    <a:lnTo>
                      <a:pt x="1052" y="1112"/>
                    </a:lnTo>
                    <a:lnTo>
                      <a:pt x="1052" y="1107"/>
                    </a:lnTo>
                    <a:lnTo>
                      <a:pt x="1053" y="1103"/>
                    </a:lnTo>
                    <a:lnTo>
                      <a:pt x="1054" y="1098"/>
                    </a:lnTo>
                    <a:lnTo>
                      <a:pt x="1055" y="1095"/>
                    </a:lnTo>
                    <a:lnTo>
                      <a:pt x="1056" y="1090"/>
                    </a:lnTo>
                    <a:lnTo>
                      <a:pt x="1056" y="1085"/>
                    </a:lnTo>
                    <a:lnTo>
                      <a:pt x="1058" y="1081"/>
                    </a:lnTo>
                    <a:lnTo>
                      <a:pt x="1059" y="1077"/>
                    </a:lnTo>
                    <a:lnTo>
                      <a:pt x="1060" y="1073"/>
                    </a:lnTo>
                    <a:lnTo>
                      <a:pt x="1061" y="1068"/>
                    </a:lnTo>
                    <a:lnTo>
                      <a:pt x="1063" y="1065"/>
                    </a:lnTo>
                    <a:lnTo>
                      <a:pt x="1065" y="1060"/>
                    </a:lnTo>
                    <a:lnTo>
                      <a:pt x="1067" y="1055"/>
                    </a:lnTo>
                    <a:lnTo>
                      <a:pt x="1066" y="1051"/>
                    </a:lnTo>
                    <a:lnTo>
                      <a:pt x="1063" y="1047"/>
                    </a:lnTo>
                    <a:lnTo>
                      <a:pt x="1062" y="1043"/>
                    </a:lnTo>
                    <a:lnTo>
                      <a:pt x="1061" y="1038"/>
                    </a:lnTo>
                    <a:lnTo>
                      <a:pt x="1062" y="1034"/>
                    </a:lnTo>
                    <a:lnTo>
                      <a:pt x="1065" y="1030"/>
                    </a:lnTo>
                    <a:lnTo>
                      <a:pt x="1067" y="1025"/>
                    </a:lnTo>
                    <a:lnTo>
                      <a:pt x="1069" y="1021"/>
                    </a:lnTo>
                    <a:lnTo>
                      <a:pt x="1071" y="1017"/>
                    </a:lnTo>
                    <a:lnTo>
                      <a:pt x="1073" y="1013"/>
                    </a:lnTo>
                    <a:lnTo>
                      <a:pt x="1075" y="1008"/>
                    </a:lnTo>
                    <a:lnTo>
                      <a:pt x="1077" y="1004"/>
                    </a:lnTo>
                    <a:lnTo>
                      <a:pt x="1078" y="1000"/>
                    </a:lnTo>
                    <a:lnTo>
                      <a:pt x="1081" y="996"/>
                    </a:lnTo>
                    <a:lnTo>
                      <a:pt x="1083" y="991"/>
                    </a:lnTo>
                    <a:lnTo>
                      <a:pt x="1084" y="986"/>
                    </a:lnTo>
                    <a:lnTo>
                      <a:pt x="1086" y="983"/>
                    </a:lnTo>
                    <a:lnTo>
                      <a:pt x="1088" y="978"/>
                    </a:lnTo>
                    <a:lnTo>
                      <a:pt x="1090" y="974"/>
                    </a:lnTo>
                    <a:lnTo>
                      <a:pt x="1091" y="970"/>
                    </a:lnTo>
                    <a:lnTo>
                      <a:pt x="1092" y="966"/>
                    </a:lnTo>
                    <a:lnTo>
                      <a:pt x="1092" y="961"/>
                    </a:lnTo>
                    <a:lnTo>
                      <a:pt x="1092" y="956"/>
                    </a:lnTo>
                    <a:lnTo>
                      <a:pt x="1092" y="953"/>
                    </a:lnTo>
                    <a:lnTo>
                      <a:pt x="1092" y="948"/>
                    </a:lnTo>
                    <a:lnTo>
                      <a:pt x="1090" y="944"/>
                    </a:lnTo>
                    <a:lnTo>
                      <a:pt x="1088" y="939"/>
                    </a:lnTo>
                    <a:lnTo>
                      <a:pt x="1085" y="936"/>
                    </a:lnTo>
                    <a:lnTo>
                      <a:pt x="1083" y="931"/>
                    </a:lnTo>
                    <a:lnTo>
                      <a:pt x="1081" y="926"/>
                    </a:lnTo>
                    <a:lnTo>
                      <a:pt x="1079" y="923"/>
                    </a:lnTo>
                    <a:lnTo>
                      <a:pt x="1078" y="918"/>
                    </a:lnTo>
                    <a:lnTo>
                      <a:pt x="1076" y="914"/>
                    </a:lnTo>
                    <a:lnTo>
                      <a:pt x="1074" y="909"/>
                    </a:lnTo>
                    <a:lnTo>
                      <a:pt x="1071" y="906"/>
                    </a:lnTo>
                    <a:lnTo>
                      <a:pt x="1068" y="901"/>
                    </a:lnTo>
                    <a:lnTo>
                      <a:pt x="1065" y="896"/>
                    </a:lnTo>
                    <a:lnTo>
                      <a:pt x="1061" y="893"/>
                    </a:lnTo>
                    <a:lnTo>
                      <a:pt x="1058" y="888"/>
                    </a:lnTo>
                    <a:lnTo>
                      <a:pt x="1053" y="884"/>
                    </a:lnTo>
                    <a:lnTo>
                      <a:pt x="1048" y="880"/>
                    </a:lnTo>
                    <a:lnTo>
                      <a:pt x="1043" y="876"/>
                    </a:lnTo>
                    <a:lnTo>
                      <a:pt x="1037" y="871"/>
                    </a:lnTo>
                    <a:lnTo>
                      <a:pt x="1032" y="868"/>
                    </a:lnTo>
                    <a:lnTo>
                      <a:pt x="1026" y="863"/>
                    </a:lnTo>
                    <a:lnTo>
                      <a:pt x="1022" y="858"/>
                    </a:lnTo>
                    <a:lnTo>
                      <a:pt x="1016" y="855"/>
                    </a:lnTo>
                    <a:lnTo>
                      <a:pt x="1010" y="850"/>
                    </a:lnTo>
                    <a:lnTo>
                      <a:pt x="1003" y="847"/>
                    </a:lnTo>
                    <a:lnTo>
                      <a:pt x="997" y="842"/>
                    </a:lnTo>
                    <a:lnTo>
                      <a:pt x="988" y="839"/>
                    </a:lnTo>
                    <a:lnTo>
                      <a:pt x="979" y="834"/>
                    </a:lnTo>
                    <a:lnTo>
                      <a:pt x="970" y="831"/>
                    </a:lnTo>
                    <a:lnTo>
                      <a:pt x="962" y="826"/>
                    </a:lnTo>
                    <a:lnTo>
                      <a:pt x="954" y="823"/>
                    </a:lnTo>
                    <a:lnTo>
                      <a:pt x="948" y="818"/>
                    </a:lnTo>
                    <a:lnTo>
                      <a:pt x="944" y="813"/>
                    </a:lnTo>
                    <a:lnTo>
                      <a:pt x="939" y="810"/>
                    </a:lnTo>
                    <a:lnTo>
                      <a:pt x="934" y="805"/>
                    </a:lnTo>
                    <a:lnTo>
                      <a:pt x="932" y="801"/>
                    </a:lnTo>
                    <a:lnTo>
                      <a:pt x="930" y="797"/>
                    </a:lnTo>
                    <a:lnTo>
                      <a:pt x="927" y="793"/>
                    </a:lnTo>
                    <a:lnTo>
                      <a:pt x="925" y="788"/>
                    </a:lnTo>
                    <a:lnTo>
                      <a:pt x="923" y="785"/>
                    </a:lnTo>
                    <a:lnTo>
                      <a:pt x="919" y="780"/>
                    </a:lnTo>
                    <a:lnTo>
                      <a:pt x="911" y="775"/>
                    </a:lnTo>
                    <a:lnTo>
                      <a:pt x="899" y="772"/>
                    </a:lnTo>
                    <a:lnTo>
                      <a:pt x="889" y="768"/>
                    </a:lnTo>
                    <a:lnTo>
                      <a:pt x="881" y="764"/>
                    </a:lnTo>
                    <a:lnTo>
                      <a:pt x="876" y="760"/>
                    </a:lnTo>
                    <a:lnTo>
                      <a:pt x="871" y="756"/>
                    </a:lnTo>
                    <a:lnTo>
                      <a:pt x="866" y="751"/>
                    </a:lnTo>
                    <a:lnTo>
                      <a:pt x="863" y="748"/>
                    </a:lnTo>
                    <a:lnTo>
                      <a:pt x="861" y="743"/>
                    </a:lnTo>
                    <a:lnTo>
                      <a:pt x="858" y="738"/>
                    </a:lnTo>
                    <a:lnTo>
                      <a:pt x="856" y="735"/>
                    </a:lnTo>
                    <a:lnTo>
                      <a:pt x="855" y="730"/>
                    </a:lnTo>
                    <a:lnTo>
                      <a:pt x="854" y="726"/>
                    </a:lnTo>
                    <a:lnTo>
                      <a:pt x="852" y="721"/>
                    </a:lnTo>
                    <a:lnTo>
                      <a:pt x="851" y="718"/>
                    </a:lnTo>
                    <a:lnTo>
                      <a:pt x="847" y="713"/>
                    </a:lnTo>
                    <a:lnTo>
                      <a:pt x="834" y="710"/>
                    </a:lnTo>
                    <a:lnTo>
                      <a:pt x="826" y="705"/>
                    </a:lnTo>
                    <a:lnTo>
                      <a:pt x="820" y="702"/>
                    </a:lnTo>
                    <a:lnTo>
                      <a:pt x="813" y="697"/>
                    </a:lnTo>
                    <a:lnTo>
                      <a:pt x="810" y="694"/>
                    </a:lnTo>
                    <a:lnTo>
                      <a:pt x="806" y="689"/>
                    </a:lnTo>
                    <a:lnTo>
                      <a:pt x="803" y="684"/>
                    </a:lnTo>
                    <a:lnTo>
                      <a:pt x="798" y="681"/>
                    </a:lnTo>
                    <a:lnTo>
                      <a:pt x="796" y="676"/>
                    </a:lnTo>
                    <a:lnTo>
                      <a:pt x="794" y="672"/>
                    </a:lnTo>
                    <a:lnTo>
                      <a:pt x="791" y="667"/>
                    </a:lnTo>
                    <a:lnTo>
                      <a:pt x="789" y="664"/>
                    </a:lnTo>
                    <a:lnTo>
                      <a:pt x="787" y="659"/>
                    </a:lnTo>
                    <a:lnTo>
                      <a:pt x="786" y="654"/>
                    </a:lnTo>
                    <a:lnTo>
                      <a:pt x="783" y="650"/>
                    </a:lnTo>
                    <a:lnTo>
                      <a:pt x="782" y="646"/>
                    </a:lnTo>
                    <a:lnTo>
                      <a:pt x="778" y="642"/>
                    </a:lnTo>
                    <a:lnTo>
                      <a:pt x="771" y="638"/>
                    </a:lnTo>
                    <a:lnTo>
                      <a:pt x="763" y="634"/>
                    </a:lnTo>
                    <a:lnTo>
                      <a:pt x="756" y="629"/>
                    </a:lnTo>
                    <a:lnTo>
                      <a:pt x="750" y="626"/>
                    </a:lnTo>
                    <a:lnTo>
                      <a:pt x="743" y="621"/>
                    </a:lnTo>
                    <a:lnTo>
                      <a:pt x="738" y="617"/>
                    </a:lnTo>
                    <a:lnTo>
                      <a:pt x="734" y="613"/>
                    </a:lnTo>
                    <a:lnTo>
                      <a:pt x="729" y="608"/>
                    </a:lnTo>
                    <a:lnTo>
                      <a:pt x="726" y="605"/>
                    </a:lnTo>
                    <a:lnTo>
                      <a:pt x="722" y="600"/>
                    </a:lnTo>
                    <a:lnTo>
                      <a:pt x="719" y="596"/>
                    </a:lnTo>
                    <a:lnTo>
                      <a:pt x="715" y="592"/>
                    </a:lnTo>
                    <a:lnTo>
                      <a:pt x="712" y="588"/>
                    </a:lnTo>
                    <a:lnTo>
                      <a:pt x="708" y="583"/>
                    </a:lnTo>
                    <a:lnTo>
                      <a:pt x="706" y="578"/>
                    </a:lnTo>
                    <a:lnTo>
                      <a:pt x="704" y="575"/>
                    </a:lnTo>
                    <a:lnTo>
                      <a:pt x="702" y="570"/>
                    </a:lnTo>
                    <a:lnTo>
                      <a:pt x="699" y="566"/>
                    </a:lnTo>
                    <a:lnTo>
                      <a:pt x="697" y="562"/>
                    </a:lnTo>
                    <a:lnTo>
                      <a:pt x="696" y="558"/>
                    </a:lnTo>
                    <a:lnTo>
                      <a:pt x="693" y="553"/>
                    </a:lnTo>
                    <a:lnTo>
                      <a:pt x="692" y="548"/>
                    </a:lnTo>
                    <a:lnTo>
                      <a:pt x="690" y="545"/>
                    </a:lnTo>
                    <a:lnTo>
                      <a:pt x="688" y="540"/>
                    </a:lnTo>
                    <a:lnTo>
                      <a:pt x="687" y="536"/>
                    </a:lnTo>
                    <a:lnTo>
                      <a:pt x="682" y="532"/>
                    </a:lnTo>
                    <a:lnTo>
                      <a:pt x="677" y="528"/>
                    </a:lnTo>
                    <a:lnTo>
                      <a:pt x="673" y="523"/>
                    </a:lnTo>
                    <a:lnTo>
                      <a:pt x="668" y="520"/>
                    </a:lnTo>
                    <a:lnTo>
                      <a:pt x="662" y="515"/>
                    </a:lnTo>
                    <a:lnTo>
                      <a:pt x="658" y="510"/>
                    </a:lnTo>
                    <a:lnTo>
                      <a:pt x="653" y="507"/>
                    </a:lnTo>
                    <a:lnTo>
                      <a:pt x="647" y="502"/>
                    </a:lnTo>
                    <a:lnTo>
                      <a:pt x="640" y="498"/>
                    </a:lnTo>
                    <a:lnTo>
                      <a:pt x="627" y="494"/>
                    </a:lnTo>
                    <a:lnTo>
                      <a:pt x="615" y="491"/>
                    </a:lnTo>
                    <a:lnTo>
                      <a:pt x="604" y="487"/>
                    </a:lnTo>
                    <a:lnTo>
                      <a:pt x="593" y="484"/>
                    </a:lnTo>
                    <a:lnTo>
                      <a:pt x="581" y="479"/>
                    </a:lnTo>
                    <a:lnTo>
                      <a:pt x="569" y="476"/>
                    </a:lnTo>
                    <a:lnTo>
                      <a:pt x="562" y="472"/>
                    </a:lnTo>
                    <a:lnTo>
                      <a:pt x="556" y="468"/>
                    </a:lnTo>
                    <a:lnTo>
                      <a:pt x="549" y="464"/>
                    </a:lnTo>
                    <a:lnTo>
                      <a:pt x="541" y="460"/>
                    </a:lnTo>
                    <a:lnTo>
                      <a:pt x="533" y="455"/>
                    </a:lnTo>
                    <a:lnTo>
                      <a:pt x="526" y="452"/>
                    </a:lnTo>
                    <a:lnTo>
                      <a:pt x="520" y="447"/>
                    </a:lnTo>
                    <a:lnTo>
                      <a:pt x="502" y="445"/>
                    </a:lnTo>
                    <a:lnTo>
                      <a:pt x="492" y="441"/>
                    </a:lnTo>
                    <a:lnTo>
                      <a:pt x="481" y="437"/>
                    </a:lnTo>
                    <a:lnTo>
                      <a:pt x="471" y="433"/>
                    </a:lnTo>
                    <a:lnTo>
                      <a:pt x="461" y="430"/>
                    </a:lnTo>
                    <a:lnTo>
                      <a:pt x="449" y="425"/>
                    </a:lnTo>
                    <a:lnTo>
                      <a:pt x="441" y="422"/>
                    </a:lnTo>
                    <a:lnTo>
                      <a:pt x="434" y="417"/>
                    </a:lnTo>
                    <a:lnTo>
                      <a:pt x="428" y="413"/>
                    </a:lnTo>
                    <a:lnTo>
                      <a:pt x="424" y="409"/>
                    </a:lnTo>
                    <a:lnTo>
                      <a:pt x="420" y="404"/>
                    </a:lnTo>
                    <a:lnTo>
                      <a:pt x="416" y="401"/>
                    </a:lnTo>
                    <a:lnTo>
                      <a:pt x="410" y="396"/>
                    </a:lnTo>
                    <a:lnTo>
                      <a:pt x="404" y="392"/>
                    </a:lnTo>
                    <a:lnTo>
                      <a:pt x="401" y="388"/>
                    </a:lnTo>
                    <a:lnTo>
                      <a:pt x="395" y="384"/>
                    </a:lnTo>
                    <a:lnTo>
                      <a:pt x="388" y="379"/>
                    </a:lnTo>
                    <a:lnTo>
                      <a:pt x="381" y="375"/>
                    </a:lnTo>
                    <a:lnTo>
                      <a:pt x="365" y="372"/>
                    </a:lnTo>
                    <a:lnTo>
                      <a:pt x="352" y="369"/>
                    </a:lnTo>
                    <a:lnTo>
                      <a:pt x="344" y="365"/>
                    </a:lnTo>
                    <a:lnTo>
                      <a:pt x="339" y="360"/>
                    </a:lnTo>
                    <a:lnTo>
                      <a:pt x="334" y="356"/>
                    </a:lnTo>
                    <a:lnTo>
                      <a:pt x="331" y="352"/>
                    </a:lnTo>
                    <a:lnTo>
                      <a:pt x="328" y="348"/>
                    </a:lnTo>
                    <a:lnTo>
                      <a:pt x="327" y="343"/>
                    </a:lnTo>
                    <a:lnTo>
                      <a:pt x="326" y="340"/>
                    </a:lnTo>
                    <a:lnTo>
                      <a:pt x="328" y="335"/>
                    </a:lnTo>
                    <a:lnTo>
                      <a:pt x="329" y="330"/>
                    </a:lnTo>
                    <a:lnTo>
                      <a:pt x="336" y="327"/>
                    </a:lnTo>
                    <a:lnTo>
                      <a:pt x="342" y="322"/>
                    </a:lnTo>
                    <a:lnTo>
                      <a:pt x="351" y="324"/>
                    </a:lnTo>
                    <a:lnTo>
                      <a:pt x="356" y="328"/>
                    </a:lnTo>
                    <a:lnTo>
                      <a:pt x="360" y="333"/>
                    </a:lnTo>
                    <a:lnTo>
                      <a:pt x="369" y="336"/>
                    </a:lnTo>
                    <a:lnTo>
                      <a:pt x="377" y="341"/>
                    </a:lnTo>
                    <a:lnTo>
                      <a:pt x="380" y="344"/>
                    </a:lnTo>
                    <a:lnTo>
                      <a:pt x="385" y="342"/>
                    </a:lnTo>
                    <a:lnTo>
                      <a:pt x="394" y="339"/>
                    </a:lnTo>
                    <a:lnTo>
                      <a:pt x="415" y="336"/>
                    </a:lnTo>
                    <a:lnTo>
                      <a:pt x="434" y="334"/>
                    </a:lnTo>
                    <a:lnTo>
                      <a:pt x="441" y="329"/>
                    </a:lnTo>
                    <a:lnTo>
                      <a:pt x="448" y="326"/>
                    </a:lnTo>
                    <a:lnTo>
                      <a:pt x="456" y="321"/>
                    </a:lnTo>
                    <a:lnTo>
                      <a:pt x="462" y="318"/>
                    </a:lnTo>
                    <a:lnTo>
                      <a:pt x="469" y="314"/>
                    </a:lnTo>
                    <a:lnTo>
                      <a:pt x="478" y="319"/>
                    </a:lnTo>
                    <a:lnTo>
                      <a:pt x="486" y="322"/>
                    </a:lnTo>
                    <a:lnTo>
                      <a:pt x="493" y="327"/>
                    </a:lnTo>
                    <a:lnTo>
                      <a:pt x="499" y="332"/>
                    </a:lnTo>
                    <a:lnTo>
                      <a:pt x="515" y="333"/>
                    </a:lnTo>
                    <a:lnTo>
                      <a:pt x="531" y="329"/>
                    </a:lnTo>
                    <a:lnTo>
                      <a:pt x="552" y="328"/>
                    </a:lnTo>
                    <a:lnTo>
                      <a:pt x="560" y="325"/>
                    </a:lnTo>
                    <a:lnTo>
                      <a:pt x="566" y="320"/>
                    </a:lnTo>
                    <a:lnTo>
                      <a:pt x="571" y="317"/>
                    </a:lnTo>
                    <a:lnTo>
                      <a:pt x="577" y="312"/>
                    </a:lnTo>
                    <a:lnTo>
                      <a:pt x="585" y="307"/>
                    </a:lnTo>
                    <a:lnTo>
                      <a:pt x="592" y="304"/>
                    </a:lnTo>
                    <a:lnTo>
                      <a:pt x="594" y="299"/>
                    </a:lnTo>
                    <a:lnTo>
                      <a:pt x="597" y="295"/>
                    </a:lnTo>
                    <a:lnTo>
                      <a:pt x="599" y="291"/>
                    </a:lnTo>
                    <a:lnTo>
                      <a:pt x="601" y="287"/>
                    </a:lnTo>
                    <a:lnTo>
                      <a:pt x="591" y="283"/>
                    </a:lnTo>
                    <a:lnTo>
                      <a:pt x="579" y="280"/>
                    </a:lnTo>
                    <a:lnTo>
                      <a:pt x="570" y="275"/>
                    </a:lnTo>
                    <a:lnTo>
                      <a:pt x="561" y="272"/>
                    </a:lnTo>
                    <a:lnTo>
                      <a:pt x="552" y="267"/>
                    </a:lnTo>
                    <a:lnTo>
                      <a:pt x="534" y="265"/>
                    </a:lnTo>
                    <a:lnTo>
                      <a:pt x="513" y="267"/>
                    </a:lnTo>
                    <a:lnTo>
                      <a:pt x="499" y="265"/>
                    </a:lnTo>
                    <a:lnTo>
                      <a:pt x="495" y="260"/>
                    </a:lnTo>
                    <a:lnTo>
                      <a:pt x="491" y="256"/>
                    </a:lnTo>
                    <a:lnTo>
                      <a:pt x="487" y="252"/>
                    </a:lnTo>
                    <a:lnTo>
                      <a:pt x="487" y="248"/>
                    </a:lnTo>
                    <a:lnTo>
                      <a:pt x="492" y="243"/>
                    </a:lnTo>
                    <a:lnTo>
                      <a:pt x="496" y="239"/>
                    </a:lnTo>
                    <a:lnTo>
                      <a:pt x="500" y="235"/>
                    </a:lnTo>
                    <a:lnTo>
                      <a:pt x="507" y="230"/>
                    </a:lnTo>
                    <a:lnTo>
                      <a:pt x="515" y="227"/>
                    </a:lnTo>
                    <a:lnTo>
                      <a:pt x="522" y="222"/>
                    </a:lnTo>
                    <a:lnTo>
                      <a:pt x="528" y="219"/>
                    </a:lnTo>
                    <a:lnTo>
                      <a:pt x="534" y="214"/>
                    </a:lnTo>
                    <a:lnTo>
                      <a:pt x="537" y="209"/>
                    </a:lnTo>
                    <a:lnTo>
                      <a:pt x="539" y="206"/>
                    </a:lnTo>
                    <a:lnTo>
                      <a:pt x="541" y="201"/>
                    </a:lnTo>
                    <a:lnTo>
                      <a:pt x="544" y="197"/>
                    </a:lnTo>
                    <a:lnTo>
                      <a:pt x="546" y="193"/>
                    </a:lnTo>
                    <a:lnTo>
                      <a:pt x="548" y="189"/>
                    </a:lnTo>
                    <a:lnTo>
                      <a:pt x="551" y="184"/>
                    </a:lnTo>
                    <a:lnTo>
                      <a:pt x="553" y="180"/>
                    </a:lnTo>
                    <a:lnTo>
                      <a:pt x="556" y="176"/>
                    </a:lnTo>
                    <a:lnTo>
                      <a:pt x="559" y="171"/>
                    </a:lnTo>
                    <a:lnTo>
                      <a:pt x="561" y="167"/>
                    </a:lnTo>
                    <a:lnTo>
                      <a:pt x="563" y="163"/>
                    </a:lnTo>
                    <a:lnTo>
                      <a:pt x="566" y="159"/>
                    </a:lnTo>
                    <a:lnTo>
                      <a:pt x="567" y="154"/>
                    </a:lnTo>
                    <a:lnTo>
                      <a:pt x="568" y="150"/>
                    </a:lnTo>
                    <a:lnTo>
                      <a:pt x="569" y="146"/>
                    </a:lnTo>
                    <a:lnTo>
                      <a:pt x="570" y="141"/>
                    </a:lnTo>
                    <a:lnTo>
                      <a:pt x="570" y="137"/>
                    </a:lnTo>
                    <a:lnTo>
                      <a:pt x="573" y="132"/>
                    </a:lnTo>
                    <a:lnTo>
                      <a:pt x="575" y="129"/>
                    </a:lnTo>
                    <a:lnTo>
                      <a:pt x="577" y="124"/>
                    </a:lnTo>
                    <a:lnTo>
                      <a:pt x="582" y="120"/>
                    </a:lnTo>
                    <a:lnTo>
                      <a:pt x="585" y="116"/>
                    </a:lnTo>
                    <a:lnTo>
                      <a:pt x="592" y="112"/>
                    </a:lnTo>
                    <a:lnTo>
                      <a:pt x="602" y="108"/>
                    </a:lnTo>
                    <a:lnTo>
                      <a:pt x="617" y="105"/>
                    </a:lnTo>
                    <a:lnTo>
                      <a:pt x="635" y="102"/>
                    </a:lnTo>
                    <a:lnTo>
                      <a:pt x="657" y="101"/>
                    </a:lnTo>
                    <a:lnTo>
                      <a:pt x="677" y="102"/>
                    </a:lnTo>
                    <a:lnTo>
                      <a:pt x="685" y="106"/>
                    </a:lnTo>
                    <a:lnTo>
                      <a:pt x="690" y="110"/>
                    </a:lnTo>
                    <a:lnTo>
                      <a:pt x="695" y="115"/>
                    </a:lnTo>
                    <a:lnTo>
                      <a:pt x="698" y="118"/>
                    </a:lnTo>
                    <a:lnTo>
                      <a:pt x="702" y="123"/>
                    </a:lnTo>
                    <a:lnTo>
                      <a:pt x="705" y="128"/>
                    </a:lnTo>
                    <a:lnTo>
                      <a:pt x="706" y="132"/>
                    </a:lnTo>
                    <a:lnTo>
                      <a:pt x="707" y="136"/>
                    </a:lnTo>
                    <a:lnTo>
                      <a:pt x="710" y="140"/>
                    </a:lnTo>
                    <a:lnTo>
                      <a:pt x="714" y="140"/>
                    </a:lnTo>
                    <a:lnTo>
                      <a:pt x="722" y="137"/>
                    </a:lnTo>
                    <a:lnTo>
                      <a:pt x="732" y="132"/>
                    </a:lnTo>
                    <a:lnTo>
                      <a:pt x="743" y="129"/>
                    </a:lnTo>
                    <a:lnTo>
                      <a:pt x="763" y="126"/>
                    </a:lnTo>
                    <a:lnTo>
                      <a:pt x="765" y="122"/>
                    </a:lnTo>
                    <a:lnTo>
                      <a:pt x="764" y="118"/>
                    </a:lnTo>
                    <a:lnTo>
                      <a:pt x="753" y="114"/>
                    </a:lnTo>
                    <a:lnTo>
                      <a:pt x="742" y="110"/>
                    </a:lnTo>
                    <a:lnTo>
                      <a:pt x="736" y="107"/>
                    </a:lnTo>
                    <a:lnTo>
                      <a:pt x="733" y="102"/>
                    </a:lnTo>
                    <a:lnTo>
                      <a:pt x="728" y="98"/>
                    </a:lnTo>
                    <a:lnTo>
                      <a:pt x="726" y="94"/>
                    </a:lnTo>
                    <a:lnTo>
                      <a:pt x="725" y="90"/>
                    </a:lnTo>
                    <a:lnTo>
                      <a:pt x="726" y="85"/>
                    </a:lnTo>
                    <a:lnTo>
                      <a:pt x="727" y="82"/>
                    </a:lnTo>
                    <a:lnTo>
                      <a:pt x="727" y="77"/>
                    </a:lnTo>
                    <a:lnTo>
                      <a:pt x="728" y="72"/>
                    </a:lnTo>
                    <a:lnTo>
                      <a:pt x="729" y="68"/>
                    </a:lnTo>
                    <a:lnTo>
                      <a:pt x="730" y="64"/>
                    </a:lnTo>
                    <a:lnTo>
                      <a:pt x="732" y="60"/>
                    </a:lnTo>
                    <a:lnTo>
                      <a:pt x="733" y="55"/>
                    </a:lnTo>
                    <a:lnTo>
                      <a:pt x="734" y="50"/>
                    </a:lnTo>
                    <a:lnTo>
                      <a:pt x="736" y="47"/>
                    </a:lnTo>
                    <a:lnTo>
                      <a:pt x="738" y="42"/>
                    </a:lnTo>
                    <a:lnTo>
                      <a:pt x="741" y="38"/>
                    </a:lnTo>
                    <a:lnTo>
                      <a:pt x="743" y="34"/>
                    </a:lnTo>
                    <a:lnTo>
                      <a:pt x="745" y="30"/>
                    </a:lnTo>
                    <a:lnTo>
                      <a:pt x="748" y="25"/>
                    </a:lnTo>
                    <a:lnTo>
                      <a:pt x="750" y="20"/>
                    </a:lnTo>
                    <a:lnTo>
                      <a:pt x="752" y="17"/>
                    </a:lnTo>
                    <a:lnTo>
                      <a:pt x="753" y="12"/>
                    </a:lnTo>
                    <a:lnTo>
                      <a:pt x="755" y="8"/>
                    </a:lnTo>
                    <a:lnTo>
                      <a:pt x="757" y="3"/>
                    </a:lnTo>
                    <a:lnTo>
                      <a:pt x="758" y="0"/>
                    </a:lnTo>
                    <a:lnTo>
                      <a:pt x="1136" y="0"/>
                    </a:lnTo>
                    <a:close/>
                    <a:moveTo>
                      <a:pt x="122" y="1270"/>
                    </a:moveTo>
                    <a:lnTo>
                      <a:pt x="127" y="1268"/>
                    </a:lnTo>
                    <a:lnTo>
                      <a:pt x="131" y="1264"/>
                    </a:lnTo>
                    <a:lnTo>
                      <a:pt x="136" y="1261"/>
                    </a:lnTo>
                    <a:lnTo>
                      <a:pt x="140" y="1257"/>
                    </a:lnTo>
                    <a:lnTo>
                      <a:pt x="145" y="1255"/>
                    </a:lnTo>
                    <a:lnTo>
                      <a:pt x="151" y="1251"/>
                    </a:lnTo>
                    <a:lnTo>
                      <a:pt x="154" y="1248"/>
                    </a:lnTo>
                    <a:lnTo>
                      <a:pt x="158" y="1246"/>
                    </a:lnTo>
                    <a:lnTo>
                      <a:pt x="161" y="1242"/>
                    </a:lnTo>
                    <a:lnTo>
                      <a:pt x="163" y="1239"/>
                    </a:lnTo>
                    <a:lnTo>
                      <a:pt x="167" y="1235"/>
                    </a:lnTo>
                    <a:lnTo>
                      <a:pt x="170" y="1233"/>
                    </a:lnTo>
                    <a:lnTo>
                      <a:pt x="175" y="1229"/>
                    </a:lnTo>
                    <a:lnTo>
                      <a:pt x="191" y="1228"/>
                    </a:lnTo>
                    <a:lnTo>
                      <a:pt x="195" y="1226"/>
                    </a:lnTo>
                    <a:lnTo>
                      <a:pt x="198" y="1223"/>
                    </a:lnTo>
                    <a:lnTo>
                      <a:pt x="201" y="1219"/>
                    </a:lnTo>
                    <a:lnTo>
                      <a:pt x="205" y="1216"/>
                    </a:lnTo>
                    <a:lnTo>
                      <a:pt x="205" y="1213"/>
                    </a:lnTo>
                    <a:lnTo>
                      <a:pt x="204" y="1210"/>
                    </a:lnTo>
                    <a:lnTo>
                      <a:pt x="204" y="1206"/>
                    </a:lnTo>
                    <a:lnTo>
                      <a:pt x="204" y="1203"/>
                    </a:lnTo>
                    <a:lnTo>
                      <a:pt x="203" y="1200"/>
                    </a:lnTo>
                    <a:lnTo>
                      <a:pt x="205" y="1197"/>
                    </a:lnTo>
                    <a:lnTo>
                      <a:pt x="207" y="1194"/>
                    </a:lnTo>
                    <a:lnTo>
                      <a:pt x="225" y="1194"/>
                    </a:lnTo>
                    <a:lnTo>
                      <a:pt x="228" y="1190"/>
                    </a:lnTo>
                    <a:lnTo>
                      <a:pt x="231" y="1187"/>
                    </a:lnTo>
                    <a:lnTo>
                      <a:pt x="235" y="1185"/>
                    </a:lnTo>
                    <a:lnTo>
                      <a:pt x="237" y="1181"/>
                    </a:lnTo>
                    <a:lnTo>
                      <a:pt x="241" y="1178"/>
                    </a:lnTo>
                    <a:lnTo>
                      <a:pt x="243" y="1174"/>
                    </a:lnTo>
                    <a:lnTo>
                      <a:pt x="246" y="1171"/>
                    </a:lnTo>
                    <a:lnTo>
                      <a:pt x="249" y="1168"/>
                    </a:lnTo>
                    <a:lnTo>
                      <a:pt x="252" y="1165"/>
                    </a:lnTo>
                    <a:lnTo>
                      <a:pt x="253" y="1161"/>
                    </a:lnTo>
                    <a:lnTo>
                      <a:pt x="251" y="1158"/>
                    </a:lnTo>
                    <a:lnTo>
                      <a:pt x="249" y="1156"/>
                    </a:lnTo>
                    <a:lnTo>
                      <a:pt x="246" y="1152"/>
                    </a:lnTo>
                    <a:lnTo>
                      <a:pt x="245" y="1149"/>
                    </a:lnTo>
                    <a:lnTo>
                      <a:pt x="241" y="1146"/>
                    </a:lnTo>
                    <a:lnTo>
                      <a:pt x="223" y="1145"/>
                    </a:lnTo>
                    <a:lnTo>
                      <a:pt x="215" y="1142"/>
                    </a:lnTo>
                    <a:lnTo>
                      <a:pt x="207" y="1140"/>
                    </a:lnTo>
                    <a:lnTo>
                      <a:pt x="206" y="1143"/>
                    </a:lnTo>
                    <a:lnTo>
                      <a:pt x="204" y="1145"/>
                    </a:lnTo>
                    <a:lnTo>
                      <a:pt x="196" y="1149"/>
                    </a:lnTo>
                    <a:lnTo>
                      <a:pt x="185" y="1150"/>
                    </a:lnTo>
                    <a:lnTo>
                      <a:pt x="168" y="1149"/>
                    </a:lnTo>
                    <a:lnTo>
                      <a:pt x="152" y="1149"/>
                    </a:lnTo>
                    <a:lnTo>
                      <a:pt x="137" y="1150"/>
                    </a:lnTo>
                    <a:lnTo>
                      <a:pt x="130" y="1146"/>
                    </a:lnTo>
                    <a:lnTo>
                      <a:pt x="124" y="1144"/>
                    </a:lnTo>
                    <a:lnTo>
                      <a:pt x="127" y="1141"/>
                    </a:lnTo>
                    <a:lnTo>
                      <a:pt x="130" y="1137"/>
                    </a:lnTo>
                    <a:lnTo>
                      <a:pt x="132" y="1134"/>
                    </a:lnTo>
                    <a:lnTo>
                      <a:pt x="136" y="1132"/>
                    </a:lnTo>
                    <a:lnTo>
                      <a:pt x="138" y="1128"/>
                    </a:lnTo>
                    <a:lnTo>
                      <a:pt x="147" y="1130"/>
                    </a:lnTo>
                    <a:lnTo>
                      <a:pt x="158" y="1133"/>
                    </a:lnTo>
                    <a:lnTo>
                      <a:pt x="169" y="1130"/>
                    </a:lnTo>
                    <a:lnTo>
                      <a:pt x="181" y="1127"/>
                    </a:lnTo>
                    <a:lnTo>
                      <a:pt x="173" y="1125"/>
                    </a:lnTo>
                    <a:lnTo>
                      <a:pt x="161" y="1122"/>
                    </a:lnTo>
                    <a:lnTo>
                      <a:pt x="150" y="1123"/>
                    </a:lnTo>
                    <a:lnTo>
                      <a:pt x="139" y="1126"/>
                    </a:lnTo>
                    <a:lnTo>
                      <a:pt x="136" y="1123"/>
                    </a:lnTo>
                    <a:lnTo>
                      <a:pt x="132" y="1120"/>
                    </a:lnTo>
                    <a:lnTo>
                      <a:pt x="129" y="1117"/>
                    </a:lnTo>
                    <a:lnTo>
                      <a:pt x="125" y="1114"/>
                    </a:lnTo>
                    <a:lnTo>
                      <a:pt x="123" y="1111"/>
                    </a:lnTo>
                    <a:lnTo>
                      <a:pt x="110" y="1108"/>
                    </a:lnTo>
                    <a:lnTo>
                      <a:pt x="94" y="1107"/>
                    </a:lnTo>
                    <a:lnTo>
                      <a:pt x="77" y="1107"/>
                    </a:lnTo>
                    <a:lnTo>
                      <a:pt x="60" y="1107"/>
                    </a:lnTo>
                    <a:lnTo>
                      <a:pt x="46" y="1105"/>
                    </a:lnTo>
                    <a:lnTo>
                      <a:pt x="33" y="1103"/>
                    </a:lnTo>
                    <a:lnTo>
                      <a:pt x="16" y="1102"/>
                    </a:lnTo>
                    <a:lnTo>
                      <a:pt x="0" y="1100"/>
                    </a:lnTo>
                    <a:lnTo>
                      <a:pt x="0" y="872"/>
                    </a:lnTo>
                    <a:lnTo>
                      <a:pt x="9" y="877"/>
                    </a:lnTo>
                    <a:lnTo>
                      <a:pt x="28" y="878"/>
                    </a:lnTo>
                    <a:lnTo>
                      <a:pt x="40" y="874"/>
                    </a:lnTo>
                    <a:lnTo>
                      <a:pt x="48" y="870"/>
                    </a:lnTo>
                    <a:lnTo>
                      <a:pt x="57" y="865"/>
                    </a:lnTo>
                    <a:lnTo>
                      <a:pt x="70" y="861"/>
                    </a:lnTo>
                    <a:lnTo>
                      <a:pt x="75" y="856"/>
                    </a:lnTo>
                    <a:lnTo>
                      <a:pt x="79" y="851"/>
                    </a:lnTo>
                    <a:lnTo>
                      <a:pt x="83" y="847"/>
                    </a:lnTo>
                    <a:lnTo>
                      <a:pt x="89" y="842"/>
                    </a:lnTo>
                    <a:lnTo>
                      <a:pt x="100" y="839"/>
                    </a:lnTo>
                    <a:lnTo>
                      <a:pt x="112" y="834"/>
                    </a:lnTo>
                    <a:lnTo>
                      <a:pt x="122" y="831"/>
                    </a:lnTo>
                    <a:lnTo>
                      <a:pt x="127" y="835"/>
                    </a:lnTo>
                    <a:lnTo>
                      <a:pt x="131" y="841"/>
                    </a:lnTo>
                    <a:lnTo>
                      <a:pt x="136" y="846"/>
                    </a:lnTo>
                    <a:lnTo>
                      <a:pt x="140" y="850"/>
                    </a:lnTo>
                    <a:lnTo>
                      <a:pt x="146" y="855"/>
                    </a:lnTo>
                    <a:lnTo>
                      <a:pt x="151" y="860"/>
                    </a:lnTo>
                    <a:lnTo>
                      <a:pt x="159" y="861"/>
                    </a:lnTo>
                    <a:lnTo>
                      <a:pt x="167" y="856"/>
                    </a:lnTo>
                    <a:lnTo>
                      <a:pt x="175" y="851"/>
                    </a:lnTo>
                    <a:lnTo>
                      <a:pt x="182" y="848"/>
                    </a:lnTo>
                    <a:lnTo>
                      <a:pt x="189" y="843"/>
                    </a:lnTo>
                    <a:lnTo>
                      <a:pt x="208" y="842"/>
                    </a:lnTo>
                    <a:lnTo>
                      <a:pt x="215" y="838"/>
                    </a:lnTo>
                    <a:lnTo>
                      <a:pt x="221" y="833"/>
                    </a:lnTo>
                    <a:lnTo>
                      <a:pt x="233" y="832"/>
                    </a:lnTo>
                    <a:lnTo>
                      <a:pt x="252" y="833"/>
                    </a:lnTo>
                    <a:lnTo>
                      <a:pt x="263" y="830"/>
                    </a:lnTo>
                    <a:lnTo>
                      <a:pt x="266" y="825"/>
                    </a:lnTo>
                    <a:lnTo>
                      <a:pt x="269" y="820"/>
                    </a:lnTo>
                    <a:lnTo>
                      <a:pt x="273" y="816"/>
                    </a:lnTo>
                    <a:lnTo>
                      <a:pt x="276" y="811"/>
                    </a:lnTo>
                    <a:lnTo>
                      <a:pt x="281" y="806"/>
                    </a:lnTo>
                    <a:lnTo>
                      <a:pt x="287" y="802"/>
                    </a:lnTo>
                    <a:lnTo>
                      <a:pt x="294" y="797"/>
                    </a:lnTo>
                    <a:lnTo>
                      <a:pt x="302" y="793"/>
                    </a:lnTo>
                    <a:lnTo>
                      <a:pt x="311" y="788"/>
                    </a:lnTo>
                    <a:lnTo>
                      <a:pt x="325" y="785"/>
                    </a:lnTo>
                    <a:lnTo>
                      <a:pt x="339" y="786"/>
                    </a:lnTo>
                    <a:lnTo>
                      <a:pt x="355" y="789"/>
                    </a:lnTo>
                    <a:lnTo>
                      <a:pt x="370" y="793"/>
                    </a:lnTo>
                    <a:lnTo>
                      <a:pt x="381" y="797"/>
                    </a:lnTo>
                    <a:lnTo>
                      <a:pt x="389" y="802"/>
                    </a:lnTo>
                    <a:lnTo>
                      <a:pt x="396" y="806"/>
                    </a:lnTo>
                    <a:lnTo>
                      <a:pt x="403" y="811"/>
                    </a:lnTo>
                    <a:lnTo>
                      <a:pt x="408" y="816"/>
                    </a:lnTo>
                    <a:lnTo>
                      <a:pt x="414" y="820"/>
                    </a:lnTo>
                    <a:lnTo>
                      <a:pt x="419" y="825"/>
                    </a:lnTo>
                    <a:lnTo>
                      <a:pt x="424" y="830"/>
                    </a:lnTo>
                    <a:lnTo>
                      <a:pt x="428" y="834"/>
                    </a:lnTo>
                    <a:lnTo>
                      <a:pt x="433" y="839"/>
                    </a:lnTo>
                    <a:lnTo>
                      <a:pt x="437" y="843"/>
                    </a:lnTo>
                    <a:lnTo>
                      <a:pt x="440" y="848"/>
                    </a:lnTo>
                    <a:lnTo>
                      <a:pt x="443" y="853"/>
                    </a:lnTo>
                    <a:lnTo>
                      <a:pt x="447" y="857"/>
                    </a:lnTo>
                    <a:lnTo>
                      <a:pt x="450" y="862"/>
                    </a:lnTo>
                    <a:lnTo>
                      <a:pt x="453" y="866"/>
                    </a:lnTo>
                    <a:lnTo>
                      <a:pt x="455" y="871"/>
                    </a:lnTo>
                    <a:lnTo>
                      <a:pt x="457" y="876"/>
                    </a:lnTo>
                    <a:lnTo>
                      <a:pt x="458" y="880"/>
                    </a:lnTo>
                    <a:lnTo>
                      <a:pt x="460" y="885"/>
                    </a:lnTo>
                    <a:lnTo>
                      <a:pt x="461" y="889"/>
                    </a:lnTo>
                    <a:lnTo>
                      <a:pt x="462" y="894"/>
                    </a:lnTo>
                    <a:lnTo>
                      <a:pt x="463" y="899"/>
                    </a:lnTo>
                    <a:lnTo>
                      <a:pt x="463" y="904"/>
                    </a:lnTo>
                    <a:lnTo>
                      <a:pt x="464" y="909"/>
                    </a:lnTo>
                    <a:lnTo>
                      <a:pt x="465" y="914"/>
                    </a:lnTo>
                    <a:lnTo>
                      <a:pt x="467" y="918"/>
                    </a:lnTo>
                    <a:lnTo>
                      <a:pt x="467" y="923"/>
                    </a:lnTo>
                    <a:lnTo>
                      <a:pt x="468" y="928"/>
                    </a:lnTo>
                    <a:lnTo>
                      <a:pt x="469" y="932"/>
                    </a:lnTo>
                    <a:lnTo>
                      <a:pt x="470" y="937"/>
                    </a:lnTo>
                    <a:lnTo>
                      <a:pt x="471" y="941"/>
                    </a:lnTo>
                    <a:lnTo>
                      <a:pt x="471" y="946"/>
                    </a:lnTo>
                    <a:lnTo>
                      <a:pt x="473" y="951"/>
                    </a:lnTo>
                    <a:lnTo>
                      <a:pt x="475" y="955"/>
                    </a:lnTo>
                    <a:lnTo>
                      <a:pt x="477" y="961"/>
                    </a:lnTo>
                    <a:lnTo>
                      <a:pt x="478" y="966"/>
                    </a:lnTo>
                    <a:lnTo>
                      <a:pt x="480" y="970"/>
                    </a:lnTo>
                    <a:lnTo>
                      <a:pt x="483" y="975"/>
                    </a:lnTo>
                    <a:lnTo>
                      <a:pt x="485" y="979"/>
                    </a:lnTo>
                    <a:lnTo>
                      <a:pt x="486" y="984"/>
                    </a:lnTo>
                    <a:lnTo>
                      <a:pt x="488" y="989"/>
                    </a:lnTo>
                    <a:lnTo>
                      <a:pt x="490" y="993"/>
                    </a:lnTo>
                    <a:lnTo>
                      <a:pt x="491" y="998"/>
                    </a:lnTo>
                    <a:lnTo>
                      <a:pt x="493" y="1002"/>
                    </a:lnTo>
                    <a:lnTo>
                      <a:pt x="493" y="1007"/>
                    </a:lnTo>
                    <a:lnTo>
                      <a:pt x="493" y="1012"/>
                    </a:lnTo>
                    <a:lnTo>
                      <a:pt x="494" y="1016"/>
                    </a:lnTo>
                    <a:lnTo>
                      <a:pt x="494" y="1022"/>
                    </a:lnTo>
                    <a:lnTo>
                      <a:pt x="495" y="1027"/>
                    </a:lnTo>
                    <a:lnTo>
                      <a:pt x="495" y="1031"/>
                    </a:lnTo>
                    <a:lnTo>
                      <a:pt x="495" y="1036"/>
                    </a:lnTo>
                    <a:lnTo>
                      <a:pt x="496" y="1040"/>
                    </a:lnTo>
                    <a:lnTo>
                      <a:pt x="498" y="1045"/>
                    </a:lnTo>
                    <a:lnTo>
                      <a:pt x="499" y="1050"/>
                    </a:lnTo>
                    <a:lnTo>
                      <a:pt x="500" y="1054"/>
                    </a:lnTo>
                    <a:lnTo>
                      <a:pt x="501" y="1059"/>
                    </a:lnTo>
                    <a:lnTo>
                      <a:pt x="503" y="1064"/>
                    </a:lnTo>
                    <a:lnTo>
                      <a:pt x="505" y="1068"/>
                    </a:lnTo>
                    <a:lnTo>
                      <a:pt x="506" y="1073"/>
                    </a:lnTo>
                    <a:lnTo>
                      <a:pt x="508" y="1078"/>
                    </a:lnTo>
                    <a:lnTo>
                      <a:pt x="510" y="1083"/>
                    </a:lnTo>
                    <a:lnTo>
                      <a:pt x="513" y="1088"/>
                    </a:lnTo>
                    <a:lnTo>
                      <a:pt x="516" y="1092"/>
                    </a:lnTo>
                    <a:lnTo>
                      <a:pt x="518" y="1097"/>
                    </a:lnTo>
                    <a:lnTo>
                      <a:pt x="522" y="1102"/>
                    </a:lnTo>
                    <a:lnTo>
                      <a:pt x="525" y="1106"/>
                    </a:lnTo>
                    <a:lnTo>
                      <a:pt x="528" y="1111"/>
                    </a:lnTo>
                    <a:lnTo>
                      <a:pt x="531" y="1115"/>
                    </a:lnTo>
                    <a:lnTo>
                      <a:pt x="533" y="1120"/>
                    </a:lnTo>
                    <a:lnTo>
                      <a:pt x="536" y="1125"/>
                    </a:lnTo>
                    <a:lnTo>
                      <a:pt x="538" y="1129"/>
                    </a:lnTo>
                    <a:lnTo>
                      <a:pt x="538" y="1134"/>
                    </a:lnTo>
                    <a:lnTo>
                      <a:pt x="539" y="1138"/>
                    </a:lnTo>
                    <a:lnTo>
                      <a:pt x="540" y="1144"/>
                    </a:lnTo>
                    <a:lnTo>
                      <a:pt x="541" y="1149"/>
                    </a:lnTo>
                    <a:lnTo>
                      <a:pt x="543" y="1153"/>
                    </a:lnTo>
                    <a:lnTo>
                      <a:pt x="545" y="1158"/>
                    </a:lnTo>
                    <a:lnTo>
                      <a:pt x="546" y="1163"/>
                    </a:lnTo>
                    <a:lnTo>
                      <a:pt x="549" y="1167"/>
                    </a:lnTo>
                    <a:lnTo>
                      <a:pt x="553" y="1172"/>
                    </a:lnTo>
                    <a:lnTo>
                      <a:pt x="556" y="1176"/>
                    </a:lnTo>
                    <a:lnTo>
                      <a:pt x="560" y="1181"/>
                    </a:lnTo>
                    <a:lnTo>
                      <a:pt x="564" y="1186"/>
                    </a:lnTo>
                    <a:lnTo>
                      <a:pt x="569" y="1190"/>
                    </a:lnTo>
                    <a:lnTo>
                      <a:pt x="574" y="1195"/>
                    </a:lnTo>
                    <a:lnTo>
                      <a:pt x="578" y="1200"/>
                    </a:lnTo>
                    <a:lnTo>
                      <a:pt x="579" y="1204"/>
                    </a:lnTo>
                    <a:lnTo>
                      <a:pt x="581" y="1209"/>
                    </a:lnTo>
                    <a:lnTo>
                      <a:pt x="582" y="1213"/>
                    </a:lnTo>
                    <a:lnTo>
                      <a:pt x="583" y="1218"/>
                    </a:lnTo>
                    <a:lnTo>
                      <a:pt x="583" y="1224"/>
                    </a:lnTo>
                    <a:lnTo>
                      <a:pt x="584" y="1228"/>
                    </a:lnTo>
                    <a:lnTo>
                      <a:pt x="584" y="1233"/>
                    </a:lnTo>
                    <a:lnTo>
                      <a:pt x="584" y="1238"/>
                    </a:lnTo>
                    <a:lnTo>
                      <a:pt x="585" y="1242"/>
                    </a:lnTo>
                    <a:lnTo>
                      <a:pt x="586" y="1247"/>
                    </a:lnTo>
                    <a:lnTo>
                      <a:pt x="587" y="1251"/>
                    </a:lnTo>
                    <a:lnTo>
                      <a:pt x="584" y="1256"/>
                    </a:lnTo>
                    <a:lnTo>
                      <a:pt x="581" y="1261"/>
                    </a:lnTo>
                    <a:lnTo>
                      <a:pt x="577" y="1265"/>
                    </a:lnTo>
                    <a:lnTo>
                      <a:pt x="573" y="1270"/>
                    </a:lnTo>
                    <a:lnTo>
                      <a:pt x="122" y="1270"/>
                    </a:lnTo>
                    <a:close/>
                    <a:moveTo>
                      <a:pt x="49" y="1270"/>
                    </a:moveTo>
                    <a:lnTo>
                      <a:pt x="53" y="1270"/>
                    </a:lnTo>
                    <a:lnTo>
                      <a:pt x="56" y="1270"/>
                    </a:lnTo>
                    <a:lnTo>
                      <a:pt x="61" y="1270"/>
                    </a:lnTo>
                    <a:lnTo>
                      <a:pt x="66" y="1269"/>
                    </a:lnTo>
                    <a:lnTo>
                      <a:pt x="69" y="1269"/>
                    </a:lnTo>
                    <a:lnTo>
                      <a:pt x="72" y="1270"/>
                    </a:lnTo>
                    <a:lnTo>
                      <a:pt x="76" y="1270"/>
                    </a:lnTo>
                    <a:lnTo>
                      <a:pt x="49" y="1270"/>
                    </a:lnTo>
                    <a:close/>
                    <a:moveTo>
                      <a:pt x="296" y="1127"/>
                    </a:moveTo>
                    <a:lnTo>
                      <a:pt x="295" y="1125"/>
                    </a:lnTo>
                    <a:lnTo>
                      <a:pt x="286" y="1126"/>
                    </a:lnTo>
                    <a:lnTo>
                      <a:pt x="273" y="1126"/>
                    </a:lnTo>
                    <a:lnTo>
                      <a:pt x="260" y="1125"/>
                    </a:lnTo>
                    <a:lnTo>
                      <a:pt x="250" y="1123"/>
                    </a:lnTo>
                    <a:lnTo>
                      <a:pt x="237" y="1121"/>
                    </a:lnTo>
                    <a:lnTo>
                      <a:pt x="225" y="1120"/>
                    </a:lnTo>
                    <a:lnTo>
                      <a:pt x="220" y="1123"/>
                    </a:lnTo>
                    <a:lnTo>
                      <a:pt x="215" y="1126"/>
                    </a:lnTo>
                    <a:lnTo>
                      <a:pt x="213" y="1128"/>
                    </a:lnTo>
                    <a:lnTo>
                      <a:pt x="215" y="1130"/>
                    </a:lnTo>
                    <a:lnTo>
                      <a:pt x="218" y="1134"/>
                    </a:lnTo>
                    <a:lnTo>
                      <a:pt x="219" y="1136"/>
                    </a:lnTo>
                    <a:lnTo>
                      <a:pt x="221" y="1138"/>
                    </a:lnTo>
                    <a:lnTo>
                      <a:pt x="223" y="1142"/>
                    </a:lnTo>
                    <a:lnTo>
                      <a:pt x="226" y="1144"/>
                    </a:lnTo>
                    <a:lnTo>
                      <a:pt x="235" y="1142"/>
                    </a:lnTo>
                    <a:lnTo>
                      <a:pt x="243" y="1140"/>
                    </a:lnTo>
                    <a:lnTo>
                      <a:pt x="249" y="1137"/>
                    </a:lnTo>
                    <a:lnTo>
                      <a:pt x="256" y="1135"/>
                    </a:lnTo>
                    <a:lnTo>
                      <a:pt x="261" y="1132"/>
                    </a:lnTo>
                    <a:lnTo>
                      <a:pt x="269" y="1129"/>
                    </a:lnTo>
                    <a:lnTo>
                      <a:pt x="276" y="1127"/>
                    </a:lnTo>
                    <a:lnTo>
                      <a:pt x="290" y="1128"/>
                    </a:lnTo>
                    <a:lnTo>
                      <a:pt x="296" y="1127"/>
                    </a:lnTo>
                    <a:close/>
                    <a:moveTo>
                      <a:pt x="2358" y="537"/>
                    </a:moveTo>
                    <a:lnTo>
                      <a:pt x="2357" y="532"/>
                    </a:lnTo>
                    <a:lnTo>
                      <a:pt x="2356" y="528"/>
                    </a:lnTo>
                    <a:lnTo>
                      <a:pt x="2354" y="523"/>
                    </a:lnTo>
                    <a:lnTo>
                      <a:pt x="2350" y="518"/>
                    </a:lnTo>
                    <a:lnTo>
                      <a:pt x="2348" y="514"/>
                    </a:lnTo>
                    <a:lnTo>
                      <a:pt x="2345" y="509"/>
                    </a:lnTo>
                    <a:lnTo>
                      <a:pt x="2342" y="505"/>
                    </a:lnTo>
                    <a:lnTo>
                      <a:pt x="2338" y="500"/>
                    </a:lnTo>
                    <a:lnTo>
                      <a:pt x="2333" y="496"/>
                    </a:lnTo>
                    <a:lnTo>
                      <a:pt x="2328" y="492"/>
                    </a:lnTo>
                    <a:lnTo>
                      <a:pt x="2324" y="487"/>
                    </a:lnTo>
                    <a:lnTo>
                      <a:pt x="2322" y="485"/>
                    </a:lnTo>
                    <a:lnTo>
                      <a:pt x="2320" y="490"/>
                    </a:lnTo>
                    <a:lnTo>
                      <a:pt x="2319" y="494"/>
                    </a:lnTo>
                    <a:lnTo>
                      <a:pt x="2318" y="499"/>
                    </a:lnTo>
                    <a:lnTo>
                      <a:pt x="2318" y="503"/>
                    </a:lnTo>
                    <a:lnTo>
                      <a:pt x="2318" y="508"/>
                    </a:lnTo>
                    <a:lnTo>
                      <a:pt x="2318" y="513"/>
                    </a:lnTo>
                    <a:lnTo>
                      <a:pt x="2318" y="517"/>
                    </a:lnTo>
                    <a:lnTo>
                      <a:pt x="2320" y="522"/>
                    </a:lnTo>
                    <a:lnTo>
                      <a:pt x="2325" y="526"/>
                    </a:lnTo>
                    <a:lnTo>
                      <a:pt x="2328" y="531"/>
                    </a:lnTo>
                    <a:lnTo>
                      <a:pt x="2333" y="536"/>
                    </a:lnTo>
                    <a:lnTo>
                      <a:pt x="2343" y="539"/>
                    </a:lnTo>
                    <a:lnTo>
                      <a:pt x="2358" y="537"/>
                    </a:lnTo>
                    <a:close/>
                    <a:moveTo>
                      <a:pt x="3105" y="464"/>
                    </a:moveTo>
                    <a:lnTo>
                      <a:pt x="3106" y="460"/>
                    </a:lnTo>
                    <a:lnTo>
                      <a:pt x="3109" y="455"/>
                    </a:lnTo>
                    <a:lnTo>
                      <a:pt x="3110" y="449"/>
                    </a:lnTo>
                    <a:lnTo>
                      <a:pt x="3113" y="445"/>
                    </a:lnTo>
                    <a:lnTo>
                      <a:pt x="3117" y="439"/>
                    </a:lnTo>
                    <a:lnTo>
                      <a:pt x="3120" y="434"/>
                    </a:lnTo>
                    <a:lnTo>
                      <a:pt x="3122" y="430"/>
                    </a:lnTo>
                    <a:lnTo>
                      <a:pt x="3122" y="424"/>
                    </a:lnTo>
                    <a:lnTo>
                      <a:pt x="3122" y="419"/>
                    </a:lnTo>
                    <a:lnTo>
                      <a:pt x="3122" y="413"/>
                    </a:lnTo>
                    <a:lnTo>
                      <a:pt x="3122" y="409"/>
                    </a:lnTo>
                    <a:lnTo>
                      <a:pt x="3122" y="403"/>
                    </a:lnTo>
                    <a:lnTo>
                      <a:pt x="3124" y="398"/>
                    </a:lnTo>
                    <a:lnTo>
                      <a:pt x="3124" y="394"/>
                    </a:lnTo>
                    <a:lnTo>
                      <a:pt x="3121" y="388"/>
                    </a:lnTo>
                    <a:lnTo>
                      <a:pt x="3118" y="384"/>
                    </a:lnTo>
                    <a:lnTo>
                      <a:pt x="3112" y="379"/>
                    </a:lnTo>
                    <a:lnTo>
                      <a:pt x="3103" y="373"/>
                    </a:lnTo>
                    <a:lnTo>
                      <a:pt x="3094" y="378"/>
                    </a:lnTo>
                    <a:lnTo>
                      <a:pt x="3082" y="382"/>
                    </a:lnTo>
                    <a:lnTo>
                      <a:pt x="3073" y="387"/>
                    </a:lnTo>
                    <a:lnTo>
                      <a:pt x="3064" y="392"/>
                    </a:lnTo>
                    <a:lnTo>
                      <a:pt x="3060" y="396"/>
                    </a:lnTo>
                    <a:lnTo>
                      <a:pt x="3059" y="402"/>
                    </a:lnTo>
                    <a:lnTo>
                      <a:pt x="3058" y="407"/>
                    </a:lnTo>
                    <a:lnTo>
                      <a:pt x="3058" y="411"/>
                    </a:lnTo>
                    <a:lnTo>
                      <a:pt x="3060" y="417"/>
                    </a:lnTo>
                    <a:lnTo>
                      <a:pt x="3062" y="422"/>
                    </a:lnTo>
                    <a:lnTo>
                      <a:pt x="3065" y="427"/>
                    </a:lnTo>
                    <a:lnTo>
                      <a:pt x="3066" y="432"/>
                    </a:lnTo>
                    <a:lnTo>
                      <a:pt x="3068" y="438"/>
                    </a:lnTo>
                    <a:lnTo>
                      <a:pt x="3071" y="442"/>
                    </a:lnTo>
                    <a:lnTo>
                      <a:pt x="3073" y="447"/>
                    </a:lnTo>
                    <a:lnTo>
                      <a:pt x="3073" y="453"/>
                    </a:lnTo>
                    <a:lnTo>
                      <a:pt x="3074" y="457"/>
                    </a:lnTo>
                    <a:lnTo>
                      <a:pt x="3075" y="463"/>
                    </a:lnTo>
                    <a:lnTo>
                      <a:pt x="3077" y="468"/>
                    </a:lnTo>
                    <a:lnTo>
                      <a:pt x="3081" y="473"/>
                    </a:lnTo>
                    <a:lnTo>
                      <a:pt x="3088" y="475"/>
                    </a:lnTo>
                    <a:lnTo>
                      <a:pt x="3098" y="470"/>
                    </a:lnTo>
                    <a:lnTo>
                      <a:pt x="3105" y="464"/>
                    </a:lnTo>
                    <a:close/>
                    <a:moveTo>
                      <a:pt x="4483" y="393"/>
                    </a:moveTo>
                    <a:lnTo>
                      <a:pt x="4484" y="389"/>
                    </a:lnTo>
                    <a:lnTo>
                      <a:pt x="4485" y="386"/>
                    </a:lnTo>
                    <a:lnTo>
                      <a:pt x="4487" y="382"/>
                    </a:lnTo>
                    <a:lnTo>
                      <a:pt x="4488" y="379"/>
                    </a:lnTo>
                    <a:lnTo>
                      <a:pt x="4488" y="381"/>
                    </a:lnTo>
                    <a:lnTo>
                      <a:pt x="4488" y="385"/>
                    </a:lnTo>
                    <a:lnTo>
                      <a:pt x="4488" y="388"/>
                    </a:lnTo>
                    <a:lnTo>
                      <a:pt x="4488" y="392"/>
                    </a:lnTo>
                    <a:lnTo>
                      <a:pt x="4483" y="393"/>
                    </a:lnTo>
                    <a:close/>
                    <a:moveTo>
                      <a:pt x="4171" y="375"/>
                    </a:moveTo>
                    <a:lnTo>
                      <a:pt x="4164" y="372"/>
                    </a:lnTo>
                    <a:lnTo>
                      <a:pt x="4154" y="370"/>
                    </a:lnTo>
                    <a:lnTo>
                      <a:pt x="4137" y="367"/>
                    </a:lnTo>
                    <a:lnTo>
                      <a:pt x="4122" y="366"/>
                    </a:lnTo>
                    <a:lnTo>
                      <a:pt x="4117" y="363"/>
                    </a:lnTo>
                    <a:lnTo>
                      <a:pt x="4112" y="359"/>
                    </a:lnTo>
                    <a:lnTo>
                      <a:pt x="4107" y="357"/>
                    </a:lnTo>
                    <a:lnTo>
                      <a:pt x="4097" y="354"/>
                    </a:lnTo>
                    <a:lnTo>
                      <a:pt x="4088" y="351"/>
                    </a:lnTo>
                    <a:lnTo>
                      <a:pt x="4083" y="348"/>
                    </a:lnTo>
                    <a:lnTo>
                      <a:pt x="4079" y="344"/>
                    </a:lnTo>
                    <a:lnTo>
                      <a:pt x="4075" y="341"/>
                    </a:lnTo>
                    <a:lnTo>
                      <a:pt x="4072" y="337"/>
                    </a:lnTo>
                    <a:lnTo>
                      <a:pt x="4065" y="334"/>
                    </a:lnTo>
                    <a:lnTo>
                      <a:pt x="4059" y="330"/>
                    </a:lnTo>
                    <a:lnTo>
                      <a:pt x="4053" y="327"/>
                    </a:lnTo>
                    <a:lnTo>
                      <a:pt x="4046" y="324"/>
                    </a:lnTo>
                    <a:lnTo>
                      <a:pt x="4042" y="321"/>
                    </a:lnTo>
                    <a:lnTo>
                      <a:pt x="4041" y="318"/>
                    </a:lnTo>
                    <a:lnTo>
                      <a:pt x="4038" y="314"/>
                    </a:lnTo>
                    <a:lnTo>
                      <a:pt x="4037" y="311"/>
                    </a:lnTo>
                    <a:lnTo>
                      <a:pt x="4034" y="307"/>
                    </a:lnTo>
                    <a:lnTo>
                      <a:pt x="4028" y="304"/>
                    </a:lnTo>
                    <a:lnTo>
                      <a:pt x="4035" y="301"/>
                    </a:lnTo>
                    <a:lnTo>
                      <a:pt x="4038" y="297"/>
                    </a:lnTo>
                    <a:lnTo>
                      <a:pt x="4041" y="294"/>
                    </a:lnTo>
                    <a:lnTo>
                      <a:pt x="4042" y="290"/>
                    </a:lnTo>
                    <a:lnTo>
                      <a:pt x="4044" y="287"/>
                    </a:lnTo>
                    <a:lnTo>
                      <a:pt x="4049" y="283"/>
                    </a:lnTo>
                    <a:lnTo>
                      <a:pt x="4056" y="281"/>
                    </a:lnTo>
                    <a:lnTo>
                      <a:pt x="4061" y="277"/>
                    </a:lnTo>
                    <a:lnTo>
                      <a:pt x="4068" y="274"/>
                    </a:lnTo>
                    <a:lnTo>
                      <a:pt x="4075" y="271"/>
                    </a:lnTo>
                    <a:lnTo>
                      <a:pt x="4081" y="267"/>
                    </a:lnTo>
                    <a:lnTo>
                      <a:pt x="4089" y="265"/>
                    </a:lnTo>
                    <a:lnTo>
                      <a:pt x="4096" y="261"/>
                    </a:lnTo>
                    <a:lnTo>
                      <a:pt x="4104" y="258"/>
                    </a:lnTo>
                    <a:lnTo>
                      <a:pt x="4112" y="254"/>
                    </a:lnTo>
                    <a:lnTo>
                      <a:pt x="4120" y="252"/>
                    </a:lnTo>
                    <a:lnTo>
                      <a:pt x="4133" y="250"/>
                    </a:lnTo>
                    <a:lnTo>
                      <a:pt x="4149" y="248"/>
                    </a:lnTo>
                    <a:lnTo>
                      <a:pt x="4167" y="246"/>
                    </a:lnTo>
                    <a:lnTo>
                      <a:pt x="4184" y="245"/>
                    </a:lnTo>
                    <a:lnTo>
                      <a:pt x="4196" y="243"/>
                    </a:lnTo>
                    <a:lnTo>
                      <a:pt x="4203" y="239"/>
                    </a:lnTo>
                    <a:lnTo>
                      <a:pt x="4211" y="236"/>
                    </a:lnTo>
                    <a:lnTo>
                      <a:pt x="4218" y="233"/>
                    </a:lnTo>
                    <a:lnTo>
                      <a:pt x="4226" y="230"/>
                    </a:lnTo>
                    <a:lnTo>
                      <a:pt x="4235" y="227"/>
                    </a:lnTo>
                    <a:lnTo>
                      <a:pt x="4247" y="224"/>
                    </a:lnTo>
                    <a:lnTo>
                      <a:pt x="4263" y="222"/>
                    </a:lnTo>
                    <a:lnTo>
                      <a:pt x="4281" y="223"/>
                    </a:lnTo>
                    <a:lnTo>
                      <a:pt x="4296" y="226"/>
                    </a:lnTo>
                    <a:lnTo>
                      <a:pt x="4315" y="224"/>
                    </a:lnTo>
                    <a:lnTo>
                      <a:pt x="4333" y="223"/>
                    </a:lnTo>
                    <a:lnTo>
                      <a:pt x="4349" y="222"/>
                    </a:lnTo>
                    <a:lnTo>
                      <a:pt x="4360" y="219"/>
                    </a:lnTo>
                    <a:lnTo>
                      <a:pt x="4370" y="216"/>
                    </a:lnTo>
                    <a:lnTo>
                      <a:pt x="4381" y="213"/>
                    </a:lnTo>
                    <a:lnTo>
                      <a:pt x="4386" y="209"/>
                    </a:lnTo>
                    <a:lnTo>
                      <a:pt x="4392" y="206"/>
                    </a:lnTo>
                    <a:lnTo>
                      <a:pt x="4397" y="204"/>
                    </a:lnTo>
                    <a:lnTo>
                      <a:pt x="4404" y="200"/>
                    </a:lnTo>
                    <a:lnTo>
                      <a:pt x="4416" y="198"/>
                    </a:lnTo>
                    <a:lnTo>
                      <a:pt x="4432" y="197"/>
                    </a:lnTo>
                    <a:lnTo>
                      <a:pt x="4451" y="196"/>
                    </a:lnTo>
                    <a:lnTo>
                      <a:pt x="4467" y="193"/>
                    </a:lnTo>
                    <a:lnTo>
                      <a:pt x="4479" y="191"/>
                    </a:lnTo>
                    <a:lnTo>
                      <a:pt x="4489" y="188"/>
                    </a:lnTo>
                    <a:lnTo>
                      <a:pt x="4498" y="185"/>
                    </a:lnTo>
                    <a:lnTo>
                      <a:pt x="4507" y="182"/>
                    </a:lnTo>
                    <a:lnTo>
                      <a:pt x="4514" y="178"/>
                    </a:lnTo>
                    <a:lnTo>
                      <a:pt x="4522" y="176"/>
                    </a:lnTo>
                    <a:lnTo>
                      <a:pt x="4528" y="173"/>
                    </a:lnTo>
                    <a:lnTo>
                      <a:pt x="4534" y="169"/>
                    </a:lnTo>
                    <a:lnTo>
                      <a:pt x="4541" y="166"/>
                    </a:lnTo>
                    <a:lnTo>
                      <a:pt x="4548" y="162"/>
                    </a:lnTo>
                    <a:lnTo>
                      <a:pt x="4552" y="159"/>
                    </a:lnTo>
                    <a:lnTo>
                      <a:pt x="4556" y="155"/>
                    </a:lnTo>
                    <a:lnTo>
                      <a:pt x="4559" y="153"/>
                    </a:lnTo>
                    <a:lnTo>
                      <a:pt x="4564" y="150"/>
                    </a:lnTo>
                    <a:lnTo>
                      <a:pt x="4568" y="146"/>
                    </a:lnTo>
                    <a:lnTo>
                      <a:pt x="4574" y="143"/>
                    </a:lnTo>
                    <a:lnTo>
                      <a:pt x="4591" y="141"/>
                    </a:lnTo>
                    <a:lnTo>
                      <a:pt x="4596" y="145"/>
                    </a:lnTo>
                    <a:lnTo>
                      <a:pt x="4599" y="148"/>
                    </a:lnTo>
                    <a:lnTo>
                      <a:pt x="4603" y="152"/>
                    </a:lnTo>
                    <a:lnTo>
                      <a:pt x="4606" y="155"/>
                    </a:lnTo>
                    <a:lnTo>
                      <a:pt x="4611" y="159"/>
                    </a:lnTo>
                    <a:lnTo>
                      <a:pt x="4614" y="162"/>
                    </a:lnTo>
                    <a:lnTo>
                      <a:pt x="4617" y="166"/>
                    </a:lnTo>
                    <a:lnTo>
                      <a:pt x="4620" y="169"/>
                    </a:lnTo>
                    <a:lnTo>
                      <a:pt x="4623" y="173"/>
                    </a:lnTo>
                    <a:lnTo>
                      <a:pt x="4625" y="176"/>
                    </a:lnTo>
                    <a:lnTo>
                      <a:pt x="4629" y="180"/>
                    </a:lnTo>
                    <a:lnTo>
                      <a:pt x="4632" y="183"/>
                    </a:lnTo>
                    <a:lnTo>
                      <a:pt x="4635" y="186"/>
                    </a:lnTo>
                    <a:lnTo>
                      <a:pt x="4638" y="190"/>
                    </a:lnTo>
                    <a:lnTo>
                      <a:pt x="4640" y="193"/>
                    </a:lnTo>
                    <a:lnTo>
                      <a:pt x="4642" y="197"/>
                    </a:lnTo>
                    <a:lnTo>
                      <a:pt x="4648" y="199"/>
                    </a:lnTo>
                    <a:lnTo>
                      <a:pt x="4654" y="203"/>
                    </a:lnTo>
                    <a:lnTo>
                      <a:pt x="4659" y="206"/>
                    </a:lnTo>
                    <a:lnTo>
                      <a:pt x="4662" y="209"/>
                    </a:lnTo>
                    <a:lnTo>
                      <a:pt x="4663" y="213"/>
                    </a:lnTo>
                    <a:lnTo>
                      <a:pt x="4664" y="216"/>
                    </a:lnTo>
                    <a:lnTo>
                      <a:pt x="4665" y="220"/>
                    </a:lnTo>
                    <a:lnTo>
                      <a:pt x="4666" y="223"/>
                    </a:lnTo>
                    <a:lnTo>
                      <a:pt x="4666" y="227"/>
                    </a:lnTo>
                    <a:lnTo>
                      <a:pt x="4667" y="230"/>
                    </a:lnTo>
                    <a:lnTo>
                      <a:pt x="4666" y="234"/>
                    </a:lnTo>
                    <a:lnTo>
                      <a:pt x="4664" y="237"/>
                    </a:lnTo>
                    <a:lnTo>
                      <a:pt x="4662" y="241"/>
                    </a:lnTo>
                    <a:lnTo>
                      <a:pt x="4658" y="244"/>
                    </a:lnTo>
                    <a:lnTo>
                      <a:pt x="4656" y="248"/>
                    </a:lnTo>
                    <a:lnTo>
                      <a:pt x="4654" y="251"/>
                    </a:lnTo>
                    <a:lnTo>
                      <a:pt x="4650" y="254"/>
                    </a:lnTo>
                    <a:lnTo>
                      <a:pt x="4648" y="258"/>
                    </a:lnTo>
                    <a:lnTo>
                      <a:pt x="4644" y="261"/>
                    </a:lnTo>
                    <a:lnTo>
                      <a:pt x="4642" y="265"/>
                    </a:lnTo>
                    <a:lnTo>
                      <a:pt x="4640" y="268"/>
                    </a:lnTo>
                    <a:lnTo>
                      <a:pt x="4638" y="272"/>
                    </a:lnTo>
                    <a:lnTo>
                      <a:pt x="4636" y="275"/>
                    </a:lnTo>
                    <a:lnTo>
                      <a:pt x="4634" y="279"/>
                    </a:lnTo>
                    <a:lnTo>
                      <a:pt x="4633" y="282"/>
                    </a:lnTo>
                    <a:lnTo>
                      <a:pt x="4631" y="286"/>
                    </a:lnTo>
                    <a:lnTo>
                      <a:pt x="4629" y="289"/>
                    </a:lnTo>
                    <a:lnTo>
                      <a:pt x="4628" y="292"/>
                    </a:lnTo>
                    <a:lnTo>
                      <a:pt x="4626" y="296"/>
                    </a:lnTo>
                    <a:lnTo>
                      <a:pt x="4625" y="299"/>
                    </a:lnTo>
                    <a:lnTo>
                      <a:pt x="4623" y="303"/>
                    </a:lnTo>
                    <a:lnTo>
                      <a:pt x="4621" y="306"/>
                    </a:lnTo>
                    <a:lnTo>
                      <a:pt x="4621" y="310"/>
                    </a:lnTo>
                    <a:lnTo>
                      <a:pt x="4620" y="312"/>
                    </a:lnTo>
                    <a:lnTo>
                      <a:pt x="4619" y="316"/>
                    </a:lnTo>
                    <a:lnTo>
                      <a:pt x="4619" y="319"/>
                    </a:lnTo>
                    <a:lnTo>
                      <a:pt x="4618" y="322"/>
                    </a:lnTo>
                    <a:lnTo>
                      <a:pt x="4616" y="326"/>
                    </a:lnTo>
                    <a:lnTo>
                      <a:pt x="4613" y="329"/>
                    </a:lnTo>
                    <a:lnTo>
                      <a:pt x="4611" y="333"/>
                    </a:lnTo>
                    <a:lnTo>
                      <a:pt x="4610" y="336"/>
                    </a:lnTo>
                    <a:lnTo>
                      <a:pt x="4608" y="340"/>
                    </a:lnTo>
                    <a:lnTo>
                      <a:pt x="4608" y="343"/>
                    </a:lnTo>
                    <a:lnTo>
                      <a:pt x="4606" y="347"/>
                    </a:lnTo>
                    <a:lnTo>
                      <a:pt x="4606" y="350"/>
                    </a:lnTo>
                    <a:lnTo>
                      <a:pt x="4606" y="354"/>
                    </a:lnTo>
                    <a:lnTo>
                      <a:pt x="4605" y="357"/>
                    </a:lnTo>
                    <a:lnTo>
                      <a:pt x="4598" y="360"/>
                    </a:lnTo>
                    <a:lnTo>
                      <a:pt x="4591" y="364"/>
                    </a:lnTo>
                    <a:lnTo>
                      <a:pt x="4587" y="360"/>
                    </a:lnTo>
                    <a:lnTo>
                      <a:pt x="4582" y="357"/>
                    </a:lnTo>
                    <a:lnTo>
                      <a:pt x="4581" y="354"/>
                    </a:lnTo>
                    <a:lnTo>
                      <a:pt x="4580" y="350"/>
                    </a:lnTo>
                    <a:lnTo>
                      <a:pt x="4579" y="347"/>
                    </a:lnTo>
                    <a:lnTo>
                      <a:pt x="4578" y="343"/>
                    </a:lnTo>
                    <a:lnTo>
                      <a:pt x="4576" y="340"/>
                    </a:lnTo>
                    <a:lnTo>
                      <a:pt x="4572" y="339"/>
                    </a:lnTo>
                    <a:lnTo>
                      <a:pt x="4566" y="342"/>
                    </a:lnTo>
                    <a:lnTo>
                      <a:pt x="4560" y="345"/>
                    </a:lnTo>
                    <a:lnTo>
                      <a:pt x="4553" y="349"/>
                    </a:lnTo>
                    <a:lnTo>
                      <a:pt x="4546" y="352"/>
                    </a:lnTo>
                    <a:lnTo>
                      <a:pt x="4538" y="355"/>
                    </a:lnTo>
                    <a:lnTo>
                      <a:pt x="4525" y="352"/>
                    </a:lnTo>
                    <a:lnTo>
                      <a:pt x="4518" y="355"/>
                    </a:lnTo>
                    <a:lnTo>
                      <a:pt x="4512" y="358"/>
                    </a:lnTo>
                    <a:lnTo>
                      <a:pt x="4507" y="360"/>
                    </a:lnTo>
                    <a:lnTo>
                      <a:pt x="4503" y="364"/>
                    </a:lnTo>
                    <a:lnTo>
                      <a:pt x="4497" y="367"/>
                    </a:lnTo>
                    <a:lnTo>
                      <a:pt x="4492" y="371"/>
                    </a:lnTo>
                    <a:lnTo>
                      <a:pt x="4488" y="374"/>
                    </a:lnTo>
                    <a:lnTo>
                      <a:pt x="4484" y="371"/>
                    </a:lnTo>
                    <a:lnTo>
                      <a:pt x="4482" y="367"/>
                    </a:lnTo>
                    <a:lnTo>
                      <a:pt x="4480" y="364"/>
                    </a:lnTo>
                    <a:lnTo>
                      <a:pt x="4476" y="360"/>
                    </a:lnTo>
                    <a:lnTo>
                      <a:pt x="4474" y="357"/>
                    </a:lnTo>
                    <a:lnTo>
                      <a:pt x="4474" y="354"/>
                    </a:lnTo>
                    <a:lnTo>
                      <a:pt x="4473" y="350"/>
                    </a:lnTo>
                    <a:lnTo>
                      <a:pt x="4473" y="347"/>
                    </a:lnTo>
                    <a:lnTo>
                      <a:pt x="4472" y="343"/>
                    </a:lnTo>
                    <a:lnTo>
                      <a:pt x="4470" y="340"/>
                    </a:lnTo>
                    <a:lnTo>
                      <a:pt x="4468" y="336"/>
                    </a:lnTo>
                    <a:lnTo>
                      <a:pt x="4466" y="333"/>
                    </a:lnTo>
                    <a:lnTo>
                      <a:pt x="4464" y="329"/>
                    </a:lnTo>
                    <a:lnTo>
                      <a:pt x="4461" y="326"/>
                    </a:lnTo>
                    <a:lnTo>
                      <a:pt x="4459" y="322"/>
                    </a:lnTo>
                    <a:lnTo>
                      <a:pt x="4457" y="319"/>
                    </a:lnTo>
                    <a:lnTo>
                      <a:pt x="4454" y="316"/>
                    </a:lnTo>
                    <a:lnTo>
                      <a:pt x="4450" y="316"/>
                    </a:lnTo>
                    <a:lnTo>
                      <a:pt x="4445" y="319"/>
                    </a:lnTo>
                    <a:lnTo>
                      <a:pt x="4439" y="322"/>
                    </a:lnTo>
                    <a:lnTo>
                      <a:pt x="4439" y="326"/>
                    </a:lnTo>
                    <a:lnTo>
                      <a:pt x="4438" y="329"/>
                    </a:lnTo>
                    <a:lnTo>
                      <a:pt x="4437" y="333"/>
                    </a:lnTo>
                    <a:lnTo>
                      <a:pt x="4436" y="336"/>
                    </a:lnTo>
                    <a:lnTo>
                      <a:pt x="4436" y="340"/>
                    </a:lnTo>
                    <a:lnTo>
                      <a:pt x="4434" y="337"/>
                    </a:lnTo>
                    <a:lnTo>
                      <a:pt x="4429" y="334"/>
                    </a:lnTo>
                    <a:lnTo>
                      <a:pt x="4426" y="330"/>
                    </a:lnTo>
                    <a:lnTo>
                      <a:pt x="4422" y="327"/>
                    </a:lnTo>
                    <a:lnTo>
                      <a:pt x="4419" y="324"/>
                    </a:lnTo>
                    <a:lnTo>
                      <a:pt x="4407" y="321"/>
                    </a:lnTo>
                    <a:lnTo>
                      <a:pt x="4391" y="321"/>
                    </a:lnTo>
                    <a:lnTo>
                      <a:pt x="4379" y="321"/>
                    </a:lnTo>
                    <a:lnTo>
                      <a:pt x="4366" y="319"/>
                    </a:lnTo>
                    <a:lnTo>
                      <a:pt x="4354" y="321"/>
                    </a:lnTo>
                    <a:lnTo>
                      <a:pt x="4353" y="325"/>
                    </a:lnTo>
                    <a:lnTo>
                      <a:pt x="4352" y="328"/>
                    </a:lnTo>
                    <a:lnTo>
                      <a:pt x="4351" y="332"/>
                    </a:lnTo>
                    <a:lnTo>
                      <a:pt x="4351" y="335"/>
                    </a:lnTo>
                    <a:lnTo>
                      <a:pt x="4349" y="339"/>
                    </a:lnTo>
                    <a:lnTo>
                      <a:pt x="4349" y="342"/>
                    </a:lnTo>
                    <a:lnTo>
                      <a:pt x="4347" y="345"/>
                    </a:lnTo>
                    <a:lnTo>
                      <a:pt x="4346" y="349"/>
                    </a:lnTo>
                    <a:lnTo>
                      <a:pt x="4345" y="352"/>
                    </a:lnTo>
                    <a:lnTo>
                      <a:pt x="4343" y="356"/>
                    </a:lnTo>
                    <a:lnTo>
                      <a:pt x="4338" y="359"/>
                    </a:lnTo>
                    <a:lnTo>
                      <a:pt x="4333" y="363"/>
                    </a:lnTo>
                    <a:lnTo>
                      <a:pt x="4329" y="366"/>
                    </a:lnTo>
                    <a:lnTo>
                      <a:pt x="4324" y="370"/>
                    </a:lnTo>
                    <a:lnTo>
                      <a:pt x="4319" y="373"/>
                    </a:lnTo>
                    <a:lnTo>
                      <a:pt x="4314" y="377"/>
                    </a:lnTo>
                    <a:lnTo>
                      <a:pt x="4307" y="380"/>
                    </a:lnTo>
                    <a:lnTo>
                      <a:pt x="4301" y="382"/>
                    </a:lnTo>
                    <a:lnTo>
                      <a:pt x="4290" y="384"/>
                    </a:lnTo>
                    <a:lnTo>
                      <a:pt x="4278" y="381"/>
                    </a:lnTo>
                    <a:lnTo>
                      <a:pt x="4273" y="378"/>
                    </a:lnTo>
                    <a:lnTo>
                      <a:pt x="4269" y="374"/>
                    </a:lnTo>
                    <a:lnTo>
                      <a:pt x="4262" y="371"/>
                    </a:lnTo>
                    <a:lnTo>
                      <a:pt x="4256" y="367"/>
                    </a:lnTo>
                    <a:lnTo>
                      <a:pt x="4252" y="364"/>
                    </a:lnTo>
                    <a:lnTo>
                      <a:pt x="4247" y="360"/>
                    </a:lnTo>
                    <a:lnTo>
                      <a:pt x="4241" y="360"/>
                    </a:lnTo>
                    <a:lnTo>
                      <a:pt x="4234" y="364"/>
                    </a:lnTo>
                    <a:lnTo>
                      <a:pt x="4227" y="367"/>
                    </a:lnTo>
                    <a:lnTo>
                      <a:pt x="4223" y="371"/>
                    </a:lnTo>
                    <a:lnTo>
                      <a:pt x="4217" y="374"/>
                    </a:lnTo>
                    <a:lnTo>
                      <a:pt x="4211" y="378"/>
                    </a:lnTo>
                    <a:lnTo>
                      <a:pt x="4201" y="380"/>
                    </a:lnTo>
                    <a:lnTo>
                      <a:pt x="4188" y="381"/>
                    </a:lnTo>
                    <a:lnTo>
                      <a:pt x="4175" y="379"/>
                    </a:lnTo>
                    <a:lnTo>
                      <a:pt x="4171" y="375"/>
                    </a:lnTo>
                    <a:close/>
                    <a:moveTo>
                      <a:pt x="4437" y="304"/>
                    </a:moveTo>
                    <a:lnTo>
                      <a:pt x="4436" y="302"/>
                    </a:lnTo>
                    <a:lnTo>
                      <a:pt x="4436" y="301"/>
                    </a:lnTo>
                    <a:lnTo>
                      <a:pt x="4435" y="303"/>
                    </a:lnTo>
                    <a:lnTo>
                      <a:pt x="4435" y="304"/>
                    </a:lnTo>
                    <a:lnTo>
                      <a:pt x="4435" y="305"/>
                    </a:lnTo>
                    <a:lnTo>
                      <a:pt x="4435" y="307"/>
                    </a:lnTo>
                    <a:lnTo>
                      <a:pt x="4436" y="307"/>
                    </a:lnTo>
                    <a:lnTo>
                      <a:pt x="4436" y="305"/>
                    </a:lnTo>
                    <a:lnTo>
                      <a:pt x="4437" y="304"/>
                    </a:lnTo>
                    <a:close/>
                    <a:moveTo>
                      <a:pt x="2671" y="268"/>
                    </a:moveTo>
                    <a:lnTo>
                      <a:pt x="2671" y="265"/>
                    </a:lnTo>
                    <a:lnTo>
                      <a:pt x="2671" y="261"/>
                    </a:lnTo>
                    <a:lnTo>
                      <a:pt x="2670" y="258"/>
                    </a:lnTo>
                    <a:lnTo>
                      <a:pt x="2670" y="254"/>
                    </a:lnTo>
                    <a:lnTo>
                      <a:pt x="2670" y="251"/>
                    </a:lnTo>
                    <a:lnTo>
                      <a:pt x="2670" y="249"/>
                    </a:lnTo>
                    <a:lnTo>
                      <a:pt x="2668" y="245"/>
                    </a:lnTo>
                    <a:lnTo>
                      <a:pt x="2665" y="246"/>
                    </a:lnTo>
                    <a:lnTo>
                      <a:pt x="2660" y="250"/>
                    </a:lnTo>
                    <a:lnTo>
                      <a:pt x="2651" y="253"/>
                    </a:lnTo>
                    <a:lnTo>
                      <a:pt x="2649" y="256"/>
                    </a:lnTo>
                    <a:lnTo>
                      <a:pt x="2646" y="259"/>
                    </a:lnTo>
                    <a:lnTo>
                      <a:pt x="2644" y="262"/>
                    </a:lnTo>
                    <a:lnTo>
                      <a:pt x="2642" y="266"/>
                    </a:lnTo>
                    <a:lnTo>
                      <a:pt x="2645" y="269"/>
                    </a:lnTo>
                    <a:lnTo>
                      <a:pt x="2658" y="269"/>
                    </a:lnTo>
                    <a:lnTo>
                      <a:pt x="2671" y="268"/>
                    </a:lnTo>
                    <a:close/>
                    <a:moveTo>
                      <a:pt x="3738" y="233"/>
                    </a:moveTo>
                    <a:lnTo>
                      <a:pt x="3733" y="229"/>
                    </a:lnTo>
                    <a:lnTo>
                      <a:pt x="3728" y="226"/>
                    </a:lnTo>
                    <a:lnTo>
                      <a:pt x="3725" y="223"/>
                    </a:lnTo>
                    <a:lnTo>
                      <a:pt x="3722" y="220"/>
                    </a:lnTo>
                    <a:lnTo>
                      <a:pt x="3719" y="216"/>
                    </a:lnTo>
                    <a:lnTo>
                      <a:pt x="3717" y="214"/>
                    </a:lnTo>
                    <a:lnTo>
                      <a:pt x="3715" y="211"/>
                    </a:lnTo>
                    <a:lnTo>
                      <a:pt x="3712" y="207"/>
                    </a:lnTo>
                    <a:lnTo>
                      <a:pt x="3710" y="204"/>
                    </a:lnTo>
                    <a:lnTo>
                      <a:pt x="3708" y="201"/>
                    </a:lnTo>
                    <a:lnTo>
                      <a:pt x="3703" y="198"/>
                    </a:lnTo>
                    <a:lnTo>
                      <a:pt x="3705" y="196"/>
                    </a:lnTo>
                    <a:lnTo>
                      <a:pt x="3722" y="194"/>
                    </a:lnTo>
                    <a:lnTo>
                      <a:pt x="3735" y="197"/>
                    </a:lnTo>
                    <a:lnTo>
                      <a:pt x="3740" y="199"/>
                    </a:lnTo>
                    <a:lnTo>
                      <a:pt x="3746" y="199"/>
                    </a:lnTo>
                    <a:lnTo>
                      <a:pt x="3750" y="197"/>
                    </a:lnTo>
                    <a:lnTo>
                      <a:pt x="3762" y="197"/>
                    </a:lnTo>
                    <a:lnTo>
                      <a:pt x="3763" y="199"/>
                    </a:lnTo>
                    <a:lnTo>
                      <a:pt x="3764" y="203"/>
                    </a:lnTo>
                    <a:lnTo>
                      <a:pt x="3764" y="206"/>
                    </a:lnTo>
                    <a:lnTo>
                      <a:pt x="3765" y="209"/>
                    </a:lnTo>
                    <a:lnTo>
                      <a:pt x="3766" y="212"/>
                    </a:lnTo>
                    <a:lnTo>
                      <a:pt x="3766" y="215"/>
                    </a:lnTo>
                    <a:lnTo>
                      <a:pt x="3768" y="219"/>
                    </a:lnTo>
                    <a:lnTo>
                      <a:pt x="3768" y="222"/>
                    </a:lnTo>
                    <a:lnTo>
                      <a:pt x="3768" y="224"/>
                    </a:lnTo>
                    <a:lnTo>
                      <a:pt x="3768" y="228"/>
                    </a:lnTo>
                    <a:lnTo>
                      <a:pt x="3768" y="231"/>
                    </a:lnTo>
                    <a:lnTo>
                      <a:pt x="3764" y="234"/>
                    </a:lnTo>
                    <a:lnTo>
                      <a:pt x="3758" y="237"/>
                    </a:lnTo>
                    <a:lnTo>
                      <a:pt x="3745" y="235"/>
                    </a:lnTo>
                    <a:lnTo>
                      <a:pt x="3738" y="233"/>
                    </a:lnTo>
                    <a:close/>
                    <a:moveTo>
                      <a:pt x="2008" y="214"/>
                    </a:moveTo>
                    <a:lnTo>
                      <a:pt x="2009" y="213"/>
                    </a:lnTo>
                    <a:lnTo>
                      <a:pt x="2009" y="212"/>
                    </a:lnTo>
                    <a:lnTo>
                      <a:pt x="2010" y="212"/>
                    </a:lnTo>
                    <a:lnTo>
                      <a:pt x="2010" y="213"/>
                    </a:lnTo>
                    <a:lnTo>
                      <a:pt x="2010" y="214"/>
                    </a:lnTo>
                    <a:lnTo>
                      <a:pt x="2008" y="214"/>
                    </a:lnTo>
                    <a:close/>
                    <a:moveTo>
                      <a:pt x="3620" y="178"/>
                    </a:moveTo>
                    <a:lnTo>
                      <a:pt x="3620" y="175"/>
                    </a:lnTo>
                    <a:lnTo>
                      <a:pt x="3622" y="171"/>
                    </a:lnTo>
                    <a:lnTo>
                      <a:pt x="3628" y="168"/>
                    </a:lnTo>
                    <a:lnTo>
                      <a:pt x="3635" y="165"/>
                    </a:lnTo>
                    <a:lnTo>
                      <a:pt x="3640" y="163"/>
                    </a:lnTo>
                    <a:lnTo>
                      <a:pt x="3642" y="168"/>
                    </a:lnTo>
                    <a:lnTo>
                      <a:pt x="3645" y="171"/>
                    </a:lnTo>
                    <a:lnTo>
                      <a:pt x="3648" y="175"/>
                    </a:lnTo>
                    <a:lnTo>
                      <a:pt x="3650" y="178"/>
                    </a:lnTo>
                    <a:lnTo>
                      <a:pt x="3644" y="182"/>
                    </a:lnTo>
                    <a:lnTo>
                      <a:pt x="3639" y="184"/>
                    </a:lnTo>
                    <a:lnTo>
                      <a:pt x="3628" y="182"/>
                    </a:lnTo>
                    <a:lnTo>
                      <a:pt x="3620" y="178"/>
                    </a:lnTo>
                    <a:close/>
                    <a:moveTo>
                      <a:pt x="4695" y="178"/>
                    </a:moveTo>
                    <a:lnTo>
                      <a:pt x="4695" y="176"/>
                    </a:lnTo>
                    <a:lnTo>
                      <a:pt x="4695" y="174"/>
                    </a:lnTo>
                    <a:lnTo>
                      <a:pt x="4696" y="171"/>
                    </a:lnTo>
                    <a:lnTo>
                      <a:pt x="4696" y="169"/>
                    </a:lnTo>
                    <a:lnTo>
                      <a:pt x="4696" y="167"/>
                    </a:lnTo>
                    <a:lnTo>
                      <a:pt x="4697" y="165"/>
                    </a:lnTo>
                    <a:lnTo>
                      <a:pt x="4697" y="162"/>
                    </a:lnTo>
                    <a:lnTo>
                      <a:pt x="4700" y="160"/>
                    </a:lnTo>
                    <a:lnTo>
                      <a:pt x="4704" y="158"/>
                    </a:lnTo>
                    <a:lnTo>
                      <a:pt x="4709" y="155"/>
                    </a:lnTo>
                    <a:lnTo>
                      <a:pt x="4714" y="154"/>
                    </a:lnTo>
                    <a:lnTo>
                      <a:pt x="4723" y="155"/>
                    </a:lnTo>
                    <a:lnTo>
                      <a:pt x="4731" y="158"/>
                    </a:lnTo>
                    <a:lnTo>
                      <a:pt x="4737" y="160"/>
                    </a:lnTo>
                    <a:lnTo>
                      <a:pt x="4741" y="161"/>
                    </a:lnTo>
                    <a:lnTo>
                      <a:pt x="4745" y="163"/>
                    </a:lnTo>
                    <a:lnTo>
                      <a:pt x="4748" y="166"/>
                    </a:lnTo>
                    <a:lnTo>
                      <a:pt x="4755" y="168"/>
                    </a:lnTo>
                    <a:lnTo>
                      <a:pt x="4762" y="170"/>
                    </a:lnTo>
                    <a:lnTo>
                      <a:pt x="4770" y="171"/>
                    </a:lnTo>
                    <a:lnTo>
                      <a:pt x="4778" y="174"/>
                    </a:lnTo>
                    <a:lnTo>
                      <a:pt x="4784" y="176"/>
                    </a:lnTo>
                    <a:lnTo>
                      <a:pt x="4788" y="178"/>
                    </a:lnTo>
                    <a:lnTo>
                      <a:pt x="4785" y="180"/>
                    </a:lnTo>
                    <a:lnTo>
                      <a:pt x="4776" y="182"/>
                    </a:lnTo>
                    <a:lnTo>
                      <a:pt x="4764" y="183"/>
                    </a:lnTo>
                    <a:lnTo>
                      <a:pt x="4752" y="183"/>
                    </a:lnTo>
                    <a:lnTo>
                      <a:pt x="4742" y="182"/>
                    </a:lnTo>
                    <a:lnTo>
                      <a:pt x="4734" y="180"/>
                    </a:lnTo>
                    <a:lnTo>
                      <a:pt x="4726" y="180"/>
                    </a:lnTo>
                    <a:lnTo>
                      <a:pt x="4715" y="181"/>
                    </a:lnTo>
                    <a:lnTo>
                      <a:pt x="4704" y="180"/>
                    </a:lnTo>
                    <a:lnTo>
                      <a:pt x="4695" y="178"/>
                    </a:lnTo>
                    <a:close/>
                    <a:moveTo>
                      <a:pt x="5822" y="178"/>
                    </a:moveTo>
                    <a:lnTo>
                      <a:pt x="5822" y="178"/>
                    </a:lnTo>
                    <a:lnTo>
                      <a:pt x="5822" y="180"/>
                    </a:lnTo>
                    <a:lnTo>
                      <a:pt x="5822" y="181"/>
                    </a:lnTo>
                    <a:lnTo>
                      <a:pt x="5822" y="182"/>
                    </a:lnTo>
                    <a:lnTo>
                      <a:pt x="5822" y="181"/>
                    </a:lnTo>
                    <a:lnTo>
                      <a:pt x="5822" y="180"/>
                    </a:lnTo>
                    <a:lnTo>
                      <a:pt x="5822" y="178"/>
                    </a:lnTo>
                    <a:close/>
                    <a:moveTo>
                      <a:pt x="1680" y="143"/>
                    </a:moveTo>
                    <a:lnTo>
                      <a:pt x="1682" y="140"/>
                    </a:lnTo>
                    <a:lnTo>
                      <a:pt x="1686" y="138"/>
                    </a:lnTo>
                    <a:lnTo>
                      <a:pt x="1689" y="135"/>
                    </a:lnTo>
                    <a:lnTo>
                      <a:pt x="1692" y="132"/>
                    </a:lnTo>
                    <a:lnTo>
                      <a:pt x="1696" y="130"/>
                    </a:lnTo>
                    <a:lnTo>
                      <a:pt x="1702" y="128"/>
                    </a:lnTo>
                    <a:lnTo>
                      <a:pt x="1709" y="125"/>
                    </a:lnTo>
                    <a:lnTo>
                      <a:pt x="1719" y="124"/>
                    </a:lnTo>
                    <a:lnTo>
                      <a:pt x="1733" y="123"/>
                    </a:lnTo>
                    <a:lnTo>
                      <a:pt x="1744" y="122"/>
                    </a:lnTo>
                    <a:lnTo>
                      <a:pt x="1755" y="122"/>
                    </a:lnTo>
                    <a:lnTo>
                      <a:pt x="1767" y="123"/>
                    </a:lnTo>
                    <a:lnTo>
                      <a:pt x="1781" y="123"/>
                    </a:lnTo>
                    <a:lnTo>
                      <a:pt x="1788" y="125"/>
                    </a:lnTo>
                    <a:lnTo>
                      <a:pt x="1789" y="128"/>
                    </a:lnTo>
                    <a:lnTo>
                      <a:pt x="1792" y="131"/>
                    </a:lnTo>
                    <a:lnTo>
                      <a:pt x="1793" y="133"/>
                    </a:lnTo>
                    <a:lnTo>
                      <a:pt x="1794" y="136"/>
                    </a:lnTo>
                    <a:lnTo>
                      <a:pt x="1795" y="138"/>
                    </a:lnTo>
                    <a:lnTo>
                      <a:pt x="1796" y="141"/>
                    </a:lnTo>
                    <a:lnTo>
                      <a:pt x="1794" y="144"/>
                    </a:lnTo>
                    <a:lnTo>
                      <a:pt x="1786" y="146"/>
                    </a:lnTo>
                    <a:lnTo>
                      <a:pt x="1772" y="146"/>
                    </a:lnTo>
                    <a:lnTo>
                      <a:pt x="1758" y="146"/>
                    </a:lnTo>
                    <a:lnTo>
                      <a:pt x="1747" y="145"/>
                    </a:lnTo>
                    <a:lnTo>
                      <a:pt x="1739" y="143"/>
                    </a:lnTo>
                    <a:lnTo>
                      <a:pt x="1736" y="140"/>
                    </a:lnTo>
                    <a:lnTo>
                      <a:pt x="1735" y="138"/>
                    </a:lnTo>
                    <a:lnTo>
                      <a:pt x="1735" y="136"/>
                    </a:lnTo>
                    <a:lnTo>
                      <a:pt x="1734" y="132"/>
                    </a:lnTo>
                    <a:lnTo>
                      <a:pt x="1733" y="130"/>
                    </a:lnTo>
                    <a:lnTo>
                      <a:pt x="1722" y="129"/>
                    </a:lnTo>
                    <a:lnTo>
                      <a:pt x="1714" y="129"/>
                    </a:lnTo>
                    <a:lnTo>
                      <a:pt x="1713" y="132"/>
                    </a:lnTo>
                    <a:lnTo>
                      <a:pt x="1712" y="135"/>
                    </a:lnTo>
                    <a:lnTo>
                      <a:pt x="1711" y="137"/>
                    </a:lnTo>
                    <a:lnTo>
                      <a:pt x="1710" y="139"/>
                    </a:lnTo>
                    <a:lnTo>
                      <a:pt x="1710" y="143"/>
                    </a:lnTo>
                    <a:lnTo>
                      <a:pt x="1701" y="145"/>
                    </a:lnTo>
                    <a:lnTo>
                      <a:pt x="1690" y="144"/>
                    </a:lnTo>
                    <a:lnTo>
                      <a:pt x="1680" y="143"/>
                    </a:lnTo>
                    <a:close/>
                    <a:moveTo>
                      <a:pt x="3339" y="143"/>
                    </a:moveTo>
                    <a:lnTo>
                      <a:pt x="3340" y="140"/>
                    </a:lnTo>
                    <a:lnTo>
                      <a:pt x="3341" y="139"/>
                    </a:lnTo>
                    <a:lnTo>
                      <a:pt x="3342" y="137"/>
                    </a:lnTo>
                    <a:lnTo>
                      <a:pt x="3344" y="136"/>
                    </a:lnTo>
                    <a:lnTo>
                      <a:pt x="3345" y="135"/>
                    </a:lnTo>
                    <a:lnTo>
                      <a:pt x="3348" y="137"/>
                    </a:lnTo>
                    <a:lnTo>
                      <a:pt x="3352" y="138"/>
                    </a:lnTo>
                    <a:lnTo>
                      <a:pt x="3355" y="140"/>
                    </a:lnTo>
                    <a:lnTo>
                      <a:pt x="3359" y="141"/>
                    </a:lnTo>
                    <a:lnTo>
                      <a:pt x="3359" y="143"/>
                    </a:lnTo>
                    <a:lnTo>
                      <a:pt x="3350" y="144"/>
                    </a:lnTo>
                    <a:lnTo>
                      <a:pt x="3344" y="144"/>
                    </a:lnTo>
                    <a:lnTo>
                      <a:pt x="3339" y="143"/>
                    </a:lnTo>
                    <a:close/>
                    <a:moveTo>
                      <a:pt x="833" y="124"/>
                    </a:moveTo>
                    <a:lnTo>
                      <a:pt x="832" y="124"/>
                    </a:lnTo>
                    <a:lnTo>
                      <a:pt x="832" y="123"/>
                    </a:lnTo>
                    <a:lnTo>
                      <a:pt x="831" y="124"/>
                    </a:lnTo>
                    <a:lnTo>
                      <a:pt x="829" y="124"/>
                    </a:lnTo>
                    <a:lnTo>
                      <a:pt x="828" y="124"/>
                    </a:lnTo>
                    <a:lnTo>
                      <a:pt x="831" y="125"/>
                    </a:lnTo>
                    <a:lnTo>
                      <a:pt x="832" y="125"/>
                    </a:lnTo>
                    <a:lnTo>
                      <a:pt x="833" y="124"/>
                    </a:lnTo>
                    <a:close/>
                    <a:moveTo>
                      <a:pt x="2736" y="107"/>
                    </a:moveTo>
                    <a:lnTo>
                      <a:pt x="2738" y="107"/>
                    </a:lnTo>
                    <a:lnTo>
                      <a:pt x="2739" y="107"/>
                    </a:lnTo>
                    <a:lnTo>
                      <a:pt x="2740" y="107"/>
                    </a:lnTo>
                    <a:lnTo>
                      <a:pt x="2739" y="107"/>
                    </a:lnTo>
                    <a:lnTo>
                      <a:pt x="2738" y="108"/>
                    </a:lnTo>
                    <a:lnTo>
                      <a:pt x="2736" y="107"/>
                    </a:lnTo>
                    <a:close/>
                  </a:path>
                </a:pathLst>
              </a:custGeom>
              <a:solidFill>
                <a:srgbClr val="585858"/>
              </a:solidFill>
              <a:ln w="9525">
                <a:noFill/>
                <a:round/>
                <a:headEnd/>
                <a:tailEnd/>
              </a:ln>
            </p:spPr>
            <p:txBody>
              <a:bodyPr/>
              <a:lstStyle/>
              <a:p>
                <a:endParaRPr lang="ru-RU"/>
              </a:p>
            </p:txBody>
          </p:sp>
          <p:sp>
            <p:nvSpPr>
              <p:cNvPr id="22796" name="Freeform 14"/>
              <p:cNvSpPr>
                <a:spLocks noEditPoints="1"/>
              </p:cNvSpPr>
              <p:nvPr/>
            </p:nvSpPr>
            <p:spPr bwMode="auto">
              <a:xfrm>
                <a:off x="495" y="1189"/>
                <a:ext cx="3457" cy="635"/>
              </a:xfrm>
              <a:custGeom>
                <a:avLst/>
                <a:gdLst>
                  <a:gd name="T0" fmla="*/ 10 w 6913"/>
                  <a:gd name="T1" fmla="*/ 1 h 1270"/>
                  <a:gd name="T2" fmla="*/ 11 w 6913"/>
                  <a:gd name="T3" fmla="*/ 3 h 1270"/>
                  <a:gd name="T4" fmla="*/ 17 w 6913"/>
                  <a:gd name="T5" fmla="*/ 4 h 1270"/>
                  <a:gd name="T6" fmla="*/ 19 w 6913"/>
                  <a:gd name="T7" fmla="*/ 2 h 1270"/>
                  <a:gd name="T8" fmla="*/ 21 w 6913"/>
                  <a:gd name="T9" fmla="*/ 2 h 1270"/>
                  <a:gd name="T10" fmla="*/ 22 w 6913"/>
                  <a:gd name="T11" fmla="*/ 1 h 1270"/>
                  <a:gd name="T12" fmla="*/ 23 w 6913"/>
                  <a:gd name="T13" fmla="*/ 1 h 1270"/>
                  <a:gd name="T14" fmla="*/ 25 w 6913"/>
                  <a:gd name="T15" fmla="*/ 3 h 1270"/>
                  <a:gd name="T16" fmla="*/ 31 w 6913"/>
                  <a:gd name="T17" fmla="*/ 2 h 1270"/>
                  <a:gd name="T18" fmla="*/ 32 w 6913"/>
                  <a:gd name="T19" fmla="*/ 2 h 1270"/>
                  <a:gd name="T20" fmla="*/ 33 w 6913"/>
                  <a:gd name="T21" fmla="*/ 4 h 1270"/>
                  <a:gd name="T22" fmla="*/ 36 w 6913"/>
                  <a:gd name="T23" fmla="*/ 5 h 1270"/>
                  <a:gd name="T24" fmla="*/ 44 w 6913"/>
                  <a:gd name="T25" fmla="*/ 5 h 1270"/>
                  <a:gd name="T26" fmla="*/ 45 w 6913"/>
                  <a:gd name="T27" fmla="*/ 2 h 1270"/>
                  <a:gd name="T28" fmla="*/ 44 w 6913"/>
                  <a:gd name="T29" fmla="*/ 1 h 1270"/>
                  <a:gd name="T30" fmla="*/ 48 w 6913"/>
                  <a:gd name="T31" fmla="*/ 1 h 1270"/>
                  <a:gd name="T32" fmla="*/ 50 w 6913"/>
                  <a:gd name="T33" fmla="*/ 2 h 1270"/>
                  <a:gd name="T34" fmla="*/ 48 w 6913"/>
                  <a:gd name="T35" fmla="*/ 1 h 1270"/>
                  <a:gd name="T36" fmla="*/ 50 w 6913"/>
                  <a:gd name="T37" fmla="*/ 2 h 1270"/>
                  <a:gd name="T38" fmla="*/ 54 w 6913"/>
                  <a:gd name="T39" fmla="*/ 1 h 1270"/>
                  <a:gd name="T40" fmla="*/ 9 w 6913"/>
                  <a:gd name="T41" fmla="*/ 9 h 1270"/>
                  <a:gd name="T42" fmla="*/ 8 w 6913"/>
                  <a:gd name="T43" fmla="*/ 6 h 1270"/>
                  <a:gd name="T44" fmla="*/ 6 w 6913"/>
                  <a:gd name="T45" fmla="*/ 5 h 1270"/>
                  <a:gd name="T46" fmla="*/ 5 w 6913"/>
                  <a:gd name="T47" fmla="*/ 2 h 1270"/>
                  <a:gd name="T48" fmla="*/ 6 w 6913"/>
                  <a:gd name="T49" fmla="*/ 1 h 1270"/>
                  <a:gd name="T50" fmla="*/ 2 w 6913"/>
                  <a:gd name="T51" fmla="*/ 10 h 1270"/>
                  <a:gd name="T52" fmla="*/ 2 w 6913"/>
                  <a:gd name="T53" fmla="*/ 6 h 1270"/>
                  <a:gd name="T54" fmla="*/ 4 w 6913"/>
                  <a:gd name="T55" fmla="*/ 9 h 1270"/>
                  <a:gd name="T56" fmla="*/ 2 w 6913"/>
                  <a:gd name="T57" fmla="*/ 9 h 1270"/>
                  <a:gd name="T58" fmla="*/ 24 w 6913"/>
                  <a:gd name="T59" fmla="*/ 3 h 1270"/>
                  <a:gd name="T60" fmla="*/ 33 w 6913"/>
                  <a:gd name="T61" fmla="*/ 2 h 1270"/>
                  <a:gd name="T62" fmla="*/ 37 w 6913"/>
                  <a:gd name="T63" fmla="*/ 2 h 1270"/>
                  <a:gd name="T64" fmla="*/ 35 w 6913"/>
                  <a:gd name="T65" fmla="*/ 2 h 1270"/>
                  <a:gd name="T66" fmla="*/ 21 w 6913"/>
                  <a:gd name="T67" fmla="*/ 2 h 1270"/>
                  <a:gd name="T68" fmla="*/ 29 w 6913"/>
                  <a:gd name="T69" fmla="*/ 1 h 1270"/>
                  <a:gd name="T70" fmla="*/ 15 w 6913"/>
                  <a:gd name="T71" fmla="*/ 1 h 1270"/>
                  <a:gd name="T72" fmla="*/ 9 w 6913"/>
                  <a:gd name="T73" fmla="*/ 1 h 1270"/>
                  <a:gd name="T74" fmla="*/ 10 w 6913"/>
                  <a:gd name="T75" fmla="*/ 2 h 1270"/>
                  <a:gd name="T76" fmla="*/ 11 w 6913"/>
                  <a:gd name="T77" fmla="*/ 5 h 1270"/>
                  <a:gd name="T78" fmla="*/ 19 w 6913"/>
                  <a:gd name="T79" fmla="*/ 5 h 1270"/>
                  <a:gd name="T80" fmla="*/ 21 w 6913"/>
                  <a:gd name="T81" fmla="*/ 2 h 1270"/>
                  <a:gd name="T82" fmla="*/ 24 w 6913"/>
                  <a:gd name="T83" fmla="*/ 3 h 1270"/>
                  <a:gd name="T84" fmla="*/ 29 w 6913"/>
                  <a:gd name="T85" fmla="*/ 3 h 1270"/>
                  <a:gd name="T86" fmla="*/ 33 w 6913"/>
                  <a:gd name="T87" fmla="*/ 5 h 1270"/>
                  <a:gd name="T88" fmla="*/ 35 w 6913"/>
                  <a:gd name="T89" fmla="*/ 7 h 1270"/>
                  <a:gd name="T90" fmla="*/ 42 w 6913"/>
                  <a:gd name="T91" fmla="*/ 6 h 1270"/>
                  <a:gd name="T92" fmla="*/ 44 w 6913"/>
                  <a:gd name="T93" fmla="*/ 5 h 1270"/>
                  <a:gd name="T94" fmla="*/ 46 w 6913"/>
                  <a:gd name="T95" fmla="*/ 2 h 1270"/>
                  <a:gd name="T96" fmla="*/ 47 w 6913"/>
                  <a:gd name="T97" fmla="*/ 1 h 1270"/>
                  <a:gd name="T98" fmla="*/ 48 w 6913"/>
                  <a:gd name="T99" fmla="*/ 2 h 1270"/>
                  <a:gd name="T100" fmla="*/ 51 w 6913"/>
                  <a:gd name="T101" fmla="*/ 3 h 1270"/>
                  <a:gd name="T102" fmla="*/ 52 w 6913"/>
                  <a:gd name="T103" fmla="*/ 2 h 1270"/>
                  <a:gd name="T104" fmla="*/ 54 w 6913"/>
                  <a:gd name="T105" fmla="*/ 3 h 1270"/>
                  <a:gd name="T106" fmla="*/ 9 w 6913"/>
                  <a:gd name="T107" fmla="*/ 9 h 1270"/>
                  <a:gd name="T108" fmla="*/ 7 w 6913"/>
                  <a:gd name="T109" fmla="*/ 5 h 1270"/>
                  <a:gd name="T110" fmla="*/ 5 w 6913"/>
                  <a:gd name="T111" fmla="*/ 3 h 1270"/>
                  <a:gd name="T112" fmla="*/ 4 w 6913"/>
                  <a:gd name="T113" fmla="*/ 2 h 1270"/>
                  <a:gd name="T114" fmla="*/ 6 w 6913"/>
                  <a:gd name="T115" fmla="*/ 1 h 1270"/>
                  <a:gd name="T116" fmla="*/ 24 w 6913"/>
                  <a:gd name="T117" fmla="*/ 4 h 1270"/>
                  <a:gd name="T118" fmla="*/ 51 w 6913"/>
                  <a:gd name="T119" fmla="*/ 3 h 1270"/>
                  <a:gd name="T120" fmla="*/ 34 w 6913"/>
                  <a:gd name="T121" fmla="*/ 2 h 1270"/>
                  <a:gd name="T122" fmla="*/ 36 w 6913"/>
                  <a:gd name="T123" fmla="*/ 2 h 1270"/>
                  <a:gd name="T124" fmla="*/ 33 w 6913"/>
                  <a:gd name="T125" fmla="*/ 2 h 12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913"/>
                  <a:gd name="T190" fmla="*/ 0 h 1270"/>
                  <a:gd name="T191" fmla="*/ 6913 w 6913"/>
                  <a:gd name="T192" fmla="*/ 1270 h 12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913" h="1270">
                    <a:moveTo>
                      <a:pt x="1136" y="0"/>
                    </a:moveTo>
                    <a:lnTo>
                      <a:pt x="1137" y="3"/>
                    </a:lnTo>
                    <a:lnTo>
                      <a:pt x="1138" y="7"/>
                    </a:lnTo>
                    <a:lnTo>
                      <a:pt x="1138" y="10"/>
                    </a:lnTo>
                    <a:lnTo>
                      <a:pt x="1139" y="14"/>
                    </a:lnTo>
                    <a:lnTo>
                      <a:pt x="1141" y="17"/>
                    </a:lnTo>
                    <a:lnTo>
                      <a:pt x="1141" y="20"/>
                    </a:lnTo>
                    <a:lnTo>
                      <a:pt x="1142" y="25"/>
                    </a:lnTo>
                    <a:lnTo>
                      <a:pt x="1142" y="29"/>
                    </a:lnTo>
                    <a:lnTo>
                      <a:pt x="1142" y="32"/>
                    </a:lnTo>
                    <a:lnTo>
                      <a:pt x="1143" y="35"/>
                    </a:lnTo>
                    <a:lnTo>
                      <a:pt x="1143" y="39"/>
                    </a:lnTo>
                    <a:lnTo>
                      <a:pt x="1142" y="42"/>
                    </a:lnTo>
                    <a:lnTo>
                      <a:pt x="1142" y="46"/>
                    </a:lnTo>
                    <a:lnTo>
                      <a:pt x="1142" y="49"/>
                    </a:lnTo>
                    <a:lnTo>
                      <a:pt x="1142" y="53"/>
                    </a:lnTo>
                    <a:lnTo>
                      <a:pt x="1141" y="56"/>
                    </a:lnTo>
                    <a:lnTo>
                      <a:pt x="1139" y="61"/>
                    </a:lnTo>
                    <a:lnTo>
                      <a:pt x="1138" y="64"/>
                    </a:lnTo>
                    <a:lnTo>
                      <a:pt x="1137" y="68"/>
                    </a:lnTo>
                    <a:lnTo>
                      <a:pt x="1136" y="71"/>
                    </a:lnTo>
                    <a:lnTo>
                      <a:pt x="1134" y="75"/>
                    </a:lnTo>
                    <a:lnTo>
                      <a:pt x="1131" y="78"/>
                    </a:lnTo>
                    <a:lnTo>
                      <a:pt x="1129" y="82"/>
                    </a:lnTo>
                    <a:lnTo>
                      <a:pt x="1126" y="85"/>
                    </a:lnTo>
                    <a:lnTo>
                      <a:pt x="1122" y="88"/>
                    </a:lnTo>
                    <a:lnTo>
                      <a:pt x="1119" y="92"/>
                    </a:lnTo>
                    <a:lnTo>
                      <a:pt x="1114" y="95"/>
                    </a:lnTo>
                    <a:lnTo>
                      <a:pt x="1109" y="99"/>
                    </a:lnTo>
                    <a:lnTo>
                      <a:pt x="1104" y="102"/>
                    </a:lnTo>
                    <a:lnTo>
                      <a:pt x="1097" y="106"/>
                    </a:lnTo>
                    <a:lnTo>
                      <a:pt x="1094" y="109"/>
                    </a:lnTo>
                    <a:lnTo>
                      <a:pt x="1093" y="113"/>
                    </a:lnTo>
                    <a:lnTo>
                      <a:pt x="1091" y="117"/>
                    </a:lnTo>
                    <a:lnTo>
                      <a:pt x="1090" y="121"/>
                    </a:lnTo>
                    <a:lnTo>
                      <a:pt x="1089" y="124"/>
                    </a:lnTo>
                    <a:lnTo>
                      <a:pt x="1096" y="128"/>
                    </a:lnTo>
                    <a:lnTo>
                      <a:pt x="1107" y="130"/>
                    </a:lnTo>
                    <a:lnTo>
                      <a:pt x="1115" y="133"/>
                    </a:lnTo>
                    <a:lnTo>
                      <a:pt x="1123" y="137"/>
                    </a:lnTo>
                    <a:lnTo>
                      <a:pt x="1134" y="139"/>
                    </a:lnTo>
                    <a:lnTo>
                      <a:pt x="1147" y="141"/>
                    </a:lnTo>
                    <a:lnTo>
                      <a:pt x="1162" y="139"/>
                    </a:lnTo>
                    <a:lnTo>
                      <a:pt x="1182" y="139"/>
                    </a:lnTo>
                    <a:lnTo>
                      <a:pt x="1200" y="138"/>
                    </a:lnTo>
                    <a:lnTo>
                      <a:pt x="1219" y="138"/>
                    </a:lnTo>
                    <a:lnTo>
                      <a:pt x="1237" y="138"/>
                    </a:lnTo>
                    <a:lnTo>
                      <a:pt x="1250" y="140"/>
                    </a:lnTo>
                    <a:lnTo>
                      <a:pt x="1255" y="144"/>
                    </a:lnTo>
                    <a:lnTo>
                      <a:pt x="1252" y="147"/>
                    </a:lnTo>
                    <a:lnTo>
                      <a:pt x="1251" y="151"/>
                    </a:lnTo>
                    <a:lnTo>
                      <a:pt x="1250" y="155"/>
                    </a:lnTo>
                    <a:lnTo>
                      <a:pt x="1249" y="159"/>
                    </a:lnTo>
                    <a:lnTo>
                      <a:pt x="1247" y="162"/>
                    </a:lnTo>
                    <a:lnTo>
                      <a:pt x="1245" y="166"/>
                    </a:lnTo>
                    <a:lnTo>
                      <a:pt x="1244" y="169"/>
                    </a:lnTo>
                    <a:lnTo>
                      <a:pt x="1242" y="173"/>
                    </a:lnTo>
                    <a:lnTo>
                      <a:pt x="1241" y="176"/>
                    </a:lnTo>
                    <a:lnTo>
                      <a:pt x="1240" y="180"/>
                    </a:lnTo>
                    <a:lnTo>
                      <a:pt x="1240" y="183"/>
                    </a:lnTo>
                    <a:lnTo>
                      <a:pt x="1240" y="186"/>
                    </a:lnTo>
                    <a:lnTo>
                      <a:pt x="1240" y="191"/>
                    </a:lnTo>
                    <a:lnTo>
                      <a:pt x="1240" y="194"/>
                    </a:lnTo>
                    <a:lnTo>
                      <a:pt x="1241" y="198"/>
                    </a:lnTo>
                    <a:lnTo>
                      <a:pt x="1244" y="201"/>
                    </a:lnTo>
                    <a:lnTo>
                      <a:pt x="1248" y="205"/>
                    </a:lnTo>
                    <a:lnTo>
                      <a:pt x="1252" y="208"/>
                    </a:lnTo>
                    <a:lnTo>
                      <a:pt x="1257" y="212"/>
                    </a:lnTo>
                    <a:lnTo>
                      <a:pt x="1262" y="215"/>
                    </a:lnTo>
                    <a:lnTo>
                      <a:pt x="1265" y="219"/>
                    </a:lnTo>
                    <a:lnTo>
                      <a:pt x="1270" y="222"/>
                    </a:lnTo>
                    <a:lnTo>
                      <a:pt x="1275" y="226"/>
                    </a:lnTo>
                    <a:lnTo>
                      <a:pt x="1281" y="229"/>
                    </a:lnTo>
                    <a:lnTo>
                      <a:pt x="1283" y="233"/>
                    </a:lnTo>
                    <a:lnTo>
                      <a:pt x="1287" y="236"/>
                    </a:lnTo>
                    <a:lnTo>
                      <a:pt x="1290" y="239"/>
                    </a:lnTo>
                    <a:lnTo>
                      <a:pt x="1293" y="243"/>
                    </a:lnTo>
                    <a:lnTo>
                      <a:pt x="1296" y="246"/>
                    </a:lnTo>
                    <a:lnTo>
                      <a:pt x="1298" y="250"/>
                    </a:lnTo>
                    <a:lnTo>
                      <a:pt x="1298" y="253"/>
                    </a:lnTo>
                    <a:lnTo>
                      <a:pt x="1298" y="258"/>
                    </a:lnTo>
                    <a:lnTo>
                      <a:pt x="1300" y="261"/>
                    </a:lnTo>
                    <a:lnTo>
                      <a:pt x="1300" y="265"/>
                    </a:lnTo>
                    <a:lnTo>
                      <a:pt x="1300" y="268"/>
                    </a:lnTo>
                    <a:lnTo>
                      <a:pt x="1296" y="272"/>
                    </a:lnTo>
                    <a:lnTo>
                      <a:pt x="1294" y="275"/>
                    </a:lnTo>
                    <a:lnTo>
                      <a:pt x="1290" y="279"/>
                    </a:lnTo>
                    <a:lnTo>
                      <a:pt x="1288" y="282"/>
                    </a:lnTo>
                    <a:lnTo>
                      <a:pt x="1286" y="286"/>
                    </a:lnTo>
                    <a:lnTo>
                      <a:pt x="1283" y="289"/>
                    </a:lnTo>
                    <a:lnTo>
                      <a:pt x="1277" y="292"/>
                    </a:lnTo>
                    <a:lnTo>
                      <a:pt x="1264" y="295"/>
                    </a:lnTo>
                    <a:lnTo>
                      <a:pt x="1259" y="298"/>
                    </a:lnTo>
                    <a:lnTo>
                      <a:pt x="1255" y="303"/>
                    </a:lnTo>
                    <a:lnTo>
                      <a:pt x="1255" y="306"/>
                    </a:lnTo>
                    <a:lnTo>
                      <a:pt x="1257" y="310"/>
                    </a:lnTo>
                    <a:lnTo>
                      <a:pt x="1259" y="313"/>
                    </a:lnTo>
                    <a:lnTo>
                      <a:pt x="1263" y="317"/>
                    </a:lnTo>
                    <a:lnTo>
                      <a:pt x="1265" y="319"/>
                    </a:lnTo>
                    <a:lnTo>
                      <a:pt x="1272" y="316"/>
                    </a:lnTo>
                    <a:lnTo>
                      <a:pt x="1278" y="312"/>
                    </a:lnTo>
                    <a:lnTo>
                      <a:pt x="1283" y="311"/>
                    </a:lnTo>
                    <a:lnTo>
                      <a:pt x="1290" y="314"/>
                    </a:lnTo>
                    <a:lnTo>
                      <a:pt x="1296" y="318"/>
                    </a:lnTo>
                    <a:lnTo>
                      <a:pt x="1301" y="321"/>
                    </a:lnTo>
                    <a:lnTo>
                      <a:pt x="1304" y="325"/>
                    </a:lnTo>
                    <a:lnTo>
                      <a:pt x="1309" y="328"/>
                    </a:lnTo>
                    <a:lnTo>
                      <a:pt x="1312" y="333"/>
                    </a:lnTo>
                    <a:lnTo>
                      <a:pt x="1316" y="336"/>
                    </a:lnTo>
                    <a:lnTo>
                      <a:pt x="1319" y="340"/>
                    </a:lnTo>
                    <a:lnTo>
                      <a:pt x="1320" y="343"/>
                    </a:lnTo>
                    <a:lnTo>
                      <a:pt x="1323" y="347"/>
                    </a:lnTo>
                    <a:lnTo>
                      <a:pt x="1324" y="350"/>
                    </a:lnTo>
                    <a:lnTo>
                      <a:pt x="1326" y="354"/>
                    </a:lnTo>
                    <a:lnTo>
                      <a:pt x="1327" y="357"/>
                    </a:lnTo>
                    <a:lnTo>
                      <a:pt x="1328" y="360"/>
                    </a:lnTo>
                    <a:lnTo>
                      <a:pt x="1330" y="364"/>
                    </a:lnTo>
                    <a:lnTo>
                      <a:pt x="1330" y="367"/>
                    </a:lnTo>
                    <a:lnTo>
                      <a:pt x="1331" y="372"/>
                    </a:lnTo>
                    <a:lnTo>
                      <a:pt x="1332" y="375"/>
                    </a:lnTo>
                    <a:lnTo>
                      <a:pt x="1332" y="379"/>
                    </a:lnTo>
                    <a:lnTo>
                      <a:pt x="1332" y="382"/>
                    </a:lnTo>
                    <a:lnTo>
                      <a:pt x="1333" y="386"/>
                    </a:lnTo>
                    <a:lnTo>
                      <a:pt x="1333" y="389"/>
                    </a:lnTo>
                    <a:lnTo>
                      <a:pt x="1333" y="393"/>
                    </a:lnTo>
                    <a:lnTo>
                      <a:pt x="1333" y="396"/>
                    </a:lnTo>
                    <a:lnTo>
                      <a:pt x="1334" y="400"/>
                    </a:lnTo>
                    <a:lnTo>
                      <a:pt x="1334" y="404"/>
                    </a:lnTo>
                    <a:lnTo>
                      <a:pt x="1334" y="408"/>
                    </a:lnTo>
                    <a:lnTo>
                      <a:pt x="1334" y="411"/>
                    </a:lnTo>
                    <a:lnTo>
                      <a:pt x="1335" y="415"/>
                    </a:lnTo>
                    <a:lnTo>
                      <a:pt x="1335" y="418"/>
                    </a:lnTo>
                    <a:lnTo>
                      <a:pt x="1335" y="422"/>
                    </a:lnTo>
                    <a:lnTo>
                      <a:pt x="1335" y="425"/>
                    </a:lnTo>
                    <a:lnTo>
                      <a:pt x="1335" y="428"/>
                    </a:lnTo>
                    <a:lnTo>
                      <a:pt x="1334" y="432"/>
                    </a:lnTo>
                    <a:lnTo>
                      <a:pt x="1333" y="435"/>
                    </a:lnTo>
                    <a:lnTo>
                      <a:pt x="1332" y="440"/>
                    </a:lnTo>
                    <a:lnTo>
                      <a:pt x="1331" y="443"/>
                    </a:lnTo>
                    <a:lnTo>
                      <a:pt x="1330" y="447"/>
                    </a:lnTo>
                    <a:lnTo>
                      <a:pt x="1328" y="450"/>
                    </a:lnTo>
                    <a:lnTo>
                      <a:pt x="1328" y="454"/>
                    </a:lnTo>
                    <a:lnTo>
                      <a:pt x="1327" y="457"/>
                    </a:lnTo>
                    <a:lnTo>
                      <a:pt x="1326" y="461"/>
                    </a:lnTo>
                    <a:lnTo>
                      <a:pt x="1325" y="464"/>
                    </a:lnTo>
                    <a:lnTo>
                      <a:pt x="1326" y="468"/>
                    </a:lnTo>
                    <a:lnTo>
                      <a:pt x="1327" y="472"/>
                    </a:lnTo>
                    <a:lnTo>
                      <a:pt x="1328" y="476"/>
                    </a:lnTo>
                    <a:lnTo>
                      <a:pt x="1330" y="479"/>
                    </a:lnTo>
                    <a:lnTo>
                      <a:pt x="1331" y="483"/>
                    </a:lnTo>
                    <a:lnTo>
                      <a:pt x="1333" y="486"/>
                    </a:lnTo>
                    <a:lnTo>
                      <a:pt x="1334" y="490"/>
                    </a:lnTo>
                    <a:lnTo>
                      <a:pt x="1338" y="493"/>
                    </a:lnTo>
                    <a:lnTo>
                      <a:pt x="1340" y="496"/>
                    </a:lnTo>
                    <a:lnTo>
                      <a:pt x="1342" y="500"/>
                    </a:lnTo>
                    <a:lnTo>
                      <a:pt x="1347" y="503"/>
                    </a:lnTo>
                    <a:lnTo>
                      <a:pt x="1353" y="507"/>
                    </a:lnTo>
                    <a:lnTo>
                      <a:pt x="1361" y="510"/>
                    </a:lnTo>
                    <a:lnTo>
                      <a:pt x="1369" y="514"/>
                    </a:lnTo>
                    <a:lnTo>
                      <a:pt x="1381" y="516"/>
                    </a:lnTo>
                    <a:lnTo>
                      <a:pt x="1396" y="518"/>
                    </a:lnTo>
                    <a:lnTo>
                      <a:pt x="1412" y="521"/>
                    </a:lnTo>
                    <a:lnTo>
                      <a:pt x="1427" y="523"/>
                    </a:lnTo>
                    <a:lnTo>
                      <a:pt x="1441" y="525"/>
                    </a:lnTo>
                    <a:lnTo>
                      <a:pt x="1455" y="528"/>
                    </a:lnTo>
                    <a:lnTo>
                      <a:pt x="1468" y="531"/>
                    </a:lnTo>
                    <a:lnTo>
                      <a:pt x="1483" y="533"/>
                    </a:lnTo>
                    <a:lnTo>
                      <a:pt x="1499" y="534"/>
                    </a:lnTo>
                    <a:lnTo>
                      <a:pt x="1518" y="533"/>
                    </a:lnTo>
                    <a:lnTo>
                      <a:pt x="1538" y="533"/>
                    </a:lnTo>
                    <a:lnTo>
                      <a:pt x="1558" y="534"/>
                    </a:lnTo>
                    <a:lnTo>
                      <a:pt x="1570" y="531"/>
                    </a:lnTo>
                    <a:lnTo>
                      <a:pt x="1583" y="529"/>
                    </a:lnTo>
                    <a:lnTo>
                      <a:pt x="1596" y="526"/>
                    </a:lnTo>
                    <a:lnTo>
                      <a:pt x="1612" y="524"/>
                    </a:lnTo>
                    <a:lnTo>
                      <a:pt x="1629" y="523"/>
                    </a:lnTo>
                    <a:lnTo>
                      <a:pt x="1649" y="523"/>
                    </a:lnTo>
                    <a:lnTo>
                      <a:pt x="1668" y="523"/>
                    </a:lnTo>
                    <a:lnTo>
                      <a:pt x="1687" y="524"/>
                    </a:lnTo>
                    <a:lnTo>
                      <a:pt x="1702" y="526"/>
                    </a:lnTo>
                    <a:lnTo>
                      <a:pt x="1714" y="529"/>
                    </a:lnTo>
                    <a:lnTo>
                      <a:pt x="1725" y="532"/>
                    </a:lnTo>
                    <a:lnTo>
                      <a:pt x="1736" y="534"/>
                    </a:lnTo>
                    <a:lnTo>
                      <a:pt x="1750" y="538"/>
                    </a:lnTo>
                    <a:lnTo>
                      <a:pt x="1763" y="540"/>
                    </a:lnTo>
                    <a:lnTo>
                      <a:pt x="1777" y="543"/>
                    </a:lnTo>
                    <a:lnTo>
                      <a:pt x="1792" y="545"/>
                    </a:lnTo>
                    <a:lnTo>
                      <a:pt x="1808" y="547"/>
                    </a:lnTo>
                    <a:lnTo>
                      <a:pt x="1826" y="548"/>
                    </a:lnTo>
                    <a:lnTo>
                      <a:pt x="1842" y="547"/>
                    </a:lnTo>
                    <a:lnTo>
                      <a:pt x="1854" y="544"/>
                    </a:lnTo>
                    <a:lnTo>
                      <a:pt x="1862" y="540"/>
                    </a:lnTo>
                    <a:lnTo>
                      <a:pt x="1869" y="537"/>
                    </a:lnTo>
                    <a:lnTo>
                      <a:pt x="1886" y="537"/>
                    </a:lnTo>
                    <a:lnTo>
                      <a:pt x="1902" y="534"/>
                    </a:lnTo>
                    <a:lnTo>
                      <a:pt x="1915" y="532"/>
                    </a:lnTo>
                    <a:lnTo>
                      <a:pt x="1929" y="530"/>
                    </a:lnTo>
                    <a:lnTo>
                      <a:pt x="1941" y="526"/>
                    </a:lnTo>
                    <a:lnTo>
                      <a:pt x="1956" y="524"/>
                    </a:lnTo>
                    <a:lnTo>
                      <a:pt x="1974" y="523"/>
                    </a:lnTo>
                    <a:lnTo>
                      <a:pt x="1991" y="521"/>
                    </a:lnTo>
                    <a:lnTo>
                      <a:pt x="2008" y="520"/>
                    </a:lnTo>
                    <a:lnTo>
                      <a:pt x="2025" y="517"/>
                    </a:lnTo>
                    <a:lnTo>
                      <a:pt x="2043" y="516"/>
                    </a:lnTo>
                    <a:lnTo>
                      <a:pt x="2060" y="515"/>
                    </a:lnTo>
                    <a:lnTo>
                      <a:pt x="2080" y="514"/>
                    </a:lnTo>
                    <a:lnTo>
                      <a:pt x="2098" y="513"/>
                    </a:lnTo>
                    <a:lnTo>
                      <a:pt x="2115" y="511"/>
                    </a:lnTo>
                    <a:lnTo>
                      <a:pt x="2133" y="509"/>
                    </a:lnTo>
                    <a:lnTo>
                      <a:pt x="2151" y="508"/>
                    </a:lnTo>
                    <a:lnTo>
                      <a:pt x="2167" y="506"/>
                    </a:lnTo>
                    <a:lnTo>
                      <a:pt x="2182" y="505"/>
                    </a:lnTo>
                    <a:lnTo>
                      <a:pt x="2198" y="502"/>
                    </a:lnTo>
                    <a:lnTo>
                      <a:pt x="2212" y="499"/>
                    </a:lnTo>
                    <a:lnTo>
                      <a:pt x="2226" y="496"/>
                    </a:lnTo>
                    <a:lnTo>
                      <a:pt x="2239" y="494"/>
                    </a:lnTo>
                    <a:lnTo>
                      <a:pt x="2248" y="491"/>
                    </a:lnTo>
                    <a:lnTo>
                      <a:pt x="2255" y="487"/>
                    </a:lnTo>
                    <a:lnTo>
                      <a:pt x="2260" y="484"/>
                    </a:lnTo>
                    <a:lnTo>
                      <a:pt x="2266" y="480"/>
                    </a:lnTo>
                    <a:lnTo>
                      <a:pt x="2277" y="478"/>
                    </a:lnTo>
                    <a:lnTo>
                      <a:pt x="2295" y="478"/>
                    </a:lnTo>
                    <a:lnTo>
                      <a:pt x="2307" y="478"/>
                    </a:lnTo>
                    <a:lnTo>
                      <a:pt x="2310" y="475"/>
                    </a:lnTo>
                    <a:lnTo>
                      <a:pt x="2315" y="471"/>
                    </a:lnTo>
                    <a:lnTo>
                      <a:pt x="2318" y="468"/>
                    </a:lnTo>
                    <a:lnTo>
                      <a:pt x="2322" y="464"/>
                    </a:lnTo>
                    <a:lnTo>
                      <a:pt x="2327" y="461"/>
                    </a:lnTo>
                    <a:lnTo>
                      <a:pt x="2333" y="457"/>
                    </a:lnTo>
                    <a:lnTo>
                      <a:pt x="2340" y="454"/>
                    </a:lnTo>
                    <a:lnTo>
                      <a:pt x="2350" y="457"/>
                    </a:lnTo>
                    <a:lnTo>
                      <a:pt x="2361" y="457"/>
                    </a:lnTo>
                    <a:lnTo>
                      <a:pt x="2371" y="454"/>
                    </a:lnTo>
                    <a:lnTo>
                      <a:pt x="2377" y="450"/>
                    </a:lnTo>
                    <a:lnTo>
                      <a:pt x="2381" y="447"/>
                    </a:lnTo>
                    <a:lnTo>
                      <a:pt x="2387" y="443"/>
                    </a:lnTo>
                    <a:lnTo>
                      <a:pt x="2392" y="440"/>
                    </a:lnTo>
                    <a:lnTo>
                      <a:pt x="2396" y="437"/>
                    </a:lnTo>
                    <a:lnTo>
                      <a:pt x="2401" y="433"/>
                    </a:lnTo>
                    <a:lnTo>
                      <a:pt x="2406" y="430"/>
                    </a:lnTo>
                    <a:lnTo>
                      <a:pt x="2415" y="427"/>
                    </a:lnTo>
                    <a:lnTo>
                      <a:pt x="2429" y="425"/>
                    </a:lnTo>
                    <a:lnTo>
                      <a:pt x="2433" y="422"/>
                    </a:lnTo>
                    <a:lnTo>
                      <a:pt x="2439" y="418"/>
                    </a:lnTo>
                    <a:lnTo>
                      <a:pt x="2444" y="415"/>
                    </a:lnTo>
                    <a:lnTo>
                      <a:pt x="2448" y="411"/>
                    </a:lnTo>
                    <a:lnTo>
                      <a:pt x="2451" y="408"/>
                    </a:lnTo>
                    <a:lnTo>
                      <a:pt x="2453" y="403"/>
                    </a:lnTo>
                    <a:lnTo>
                      <a:pt x="2456" y="400"/>
                    </a:lnTo>
                    <a:lnTo>
                      <a:pt x="2459" y="396"/>
                    </a:lnTo>
                    <a:lnTo>
                      <a:pt x="2461" y="393"/>
                    </a:lnTo>
                    <a:lnTo>
                      <a:pt x="2462" y="389"/>
                    </a:lnTo>
                    <a:lnTo>
                      <a:pt x="2463" y="386"/>
                    </a:lnTo>
                    <a:lnTo>
                      <a:pt x="2466" y="382"/>
                    </a:lnTo>
                    <a:lnTo>
                      <a:pt x="2467" y="379"/>
                    </a:lnTo>
                    <a:lnTo>
                      <a:pt x="2468" y="375"/>
                    </a:lnTo>
                    <a:lnTo>
                      <a:pt x="2469" y="372"/>
                    </a:lnTo>
                    <a:lnTo>
                      <a:pt x="2469" y="367"/>
                    </a:lnTo>
                    <a:lnTo>
                      <a:pt x="2469" y="364"/>
                    </a:lnTo>
                    <a:lnTo>
                      <a:pt x="2470" y="360"/>
                    </a:lnTo>
                    <a:lnTo>
                      <a:pt x="2470" y="357"/>
                    </a:lnTo>
                    <a:lnTo>
                      <a:pt x="2467" y="354"/>
                    </a:lnTo>
                    <a:lnTo>
                      <a:pt x="2464" y="350"/>
                    </a:lnTo>
                    <a:lnTo>
                      <a:pt x="2461" y="347"/>
                    </a:lnTo>
                    <a:lnTo>
                      <a:pt x="2459" y="343"/>
                    </a:lnTo>
                    <a:lnTo>
                      <a:pt x="2456" y="340"/>
                    </a:lnTo>
                    <a:lnTo>
                      <a:pt x="2453" y="336"/>
                    </a:lnTo>
                    <a:lnTo>
                      <a:pt x="2449" y="333"/>
                    </a:lnTo>
                    <a:lnTo>
                      <a:pt x="2446" y="329"/>
                    </a:lnTo>
                    <a:lnTo>
                      <a:pt x="2440" y="326"/>
                    </a:lnTo>
                    <a:lnTo>
                      <a:pt x="2426" y="324"/>
                    </a:lnTo>
                    <a:lnTo>
                      <a:pt x="2418" y="326"/>
                    </a:lnTo>
                    <a:lnTo>
                      <a:pt x="2411" y="329"/>
                    </a:lnTo>
                    <a:lnTo>
                      <a:pt x="2403" y="333"/>
                    </a:lnTo>
                    <a:lnTo>
                      <a:pt x="2393" y="336"/>
                    </a:lnTo>
                    <a:lnTo>
                      <a:pt x="2388" y="334"/>
                    </a:lnTo>
                    <a:lnTo>
                      <a:pt x="2387" y="330"/>
                    </a:lnTo>
                    <a:lnTo>
                      <a:pt x="2385" y="327"/>
                    </a:lnTo>
                    <a:lnTo>
                      <a:pt x="2383" y="322"/>
                    </a:lnTo>
                    <a:lnTo>
                      <a:pt x="2380" y="319"/>
                    </a:lnTo>
                    <a:lnTo>
                      <a:pt x="2379" y="316"/>
                    </a:lnTo>
                    <a:lnTo>
                      <a:pt x="2377" y="312"/>
                    </a:lnTo>
                    <a:lnTo>
                      <a:pt x="2375" y="309"/>
                    </a:lnTo>
                    <a:lnTo>
                      <a:pt x="2365" y="305"/>
                    </a:lnTo>
                    <a:lnTo>
                      <a:pt x="2350" y="304"/>
                    </a:lnTo>
                    <a:lnTo>
                      <a:pt x="2338" y="301"/>
                    </a:lnTo>
                    <a:lnTo>
                      <a:pt x="2334" y="297"/>
                    </a:lnTo>
                    <a:lnTo>
                      <a:pt x="2331" y="294"/>
                    </a:lnTo>
                    <a:lnTo>
                      <a:pt x="2327" y="290"/>
                    </a:lnTo>
                    <a:lnTo>
                      <a:pt x="2323" y="287"/>
                    </a:lnTo>
                    <a:lnTo>
                      <a:pt x="2322" y="283"/>
                    </a:lnTo>
                    <a:lnTo>
                      <a:pt x="2320" y="280"/>
                    </a:lnTo>
                    <a:lnTo>
                      <a:pt x="2319" y="276"/>
                    </a:lnTo>
                    <a:lnTo>
                      <a:pt x="2318" y="273"/>
                    </a:lnTo>
                    <a:lnTo>
                      <a:pt x="2317" y="268"/>
                    </a:lnTo>
                    <a:lnTo>
                      <a:pt x="2316" y="265"/>
                    </a:lnTo>
                    <a:lnTo>
                      <a:pt x="2315" y="261"/>
                    </a:lnTo>
                    <a:lnTo>
                      <a:pt x="2313" y="258"/>
                    </a:lnTo>
                    <a:lnTo>
                      <a:pt x="2312" y="254"/>
                    </a:lnTo>
                    <a:lnTo>
                      <a:pt x="2311" y="251"/>
                    </a:lnTo>
                    <a:lnTo>
                      <a:pt x="2320" y="248"/>
                    </a:lnTo>
                    <a:lnTo>
                      <a:pt x="2326" y="251"/>
                    </a:lnTo>
                    <a:lnTo>
                      <a:pt x="2328" y="254"/>
                    </a:lnTo>
                    <a:lnTo>
                      <a:pt x="2331" y="258"/>
                    </a:lnTo>
                    <a:lnTo>
                      <a:pt x="2334" y="261"/>
                    </a:lnTo>
                    <a:lnTo>
                      <a:pt x="2337" y="265"/>
                    </a:lnTo>
                    <a:lnTo>
                      <a:pt x="2340" y="268"/>
                    </a:lnTo>
                    <a:lnTo>
                      <a:pt x="2343" y="272"/>
                    </a:lnTo>
                    <a:lnTo>
                      <a:pt x="2346" y="275"/>
                    </a:lnTo>
                    <a:lnTo>
                      <a:pt x="2349" y="279"/>
                    </a:lnTo>
                    <a:lnTo>
                      <a:pt x="2353" y="282"/>
                    </a:lnTo>
                    <a:lnTo>
                      <a:pt x="2355" y="286"/>
                    </a:lnTo>
                    <a:lnTo>
                      <a:pt x="2355" y="290"/>
                    </a:lnTo>
                    <a:lnTo>
                      <a:pt x="2356" y="294"/>
                    </a:lnTo>
                    <a:lnTo>
                      <a:pt x="2356" y="297"/>
                    </a:lnTo>
                    <a:lnTo>
                      <a:pt x="2358" y="294"/>
                    </a:lnTo>
                    <a:lnTo>
                      <a:pt x="2360" y="290"/>
                    </a:lnTo>
                    <a:lnTo>
                      <a:pt x="2362" y="287"/>
                    </a:lnTo>
                    <a:lnTo>
                      <a:pt x="2375" y="284"/>
                    </a:lnTo>
                    <a:lnTo>
                      <a:pt x="2384" y="281"/>
                    </a:lnTo>
                    <a:lnTo>
                      <a:pt x="2394" y="279"/>
                    </a:lnTo>
                    <a:lnTo>
                      <a:pt x="2410" y="281"/>
                    </a:lnTo>
                    <a:lnTo>
                      <a:pt x="2424" y="283"/>
                    </a:lnTo>
                    <a:lnTo>
                      <a:pt x="2444" y="283"/>
                    </a:lnTo>
                    <a:lnTo>
                      <a:pt x="2462" y="284"/>
                    </a:lnTo>
                    <a:lnTo>
                      <a:pt x="2475" y="287"/>
                    </a:lnTo>
                    <a:lnTo>
                      <a:pt x="2479" y="290"/>
                    </a:lnTo>
                    <a:lnTo>
                      <a:pt x="2483" y="294"/>
                    </a:lnTo>
                    <a:lnTo>
                      <a:pt x="2487" y="297"/>
                    </a:lnTo>
                    <a:lnTo>
                      <a:pt x="2491" y="301"/>
                    </a:lnTo>
                    <a:lnTo>
                      <a:pt x="2494" y="305"/>
                    </a:lnTo>
                    <a:lnTo>
                      <a:pt x="2501" y="303"/>
                    </a:lnTo>
                    <a:lnTo>
                      <a:pt x="2509" y="299"/>
                    </a:lnTo>
                    <a:lnTo>
                      <a:pt x="2514" y="296"/>
                    </a:lnTo>
                    <a:lnTo>
                      <a:pt x="2517" y="292"/>
                    </a:lnTo>
                    <a:lnTo>
                      <a:pt x="2521" y="289"/>
                    </a:lnTo>
                    <a:lnTo>
                      <a:pt x="2524" y="286"/>
                    </a:lnTo>
                    <a:lnTo>
                      <a:pt x="2531" y="282"/>
                    </a:lnTo>
                    <a:lnTo>
                      <a:pt x="2539" y="279"/>
                    </a:lnTo>
                    <a:lnTo>
                      <a:pt x="2547" y="276"/>
                    </a:lnTo>
                    <a:lnTo>
                      <a:pt x="2554" y="280"/>
                    </a:lnTo>
                    <a:lnTo>
                      <a:pt x="2561" y="283"/>
                    </a:lnTo>
                    <a:lnTo>
                      <a:pt x="2569" y="287"/>
                    </a:lnTo>
                    <a:lnTo>
                      <a:pt x="2572" y="290"/>
                    </a:lnTo>
                    <a:lnTo>
                      <a:pt x="2573" y="294"/>
                    </a:lnTo>
                    <a:lnTo>
                      <a:pt x="2574" y="297"/>
                    </a:lnTo>
                    <a:lnTo>
                      <a:pt x="2575" y="301"/>
                    </a:lnTo>
                    <a:lnTo>
                      <a:pt x="2576" y="304"/>
                    </a:lnTo>
                    <a:lnTo>
                      <a:pt x="2575" y="307"/>
                    </a:lnTo>
                    <a:lnTo>
                      <a:pt x="2573" y="311"/>
                    </a:lnTo>
                    <a:lnTo>
                      <a:pt x="2572" y="314"/>
                    </a:lnTo>
                    <a:lnTo>
                      <a:pt x="2570" y="318"/>
                    </a:lnTo>
                    <a:lnTo>
                      <a:pt x="2569" y="322"/>
                    </a:lnTo>
                    <a:lnTo>
                      <a:pt x="2567" y="326"/>
                    </a:lnTo>
                    <a:lnTo>
                      <a:pt x="2565" y="329"/>
                    </a:lnTo>
                    <a:lnTo>
                      <a:pt x="2561" y="333"/>
                    </a:lnTo>
                    <a:lnTo>
                      <a:pt x="2559" y="336"/>
                    </a:lnTo>
                    <a:lnTo>
                      <a:pt x="2558" y="340"/>
                    </a:lnTo>
                    <a:lnTo>
                      <a:pt x="2559" y="343"/>
                    </a:lnTo>
                    <a:lnTo>
                      <a:pt x="2560" y="347"/>
                    </a:lnTo>
                    <a:lnTo>
                      <a:pt x="2561" y="350"/>
                    </a:lnTo>
                    <a:lnTo>
                      <a:pt x="2564" y="355"/>
                    </a:lnTo>
                    <a:lnTo>
                      <a:pt x="2566" y="355"/>
                    </a:lnTo>
                    <a:lnTo>
                      <a:pt x="2569" y="351"/>
                    </a:lnTo>
                    <a:lnTo>
                      <a:pt x="2574" y="348"/>
                    </a:lnTo>
                    <a:lnTo>
                      <a:pt x="2579" y="344"/>
                    </a:lnTo>
                    <a:lnTo>
                      <a:pt x="2583" y="341"/>
                    </a:lnTo>
                    <a:lnTo>
                      <a:pt x="2590" y="337"/>
                    </a:lnTo>
                    <a:lnTo>
                      <a:pt x="2592" y="334"/>
                    </a:lnTo>
                    <a:lnTo>
                      <a:pt x="2596" y="330"/>
                    </a:lnTo>
                    <a:lnTo>
                      <a:pt x="2598" y="327"/>
                    </a:lnTo>
                    <a:lnTo>
                      <a:pt x="2604" y="329"/>
                    </a:lnTo>
                    <a:lnTo>
                      <a:pt x="2611" y="333"/>
                    </a:lnTo>
                    <a:lnTo>
                      <a:pt x="2620" y="335"/>
                    </a:lnTo>
                    <a:lnTo>
                      <a:pt x="2634" y="333"/>
                    </a:lnTo>
                    <a:lnTo>
                      <a:pt x="2634" y="329"/>
                    </a:lnTo>
                    <a:lnTo>
                      <a:pt x="2635" y="326"/>
                    </a:lnTo>
                    <a:lnTo>
                      <a:pt x="2635" y="322"/>
                    </a:lnTo>
                    <a:lnTo>
                      <a:pt x="2635" y="319"/>
                    </a:lnTo>
                    <a:lnTo>
                      <a:pt x="2634" y="314"/>
                    </a:lnTo>
                    <a:lnTo>
                      <a:pt x="2634" y="311"/>
                    </a:lnTo>
                    <a:lnTo>
                      <a:pt x="2634" y="307"/>
                    </a:lnTo>
                    <a:lnTo>
                      <a:pt x="2632" y="304"/>
                    </a:lnTo>
                    <a:lnTo>
                      <a:pt x="2630" y="301"/>
                    </a:lnTo>
                    <a:lnTo>
                      <a:pt x="2632" y="297"/>
                    </a:lnTo>
                    <a:lnTo>
                      <a:pt x="2632" y="294"/>
                    </a:lnTo>
                    <a:lnTo>
                      <a:pt x="2632" y="290"/>
                    </a:lnTo>
                    <a:lnTo>
                      <a:pt x="2633" y="287"/>
                    </a:lnTo>
                    <a:lnTo>
                      <a:pt x="2629" y="283"/>
                    </a:lnTo>
                    <a:lnTo>
                      <a:pt x="2626" y="280"/>
                    </a:lnTo>
                    <a:lnTo>
                      <a:pt x="2622" y="275"/>
                    </a:lnTo>
                    <a:lnTo>
                      <a:pt x="2619" y="272"/>
                    </a:lnTo>
                    <a:lnTo>
                      <a:pt x="2615" y="268"/>
                    </a:lnTo>
                    <a:lnTo>
                      <a:pt x="2614" y="265"/>
                    </a:lnTo>
                    <a:lnTo>
                      <a:pt x="2614" y="261"/>
                    </a:lnTo>
                    <a:lnTo>
                      <a:pt x="2613" y="258"/>
                    </a:lnTo>
                    <a:lnTo>
                      <a:pt x="2613" y="254"/>
                    </a:lnTo>
                    <a:lnTo>
                      <a:pt x="2612" y="251"/>
                    </a:lnTo>
                    <a:lnTo>
                      <a:pt x="2615" y="248"/>
                    </a:lnTo>
                    <a:lnTo>
                      <a:pt x="2620" y="244"/>
                    </a:lnTo>
                    <a:lnTo>
                      <a:pt x="2627" y="241"/>
                    </a:lnTo>
                    <a:lnTo>
                      <a:pt x="2633" y="237"/>
                    </a:lnTo>
                    <a:lnTo>
                      <a:pt x="2638" y="239"/>
                    </a:lnTo>
                    <a:lnTo>
                      <a:pt x="2644" y="243"/>
                    </a:lnTo>
                    <a:lnTo>
                      <a:pt x="2650" y="246"/>
                    </a:lnTo>
                    <a:lnTo>
                      <a:pt x="2653" y="243"/>
                    </a:lnTo>
                    <a:lnTo>
                      <a:pt x="2657" y="239"/>
                    </a:lnTo>
                    <a:lnTo>
                      <a:pt x="2659" y="236"/>
                    </a:lnTo>
                    <a:lnTo>
                      <a:pt x="2661" y="233"/>
                    </a:lnTo>
                    <a:lnTo>
                      <a:pt x="2663" y="229"/>
                    </a:lnTo>
                    <a:lnTo>
                      <a:pt x="2663" y="226"/>
                    </a:lnTo>
                    <a:lnTo>
                      <a:pt x="2663" y="222"/>
                    </a:lnTo>
                    <a:lnTo>
                      <a:pt x="2663" y="219"/>
                    </a:lnTo>
                    <a:lnTo>
                      <a:pt x="2664" y="214"/>
                    </a:lnTo>
                    <a:lnTo>
                      <a:pt x="2670" y="211"/>
                    </a:lnTo>
                    <a:lnTo>
                      <a:pt x="2678" y="208"/>
                    </a:lnTo>
                    <a:lnTo>
                      <a:pt x="2685" y="205"/>
                    </a:lnTo>
                    <a:lnTo>
                      <a:pt x="2690" y="201"/>
                    </a:lnTo>
                    <a:lnTo>
                      <a:pt x="2695" y="198"/>
                    </a:lnTo>
                    <a:lnTo>
                      <a:pt x="2705" y="194"/>
                    </a:lnTo>
                    <a:lnTo>
                      <a:pt x="2713" y="191"/>
                    </a:lnTo>
                    <a:lnTo>
                      <a:pt x="2721" y="189"/>
                    </a:lnTo>
                    <a:lnTo>
                      <a:pt x="2727" y="185"/>
                    </a:lnTo>
                    <a:lnTo>
                      <a:pt x="2733" y="182"/>
                    </a:lnTo>
                    <a:lnTo>
                      <a:pt x="2740" y="178"/>
                    </a:lnTo>
                    <a:lnTo>
                      <a:pt x="2756" y="177"/>
                    </a:lnTo>
                    <a:lnTo>
                      <a:pt x="2758" y="181"/>
                    </a:lnTo>
                    <a:lnTo>
                      <a:pt x="2759" y="185"/>
                    </a:lnTo>
                    <a:lnTo>
                      <a:pt x="2759" y="189"/>
                    </a:lnTo>
                    <a:lnTo>
                      <a:pt x="2761" y="192"/>
                    </a:lnTo>
                    <a:lnTo>
                      <a:pt x="2762" y="196"/>
                    </a:lnTo>
                    <a:lnTo>
                      <a:pt x="2762" y="199"/>
                    </a:lnTo>
                    <a:lnTo>
                      <a:pt x="2763" y="203"/>
                    </a:lnTo>
                    <a:lnTo>
                      <a:pt x="2764" y="206"/>
                    </a:lnTo>
                    <a:lnTo>
                      <a:pt x="2765" y="209"/>
                    </a:lnTo>
                    <a:lnTo>
                      <a:pt x="2766" y="213"/>
                    </a:lnTo>
                    <a:lnTo>
                      <a:pt x="2759" y="216"/>
                    </a:lnTo>
                    <a:lnTo>
                      <a:pt x="2750" y="220"/>
                    </a:lnTo>
                    <a:lnTo>
                      <a:pt x="2741" y="223"/>
                    </a:lnTo>
                    <a:lnTo>
                      <a:pt x="2731" y="226"/>
                    </a:lnTo>
                    <a:lnTo>
                      <a:pt x="2720" y="229"/>
                    </a:lnTo>
                    <a:lnTo>
                      <a:pt x="2713" y="233"/>
                    </a:lnTo>
                    <a:lnTo>
                      <a:pt x="2710" y="236"/>
                    </a:lnTo>
                    <a:lnTo>
                      <a:pt x="2708" y="239"/>
                    </a:lnTo>
                    <a:lnTo>
                      <a:pt x="2704" y="243"/>
                    </a:lnTo>
                    <a:lnTo>
                      <a:pt x="2699" y="246"/>
                    </a:lnTo>
                    <a:lnTo>
                      <a:pt x="2695" y="250"/>
                    </a:lnTo>
                    <a:lnTo>
                      <a:pt x="2703" y="253"/>
                    </a:lnTo>
                    <a:lnTo>
                      <a:pt x="2705" y="257"/>
                    </a:lnTo>
                    <a:lnTo>
                      <a:pt x="2709" y="260"/>
                    </a:lnTo>
                    <a:lnTo>
                      <a:pt x="2711" y="264"/>
                    </a:lnTo>
                    <a:lnTo>
                      <a:pt x="2713" y="267"/>
                    </a:lnTo>
                    <a:lnTo>
                      <a:pt x="2725" y="268"/>
                    </a:lnTo>
                    <a:lnTo>
                      <a:pt x="2733" y="266"/>
                    </a:lnTo>
                    <a:lnTo>
                      <a:pt x="2736" y="262"/>
                    </a:lnTo>
                    <a:lnTo>
                      <a:pt x="2744" y="259"/>
                    </a:lnTo>
                    <a:lnTo>
                      <a:pt x="2754" y="256"/>
                    </a:lnTo>
                    <a:lnTo>
                      <a:pt x="2764" y="258"/>
                    </a:lnTo>
                    <a:lnTo>
                      <a:pt x="2773" y="261"/>
                    </a:lnTo>
                    <a:lnTo>
                      <a:pt x="2777" y="265"/>
                    </a:lnTo>
                    <a:lnTo>
                      <a:pt x="2780" y="268"/>
                    </a:lnTo>
                    <a:lnTo>
                      <a:pt x="2791" y="271"/>
                    </a:lnTo>
                    <a:lnTo>
                      <a:pt x="2802" y="267"/>
                    </a:lnTo>
                    <a:lnTo>
                      <a:pt x="2807" y="264"/>
                    </a:lnTo>
                    <a:lnTo>
                      <a:pt x="2814" y="260"/>
                    </a:lnTo>
                    <a:lnTo>
                      <a:pt x="2819" y="257"/>
                    </a:lnTo>
                    <a:lnTo>
                      <a:pt x="2829" y="256"/>
                    </a:lnTo>
                    <a:lnTo>
                      <a:pt x="2842" y="258"/>
                    </a:lnTo>
                    <a:lnTo>
                      <a:pt x="2845" y="261"/>
                    </a:lnTo>
                    <a:lnTo>
                      <a:pt x="2848" y="265"/>
                    </a:lnTo>
                    <a:lnTo>
                      <a:pt x="2853" y="268"/>
                    </a:lnTo>
                    <a:lnTo>
                      <a:pt x="2861" y="272"/>
                    </a:lnTo>
                    <a:lnTo>
                      <a:pt x="2870" y="275"/>
                    </a:lnTo>
                    <a:lnTo>
                      <a:pt x="2880" y="277"/>
                    </a:lnTo>
                    <a:lnTo>
                      <a:pt x="2898" y="276"/>
                    </a:lnTo>
                    <a:lnTo>
                      <a:pt x="2908" y="273"/>
                    </a:lnTo>
                    <a:lnTo>
                      <a:pt x="2924" y="271"/>
                    </a:lnTo>
                    <a:lnTo>
                      <a:pt x="2933" y="268"/>
                    </a:lnTo>
                    <a:lnTo>
                      <a:pt x="2935" y="265"/>
                    </a:lnTo>
                    <a:lnTo>
                      <a:pt x="2935" y="261"/>
                    </a:lnTo>
                    <a:lnTo>
                      <a:pt x="2935" y="258"/>
                    </a:lnTo>
                    <a:lnTo>
                      <a:pt x="2935" y="253"/>
                    </a:lnTo>
                    <a:lnTo>
                      <a:pt x="2935" y="250"/>
                    </a:lnTo>
                    <a:lnTo>
                      <a:pt x="2933" y="246"/>
                    </a:lnTo>
                    <a:lnTo>
                      <a:pt x="2932" y="243"/>
                    </a:lnTo>
                    <a:lnTo>
                      <a:pt x="2932" y="239"/>
                    </a:lnTo>
                    <a:lnTo>
                      <a:pt x="2931" y="236"/>
                    </a:lnTo>
                    <a:lnTo>
                      <a:pt x="2930" y="233"/>
                    </a:lnTo>
                    <a:lnTo>
                      <a:pt x="2930" y="229"/>
                    </a:lnTo>
                    <a:lnTo>
                      <a:pt x="2929" y="226"/>
                    </a:lnTo>
                    <a:lnTo>
                      <a:pt x="2929" y="221"/>
                    </a:lnTo>
                    <a:lnTo>
                      <a:pt x="2929" y="218"/>
                    </a:lnTo>
                    <a:lnTo>
                      <a:pt x="2928" y="214"/>
                    </a:lnTo>
                    <a:lnTo>
                      <a:pt x="2930" y="211"/>
                    </a:lnTo>
                    <a:lnTo>
                      <a:pt x="2932" y="207"/>
                    </a:lnTo>
                    <a:lnTo>
                      <a:pt x="2936" y="204"/>
                    </a:lnTo>
                    <a:lnTo>
                      <a:pt x="2938" y="200"/>
                    </a:lnTo>
                    <a:lnTo>
                      <a:pt x="2940" y="197"/>
                    </a:lnTo>
                    <a:lnTo>
                      <a:pt x="2955" y="196"/>
                    </a:lnTo>
                    <a:lnTo>
                      <a:pt x="2974" y="196"/>
                    </a:lnTo>
                    <a:lnTo>
                      <a:pt x="2985" y="193"/>
                    </a:lnTo>
                    <a:lnTo>
                      <a:pt x="2992" y="190"/>
                    </a:lnTo>
                    <a:lnTo>
                      <a:pt x="3000" y="189"/>
                    </a:lnTo>
                    <a:lnTo>
                      <a:pt x="3007" y="192"/>
                    </a:lnTo>
                    <a:lnTo>
                      <a:pt x="3016" y="194"/>
                    </a:lnTo>
                    <a:lnTo>
                      <a:pt x="3036" y="196"/>
                    </a:lnTo>
                    <a:lnTo>
                      <a:pt x="3053" y="196"/>
                    </a:lnTo>
                    <a:lnTo>
                      <a:pt x="3068" y="198"/>
                    </a:lnTo>
                    <a:lnTo>
                      <a:pt x="3074" y="200"/>
                    </a:lnTo>
                    <a:lnTo>
                      <a:pt x="3081" y="204"/>
                    </a:lnTo>
                    <a:lnTo>
                      <a:pt x="3090" y="207"/>
                    </a:lnTo>
                    <a:lnTo>
                      <a:pt x="3103" y="209"/>
                    </a:lnTo>
                    <a:lnTo>
                      <a:pt x="3110" y="213"/>
                    </a:lnTo>
                    <a:lnTo>
                      <a:pt x="3114" y="216"/>
                    </a:lnTo>
                    <a:lnTo>
                      <a:pt x="3119" y="220"/>
                    </a:lnTo>
                    <a:lnTo>
                      <a:pt x="3124" y="223"/>
                    </a:lnTo>
                    <a:lnTo>
                      <a:pt x="3129" y="227"/>
                    </a:lnTo>
                    <a:lnTo>
                      <a:pt x="3134" y="230"/>
                    </a:lnTo>
                    <a:lnTo>
                      <a:pt x="3140" y="234"/>
                    </a:lnTo>
                    <a:lnTo>
                      <a:pt x="3143" y="237"/>
                    </a:lnTo>
                    <a:lnTo>
                      <a:pt x="3148" y="241"/>
                    </a:lnTo>
                    <a:lnTo>
                      <a:pt x="3151" y="245"/>
                    </a:lnTo>
                    <a:lnTo>
                      <a:pt x="3160" y="248"/>
                    </a:lnTo>
                    <a:lnTo>
                      <a:pt x="3171" y="251"/>
                    </a:lnTo>
                    <a:lnTo>
                      <a:pt x="3171" y="254"/>
                    </a:lnTo>
                    <a:lnTo>
                      <a:pt x="3171" y="258"/>
                    </a:lnTo>
                    <a:lnTo>
                      <a:pt x="3172" y="261"/>
                    </a:lnTo>
                    <a:lnTo>
                      <a:pt x="3172" y="265"/>
                    </a:lnTo>
                    <a:lnTo>
                      <a:pt x="3171" y="268"/>
                    </a:lnTo>
                    <a:lnTo>
                      <a:pt x="3166" y="272"/>
                    </a:lnTo>
                    <a:lnTo>
                      <a:pt x="3162" y="275"/>
                    </a:lnTo>
                    <a:lnTo>
                      <a:pt x="3157" y="279"/>
                    </a:lnTo>
                    <a:lnTo>
                      <a:pt x="3153" y="282"/>
                    </a:lnTo>
                    <a:lnTo>
                      <a:pt x="3151" y="286"/>
                    </a:lnTo>
                    <a:lnTo>
                      <a:pt x="3150" y="290"/>
                    </a:lnTo>
                    <a:lnTo>
                      <a:pt x="3148" y="294"/>
                    </a:lnTo>
                    <a:lnTo>
                      <a:pt x="3147" y="297"/>
                    </a:lnTo>
                    <a:lnTo>
                      <a:pt x="3145" y="301"/>
                    </a:lnTo>
                    <a:lnTo>
                      <a:pt x="3144" y="304"/>
                    </a:lnTo>
                    <a:lnTo>
                      <a:pt x="3143" y="307"/>
                    </a:lnTo>
                    <a:lnTo>
                      <a:pt x="3142" y="311"/>
                    </a:lnTo>
                    <a:lnTo>
                      <a:pt x="3141" y="314"/>
                    </a:lnTo>
                    <a:lnTo>
                      <a:pt x="3140" y="318"/>
                    </a:lnTo>
                    <a:lnTo>
                      <a:pt x="3140" y="321"/>
                    </a:lnTo>
                    <a:lnTo>
                      <a:pt x="3138" y="326"/>
                    </a:lnTo>
                    <a:lnTo>
                      <a:pt x="3138" y="329"/>
                    </a:lnTo>
                    <a:lnTo>
                      <a:pt x="3138" y="333"/>
                    </a:lnTo>
                    <a:lnTo>
                      <a:pt x="3138" y="336"/>
                    </a:lnTo>
                    <a:lnTo>
                      <a:pt x="3138" y="340"/>
                    </a:lnTo>
                    <a:lnTo>
                      <a:pt x="3138" y="343"/>
                    </a:lnTo>
                    <a:lnTo>
                      <a:pt x="3137" y="347"/>
                    </a:lnTo>
                    <a:lnTo>
                      <a:pt x="3137" y="350"/>
                    </a:lnTo>
                    <a:lnTo>
                      <a:pt x="3136" y="354"/>
                    </a:lnTo>
                    <a:lnTo>
                      <a:pt x="3135" y="358"/>
                    </a:lnTo>
                    <a:lnTo>
                      <a:pt x="3136" y="362"/>
                    </a:lnTo>
                    <a:lnTo>
                      <a:pt x="3136" y="365"/>
                    </a:lnTo>
                    <a:lnTo>
                      <a:pt x="3137" y="369"/>
                    </a:lnTo>
                    <a:lnTo>
                      <a:pt x="3137" y="372"/>
                    </a:lnTo>
                    <a:lnTo>
                      <a:pt x="3138" y="375"/>
                    </a:lnTo>
                    <a:lnTo>
                      <a:pt x="3142" y="379"/>
                    </a:lnTo>
                    <a:lnTo>
                      <a:pt x="3147" y="382"/>
                    </a:lnTo>
                    <a:lnTo>
                      <a:pt x="3150" y="386"/>
                    </a:lnTo>
                    <a:lnTo>
                      <a:pt x="3153" y="389"/>
                    </a:lnTo>
                    <a:lnTo>
                      <a:pt x="3157" y="393"/>
                    </a:lnTo>
                    <a:lnTo>
                      <a:pt x="3162" y="396"/>
                    </a:lnTo>
                    <a:lnTo>
                      <a:pt x="3165" y="400"/>
                    </a:lnTo>
                    <a:lnTo>
                      <a:pt x="3170" y="403"/>
                    </a:lnTo>
                    <a:lnTo>
                      <a:pt x="3175" y="407"/>
                    </a:lnTo>
                    <a:lnTo>
                      <a:pt x="3182" y="410"/>
                    </a:lnTo>
                    <a:lnTo>
                      <a:pt x="3190" y="413"/>
                    </a:lnTo>
                    <a:lnTo>
                      <a:pt x="3204" y="416"/>
                    </a:lnTo>
                    <a:lnTo>
                      <a:pt x="3223" y="416"/>
                    </a:lnTo>
                    <a:lnTo>
                      <a:pt x="3241" y="417"/>
                    </a:lnTo>
                    <a:lnTo>
                      <a:pt x="3247" y="420"/>
                    </a:lnTo>
                    <a:lnTo>
                      <a:pt x="3253" y="424"/>
                    </a:lnTo>
                    <a:lnTo>
                      <a:pt x="3262" y="427"/>
                    </a:lnTo>
                    <a:lnTo>
                      <a:pt x="3273" y="431"/>
                    </a:lnTo>
                    <a:lnTo>
                      <a:pt x="3292" y="431"/>
                    </a:lnTo>
                    <a:lnTo>
                      <a:pt x="3303" y="427"/>
                    </a:lnTo>
                    <a:lnTo>
                      <a:pt x="3314" y="424"/>
                    </a:lnTo>
                    <a:lnTo>
                      <a:pt x="3323" y="422"/>
                    </a:lnTo>
                    <a:lnTo>
                      <a:pt x="3338" y="419"/>
                    </a:lnTo>
                    <a:lnTo>
                      <a:pt x="3357" y="419"/>
                    </a:lnTo>
                    <a:lnTo>
                      <a:pt x="3376" y="419"/>
                    </a:lnTo>
                    <a:lnTo>
                      <a:pt x="3394" y="418"/>
                    </a:lnTo>
                    <a:lnTo>
                      <a:pt x="3413" y="416"/>
                    </a:lnTo>
                    <a:lnTo>
                      <a:pt x="3431" y="416"/>
                    </a:lnTo>
                    <a:lnTo>
                      <a:pt x="3451" y="415"/>
                    </a:lnTo>
                    <a:lnTo>
                      <a:pt x="3470" y="415"/>
                    </a:lnTo>
                    <a:lnTo>
                      <a:pt x="3490" y="415"/>
                    </a:lnTo>
                    <a:lnTo>
                      <a:pt x="3509" y="415"/>
                    </a:lnTo>
                    <a:lnTo>
                      <a:pt x="3528" y="415"/>
                    </a:lnTo>
                    <a:lnTo>
                      <a:pt x="3546" y="416"/>
                    </a:lnTo>
                    <a:lnTo>
                      <a:pt x="3565" y="417"/>
                    </a:lnTo>
                    <a:lnTo>
                      <a:pt x="3583" y="418"/>
                    </a:lnTo>
                    <a:lnTo>
                      <a:pt x="3603" y="419"/>
                    </a:lnTo>
                    <a:lnTo>
                      <a:pt x="3622" y="419"/>
                    </a:lnTo>
                    <a:lnTo>
                      <a:pt x="3642" y="419"/>
                    </a:lnTo>
                    <a:lnTo>
                      <a:pt x="3660" y="418"/>
                    </a:lnTo>
                    <a:lnTo>
                      <a:pt x="3678" y="417"/>
                    </a:lnTo>
                    <a:lnTo>
                      <a:pt x="3696" y="416"/>
                    </a:lnTo>
                    <a:lnTo>
                      <a:pt x="3715" y="415"/>
                    </a:lnTo>
                    <a:lnTo>
                      <a:pt x="3732" y="412"/>
                    </a:lnTo>
                    <a:lnTo>
                      <a:pt x="3749" y="411"/>
                    </a:lnTo>
                    <a:lnTo>
                      <a:pt x="3769" y="411"/>
                    </a:lnTo>
                    <a:lnTo>
                      <a:pt x="3783" y="410"/>
                    </a:lnTo>
                    <a:lnTo>
                      <a:pt x="3788" y="407"/>
                    </a:lnTo>
                    <a:lnTo>
                      <a:pt x="3795" y="403"/>
                    </a:lnTo>
                    <a:lnTo>
                      <a:pt x="3803" y="400"/>
                    </a:lnTo>
                    <a:lnTo>
                      <a:pt x="3811" y="397"/>
                    </a:lnTo>
                    <a:lnTo>
                      <a:pt x="3822" y="394"/>
                    </a:lnTo>
                    <a:lnTo>
                      <a:pt x="3830" y="392"/>
                    </a:lnTo>
                    <a:lnTo>
                      <a:pt x="3839" y="395"/>
                    </a:lnTo>
                    <a:lnTo>
                      <a:pt x="3853" y="396"/>
                    </a:lnTo>
                    <a:lnTo>
                      <a:pt x="3869" y="397"/>
                    </a:lnTo>
                    <a:lnTo>
                      <a:pt x="3881" y="401"/>
                    </a:lnTo>
                    <a:lnTo>
                      <a:pt x="3889" y="397"/>
                    </a:lnTo>
                    <a:lnTo>
                      <a:pt x="3895" y="394"/>
                    </a:lnTo>
                    <a:lnTo>
                      <a:pt x="3900" y="390"/>
                    </a:lnTo>
                    <a:lnTo>
                      <a:pt x="3906" y="387"/>
                    </a:lnTo>
                    <a:lnTo>
                      <a:pt x="3912" y="384"/>
                    </a:lnTo>
                    <a:lnTo>
                      <a:pt x="3919" y="380"/>
                    </a:lnTo>
                    <a:lnTo>
                      <a:pt x="3932" y="378"/>
                    </a:lnTo>
                    <a:lnTo>
                      <a:pt x="3939" y="374"/>
                    </a:lnTo>
                    <a:lnTo>
                      <a:pt x="3940" y="371"/>
                    </a:lnTo>
                    <a:lnTo>
                      <a:pt x="3942" y="367"/>
                    </a:lnTo>
                    <a:lnTo>
                      <a:pt x="3943" y="364"/>
                    </a:lnTo>
                    <a:lnTo>
                      <a:pt x="3944" y="360"/>
                    </a:lnTo>
                    <a:lnTo>
                      <a:pt x="3944" y="357"/>
                    </a:lnTo>
                    <a:lnTo>
                      <a:pt x="3938" y="354"/>
                    </a:lnTo>
                    <a:lnTo>
                      <a:pt x="3932" y="350"/>
                    </a:lnTo>
                    <a:lnTo>
                      <a:pt x="3925" y="354"/>
                    </a:lnTo>
                    <a:lnTo>
                      <a:pt x="3919" y="357"/>
                    </a:lnTo>
                    <a:lnTo>
                      <a:pt x="3916" y="360"/>
                    </a:lnTo>
                    <a:lnTo>
                      <a:pt x="3915" y="359"/>
                    </a:lnTo>
                    <a:lnTo>
                      <a:pt x="3912" y="356"/>
                    </a:lnTo>
                    <a:lnTo>
                      <a:pt x="3908" y="352"/>
                    </a:lnTo>
                    <a:lnTo>
                      <a:pt x="3904" y="349"/>
                    </a:lnTo>
                    <a:lnTo>
                      <a:pt x="3900" y="345"/>
                    </a:lnTo>
                    <a:lnTo>
                      <a:pt x="3895" y="342"/>
                    </a:lnTo>
                    <a:lnTo>
                      <a:pt x="3893" y="339"/>
                    </a:lnTo>
                    <a:lnTo>
                      <a:pt x="3894" y="335"/>
                    </a:lnTo>
                    <a:lnTo>
                      <a:pt x="3894" y="332"/>
                    </a:lnTo>
                    <a:lnTo>
                      <a:pt x="3895" y="327"/>
                    </a:lnTo>
                    <a:lnTo>
                      <a:pt x="3895" y="324"/>
                    </a:lnTo>
                    <a:lnTo>
                      <a:pt x="3894" y="320"/>
                    </a:lnTo>
                    <a:lnTo>
                      <a:pt x="3890" y="317"/>
                    </a:lnTo>
                    <a:lnTo>
                      <a:pt x="3884" y="313"/>
                    </a:lnTo>
                    <a:lnTo>
                      <a:pt x="3879" y="312"/>
                    </a:lnTo>
                    <a:lnTo>
                      <a:pt x="3875" y="316"/>
                    </a:lnTo>
                    <a:lnTo>
                      <a:pt x="3870" y="319"/>
                    </a:lnTo>
                    <a:lnTo>
                      <a:pt x="3867" y="322"/>
                    </a:lnTo>
                    <a:lnTo>
                      <a:pt x="3862" y="326"/>
                    </a:lnTo>
                    <a:lnTo>
                      <a:pt x="3846" y="327"/>
                    </a:lnTo>
                    <a:lnTo>
                      <a:pt x="3845" y="322"/>
                    </a:lnTo>
                    <a:lnTo>
                      <a:pt x="3844" y="319"/>
                    </a:lnTo>
                    <a:lnTo>
                      <a:pt x="3840" y="316"/>
                    </a:lnTo>
                    <a:lnTo>
                      <a:pt x="3838" y="312"/>
                    </a:lnTo>
                    <a:lnTo>
                      <a:pt x="3836" y="309"/>
                    </a:lnTo>
                    <a:lnTo>
                      <a:pt x="3832" y="305"/>
                    </a:lnTo>
                    <a:lnTo>
                      <a:pt x="3829" y="302"/>
                    </a:lnTo>
                    <a:lnTo>
                      <a:pt x="3825" y="298"/>
                    </a:lnTo>
                    <a:lnTo>
                      <a:pt x="3823" y="295"/>
                    </a:lnTo>
                    <a:lnTo>
                      <a:pt x="3819" y="291"/>
                    </a:lnTo>
                    <a:lnTo>
                      <a:pt x="3816" y="288"/>
                    </a:lnTo>
                    <a:lnTo>
                      <a:pt x="3814" y="284"/>
                    </a:lnTo>
                    <a:lnTo>
                      <a:pt x="3814" y="281"/>
                    </a:lnTo>
                    <a:lnTo>
                      <a:pt x="3813" y="276"/>
                    </a:lnTo>
                    <a:lnTo>
                      <a:pt x="3813" y="273"/>
                    </a:lnTo>
                    <a:lnTo>
                      <a:pt x="3811" y="269"/>
                    </a:lnTo>
                    <a:lnTo>
                      <a:pt x="3818" y="267"/>
                    </a:lnTo>
                    <a:lnTo>
                      <a:pt x="3833" y="265"/>
                    </a:lnTo>
                    <a:lnTo>
                      <a:pt x="3847" y="262"/>
                    </a:lnTo>
                    <a:lnTo>
                      <a:pt x="3852" y="259"/>
                    </a:lnTo>
                    <a:lnTo>
                      <a:pt x="3856" y="256"/>
                    </a:lnTo>
                    <a:lnTo>
                      <a:pt x="3860" y="252"/>
                    </a:lnTo>
                    <a:lnTo>
                      <a:pt x="3866" y="249"/>
                    </a:lnTo>
                    <a:lnTo>
                      <a:pt x="3869" y="245"/>
                    </a:lnTo>
                    <a:lnTo>
                      <a:pt x="3872" y="242"/>
                    </a:lnTo>
                    <a:lnTo>
                      <a:pt x="3877" y="237"/>
                    </a:lnTo>
                    <a:lnTo>
                      <a:pt x="3881" y="234"/>
                    </a:lnTo>
                    <a:lnTo>
                      <a:pt x="3883" y="237"/>
                    </a:lnTo>
                    <a:lnTo>
                      <a:pt x="3886" y="241"/>
                    </a:lnTo>
                    <a:lnTo>
                      <a:pt x="3889" y="244"/>
                    </a:lnTo>
                    <a:lnTo>
                      <a:pt x="3891" y="248"/>
                    </a:lnTo>
                    <a:lnTo>
                      <a:pt x="3894" y="251"/>
                    </a:lnTo>
                    <a:lnTo>
                      <a:pt x="3898" y="254"/>
                    </a:lnTo>
                    <a:lnTo>
                      <a:pt x="3902" y="258"/>
                    </a:lnTo>
                    <a:lnTo>
                      <a:pt x="3909" y="261"/>
                    </a:lnTo>
                    <a:lnTo>
                      <a:pt x="3919" y="265"/>
                    </a:lnTo>
                    <a:lnTo>
                      <a:pt x="3936" y="264"/>
                    </a:lnTo>
                    <a:lnTo>
                      <a:pt x="3946" y="260"/>
                    </a:lnTo>
                    <a:lnTo>
                      <a:pt x="3953" y="258"/>
                    </a:lnTo>
                    <a:lnTo>
                      <a:pt x="3958" y="254"/>
                    </a:lnTo>
                    <a:lnTo>
                      <a:pt x="3961" y="251"/>
                    </a:lnTo>
                    <a:lnTo>
                      <a:pt x="3972" y="248"/>
                    </a:lnTo>
                    <a:lnTo>
                      <a:pt x="3985" y="245"/>
                    </a:lnTo>
                    <a:lnTo>
                      <a:pt x="3987" y="249"/>
                    </a:lnTo>
                    <a:lnTo>
                      <a:pt x="3989" y="253"/>
                    </a:lnTo>
                    <a:lnTo>
                      <a:pt x="3990" y="257"/>
                    </a:lnTo>
                    <a:lnTo>
                      <a:pt x="3991" y="260"/>
                    </a:lnTo>
                    <a:lnTo>
                      <a:pt x="3992" y="264"/>
                    </a:lnTo>
                    <a:lnTo>
                      <a:pt x="3993" y="267"/>
                    </a:lnTo>
                    <a:lnTo>
                      <a:pt x="3996" y="271"/>
                    </a:lnTo>
                    <a:lnTo>
                      <a:pt x="3997" y="274"/>
                    </a:lnTo>
                    <a:lnTo>
                      <a:pt x="3999" y="277"/>
                    </a:lnTo>
                    <a:lnTo>
                      <a:pt x="4000" y="281"/>
                    </a:lnTo>
                    <a:lnTo>
                      <a:pt x="4004" y="284"/>
                    </a:lnTo>
                    <a:lnTo>
                      <a:pt x="4003" y="288"/>
                    </a:lnTo>
                    <a:lnTo>
                      <a:pt x="4000" y="292"/>
                    </a:lnTo>
                    <a:lnTo>
                      <a:pt x="3999" y="296"/>
                    </a:lnTo>
                    <a:lnTo>
                      <a:pt x="3997" y="299"/>
                    </a:lnTo>
                    <a:lnTo>
                      <a:pt x="3995" y="303"/>
                    </a:lnTo>
                    <a:lnTo>
                      <a:pt x="3990" y="306"/>
                    </a:lnTo>
                    <a:lnTo>
                      <a:pt x="3983" y="310"/>
                    </a:lnTo>
                    <a:lnTo>
                      <a:pt x="3974" y="313"/>
                    </a:lnTo>
                    <a:lnTo>
                      <a:pt x="3967" y="316"/>
                    </a:lnTo>
                    <a:lnTo>
                      <a:pt x="3961" y="319"/>
                    </a:lnTo>
                    <a:lnTo>
                      <a:pt x="3957" y="322"/>
                    </a:lnTo>
                    <a:lnTo>
                      <a:pt x="3953" y="326"/>
                    </a:lnTo>
                    <a:lnTo>
                      <a:pt x="3950" y="330"/>
                    </a:lnTo>
                    <a:lnTo>
                      <a:pt x="3947" y="334"/>
                    </a:lnTo>
                    <a:lnTo>
                      <a:pt x="3946" y="337"/>
                    </a:lnTo>
                    <a:lnTo>
                      <a:pt x="3945" y="341"/>
                    </a:lnTo>
                    <a:lnTo>
                      <a:pt x="3947" y="344"/>
                    </a:lnTo>
                    <a:lnTo>
                      <a:pt x="3948" y="348"/>
                    </a:lnTo>
                    <a:lnTo>
                      <a:pt x="3951" y="351"/>
                    </a:lnTo>
                    <a:lnTo>
                      <a:pt x="3952" y="355"/>
                    </a:lnTo>
                    <a:lnTo>
                      <a:pt x="3953" y="358"/>
                    </a:lnTo>
                    <a:lnTo>
                      <a:pt x="3953" y="362"/>
                    </a:lnTo>
                    <a:lnTo>
                      <a:pt x="3953" y="366"/>
                    </a:lnTo>
                    <a:lnTo>
                      <a:pt x="3953" y="370"/>
                    </a:lnTo>
                    <a:lnTo>
                      <a:pt x="3953" y="373"/>
                    </a:lnTo>
                    <a:lnTo>
                      <a:pt x="3954" y="377"/>
                    </a:lnTo>
                    <a:lnTo>
                      <a:pt x="3957" y="380"/>
                    </a:lnTo>
                    <a:lnTo>
                      <a:pt x="3958" y="384"/>
                    </a:lnTo>
                    <a:lnTo>
                      <a:pt x="3960" y="387"/>
                    </a:lnTo>
                    <a:lnTo>
                      <a:pt x="3961" y="390"/>
                    </a:lnTo>
                    <a:lnTo>
                      <a:pt x="3965" y="394"/>
                    </a:lnTo>
                    <a:lnTo>
                      <a:pt x="3968" y="397"/>
                    </a:lnTo>
                    <a:lnTo>
                      <a:pt x="3973" y="401"/>
                    </a:lnTo>
                    <a:lnTo>
                      <a:pt x="3976" y="404"/>
                    </a:lnTo>
                    <a:lnTo>
                      <a:pt x="3981" y="408"/>
                    </a:lnTo>
                    <a:lnTo>
                      <a:pt x="3985" y="411"/>
                    </a:lnTo>
                    <a:lnTo>
                      <a:pt x="3992" y="415"/>
                    </a:lnTo>
                    <a:lnTo>
                      <a:pt x="3999" y="418"/>
                    </a:lnTo>
                    <a:lnTo>
                      <a:pt x="4005" y="422"/>
                    </a:lnTo>
                    <a:lnTo>
                      <a:pt x="4011" y="425"/>
                    </a:lnTo>
                    <a:lnTo>
                      <a:pt x="4015" y="428"/>
                    </a:lnTo>
                    <a:lnTo>
                      <a:pt x="4021" y="432"/>
                    </a:lnTo>
                    <a:lnTo>
                      <a:pt x="4025" y="435"/>
                    </a:lnTo>
                    <a:lnTo>
                      <a:pt x="4029" y="439"/>
                    </a:lnTo>
                    <a:lnTo>
                      <a:pt x="4033" y="442"/>
                    </a:lnTo>
                    <a:lnTo>
                      <a:pt x="4037" y="446"/>
                    </a:lnTo>
                    <a:lnTo>
                      <a:pt x="4041" y="449"/>
                    </a:lnTo>
                    <a:lnTo>
                      <a:pt x="4045" y="453"/>
                    </a:lnTo>
                    <a:lnTo>
                      <a:pt x="4050" y="456"/>
                    </a:lnTo>
                    <a:lnTo>
                      <a:pt x="4054" y="460"/>
                    </a:lnTo>
                    <a:lnTo>
                      <a:pt x="4058" y="464"/>
                    </a:lnTo>
                    <a:lnTo>
                      <a:pt x="4063" y="468"/>
                    </a:lnTo>
                    <a:lnTo>
                      <a:pt x="4067" y="471"/>
                    </a:lnTo>
                    <a:lnTo>
                      <a:pt x="4071" y="475"/>
                    </a:lnTo>
                    <a:lnTo>
                      <a:pt x="4076" y="478"/>
                    </a:lnTo>
                    <a:lnTo>
                      <a:pt x="4082" y="481"/>
                    </a:lnTo>
                    <a:lnTo>
                      <a:pt x="4088" y="485"/>
                    </a:lnTo>
                    <a:lnTo>
                      <a:pt x="4094" y="488"/>
                    </a:lnTo>
                    <a:lnTo>
                      <a:pt x="4099" y="492"/>
                    </a:lnTo>
                    <a:lnTo>
                      <a:pt x="4104" y="495"/>
                    </a:lnTo>
                    <a:lnTo>
                      <a:pt x="4109" y="499"/>
                    </a:lnTo>
                    <a:lnTo>
                      <a:pt x="4111" y="502"/>
                    </a:lnTo>
                    <a:lnTo>
                      <a:pt x="4114" y="506"/>
                    </a:lnTo>
                    <a:lnTo>
                      <a:pt x="4117" y="509"/>
                    </a:lnTo>
                    <a:lnTo>
                      <a:pt x="4120" y="513"/>
                    </a:lnTo>
                    <a:lnTo>
                      <a:pt x="4122" y="516"/>
                    </a:lnTo>
                    <a:lnTo>
                      <a:pt x="4126" y="520"/>
                    </a:lnTo>
                    <a:lnTo>
                      <a:pt x="4128" y="523"/>
                    </a:lnTo>
                    <a:lnTo>
                      <a:pt x="4132" y="526"/>
                    </a:lnTo>
                    <a:lnTo>
                      <a:pt x="4134" y="530"/>
                    </a:lnTo>
                    <a:lnTo>
                      <a:pt x="4136" y="533"/>
                    </a:lnTo>
                    <a:lnTo>
                      <a:pt x="4140" y="537"/>
                    </a:lnTo>
                    <a:lnTo>
                      <a:pt x="4142" y="540"/>
                    </a:lnTo>
                    <a:lnTo>
                      <a:pt x="4144" y="545"/>
                    </a:lnTo>
                    <a:lnTo>
                      <a:pt x="4148" y="548"/>
                    </a:lnTo>
                    <a:lnTo>
                      <a:pt x="4150" y="552"/>
                    </a:lnTo>
                    <a:lnTo>
                      <a:pt x="4152" y="555"/>
                    </a:lnTo>
                    <a:lnTo>
                      <a:pt x="4154" y="559"/>
                    </a:lnTo>
                    <a:lnTo>
                      <a:pt x="4155" y="562"/>
                    </a:lnTo>
                    <a:lnTo>
                      <a:pt x="4156" y="566"/>
                    </a:lnTo>
                    <a:lnTo>
                      <a:pt x="4156" y="569"/>
                    </a:lnTo>
                    <a:lnTo>
                      <a:pt x="4157" y="573"/>
                    </a:lnTo>
                    <a:lnTo>
                      <a:pt x="4159" y="576"/>
                    </a:lnTo>
                    <a:lnTo>
                      <a:pt x="4160" y="581"/>
                    </a:lnTo>
                    <a:lnTo>
                      <a:pt x="4163" y="584"/>
                    </a:lnTo>
                    <a:lnTo>
                      <a:pt x="4165" y="588"/>
                    </a:lnTo>
                    <a:lnTo>
                      <a:pt x="4167" y="591"/>
                    </a:lnTo>
                    <a:lnTo>
                      <a:pt x="4172" y="594"/>
                    </a:lnTo>
                    <a:lnTo>
                      <a:pt x="4175" y="598"/>
                    </a:lnTo>
                    <a:lnTo>
                      <a:pt x="4179" y="601"/>
                    </a:lnTo>
                    <a:lnTo>
                      <a:pt x="4182" y="605"/>
                    </a:lnTo>
                    <a:lnTo>
                      <a:pt x="4186" y="608"/>
                    </a:lnTo>
                    <a:lnTo>
                      <a:pt x="4189" y="612"/>
                    </a:lnTo>
                    <a:lnTo>
                      <a:pt x="4193" y="615"/>
                    </a:lnTo>
                    <a:lnTo>
                      <a:pt x="4195" y="619"/>
                    </a:lnTo>
                    <a:lnTo>
                      <a:pt x="4199" y="622"/>
                    </a:lnTo>
                    <a:lnTo>
                      <a:pt x="4202" y="626"/>
                    </a:lnTo>
                    <a:lnTo>
                      <a:pt x="4205" y="629"/>
                    </a:lnTo>
                    <a:lnTo>
                      <a:pt x="4209" y="634"/>
                    </a:lnTo>
                    <a:lnTo>
                      <a:pt x="4213" y="637"/>
                    </a:lnTo>
                    <a:lnTo>
                      <a:pt x="4218" y="641"/>
                    </a:lnTo>
                    <a:lnTo>
                      <a:pt x="4223" y="644"/>
                    </a:lnTo>
                    <a:lnTo>
                      <a:pt x="4228" y="647"/>
                    </a:lnTo>
                    <a:lnTo>
                      <a:pt x="4234" y="651"/>
                    </a:lnTo>
                    <a:lnTo>
                      <a:pt x="4241" y="653"/>
                    </a:lnTo>
                    <a:lnTo>
                      <a:pt x="4247" y="657"/>
                    </a:lnTo>
                    <a:lnTo>
                      <a:pt x="4252" y="660"/>
                    </a:lnTo>
                    <a:lnTo>
                      <a:pt x="4257" y="664"/>
                    </a:lnTo>
                    <a:lnTo>
                      <a:pt x="4262" y="667"/>
                    </a:lnTo>
                    <a:lnTo>
                      <a:pt x="4266" y="670"/>
                    </a:lnTo>
                    <a:lnTo>
                      <a:pt x="4270" y="674"/>
                    </a:lnTo>
                    <a:lnTo>
                      <a:pt x="4275" y="679"/>
                    </a:lnTo>
                    <a:lnTo>
                      <a:pt x="4279" y="682"/>
                    </a:lnTo>
                    <a:lnTo>
                      <a:pt x="4284" y="685"/>
                    </a:lnTo>
                    <a:lnTo>
                      <a:pt x="4290" y="689"/>
                    </a:lnTo>
                    <a:lnTo>
                      <a:pt x="4294" y="692"/>
                    </a:lnTo>
                    <a:lnTo>
                      <a:pt x="4303" y="695"/>
                    </a:lnTo>
                    <a:lnTo>
                      <a:pt x="4315" y="698"/>
                    </a:lnTo>
                    <a:lnTo>
                      <a:pt x="4330" y="700"/>
                    </a:lnTo>
                    <a:lnTo>
                      <a:pt x="4347" y="702"/>
                    </a:lnTo>
                    <a:lnTo>
                      <a:pt x="4366" y="702"/>
                    </a:lnTo>
                    <a:lnTo>
                      <a:pt x="4384" y="703"/>
                    </a:lnTo>
                    <a:lnTo>
                      <a:pt x="4402" y="704"/>
                    </a:lnTo>
                    <a:lnTo>
                      <a:pt x="4421" y="703"/>
                    </a:lnTo>
                    <a:lnTo>
                      <a:pt x="4439" y="702"/>
                    </a:lnTo>
                    <a:lnTo>
                      <a:pt x="4454" y="699"/>
                    </a:lnTo>
                    <a:lnTo>
                      <a:pt x="4474" y="699"/>
                    </a:lnTo>
                    <a:lnTo>
                      <a:pt x="4492" y="698"/>
                    </a:lnTo>
                    <a:lnTo>
                      <a:pt x="4512" y="697"/>
                    </a:lnTo>
                    <a:lnTo>
                      <a:pt x="4530" y="697"/>
                    </a:lnTo>
                    <a:lnTo>
                      <a:pt x="4550" y="696"/>
                    </a:lnTo>
                    <a:lnTo>
                      <a:pt x="4568" y="695"/>
                    </a:lnTo>
                    <a:lnTo>
                      <a:pt x="4585" y="694"/>
                    </a:lnTo>
                    <a:lnTo>
                      <a:pt x="4601" y="692"/>
                    </a:lnTo>
                    <a:lnTo>
                      <a:pt x="4619" y="694"/>
                    </a:lnTo>
                    <a:lnTo>
                      <a:pt x="4639" y="694"/>
                    </a:lnTo>
                    <a:lnTo>
                      <a:pt x="4657" y="695"/>
                    </a:lnTo>
                    <a:lnTo>
                      <a:pt x="4677" y="695"/>
                    </a:lnTo>
                    <a:lnTo>
                      <a:pt x="4695" y="694"/>
                    </a:lnTo>
                    <a:lnTo>
                      <a:pt x="4712" y="695"/>
                    </a:lnTo>
                    <a:lnTo>
                      <a:pt x="4730" y="696"/>
                    </a:lnTo>
                    <a:lnTo>
                      <a:pt x="4748" y="697"/>
                    </a:lnTo>
                    <a:lnTo>
                      <a:pt x="4767" y="698"/>
                    </a:lnTo>
                    <a:lnTo>
                      <a:pt x="4785" y="699"/>
                    </a:lnTo>
                    <a:lnTo>
                      <a:pt x="4805" y="699"/>
                    </a:lnTo>
                    <a:lnTo>
                      <a:pt x="4823" y="699"/>
                    </a:lnTo>
                    <a:lnTo>
                      <a:pt x="4841" y="697"/>
                    </a:lnTo>
                    <a:lnTo>
                      <a:pt x="4859" y="696"/>
                    </a:lnTo>
                    <a:lnTo>
                      <a:pt x="4877" y="696"/>
                    </a:lnTo>
                    <a:lnTo>
                      <a:pt x="4897" y="696"/>
                    </a:lnTo>
                    <a:lnTo>
                      <a:pt x="4916" y="696"/>
                    </a:lnTo>
                    <a:lnTo>
                      <a:pt x="4932" y="695"/>
                    </a:lnTo>
                    <a:lnTo>
                      <a:pt x="4947" y="692"/>
                    </a:lnTo>
                    <a:lnTo>
                      <a:pt x="4961" y="690"/>
                    </a:lnTo>
                    <a:lnTo>
                      <a:pt x="4976" y="688"/>
                    </a:lnTo>
                    <a:lnTo>
                      <a:pt x="4991" y="685"/>
                    </a:lnTo>
                    <a:lnTo>
                      <a:pt x="5005" y="683"/>
                    </a:lnTo>
                    <a:lnTo>
                      <a:pt x="5022" y="681"/>
                    </a:lnTo>
                    <a:lnTo>
                      <a:pt x="5040" y="680"/>
                    </a:lnTo>
                    <a:lnTo>
                      <a:pt x="5057" y="677"/>
                    </a:lnTo>
                    <a:lnTo>
                      <a:pt x="5075" y="676"/>
                    </a:lnTo>
                    <a:lnTo>
                      <a:pt x="5093" y="675"/>
                    </a:lnTo>
                    <a:lnTo>
                      <a:pt x="5111" y="674"/>
                    </a:lnTo>
                    <a:lnTo>
                      <a:pt x="5130" y="673"/>
                    </a:lnTo>
                    <a:lnTo>
                      <a:pt x="5148" y="672"/>
                    </a:lnTo>
                    <a:lnTo>
                      <a:pt x="5168" y="672"/>
                    </a:lnTo>
                    <a:lnTo>
                      <a:pt x="5186" y="673"/>
                    </a:lnTo>
                    <a:lnTo>
                      <a:pt x="5206" y="673"/>
                    </a:lnTo>
                    <a:lnTo>
                      <a:pt x="5225" y="674"/>
                    </a:lnTo>
                    <a:lnTo>
                      <a:pt x="5245" y="674"/>
                    </a:lnTo>
                    <a:lnTo>
                      <a:pt x="5263" y="674"/>
                    </a:lnTo>
                    <a:lnTo>
                      <a:pt x="5282" y="673"/>
                    </a:lnTo>
                    <a:lnTo>
                      <a:pt x="5300" y="672"/>
                    </a:lnTo>
                    <a:lnTo>
                      <a:pt x="5318" y="669"/>
                    </a:lnTo>
                    <a:lnTo>
                      <a:pt x="5337" y="670"/>
                    </a:lnTo>
                    <a:lnTo>
                      <a:pt x="5355" y="672"/>
                    </a:lnTo>
                    <a:lnTo>
                      <a:pt x="5374" y="673"/>
                    </a:lnTo>
                    <a:lnTo>
                      <a:pt x="5393" y="673"/>
                    </a:lnTo>
                    <a:lnTo>
                      <a:pt x="5412" y="673"/>
                    </a:lnTo>
                    <a:lnTo>
                      <a:pt x="5428" y="670"/>
                    </a:lnTo>
                    <a:lnTo>
                      <a:pt x="5441" y="668"/>
                    </a:lnTo>
                    <a:lnTo>
                      <a:pt x="5450" y="665"/>
                    </a:lnTo>
                    <a:lnTo>
                      <a:pt x="5459" y="661"/>
                    </a:lnTo>
                    <a:lnTo>
                      <a:pt x="5465" y="658"/>
                    </a:lnTo>
                    <a:lnTo>
                      <a:pt x="5471" y="654"/>
                    </a:lnTo>
                    <a:lnTo>
                      <a:pt x="5476" y="651"/>
                    </a:lnTo>
                    <a:lnTo>
                      <a:pt x="5481" y="647"/>
                    </a:lnTo>
                    <a:lnTo>
                      <a:pt x="5486" y="644"/>
                    </a:lnTo>
                    <a:lnTo>
                      <a:pt x="5489" y="641"/>
                    </a:lnTo>
                    <a:lnTo>
                      <a:pt x="5494" y="637"/>
                    </a:lnTo>
                    <a:lnTo>
                      <a:pt x="5496" y="634"/>
                    </a:lnTo>
                    <a:lnTo>
                      <a:pt x="5499" y="630"/>
                    </a:lnTo>
                    <a:lnTo>
                      <a:pt x="5503" y="627"/>
                    </a:lnTo>
                    <a:lnTo>
                      <a:pt x="5506" y="623"/>
                    </a:lnTo>
                    <a:lnTo>
                      <a:pt x="5511" y="620"/>
                    </a:lnTo>
                    <a:lnTo>
                      <a:pt x="5514" y="616"/>
                    </a:lnTo>
                    <a:lnTo>
                      <a:pt x="5518" y="613"/>
                    </a:lnTo>
                    <a:lnTo>
                      <a:pt x="5522" y="609"/>
                    </a:lnTo>
                    <a:lnTo>
                      <a:pt x="5526" y="606"/>
                    </a:lnTo>
                    <a:lnTo>
                      <a:pt x="5529" y="602"/>
                    </a:lnTo>
                    <a:lnTo>
                      <a:pt x="5534" y="599"/>
                    </a:lnTo>
                    <a:lnTo>
                      <a:pt x="5537" y="596"/>
                    </a:lnTo>
                    <a:lnTo>
                      <a:pt x="5541" y="591"/>
                    </a:lnTo>
                    <a:lnTo>
                      <a:pt x="5544" y="588"/>
                    </a:lnTo>
                    <a:lnTo>
                      <a:pt x="5549" y="584"/>
                    </a:lnTo>
                    <a:lnTo>
                      <a:pt x="5552" y="581"/>
                    </a:lnTo>
                    <a:lnTo>
                      <a:pt x="5557" y="577"/>
                    </a:lnTo>
                    <a:lnTo>
                      <a:pt x="5560" y="574"/>
                    </a:lnTo>
                    <a:lnTo>
                      <a:pt x="5565" y="570"/>
                    </a:lnTo>
                    <a:lnTo>
                      <a:pt x="5568" y="567"/>
                    </a:lnTo>
                    <a:lnTo>
                      <a:pt x="5572" y="563"/>
                    </a:lnTo>
                    <a:lnTo>
                      <a:pt x="5575" y="560"/>
                    </a:lnTo>
                    <a:lnTo>
                      <a:pt x="5579" y="556"/>
                    </a:lnTo>
                    <a:lnTo>
                      <a:pt x="5582" y="553"/>
                    </a:lnTo>
                    <a:lnTo>
                      <a:pt x="5586" y="549"/>
                    </a:lnTo>
                    <a:lnTo>
                      <a:pt x="5589" y="546"/>
                    </a:lnTo>
                    <a:lnTo>
                      <a:pt x="5593" y="543"/>
                    </a:lnTo>
                    <a:lnTo>
                      <a:pt x="5596" y="539"/>
                    </a:lnTo>
                    <a:lnTo>
                      <a:pt x="5600" y="536"/>
                    </a:lnTo>
                    <a:lnTo>
                      <a:pt x="5603" y="532"/>
                    </a:lnTo>
                    <a:lnTo>
                      <a:pt x="5607" y="528"/>
                    </a:lnTo>
                    <a:lnTo>
                      <a:pt x="5610" y="524"/>
                    </a:lnTo>
                    <a:lnTo>
                      <a:pt x="5613" y="521"/>
                    </a:lnTo>
                    <a:lnTo>
                      <a:pt x="5616" y="517"/>
                    </a:lnTo>
                    <a:lnTo>
                      <a:pt x="5619" y="514"/>
                    </a:lnTo>
                    <a:lnTo>
                      <a:pt x="5623" y="510"/>
                    </a:lnTo>
                    <a:lnTo>
                      <a:pt x="5625" y="507"/>
                    </a:lnTo>
                    <a:lnTo>
                      <a:pt x="5628" y="503"/>
                    </a:lnTo>
                    <a:lnTo>
                      <a:pt x="5631" y="500"/>
                    </a:lnTo>
                    <a:lnTo>
                      <a:pt x="5634" y="496"/>
                    </a:lnTo>
                    <a:lnTo>
                      <a:pt x="5638" y="493"/>
                    </a:lnTo>
                    <a:lnTo>
                      <a:pt x="5640" y="490"/>
                    </a:lnTo>
                    <a:lnTo>
                      <a:pt x="5643" y="486"/>
                    </a:lnTo>
                    <a:lnTo>
                      <a:pt x="5646" y="483"/>
                    </a:lnTo>
                    <a:lnTo>
                      <a:pt x="5649" y="478"/>
                    </a:lnTo>
                    <a:lnTo>
                      <a:pt x="5651" y="475"/>
                    </a:lnTo>
                    <a:lnTo>
                      <a:pt x="5654" y="471"/>
                    </a:lnTo>
                    <a:lnTo>
                      <a:pt x="5656" y="468"/>
                    </a:lnTo>
                    <a:lnTo>
                      <a:pt x="5660" y="464"/>
                    </a:lnTo>
                    <a:lnTo>
                      <a:pt x="5662" y="461"/>
                    </a:lnTo>
                    <a:lnTo>
                      <a:pt x="5664" y="457"/>
                    </a:lnTo>
                    <a:lnTo>
                      <a:pt x="5666" y="454"/>
                    </a:lnTo>
                    <a:lnTo>
                      <a:pt x="5669" y="450"/>
                    </a:lnTo>
                    <a:lnTo>
                      <a:pt x="5672" y="447"/>
                    </a:lnTo>
                    <a:lnTo>
                      <a:pt x="5674" y="443"/>
                    </a:lnTo>
                    <a:lnTo>
                      <a:pt x="5677" y="440"/>
                    </a:lnTo>
                    <a:lnTo>
                      <a:pt x="5679" y="435"/>
                    </a:lnTo>
                    <a:lnTo>
                      <a:pt x="5681" y="432"/>
                    </a:lnTo>
                    <a:lnTo>
                      <a:pt x="5684" y="428"/>
                    </a:lnTo>
                    <a:lnTo>
                      <a:pt x="5686" y="425"/>
                    </a:lnTo>
                    <a:lnTo>
                      <a:pt x="5687" y="422"/>
                    </a:lnTo>
                    <a:lnTo>
                      <a:pt x="5689" y="418"/>
                    </a:lnTo>
                    <a:lnTo>
                      <a:pt x="5692" y="415"/>
                    </a:lnTo>
                    <a:lnTo>
                      <a:pt x="5694" y="411"/>
                    </a:lnTo>
                    <a:lnTo>
                      <a:pt x="5696" y="408"/>
                    </a:lnTo>
                    <a:lnTo>
                      <a:pt x="5699" y="404"/>
                    </a:lnTo>
                    <a:lnTo>
                      <a:pt x="5701" y="401"/>
                    </a:lnTo>
                    <a:lnTo>
                      <a:pt x="5704" y="397"/>
                    </a:lnTo>
                    <a:lnTo>
                      <a:pt x="5708" y="393"/>
                    </a:lnTo>
                    <a:lnTo>
                      <a:pt x="5710" y="389"/>
                    </a:lnTo>
                    <a:lnTo>
                      <a:pt x="5714" y="386"/>
                    </a:lnTo>
                    <a:lnTo>
                      <a:pt x="5716" y="382"/>
                    </a:lnTo>
                    <a:lnTo>
                      <a:pt x="5719" y="379"/>
                    </a:lnTo>
                    <a:lnTo>
                      <a:pt x="5722" y="375"/>
                    </a:lnTo>
                    <a:lnTo>
                      <a:pt x="5725" y="372"/>
                    </a:lnTo>
                    <a:lnTo>
                      <a:pt x="5728" y="369"/>
                    </a:lnTo>
                    <a:lnTo>
                      <a:pt x="5731" y="365"/>
                    </a:lnTo>
                    <a:lnTo>
                      <a:pt x="5734" y="362"/>
                    </a:lnTo>
                    <a:lnTo>
                      <a:pt x="5737" y="358"/>
                    </a:lnTo>
                    <a:lnTo>
                      <a:pt x="5740" y="355"/>
                    </a:lnTo>
                    <a:lnTo>
                      <a:pt x="5744" y="351"/>
                    </a:lnTo>
                    <a:lnTo>
                      <a:pt x="5747" y="348"/>
                    </a:lnTo>
                    <a:lnTo>
                      <a:pt x="5751" y="343"/>
                    </a:lnTo>
                    <a:lnTo>
                      <a:pt x="5754" y="340"/>
                    </a:lnTo>
                    <a:lnTo>
                      <a:pt x="5755" y="336"/>
                    </a:lnTo>
                    <a:lnTo>
                      <a:pt x="5756" y="333"/>
                    </a:lnTo>
                    <a:lnTo>
                      <a:pt x="5757" y="329"/>
                    </a:lnTo>
                    <a:lnTo>
                      <a:pt x="5759" y="326"/>
                    </a:lnTo>
                    <a:lnTo>
                      <a:pt x="5760" y="322"/>
                    </a:lnTo>
                    <a:lnTo>
                      <a:pt x="5761" y="319"/>
                    </a:lnTo>
                    <a:lnTo>
                      <a:pt x="5762" y="316"/>
                    </a:lnTo>
                    <a:lnTo>
                      <a:pt x="5763" y="312"/>
                    </a:lnTo>
                    <a:lnTo>
                      <a:pt x="5764" y="307"/>
                    </a:lnTo>
                    <a:lnTo>
                      <a:pt x="5766" y="304"/>
                    </a:lnTo>
                    <a:lnTo>
                      <a:pt x="5768" y="301"/>
                    </a:lnTo>
                    <a:lnTo>
                      <a:pt x="5769" y="297"/>
                    </a:lnTo>
                    <a:lnTo>
                      <a:pt x="5771" y="294"/>
                    </a:lnTo>
                    <a:lnTo>
                      <a:pt x="5775" y="290"/>
                    </a:lnTo>
                    <a:lnTo>
                      <a:pt x="5777" y="287"/>
                    </a:lnTo>
                    <a:lnTo>
                      <a:pt x="5781" y="283"/>
                    </a:lnTo>
                    <a:lnTo>
                      <a:pt x="5784" y="280"/>
                    </a:lnTo>
                    <a:lnTo>
                      <a:pt x="5787" y="276"/>
                    </a:lnTo>
                    <a:lnTo>
                      <a:pt x="5790" y="273"/>
                    </a:lnTo>
                    <a:lnTo>
                      <a:pt x="5792" y="269"/>
                    </a:lnTo>
                    <a:lnTo>
                      <a:pt x="5794" y="265"/>
                    </a:lnTo>
                    <a:lnTo>
                      <a:pt x="5795" y="261"/>
                    </a:lnTo>
                    <a:lnTo>
                      <a:pt x="5797" y="258"/>
                    </a:lnTo>
                    <a:lnTo>
                      <a:pt x="5798" y="254"/>
                    </a:lnTo>
                    <a:lnTo>
                      <a:pt x="5799" y="251"/>
                    </a:lnTo>
                    <a:lnTo>
                      <a:pt x="5799" y="248"/>
                    </a:lnTo>
                    <a:lnTo>
                      <a:pt x="5799" y="244"/>
                    </a:lnTo>
                    <a:lnTo>
                      <a:pt x="5799" y="241"/>
                    </a:lnTo>
                    <a:lnTo>
                      <a:pt x="5799" y="237"/>
                    </a:lnTo>
                    <a:lnTo>
                      <a:pt x="5798" y="234"/>
                    </a:lnTo>
                    <a:lnTo>
                      <a:pt x="5795" y="229"/>
                    </a:lnTo>
                    <a:lnTo>
                      <a:pt x="5791" y="226"/>
                    </a:lnTo>
                    <a:lnTo>
                      <a:pt x="5785" y="223"/>
                    </a:lnTo>
                    <a:lnTo>
                      <a:pt x="5775" y="220"/>
                    </a:lnTo>
                    <a:lnTo>
                      <a:pt x="5768" y="220"/>
                    </a:lnTo>
                    <a:lnTo>
                      <a:pt x="5767" y="224"/>
                    </a:lnTo>
                    <a:lnTo>
                      <a:pt x="5766" y="228"/>
                    </a:lnTo>
                    <a:lnTo>
                      <a:pt x="5763" y="231"/>
                    </a:lnTo>
                    <a:lnTo>
                      <a:pt x="5760" y="235"/>
                    </a:lnTo>
                    <a:lnTo>
                      <a:pt x="5756" y="238"/>
                    </a:lnTo>
                    <a:lnTo>
                      <a:pt x="5753" y="242"/>
                    </a:lnTo>
                    <a:lnTo>
                      <a:pt x="5736" y="243"/>
                    </a:lnTo>
                    <a:lnTo>
                      <a:pt x="5718" y="242"/>
                    </a:lnTo>
                    <a:lnTo>
                      <a:pt x="5700" y="241"/>
                    </a:lnTo>
                    <a:lnTo>
                      <a:pt x="5685" y="243"/>
                    </a:lnTo>
                    <a:lnTo>
                      <a:pt x="5676" y="241"/>
                    </a:lnTo>
                    <a:lnTo>
                      <a:pt x="5668" y="237"/>
                    </a:lnTo>
                    <a:lnTo>
                      <a:pt x="5655" y="234"/>
                    </a:lnTo>
                    <a:lnTo>
                      <a:pt x="5645" y="231"/>
                    </a:lnTo>
                    <a:lnTo>
                      <a:pt x="5635" y="228"/>
                    </a:lnTo>
                    <a:lnTo>
                      <a:pt x="5630" y="224"/>
                    </a:lnTo>
                    <a:lnTo>
                      <a:pt x="5627" y="221"/>
                    </a:lnTo>
                    <a:lnTo>
                      <a:pt x="5624" y="218"/>
                    </a:lnTo>
                    <a:lnTo>
                      <a:pt x="5621" y="214"/>
                    </a:lnTo>
                    <a:lnTo>
                      <a:pt x="5621" y="211"/>
                    </a:lnTo>
                    <a:lnTo>
                      <a:pt x="5620" y="207"/>
                    </a:lnTo>
                    <a:lnTo>
                      <a:pt x="5620" y="204"/>
                    </a:lnTo>
                    <a:lnTo>
                      <a:pt x="5620" y="199"/>
                    </a:lnTo>
                    <a:lnTo>
                      <a:pt x="5619" y="196"/>
                    </a:lnTo>
                    <a:lnTo>
                      <a:pt x="5619" y="192"/>
                    </a:lnTo>
                    <a:lnTo>
                      <a:pt x="5619" y="189"/>
                    </a:lnTo>
                    <a:lnTo>
                      <a:pt x="5619" y="185"/>
                    </a:lnTo>
                    <a:lnTo>
                      <a:pt x="5619" y="182"/>
                    </a:lnTo>
                    <a:lnTo>
                      <a:pt x="5619" y="178"/>
                    </a:lnTo>
                    <a:lnTo>
                      <a:pt x="5618" y="175"/>
                    </a:lnTo>
                    <a:lnTo>
                      <a:pt x="5618" y="171"/>
                    </a:lnTo>
                    <a:lnTo>
                      <a:pt x="5618" y="167"/>
                    </a:lnTo>
                    <a:lnTo>
                      <a:pt x="5618" y="163"/>
                    </a:lnTo>
                    <a:lnTo>
                      <a:pt x="5618" y="160"/>
                    </a:lnTo>
                    <a:lnTo>
                      <a:pt x="5619" y="156"/>
                    </a:lnTo>
                    <a:lnTo>
                      <a:pt x="5620" y="153"/>
                    </a:lnTo>
                    <a:lnTo>
                      <a:pt x="5623" y="150"/>
                    </a:lnTo>
                    <a:lnTo>
                      <a:pt x="5624" y="146"/>
                    </a:lnTo>
                    <a:lnTo>
                      <a:pt x="5626" y="143"/>
                    </a:lnTo>
                    <a:lnTo>
                      <a:pt x="5642" y="141"/>
                    </a:lnTo>
                    <a:lnTo>
                      <a:pt x="5654" y="144"/>
                    </a:lnTo>
                    <a:lnTo>
                      <a:pt x="5657" y="147"/>
                    </a:lnTo>
                    <a:lnTo>
                      <a:pt x="5662" y="151"/>
                    </a:lnTo>
                    <a:lnTo>
                      <a:pt x="5666" y="154"/>
                    </a:lnTo>
                    <a:lnTo>
                      <a:pt x="5681" y="152"/>
                    </a:lnTo>
                    <a:lnTo>
                      <a:pt x="5700" y="153"/>
                    </a:lnTo>
                    <a:lnTo>
                      <a:pt x="5704" y="151"/>
                    </a:lnTo>
                    <a:lnTo>
                      <a:pt x="5708" y="147"/>
                    </a:lnTo>
                    <a:lnTo>
                      <a:pt x="5711" y="143"/>
                    </a:lnTo>
                    <a:lnTo>
                      <a:pt x="5722" y="140"/>
                    </a:lnTo>
                    <a:lnTo>
                      <a:pt x="5739" y="143"/>
                    </a:lnTo>
                    <a:lnTo>
                      <a:pt x="5745" y="146"/>
                    </a:lnTo>
                    <a:lnTo>
                      <a:pt x="5752" y="150"/>
                    </a:lnTo>
                    <a:lnTo>
                      <a:pt x="5756" y="147"/>
                    </a:lnTo>
                    <a:lnTo>
                      <a:pt x="5761" y="144"/>
                    </a:lnTo>
                    <a:lnTo>
                      <a:pt x="5769" y="140"/>
                    </a:lnTo>
                    <a:lnTo>
                      <a:pt x="5789" y="141"/>
                    </a:lnTo>
                    <a:lnTo>
                      <a:pt x="5807" y="141"/>
                    </a:lnTo>
                    <a:lnTo>
                      <a:pt x="5816" y="145"/>
                    </a:lnTo>
                    <a:lnTo>
                      <a:pt x="5819" y="148"/>
                    </a:lnTo>
                    <a:lnTo>
                      <a:pt x="5820" y="152"/>
                    </a:lnTo>
                    <a:lnTo>
                      <a:pt x="5822" y="155"/>
                    </a:lnTo>
                    <a:lnTo>
                      <a:pt x="5824" y="152"/>
                    </a:lnTo>
                    <a:lnTo>
                      <a:pt x="5825" y="148"/>
                    </a:lnTo>
                    <a:lnTo>
                      <a:pt x="5828" y="144"/>
                    </a:lnTo>
                    <a:lnTo>
                      <a:pt x="5836" y="141"/>
                    </a:lnTo>
                    <a:lnTo>
                      <a:pt x="5842" y="138"/>
                    </a:lnTo>
                    <a:lnTo>
                      <a:pt x="5845" y="135"/>
                    </a:lnTo>
                    <a:lnTo>
                      <a:pt x="5850" y="131"/>
                    </a:lnTo>
                    <a:lnTo>
                      <a:pt x="5853" y="128"/>
                    </a:lnTo>
                    <a:lnTo>
                      <a:pt x="5857" y="124"/>
                    </a:lnTo>
                    <a:lnTo>
                      <a:pt x="5861" y="120"/>
                    </a:lnTo>
                    <a:lnTo>
                      <a:pt x="5866" y="116"/>
                    </a:lnTo>
                    <a:lnTo>
                      <a:pt x="5870" y="113"/>
                    </a:lnTo>
                    <a:lnTo>
                      <a:pt x="5874" y="109"/>
                    </a:lnTo>
                    <a:lnTo>
                      <a:pt x="5878" y="106"/>
                    </a:lnTo>
                    <a:lnTo>
                      <a:pt x="5885" y="102"/>
                    </a:lnTo>
                    <a:lnTo>
                      <a:pt x="5893" y="100"/>
                    </a:lnTo>
                    <a:lnTo>
                      <a:pt x="5903" y="97"/>
                    </a:lnTo>
                    <a:lnTo>
                      <a:pt x="5916" y="95"/>
                    </a:lnTo>
                    <a:lnTo>
                      <a:pt x="5933" y="97"/>
                    </a:lnTo>
                    <a:lnTo>
                      <a:pt x="5948" y="99"/>
                    </a:lnTo>
                    <a:lnTo>
                      <a:pt x="5966" y="98"/>
                    </a:lnTo>
                    <a:lnTo>
                      <a:pt x="5981" y="99"/>
                    </a:lnTo>
                    <a:lnTo>
                      <a:pt x="5987" y="102"/>
                    </a:lnTo>
                    <a:lnTo>
                      <a:pt x="5993" y="106"/>
                    </a:lnTo>
                    <a:lnTo>
                      <a:pt x="5998" y="109"/>
                    </a:lnTo>
                    <a:lnTo>
                      <a:pt x="6004" y="113"/>
                    </a:lnTo>
                    <a:lnTo>
                      <a:pt x="6010" y="116"/>
                    </a:lnTo>
                    <a:lnTo>
                      <a:pt x="6016" y="120"/>
                    </a:lnTo>
                    <a:lnTo>
                      <a:pt x="6021" y="123"/>
                    </a:lnTo>
                    <a:lnTo>
                      <a:pt x="6025" y="126"/>
                    </a:lnTo>
                    <a:lnTo>
                      <a:pt x="6026" y="130"/>
                    </a:lnTo>
                    <a:lnTo>
                      <a:pt x="6028" y="133"/>
                    </a:lnTo>
                    <a:lnTo>
                      <a:pt x="6029" y="138"/>
                    </a:lnTo>
                    <a:lnTo>
                      <a:pt x="6034" y="141"/>
                    </a:lnTo>
                    <a:lnTo>
                      <a:pt x="6036" y="145"/>
                    </a:lnTo>
                    <a:lnTo>
                      <a:pt x="6036" y="148"/>
                    </a:lnTo>
                    <a:lnTo>
                      <a:pt x="6037" y="152"/>
                    </a:lnTo>
                    <a:lnTo>
                      <a:pt x="6037" y="155"/>
                    </a:lnTo>
                    <a:lnTo>
                      <a:pt x="6039" y="159"/>
                    </a:lnTo>
                    <a:lnTo>
                      <a:pt x="6035" y="162"/>
                    </a:lnTo>
                    <a:lnTo>
                      <a:pt x="6029" y="166"/>
                    </a:lnTo>
                    <a:lnTo>
                      <a:pt x="6025" y="169"/>
                    </a:lnTo>
                    <a:lnTo>
                      <a:pt x="6021" y="173"/>
                    </a:lnTo>
                    <a:lnTo>
                      <a:pt x="6018" y="176"/>
                    </a:lnTo>
                    <a:lnTo>
                      <a:pt x="6013" y="180"/>
                    </a:lnTo>
                    <a:lnTo>
                      <a:pt x="6011" y="183"/>
                    </a:lnTo>
                    <a:lnTo>
                      <a:pt x="6011" y="186"/>
                    </a:lnTo>
                    <a:lnTo>
                      <a:pt x="6010" y="191"/>
                    </a:lnTo>
                    <a:lnTo>
                      <a:pt x="6009" y="194"/>
                    </a:lnTo>
                    <a:lnTo>
                      <a:pt x="6009" y="198"/>
                    </a:lnTo>
                    <a:lnTo>
                      <a:pt x="6007" y="201"/>
                    </a:lnTo>
                    <a:lnTo>
                      <a:pt x="6007" y="205"/>
                    </a:lnTo>
                    <a:lnTo>
                      <a:pt x="6007" y="208"/>
                    </a:lnTo>
                    <a:lnTo>
                      <a:pt x="6006" y="212"/>
                    </a:lnTo>
                    <a:lnTo>
                      <a:pt x="6007" y="215"/>
                    </a:lnTo>
                    <a:lnTo>
                      <a:pt x="6007" y="219"/>
                    </a:lnTo>
                    <a:lnTo>
                      <a:pt x="6009" y="223"/>
                    </a:lnTo>
                    <a:lnTo>
                      <a:pt x="6010" y="227"/>
                    </a:lnTo>
                    <a:lnTo>
                      <a:pt x="6011" y="230"/>
                    </a:lnTo>
                    <a:lnTo>
                      <a:pt x="6011" y="234"/>
                    </a:lnTo>
                    <a:lnTo>
                      <a:pt x="6012" y="237"/>
                    </a:lnTo>
                    <a:lnTo>
                      <a:pt x="6013" y="241"/>
                    </a:lnTo>
                    <a:lnTo>
                      <a:pt x="6014" y="244"/>
                    </a:lnTo>
                    <a:lnTo>
                      <a:pt x="6016" y="248"/>
                    </a:lnTo>
                    <a:lnTo>
                      <a:pt x="6017" y="251"/>
                    </a:lnTo>
                    <a:lnTo>
                      <a:pt x="6017" y="254"/>
                    </a:lnTo>
                    <a:lnTo>
                      <a:pt x="6017" y="259"/>
                    </a:lnTo>
                    <a:lnTo>
                      <a:pt x="6018" y="262"/>
                    </a:lnTo>
                    <a:lnTo>
                      <a:pt x="6018" y="266"/>
                    </a:lnTo>
                    <a:lnTo>
                      <a:pt x="6018" y="269"/>
                    </a:lnTo>
                    <a:lnTo>
                      <a:pt x="6019" y="273"/>
                    </a:lnTo>
                    <a:lnTo>
                      <a:pt x="6019" y="276"/>
                    </a:lnTo>
                    <a:lnTo>
                      <a:pt x="6020" y="280"/>
                    </a:lnTo>
                    <a:lnTo>
                      <a:pt x="6020" y="283"/>
                    </a:lnTo>
                    <a:lnTo>
                      <a:pt x="6021" y="287"/>
                    </a:lnTo>
                    <a:lnTo>
                      <a:pt x="6024" y="291"/>
                    </a:lnTo>
                    <a:lnTo>
                      <a:pt x="6026" y="295"/>
                    </a:lnTo>
                    <a:lnTo>
                      <a:pt x="6028" y="298"/>
                    </a:lnTo>
                    <a:lnTo>
                      <a:pt x="6032" y="302"/>
                    </a:lnTo>
                    <a:lnTo>
                      <a:pt x="6035" y="305"/>
                    </a:lnTo>
                    <a:lnTo>
                      <a:pt x="6039" y="309"/>
                    </a:lnTo>
                    <a:lnTo>
                      <a:pt x="6043" y="312"/>
                    </a:lnTo>
                    <a:lnTo>
                      <a:pt x="6048" y="316"/>
                    </a:lnTo>
                    <a:lnTo>
                      <a:pt x="6055" y="319"/>
                    </a:lnTo>
                    <a:lnTo>
                      <a:pt x="6060" y="322"/>
                    </a:lnTo>
                    <a:lnTo>
                      <a:pt x="6066" y="326"/>
                    </a:lnTo>
                    <a:lnTo>
                      <a:pt x="6071" y="329"/>
                    </a:lnTo>
                    <a:lnTo>
                      <a:pt x="6075" y="333"/>
                    </a:lnTo>
                    <a:lnTo>
                      <a:pt x="6080" y="336"/>
                    </a:lnTo>
                    <a:lnTo>
                      <a:pt x="6087" y="340"/>
                    </a:lnTo>
                    <a:lnTo>
                      <a:pt x="6097" y="342"/>
                    </a:lnTo>
                    <a:lnTo>
                      <a:pt x="6111" y="345"/>
                    </a:lnTo>
                    <a:lnTo>
                      <a:pt x="6127" y="347"/>
                    </a:lnTo>
                    <a:lnTo>
                      <a:pt x="6142" y="349"/>
                    </a:lnTo>
                    <a:lnTo>
                      <a:pt x="6157" y="350"/>
                    </a:lnTo>
                    <a:lnTo>
                      <a:pt x="6172" y="348"/>
                    </a:lnTo>
                    <a:lnTo>
                      <a:pt x="6185" y="344"/>
                    </a:lnTo>
                    <a:lnTo>
                      <a:pt x="6193" y="341"/>
                    </a:lnTo>
                    <a:lnTo>
                      <a:pt x="6199" y="339"/>
                    </a:lnTo>
                    <a:lnTo>
                      <a:pt x="6202" y="334"/>
                    </a:lnTo>
                    <a:lnTo>
                      <a:pt x="6221" y="334"/>
                    </a:lnTo>
                    <a:lnTo>
                      <a:pt x="6238" y="332"/>
                    </a:lnTo>
                    <a:lnTo>
                      <a:pt x="6247" y="328"/>
                    </a:lnTo>
                    <a:lnTo>
                      <a:pt x="6255" y="326"/>
                    </a:lnTo>
                    <a:lnTo>
                      <a:pt x="6268" y="322"/>
                    </a:lnTo>
                    <a:lnTo>
                      <a:pt x="6274" y="319"/>
                    </a:lnTo>
                    <a:lnTo>
                      <a:pt x="6276" y="316"/>
                    </a:lnTo>
                    <a:lnTo>
                      <a:pt x="6278" y="312"/>
                    </a:lnTo>
                    <a:lnTo>
                      <a:pt x="6282" y="309"/>
                    </a:lnTo>
                    <a:lnTo>
                      <a:pt x="6284" y="305"/>
                    </a:lnTo>
                    <a:lnTo>
                      <a:pt x="6285" y="302"/>
                    </a:lnTo>
                    <a:lnTo>
                      <a:pt x="6286" y="298"/>
                    </a:lnTo>
                    <a:lnTo>
                      <a:pt x="6287" y="295"/>
                    </a:lnTo>
                    <a:lnTo>
                      <a:pt x="6289" y="291"/>
                    </a:lnTo>
                    <a:lnTo>
                      <a:pt x="6291" y="288"/>
                    </a:lnTo>
                    <a:lnTo>
                      <a:pt x="6290" y="284"/>
                    </a:lnTo>
                    <a:lnTo>
                      <a:pt x="6284" y="281"/>
                    </a:lnTo>
                    <a:lnTo>
                      <a:pt x="6278" y="277"/>
                    </a:lnTo>
                    <a:lnTo>
                      <a:pt x="6274" y="274"/>
                    </a:lnTo>
                    <a:lnTo>
                      <a:pt x="6270" y="269"/>
                    </a:lnTo>
                    <a:lnTo>
                      <a:pt x="6267" y="266"/>
                    </a:lnTo>
                    <a:lnTo>
                      <a:pt x="6266" y="262"/>
                    </a:lnTo>
                    <a:lnTo>
                      <a:pt x="6264" y="259"/>
                    </a:lnTo>
                    <a:lnTo>
                      <a:pt x="6262" y="256"/>
                    </a:lnTo>
                    <a:lnTo>
                      <a:pt x="6261" y="252"/>
                    </a:lnTo>
                    <a:lnTo>
                      <a:pt x="6260" y="249"/>
                    </a:lnTo>
                    <a:lnTo>
                      <a:pt x="6259" y="245"/>
                    </a:lnTo>
                    <a:lnTo>
                      <a:pt x="6258" y="242"/>
                    </a:lnTo>
                    <a:lnTo>
                      <a:pt x="6256" y="238"/>
                    </a:lnTo>
                    <a:lnTo>
                      <a:pt x="6255" y="234"/>
                    </a:lnTo>
                    <a:lnTo>
                      <a:pt x="6255" y="230"/>
                    </a:lnTo>
                    <a:lnTo>
                      <a:pt x="6252" y="230"/>
                    </a:lnTo>
                    <a:lnTo>
                      <a:pt x="6238" y="233"/>
                    </a:lnTo>
                    <a:lnTo>
                      <a:pt x="6234" y="236"/>
                    </a:lnTo>
                    <a:lnTo>
                      <a:pt x="6232" y="239"/>
                    </a:lnTo>
                    <a:lnTo>
                      <a:pt x="6230" y="243"/>
                    </a:lnTo>
                    <a:lnTo>
                      <a:pt x="6228" y="246"/>
                    </a:lnTo>
                    <a:lnTo>
                      <a:pt x="6225" y="250"/>
                    </a:lnTo>
                    <a:lnTo>
                      <a:pt x="6223" y="253"/>
                    </a:lnTo>
                    <a:lnTo>
                      <a:pt x="6222" y="257"/>
                    </a:lnTo>
                    <a:lnTo>
                      <a:pt x="6221" y="261"/>
                    </a:lnTo>
                    <a:lnTo>
                      <a:pt x="6209" y="264"/>
                    </a:lnTo>
                    <a:lnTo>
                      <a:pt x="6202" y="264"/>
                    </a:lnTo>
                    <a:lnTo>
                      <a:pt x="6201" y="260"/>
                    </a:lnTo>
                    <a:lnTo>
                      <a:pt x="6201" y="257"/>
                    </a:lnTo>
                    <a:lnTo>
                      <a:pt x="6200" y="253"/>
                    </a:lnTo>
                    <a:lnTo>
                      <a:pt x="6199" y="249"/>
                    </a:lnTo>
                    <a:lnTo>
                      <a:pt x="6196" y="245"/>
                    </a:lnTo>
                    <a:lnTo>
                      <a:pt x="6193" y="242"/>
                    </a:lnTo>
                    <a:lnTo>
                      <a:pt x="6191" y="238"/>
                    </a:lnTo>
                    <a:lnTo>
                      <a:pt x="6188" y="235"/>
                    </a:lnTo>
                    <a:lnTo>
                      <a:pt x="6184" y="231"/>
                    </a:lnTo>
                    <a:lnTo>
                      <a:pt x="6173" y="228"/>
                    </a:lnTo>
                    <a:lnTo>
                      <a:pt x="6160" y="227"/>
                    </a:lnTo>
                    <a:lnTo>
                      <a:pt x="6142" y="224"/>
                    </a:lnTo>
                    <a:lnTo>
                      <a:pt x="6127" y="222"/>
                    </a:lnTo>
                    <a:lnTo>
                      <a:pt x="6115" y="220"/>
                    </a:lnTo>
                    <a:lnTo>
                      <a:pt x="6110" y="216"/>
                    </a:lnTo>
                    <a:lnTo>
                      <a:pt x="6107" y="213"/>
                    </a:lnTo>
                    <a:lnTo>
                      <a:pt x="6103" y="209"/>
                    </a:lnTo>
                    <a:lnTo>
                      <a:pt x="6101" y="206"/>
                    </a:lnTo>
                    <a:lnTo>
                      <a:pt x="6095" y="203"/>
                    </a:lnTo>
                    <a:lnTo>
                      <a:pt x="6085" y="199"/>
                    </a:lnTo>
                    <a:lnTo>
                      <a:pt x="6079" y="196"/>
                    </a:lnTo>
                    <a:lnTo>
                      <a:pt x="6080" y="192"/>
                    </a:lnTo>
                    <a:lnTo>
                      <a:pt x="6081" y="189"/>
                    </a:lnTo>
                    <a:lnTo>
                      <a:pt x="6085" y="185"/>
                    </a:lnTo>
                    <a:lnTo>
                      <a:pt x="6088" y="182"/>
                    </a:lnTo>
                    <a:lnTo>
                      <a:pt x="6090" y="178"/>
                    </a:lnTo>
                    <a:lnTo>
                      <a:pt x="6088" y="175"/>
                    </a:lnTo>
                    <a:lnTo>
                      <a:pt x="6086" y="171"/>
                    </a:lnTo>
                    <a:lnTo>
                      <a:pt x="6084" y="168"/>
                    </a:lnTo>
                    <a:lnTo>
                      <a:pt x="6080" y="165"/>
                    </a:lnTo>
                    <a:lnTo>
                      <a:pt x="6075" y="161"/>
                    </a:lnTo>
                    <a:lnTo>
                      <a:pt x="6079" y="158"/>
                    </a:lnTo>
                    <a:lnTo>
                      <a:pt x="6082" y="155"/>
                    </a:lnTo>
                    <a:lnTo>
                      <a:pt x="6085" y="159"/>
                    </a:lnTo>
                    <a:lnTo>
                      <a:pt x="6088" y="162"/>
                    </a:lnTo>
                    <a:lnTo>
                      <a:pt x="6092" y="166"/>
                    </a:lnTo>
                    <a:lnTo>
                      <a:pt x="6096" y="169"/>
                    </a:lnTo>
                    <a:lnTo>
                      <a:pt x="6109" y="173"/>
                    </a:lnTo>
                    <a:lnTo>
                      <a:pt x="6125" y="171"/>
                    </a:lnTo>
                    <a:lnTo>
                      <a:pt x="6138" y="169"/>
                    </a:lnTo>
                    <a:lnTo>
                      <a:pt x="6147" y="166"/>
                    </a:lnTo>
                    <a:lnTo>
                      <a:pt x="6155" y="163"/>
                    </a:lnTo>
                    <a:lnTo>
                      <a:pt x="6164" y="160"/>
                    </a:lnTo>
                    <a:lnTo>
                      <a:pt x="6175" y="161"/>
                    </a:lnTo>
                    <a:lnTo>
                      <a:pt x="6180" y="165"/>
                    </a:lnTo>
                    <a:lnTo>
                      <a:pt x="6187" y="168"/>
                    </a:lnTo>
                    <a:lnTo>
                      <a:pt x="6195" y="171"/>
                    </a:lnTo>
                    <a:lnTo>
                      <a:pt x="6203" y="175"/>
                    </a:lnTo>
                    <a:lnTo>
                      <a:pt x="6208" y="178"/>
                    </a:lnTo>
                    <a:lnTo>
                      <a:pt x="6210" y="182"/>
                    </a:lnTo>
                    <a:lnTo>
                      <a:pt x="6213" y="185"/>
                    </a:lnTo>
                    <a:lnTo>
                      <a:pt x="6215" y="189"/>
                    </a:lnTo>
                    <a:lnTo>
                      <a:pt x="6217" y="192"/>
                    </a:lnTo>
                    <a:lnTo>
                      <a:pt x="6218" y="196"/>
                    </a:lnTo>
                    <a:lnTo>
                      <a:pt x="6219" y="200"/>
                    </a:lnTo>
                    <a:lnTo>
                      <a:pt x="6223" y="204"/>
                    </a:lnTo>
                    <a:lnTo>
                      <a:pt x="6226" y="207"/>
                    </a:lnTo>
                    <a:lnTo>
                      <a:pt x="6231" y="211"/>
                    </a:lnTo>
                    <a:lnTo>
                      <a:pt x="6234" y="214"/>
                    </a:lnTo>
                    <a:lnTo>
                      <a:pt x="6236" y="218"/>
                    </a:lnTo>
                    <a:lnTo>
                      <a:pt x="6236" y="221"/>
                    </a:lnTo>
                    <a:lnTo>
                      <a:pt x="6237" y="224"/>
                    </a:lnTo>
                    <a:lnTo>
                      <a:pt x="6237" y="228"/>
                    </a:lnTo>
                    <a:lnTo>
                      <a:pt x="6239" y="228"/>
                    </a:lnTo>
                    <a:lnTo>
                      <a:pt x="6241" y="224"/>
                    </a:lnTo>
                    <a:lnTo>
                      <a:pt x="6245" y="221"/>
                    </a:lnTo>
                    <a:lnTo>
                      <a:pt x="6247" y="218"/>
                    </a:lnTo>
                    <a:lnTo>
                      <a:pt x="6251" y="214"/>
                    </a:lnTo>
                    <a:lnTo>
                      <a:pt x="6251" y="211"/>
                    </a:lnTo>
                    <a:lnTo>
                      <a:pt x="6251" y="206"/>
                    </a:lnTo>
                    <a:lnTo>
                      <a:pt x="6251" y="203"/>
                    </a:lnTo>
                    <a:lnTo>
                      <a:pt x="6251" y="199"/>
                    </a:lnTo>
                    <a:lnTo>
                      <a:pt x="6252" y="196"/>
                    </a:lnTo>
                    <a:lnTo>
                      <a:pt x="6255" y="192"/>
                    </a:lnTo>
                    <a:lnTo>
                      <a:pt x="6256" y="189"/>
                    </a:lnTo>
                    <a:lnTo>
                      <a:pt x="6258" y="185"/>
                    </a:lnTo>
                    <a:lnTo>
                      <a:pt x="6260" y="182"/>
                    </a:lnTo>
                    <a:lnTo>
                      <a:pt x="6261" y="178"/>
                    </a:lnTo>
                    <a:lnTo>
                      <a:pt x="6266" y="175"/>
                    </a:lnTo>
                    <a:lnTo>
                      <a:pt x="6270" y="170"/>
                    </a:lnTo>
                    <a:lnTo>
                      <a:pt x="6282" y="173"/>
                    </a:lnTo>
                    <a:lnTo>
                      <a:pt x="6297" y="174"/>
                    </a:lnTo>
                    <a:lnTo>
                      <a:pt x="6309" y="176"/>
                    </a:lnTo>
                    <a:lnTo>
                      <a:pt x="6313" y="180"/>
                    </a:lnTo>
                    <a:lnTo>
                      <a:pt x="6314" y="183"/>
                    </a:lnTo>
                    <a:lnTo>
                      <a:pt x="6315" y="186"/>
                    </a:lnTo>
                    <a:lnTo>
                      <a:pt x="6316" y="190"/>
                    </a:lnTo>
                    <a:lnTo>
                      <a:pt x="6319" y="193"/>
                    </a:lnTo>
                    <a:lnTo>
                      <a:pt x="6320" y="197"/>
                    </a:lnTo>
                    <a:lnTo>
                      <a:pt x="6321" y="200"/>
                    </a:lnTo>
                    <a:lnTo>
                      <a:pt x="6322" y="204"/>
                    </a:lnTo>
                    <a:lnTo>
                      <a:pt x="6323" y="208"/>
                    </a:lnTo>
                    <a:lnTo>
                      <a:pt x="6324" y="212"/>
                    </a:lnTo>
                    <a:lnTo>
                      <a:pt x="6327" y="215"/>
                    </a:lnTo>
                    <a:lnTo>
                      <a:pt x="6325" y="219"/>
                    </a:lnTo>
                    <a:lnTo>
                      <a:pt x="6324" y="222"/>
                    </a:lnTo>
                    <a:lnTo>
                      <a:pt x="6322" y="226"/>
                    </a:lnTo>
                    <a:lnTo>
                      <a:pt x="6320" y="229"/>
                    </a:lnTo>
                    <a:lnTo>
                      <a:pt x="6317" y="233"/>
                    </a:lnTo>
                    <a:lnTo>
                      <a:pt x="6320" y="236"/>
                    </a:lnTo>
                    <a:lnTo>
                      <a:pt x="6322" y="239"/>
                    </a:lnTo>
                    <a:lnTo>
                      <a:pt x="6324" y="243"/>
                    </a:lnTo>
                    <a:lnTo>
                      <a:pt x="6329" y="246"/>
                    </a:lnTo>
                    <a:lnTo>
                      <a:pt x="6334" y="250"/>
                    </a:lnTo>
                    <a:lnTo>
                      <a:pt x="6338" y="253"/>
                    </a:lnTo>
                    <a:lnTo>
                      <a:pt x="6344" y="257"/>
                    </a:lnTo>
                    <a:lnTo>
                      <a:pt x="6350" y="260"/>
                    </a:lnTo>
                    <a:lnTo>
                      <a:pt x="6357" y="264"/>
                    </a:lnTo>
                    <a:lnTo>
                      <a:pt x="6360" y="262"/>
                    </a:lnTo>
                    <a:lnTo>
                      <a:pt x="6362" y="259"/>
                    </a:lnTo>
                    <a:lnTo>
                      <a:pt x="6364" y="256"/>
                    </a:lnTo>
                    <a:lnTo>
                      <a:pt x="6366" y="252"/>
                    </a:lnTo>
                    <a:lnTo>
                      <a:pt x="6370" y="249"/>
                    </a:lnTo>
                    <a:lnTo>
                      <a:pt x="6376" y="245"/>
                    </a:lnTo>
                    <a:lnTo>
                      <a:pt x="6380" y="242"/>
                    </a:lnTo>
                    <a:lnTo>
                      <a:pt x="6382" y="238"/>
                    </a:lnTo>
                    <a:lnTo>
                      <a:pt x="6384" y="234"/>
                    </a:lnTo>
                    <a:lnTo>
                      <a:pt x="6391" y="231"/>
                    </a:lnTo>
                    <a:lnTo>
                      <a:pt x="6399" y="234"/>
                    </a:lnTo>
                    <a:lnTo>
                      <a:pt x="6403" y="237"/>
                    </a:lnTo>
                    <a:lnTo>
                      <a:pt x="6406" y="241"/>
                    </a:lnTo>
                    <a:lnTo>
                      <a:pt x="6408" y="244"/>
                    </a:lnTo>
                    <a:lnTo>
                      <a:pt x="6419" y="246"/>
                    </a:lnTo>
                    <a:lnTo>
                      <a:pt x="6432" y="248"/>
                    </a:lnTo>
                    <a:lnTo>
                      <a:pt x="6441" y="244"/>
                    </a:lnTo>
                    <a:lnTo>
                      <a:pt x="6452" y="242"/>
                    </a:lnTo>
                    <a:lnTo>
                      <a:pt x="6466" y="238"/>
                    </a:lnTo>
                    <a:lnTo>
                      <a:pt x="6474" y="236"/>
                    </a:lnTo>
                    <a:lnTo>
                      <a:pt x="6482" y="233"/>
                    </a:lnTo>
                    <a:lnTo>
                      <a:pt x="6489" y="229"/>
                    </a:lnTo>
                    <a:lnTo>
                      <a:pt x="6495" y="226"/>
                    </a:lnTo>
                    <a:lnTo>
                      <a:pt x="6499" y="222"/>
                    </a:lnTo>
                    <a:lnTo>
                      <a:pt x="6504" y="219"/>
                    </a:lnTo>
                    <a:lnTo>
                      <a:pt x="6509" y="215"/>
                    </a:lnTo>
                    <a:lnTo>
                      <a:pt x="6512" y="212"/>
                    </a:lnTo>
                    <a:lnTo>
                      <a:pt x="6516" y="208"/>
                    </a:lnTo>
                    <a:lnTo>
                      <a:pt x="6520" y="205"/>
                    </a:lnTo>
                    <a:lnTo>
                      <a:pt x="6525" y="201"/>
                    </a:lnTo>
                    <a:lnTo>
                      <a:pt x="6531" y="198"/>
                    </a:lnTo>
                    <a:lnTo>
                      <a:pt x="6532" y="194"/>
                    </a:lnTo>
                    <a:lnTo>
                      <a:pt x="6533" y="191"/>
                    </a:lnTo>
                    <a:lnTo>
                      <a:pt x="6533" y="186"/>
                    </a:lnTo>
                    <a:lnTo>
                      <a:pt x="6534" y="183"/>
                    </a:lnTo>
                    <a:lnTo>
                      <a:pt x="6534" y="180"/>
                    </a:lnTo>
                    <a:lnTo>
                      <a:pt x="6535" y="176"/>
                    </a:lnTo>
                    <a:lnTo>
                      <a:pt x="6535" y="173"/>
                    </a:lnTo>
                    <a:lnTo>
                      <a:pt x="6536" y="169"/>
                    </a:lnTo>
                    <a:lnTo>
                      <a:pt x="6536" y="166"/>
                    </a:lnTo>
                    <a:lnTo>
                      <a:pt x="6538" y="162"/>
                    </a:lnTo>
                    <a:lnTo>
                      <a:pt x="6539" y="159"/>
                    </a:lnTo>
                    <a:lnTo>
                      <a:pt x="6540" y="154"/>
                    </a:lnTo>
                    <a:lnTo>
                      <a:pt x="6542" y="151"/>
                    </a:lnTo>
                    <a:lnTo>
                      <a:pt x="6543" y="147"/>
                    </a:lnTo>
                    <a:lnTo>
                      <a:pt x="6546" y="144"/>
                    </a:lnTo>
                    <a:lnTo>
                      <a:pt x="6555" y="141"/>
                    </a:lnTo>
                    <a:lnTo>
                      <a:pt x="6570" y="143"/>
                    </a:lnTo>
                    <a:lnTo>
                      <a:pt x="6573" y="146"/>
                    </a:lnTo>
                    <a:lnTo>
                      <a:pt x="6577" y="150"/>
                    </a:lnTo>
                    <a:lnTo>
                      <a:pt x="6580" y="153"/>
                    </a:lnTo>
                    <a:lnTo>
                      <a:pt x="6585" y="156"/>
                    </a:lnTo>
                    <a:lnTo>
                      <a:pt x="6593" y="160"/>
                    </a:lnTo>
                    <a:lnTo>
                      <a:pt x="6601" y="163"/>
                    </a:lnTo>
                    <a:lnTo>
                      <a:pt x="6610" y="167"/>
                    </a:lnTo>
                    <a:lnTo>
                      <a:pt x="6620" y="169"/>
                    </a:lnTo>
                    <a:lnTo>
                      <a:pt x="6634" y="173"/>
                    </a:lnTo>
                    <a:lnTo>
                      <a:pt x="6649" y="175"/>
                    </a:lnTo>
                    <a:lnTo>
                      <a:pt x="6664" y="177"/>
                    </a:lnTo>
                    <a:lnTo>
                      <a:pt x="6676" y="180"/>
                    </a:lnTo>
                    <a:lnTo>
                      <a:pt x="6683" y="183"/>
                    </a:lnTo>
                    <a:lnTo>
                      <a:pt x="6693" y="185"/>
                    </a:lnTo>
                    <a:lnTo>
                      <a:pt x="6709" y="188"/>
                    </a:lnTo>
                    <a:lnTo>
                      <a:pt x="6725" y="185"/>
                    </a:lnTo>
                    <a:lnTo>
                      <a:pt x="6735" y="183"/>
                    </a:lnTo>
                    <a:lnTo>
                      <a:pt x="6748" y="181"/>
                    </a:lnTo>
                    <a:lnTo>
                      <a:pt x="6763" y="178"/>
                    </a:lnTo>
                    <a:lnTo>
                      <a:pt x="6776" y="176"/>
                    </a:lnTo>
                    <a:lnTo>
                      <a:pt x="6783" y="180"/>
                    </a:lnTo>
                    <a:lnTo>
                      <a:pt x="6788" y="183"/>
                    </a:lnTo>
                    <a:lnTo>
                      <a:pt x="6793" y="186"/>
                    </a:lnTo>
                    <a:lnTo>
                      <a:pt x="6803" y="190"/>
                    </a:lnTo>
                    <a:lnTo>
                      <a:pt x="6811" y="192"/>
                    </a:lnTo>
                    <a:lnTo>
                      <a:pt x="6814" y="189"/>
                    </a:lnTo>
                    <a:lnTo>
                      <a:pt x="6819" y="185"/>
                    </a:lnTo>
                    <a:lnTo>
                      <a:pt x="6823" y="182"/>
                    </a:lnTo>
                    <a:lnTo>
                      <a:pt x="6828" y="178"/>
                    </a:lnTo>
                    <a:lnTo>
                      <a:pt x="6834" y="175"/>
                    </a:lnTo>
                    <a:lnTo>
                      <a:pt x="6841" y="171"/>
                    </a:lnTo>
                    <a:lnTo>
                      <a:pt x="6847" y="170"/>
                    </a:lnTo>
                    <a:lnTo>
                      <a:pt x="6854" y="174"/>
                    </a:lnTo>
                    <a:lnTo>
                      <a:pt x="6861" y="177"/>
                    </a:lnTo>
                    <a:lnTo>
                      <a:pt x="6865" y="181"/>
                    </a:lnTo>
                    <a:lnTo>
                      <a:pt x="6867" y="184"/>
                    </a:lnTo>
                    <a:lnTo>
                      <a:pt x="6869" y="188"/>
                    </a:lnTo>
                    <a:lnTo>
                      <a:pt x="6872" y="192"/>
                    </a:lnTo>
                    <a:lnTo>
                      <a:pt x="6874" y="196"/>
                    </a:lnTo>
                    <a:lnTo>
                      <a:pt x="6876" y="199"/>
                    </a:lnTo>
                    <a:lnTo>
                      <a:pt x="6879" y="203"/>
                    </a:lnTo>
                    <a:lnTo>
                      <a:pt x="6881" y="206"/>
                    </a:lnTo>
                    <a:lnTo>
                      <a:pt x="6883" y="209"/>
                    </a:lnTo>
                    <a:lnTo>
                      <a:pt x="6884" y="213"/>
                    </a:lnTo>
                    <a:lnTo>
                      <a:pt x="6887" y="216"/>
                    </a:lnTo>
                    <a:lnTo>
                      <a:pt x="6889" y="220"/>
                    </a:lnTo>
                    <a:lnTo>
                      <a:pt x="6891" y="223"/>
                    </a:lnTo>
                    <a:lnTo>
                      <a:pt x="6894" y="227"/>
                    </a:lnTo>
                    <a:lnTo>
                      <a:pt x="6896" y="231"/>
                    </a:lnTo>
                    <a:lnTo>
                      <a:pt x="6898" y="235"/>
                    </a:lnTo>
                    <a:lnTo>
                      <a:pt x="6903" y="238"/>
                    </a:lnTo>
                    <a:lnTo>
                      <a:pt x="6906" y="242"/>
                    </a:lnTo>
                    <a:lnTo>
                      <a:pt x="6910" y="245"/>
                    </a:lnTo>
                    <a:lnTo>
                      <a:pt x="6913" y="249"/>
                    </a:lnTo>
                    <a:lnTo>
                      <a:pt x="6913" y="1270"/>
                    </a:lnTo>
                    <a:lnTo>
                      <a:pt x="1093" y="1270"/>
                    </a:lnTo>
                    <a:lnTo>
                      <a:pt x="1091" y="1266"/>
                    </a:lnTo>
                    <a:lnTo>
                      <a:pt x="1089" y="1262"/>
                    </a:lnTo>
                    <a:lnTo>
                      <a:pt x="1085" y="1257"/>
                    </a:lnTo>
                    <a:lnTo>
                      <a:pt x="1082" y="1253"/>
                    </a:lnTo>
                    <a:lnTo>
                      <a:pt x="1079" y="1249"/>
                    </a:lnTo>
                    <a:lnTo>
                      <a:pt x="1077" y="1244"/>
                    </a:lnTo>
                    <a:lnTo>
                      <a:pt x="1074" y="1240"/>
                    </a:lnTo>
                    <a:lnTo>
                      <a:pt x="1071" y="1236"/>
                    </a:lnTo>
                    <a:lnTo>
                      <a:pt x="1069" y="1232"/>
                    </a:lnTo>
                    <a:lnTo>
                      <a:pt x="1068" y="1227"/>
                    </a:lnTo>
                    <a:lnTo>
                      <a:pt x="1066" y="1223"/>
                    </a:lnTo>
                    <a:lnTo>
                      <a:pt x="1063" y="1219"/>
                    </a:lnTo>
                    <a:lnTo>
                      <a:pt x="1061" y="1214"/>
                    </a:lnTo>
                    <a:lnTo>
                      <a:pt x="1059" y="1210"/>
                    </a:lnTo>
                    <a:lnTo>
                      <a:pt x="1056" y="1206"/>
                    </a:lnTo>
                    <a:lnTo>
                      <a:pt x="1052" y="1202"/>
                    </a:lnTo>
                    <a:lnTo>
                      <a:pt x="1048" y="1197"/>
                    </a:lnTo>
                    <a:lnTo>
                      <a:pt x="1047" y="1193"/>
                    </a:lnTo>
                    <a:lnTo>
                      <a:pt x="1047" y="1189"/>
                    </a:lnTo>
                    <a:lnTo>
                      <a:pt x="1046" y="1185"/>
                    </a:lnTo>
                    <a:lnTo>
                      <a:pt x="1045" y="1180"/>
                    </a:lnTo>
                    <a:lnTo>
                      <a:pt x="1045" y="1176"/>
                    </a:lnTo>
                    <a:lnTo>
                      <a:pt x="1044" y="1172"/>
                    </a:lnTo>
                    <a:lnTo>
                      <a:pt x="1044" y="1167"/>
                    </a:lnTo>
                    <a:lnTo>
                      <a:pt x="1043" y="1163"/>
                    </a:lnTo>
                    <a:lnTo>
                      <a:pt x="1044" y="1159"/>
                    </a:lnTo>
                    <a:lnTo>
                      <a:pt x="1046" y="1155"/>
                    </a:lnTo>
                    <a:lnTo>
                      <a:pt x="1047" y="1150"/>
                    </a:lnTo>
                    <a:lnTo>
                      <a:pt x="1048" y="1145"/>
                    </a:lnTo>
                    <a:lnTo>
                      <a:pt x="1048" y="1142"/>
                    </a:lnTo>
                    <a:lnTo>
                      <a:pt x="1050" y="1137"/>
                    </a:lnTo>
                    <a:lnTo>
                      <a:pt x="1050" y="1133"/>
                    </a:lnTo>
                    <a:lnTo>
                      <a:pt x="1051" y="1128"/>
                    </a:lnTo>
                    <a:lnTo>
                      <a:pt x="1051" y="1125"/>
                    </a:lnTo>
                    <a:lnTo>
                      <a:pt x="1051" y="1120"/>
                    </a:lnTo>
                    <a:lnTo>
                      <a:pt x="1052" y="1115"/>
                    </a:lnTo>
                    <a:lnTo>
                      <a:pt x="1052" y="1112"/>
                    </a:lnTo>
                    <a:lnTo>
                      <a:pt x="1052" y="1107"/>
                    </a:lnTo>
                    <a:lnTo>
                      <a:pt x="1053" y="1103"/>
                    </a:lnTo>
                    <a:lnTo>
                      <a:pt x="1054" y="1098"/>
                    </a:lnTo>
                    <a:lnTo>
                      <a:pt x="1055" y="1095"/>
                    </a:lnTo>
                    <a:lnTo>
                      <a:pt x="1056" y="1090"/>
                    </a:lnTo>
                    <a:lnTo>
                      <a:pt x="1056" y="1085"/>
                    </a:lnTo>
                    <a:lnTo>
                      <a:pt x="1058" y="1081"/>
                    </a:lnTo>
                    <a:lnTo>
                      <a:pt x="1059" y="1077"/>
                    </a:lnTo>
                    <a:lnTo>
                      <a:pt x="1060" y="1073"/>
                    </a:lnTo>
                    <a:lnTo>
                      <a:pt x="1061" y="1068"/>
                    </a:lnTo>
                    <a:lnTo>
                      <a:pt x="1063" y="1065"/>
                    </a:lnTo>
                    <a:lnTo>
                      <a:pt x="1065" y="1060"/>
                    </a:lnTo>
                    <a:lnTo>
                      <a:pt x="1067" y="1055"/>
                    </a:lnTo>
                    <a:lnTo>
                      <a:pt x="1066" y="1051"/>
                    </a:lnTo>
                    <a:lnTo>
                      <a:pt x="1063" y="1047"/>
                    </a:lnTo>
                    <a:lnTo>
                      <a:pt x="1062" y="1043"/>
                    </a:lnTo>
                    <a:lnTo>
                      <a:pt x="1061" y="1038"/>
                    </a:lnTo>
                    <a:lnTo>
                      <a:pt x="1062" y="1034"/>
                    </a:lnTo>
                    <a:lnTo>
                      <a:pt x="1065" y="1030"/>
                    </a:lnTo>
                    <a:lnTo>
                      <a:pt x="1067" y="1025"/>
                    </a:lnTo>
                    <a:lnTo>
                      <a:pt x="1069" y="1021"/>
                    </a:lnTo>
                    <a:lnTo>
                      <a:pt x="1071" y="1017"/>
                    </a:lnTo>
                    <a:lnTo>
                      <a:pt x="1073" y="1013"/>
                    </a:lnTo>
                    <a:lnTo>
                      <a:pt x="1075" y="1008"/>
                    </a:lnTo>
                    <a:lnTo>
                      <a:pt x="1077" y="1004"/>
                    </a:lnTo>
                    <a:lnTo>
                      <a:pt x="1078" y="1000"/>
                    </a:lnTo>
                    <a:lnTo>
                      <a:pt x="1081" y="996"/>
                    </a:lnTo>
                    <a:lnTo>
                      <a:pt x="1083" y="991"/>
                    </a:lnTo>
                    <a:lnTo>
                      <a:pt x="1084" y="986"/>
                    </a:lnTo>
                    <a:lnTo>
                      <a:pt x="1086" y="983"/>
                    </a:lnTo>
                    <a:lnTo>
                      <a:pt x="1088" y="978"/>
                    </a:lnTo>
                    <a:lnTo>
                      <a:pt x="1090" y="974"/>
                    </a:lnTo>
                    <a:lnTo>
                      <a:pt x="1091" y="970"/>
                    </a:lnTo>
                    <a:lnTo>
                      <a:pt x="1092" y="966"/>
                    </a:lnTo>
                    <a:lnTo>
                      <a:pt x="1092" y="961"/>
                    </a:lnTo>
                    <a:lnTo>
                      <a:pt x="1092" y="956"/>
                    </a:lnTo>
                    <a:lnTo>
                      <a:pt x="1092" y="953"/>
                    </a:lnTo>
                    <a:lnTo>
                      <a:pt x="1092" y="948"/>
                    </a:lnTo>
                    <a:lnTo>
                      <a:pt x="1090" y="944"/>
                    </a:lnTo>
                    <a:lnTo>
                      <a:pt x="1088" y="939"/>
                    </a:lnTo>
                    <a:lnTo>
                      <a:pt x="1085" y="936"/>
                    </a:lnTo>
                    <a:lnTo>
                      <a:pt x="1083" y="931"/>
                    </a:lnTo>
                    <a:lnTo>
                      <a:pt x="1081" y="926"/>
                    </a:lnTo>
                    <a:lnTo>
                      <a:pt x="1079" y="923"/>
                    </a:lnTo>
                    <a:lnTo>
                      <a:pt x="1078" y="918"/>
                    </a:lnTo>
                    <a:lnTo>
                      <a:pt x="1076" y="914"/>
                    </a:lnTo>
                    <a:lnTo>
                      <a:pt x="1074" y="909"/>
                    </a:lnTo>
                    <a:lnTo>
                      <a:pt x="1071" y="906"/>
                    </a:lnTo>
                    <a:lnTo>
                      <a:pt x="1068" y="901"/>
                    </a:lnTo>
                    <a:lnTo>
                      <a:pt x="1065" y="896"/>
                    </a:lnTo>
                    <a:lnTo>
                      <a:pt x="1061" y="893"/>
                    </a:lnTo>
                    <a:lnTo>
                      <a:pt x="1058" y="888"/>
                    </a:lnTo>
                    <a:lnTo>
                      <a:pt x="1053" y="884"/>
                    </a:lnTo>
                    <a:lnTo>
                      <a:pt x="1048" y="880"/>
                    </a:lnTo>
                    <a:lnTo>
                      <a:pt x="1043" y="876"/>
                    </a:lnTo>
                    <a:lnTo>
                      <a:pt x="1037" y="871"/>
                    </a:lnTo>
                    <a:lnTo>
                      <a:pt x="1032" y="868"/>
                    </a:lnTo>
                    <a:lnTo>
                      <a:pt x="1026" y="863"/>
                    </a:lnTo>
                    <a:lnTo>
                      <a:pt x="1022" y="858"/>
                    </a:lnTo>
                    <a:lnTo>
                      <a:pt x="1016" y="855"/>
                    </a:lnTo>
                    <a:lnTo>
                      <a:pt x="1010" y="850"/>
                    </a:lnTo>
                    <a:lnTo>
                      <a:pt x="1003" y="847"/>
                    </a:lnTo>
                    <a:lnTo>
                      <a:pt x="997" y="842"/>
                    </a:lnTo>
                    <a:lnTo>
                      <a:pt x="988" y="839"/>
                    </a:lnTo>
                    <a:lnTo>
                      <a:pt x="979" y="834"/>
                    </a:lnTo>
                    <a:lnTo>
                      <a:pt x="970" y="831"/>
                    </a:lnTo>
                    <a:lnTo>
                      <a:pt x="962" y="826"/>
                    </a:lnTo>
                    <a:lnTo>
                      <a:pt x="954" y="823"/>
                    </a:lnTo>
                    <a:lnTo>
                      <a:pt x="948" y="818"/>
                    </a:lnTo>
                    <a:lnTo>
                      <a:pt x="944" y="813"/>
                    </a:lnTo>
                    <a:lnTo>
                      <a:pt x="939" y="810"/>
                    </a:lnTo>
                    <a:lnTo>
                      <a:pt x="934" y="805"/>
                    </a:lnTo>
                    <a:lnTo>
                      <a:pt x="932" y="801"/>
                    </a:lnTo>
                    <a:lnTo>
                      <a:pt x="930" y="797"/>
                    </a:lnTo>
                    <a:lnTo>
                      <a:pt x="927" y="793"/>
                    </a:lnTo>
                    <a:lnTo>
                      <a:pt x="925" y="788"/>
                    </a:lnTo>
                    <a:lnTo>
                      <a:pt x="923" y="785"/>
                    </a:lnTo>
                    <a:lnTo>
                      <a:pt x="919" y="780"/>
                    </a:lnTo>
                    <a:lnTo>
                      <a:pt x="911" y="775"/>
                    </a:lnTo>
                    <a:lnTo>
                      <a:pt x="899" y="772"/>
                    </a:lnTo>
                    <a:lnTo>
                      <a:pt x="889" y="768"/>
                    </a:lnTo>
                    <a:lnTo>
                      <a:pt x="881" y="764"/>
                    </a:lnTo>
                    <a:lnTo>
                      <a:pt x="876" y="760"/>
                    </a:lnTo>
                    <a:lnTo>
                      <a:pt x="871" y="756"/>
                    </a:lnTo>
                    <a:lnTo>
                      <a:pt x="866" y="751"/>
                    </a:lnTo>
                    <a:lnTo>
                      <a:pt x="863" y="748"/>
                    </a:lnTo>
                    <a:lnTo>
                      <a:pt x="861" y="743"/>
                    </a:lnTo>
                    <a:lnTo>
                      <a:pt x="858" y="738"/>
                    </a:lnTo>
                    <a:lnTo>
                      <a:pt x="856" y="735"/>
                    </a:lnTo>
                    <a:lnTo>
                      <a:pt x="855" y="730"/>
                    </a:lnTo>
                    <a:lnTo>
                      <a:pt x="854" y="726"/>
                    </a:lnTo>
                    <a:lnTo>
                      <a:pt x="852" y="721"/>
                    </a:lnTo>
                    <a:lnTo>
                      <a:pt x="851" y="718"/>
                    </a:lnTo>
                    <a:lnTo>
                      <a:pt x="847" y="713"/>
                    </a:lnTo>
                    <a:lnTo>
                      <a:pt x="834" y="710"/>
                    </a:lnTo>
                    <a:lnTo>
                      <a:pt x="826" y="705"/>
                    </a:lnTo>
                    <a:lnTo>
                      <a:pt x="820" y="702"/>
                    </a:lnTo>
                    <a:lnTo>
                      <a:pt x="813" y="697"/>
                    </a:lnTo>
                    <a:lnTo>
                      <a:pt x="810" y="694"/>
                    </a:lnTo>
                    <a:lnTo>
                      <a:pt x="806" y="689"/>
                    </a:lnTo>
                    <a:lnTo>
                      <a:pt x="803" y="684"/>
                    </a:lnTo>
                    <a:lnTo>
                      <a:pt x="798" y="681"/>
                    </a:lnTo>
                    <a:lnTo>
                      <a:pt x="796" y="676"/>
                    </a:lnTo>
                    <a:lnTo>
                      <a:pt x="794" y="672"/>
                    </a:lnTo>
                    <a:lnTo>
                      <a:pt x="791" y="667"/>
                    </a:lnTo>
                    <a:lnTo>
                      <a:pt x="789" y="664"/>
                    </a:lnTo>
                    <a:lnTo>
                      <a:pt x="787" y="659"/>
                    </a:lnTo>
                    <a:lnTo>
                      <a:pt x="786" y="654"/>
                    </a:lnTo>
                    <a:lnTo>
                      <a:pt x="783" y="650"/>
                    </a:lnTo>
                    <a:lnTo>
                      <a:pt x="782" y="646"/>
                    </a:lnTo>
                    <a:lnTo>
                      <a:pt x="778" y="642"/>
                    </a:lnTo>
                    <a:lnTo>
                      <a:pt x="771" y="638"/>
                    </a:lnTo>
                    <a:lnTo>
                      <a:pt x="763" y="634"/>
                    </a:lnTo>
                    <a:lnTo>
                      <a:pt x="756" y="629"/>
                    </a:lnTo>
                    <a:lnTo>
                      <a:pt x="750" y="626"/>
                    </a:lnTo>
                    <a:lnTo>
                      <a:pt x="743" y="621"/>
                    </a:lnTo>
                    <a:lnTo>
                      <a:pt x="738" y="617"/>
                    </a:lnTo>
                    <a:lnTo>
                      <a:pt x="734" y="613"/>
                    </a:lnTo>
                    <a:lnTo>
                      <a:pt x="729" y="608"/>
                    </a:lnTo>
                    <a:lnTo>
                      <a:pt x="726" y="605"/>
                    </a:lnTo>
                    <a:lnTo>
                      <a:pt x="722" y="600"/>
                    </a:lnTo>
                    <a:lnTo>
                      <a:pt x="719" y="596"/>
                    </a:lnTo>
                    <a:lnTo>
                      <a:pt x="715" y="592"/>
                    </a:lnTo>
                    <a:lnTo>
                      <a:pt x="712" y="588"/>
                    </a:lnTo>
                    <a:lnTo>
                      <a:pt x="708" y="583"/>
                    </a:lnTo>
                    <a:lnTo>
                      <a:pt x="706" y="578"/>
                    </a:lnTo>
                    <a:lnTo>
                      <a:pt x="704" y="575"/>
                    </a:lnTo>
                    <a:lnTo>
                      <a:pt x="702" y="570"/>
                    </a:lnTo>
                    <a:lnTo>
                      <a:pt x="699" y="566"/>
                    </a:lnTo>
                    <a:lnTo>
                      <a:pt x="697" y="562"/>
                    </a:lnTo>
                    <a:lnTo>
                      <a:pt x="696" y="558"/>
                    </a:lnTo>
                    <a:lnTo>
                      <a:pt x="693" y="553"/>
                    </a:lnTo>
                    <a:lnTo>
                      <a:pt x="692" y="548"/>
                    </a:lnTo>
                    <a:lnTo>
                      <a:pt x="690" y="545"/>
                    </a:lnTo>
                    <a:lnTo>
                      <a:pt x="688" y="540"/>
                    </a:lnTo>
                    <a:lnTo>
                      <a:pt x="687" y="536"/>
                    </a:lnTo>
                    <a:lnTo>
                      <a:pt x="682" y="532"/>
                    </a:lnTo>
                    <a:lnTo>
                      <a:pt x="677" y="528"/>
                    </a:lnTo>
                    <a:lnTo>
                      <a:pt x="673" y="523"/>
                    </a:lnTo>
                    <a:lnTo>
                      <a:pt x="668" y="520"/>
                    </a:lnTo>
                    <a:lnTo>
                      <a:pt x="662" y="515"/>
                    </a:lnTo>
                    <a:lnTo>
                      <a:pt x="658" y="510"/>
                    </a:lnTo>
                    <a:lnTo>
                      <a:pt x="653" y="507"/>
                    </a:lnTo>
                    <a:lnTo>
                      <a:pt x="647" y="502"/>
                    </a:lnTo>
                    <a:lnTo>
                      <a:pt x="640" y="498"/>
                    </a:lnTo>
                    <a:lnTo>
                      <a:pt x="627" y="494"/>
                    </a:lnTo>
                    <a:lnTo>
                      <a:pt x="615" y="491"/>
                    </a:lnTo>
                    <a:lnTo>
                      <a:pt x="604" y="487"/>
                    </a:lnTo>
                    <a:lnTo>
                      <a:pt x="593" y="484"/>
                    </a:lnTo>
                    <a:lnTo>
                      <a:pt x="581" y="479"/>
                    </a:lnTo>
                    <a:lnTo>
                      <a:pt x="569" y="476"/>
                    </a:lnTo>
                    <a:lnTo>
                      <a:pt x="562" y="472"/>
                    </a:lnTo>
                    <a:lnTo>
                      <a:pt x="556" y="468"/>
                    </a:lnTo>
                    <a:lnTo>
                      <a:pt x="549" y="464"/>
                    </a:lnTo>
                    <a:lnTo>
                      <a:pt x="541" y="460"/>
                    </a:lnTo>
                    <a:lnTo>
                      <a:pt x="533" y="455"/>
                    </a:lnTo>
                    <a:lnTo>
                      <a:pt x="526" y="452"/>
                    </a:lnTo>
                    <a:lnTo>
                      <a:pt x="520" y="447"/>
                    </a:lnTo>
                    <a:lnTo>
                      <a:pt x="502" y="445"/>
                    </a:lnTo>
                    <a:lnTo>
                      <a:pt x="492" y="441"/>
                    </a:lnTo>
                    <a:lnTo>
                      <a:pt x="481" y="437"/>
                    </a:lnTo>
                    <a:lnTo>
                      <a:pt x="471" y="433"/>
                    </a:lnTo>
                    <a:lnTo>
                      <a:pt x="461" y="430"/>
                    </a:lnTo>
                    <a:lnTo>
                      <a:pt x="449" y="425"/>
                    </a:lnTo>
                    <a:lnTo>
                      <a:pt x="441" y="422"/>
                    </a:lnTo>
                    <a:lnTo>
                      <a:pt x="434" y="417"/>
                    </a:lnTo>
                    <a:lnTo>
                      <a:pt x="428" y="413"/>
                    </a:lnTo>
                    <a:lnTo>
                      <a:pt x="424" y="409"/>
                    </a:lnTo>
                    <a:lnTo>
                      <a:pt x="420" y="404"/>
                    </a:lnTo>
                    <a:lnTo>
                      <a:pt x="416" y="401"/>
                    </a:lnTo>
                    <a:lnTo>
                      <a:pt x="410" y="396"/>
                    </a:lnTo>
                    <a:lnTo>
                      <a:pt x="404" y="392"/>
                    </a:lnTo>
                    <a:lnTo>
                      <a:pt x="401" y="388"/>
                    </a:lnTo>
                    <a:lnTo>
                      <a:pt x="395" y="384"/>
                    </a:lnTo>
                    <a:lnTo>
                      <a:pt x="388" y="379"/>
                    </a:lnTo>
                    <a:lnTo>
                      <a:pt x="381" y="375"/>
                    </a:lnTo>
                    <a:lnTo>
                      <a:pt x="365" y="372"/>
                    </a:lnTo>
                    <a:lnTo>
                      <a:pt x="352" y="369"/>
                    </a:lnTo>
                    <a:lnTo>
                      <a:pt x="344" y="365"/>
                    </a:lnTo>
                    <a:lnTo>
                      <a:pt x="339" y="360"/>
                    </a:lnTo>
                    <a:lnTo>
                      <a:pt x="334" y="356"/>
                    </a:lnTo>
                    <a:lnTo>
                      <a:pt x="331" y="352"/>
                    </a:lnTo>
                    <a:lnTo>
                      <a:pt x="328" y="348"/>
                    </a:lnTo>
                    <a:lnTo>
                      <a:pt x="327" y="343"/>
                    </a:lnTo>
                    <a:lnTo>
                      <a:pt x="326" y="340"/>
                    </a:lnTo>
                    <a:lnTo>
                      <a:pt x="328" y="335"/>
                    </a:lnTo>
                    <a:lnTo>
                      <a:pt x="329" y="330"/>
                    </a:lnTo>
                    <a:lnTo>
                      <a:pt x="336" y="327"/>
                    </a:lnTo>
                    <a:lnTo>
                      <a:pt x="342" y="322"/>
                    </a:lnTo>
                    <a:lnTo>
                      <a:pt x="351" y="324"/>
                    </a:lnTo>
                    <a:lnTo>
                      <a:pt x="356" y="328"/>
                    </a:lnTo>
                    <a:lnTo>
                      <a:pt x="360" y="333"/>
                    </a:lnTo>
                    <a:lnTo>
                      <a:pt x="369" y="336"/>
                    </a:lnTo>
                    <a:lnTo>
                      <a:pt x="377" y="341"/>
                    </a:lnTo>
                    <a:lnTo>
                      <a:pt x="380" y="344"/>
                    </a:lnTo>
                    <a:lnTo>
                      <a:pt x="385" y="342"/>
                    </a:lnTo>
                    <a:lnTo>
                      <a:pt x="394" y="339"/>
                    </a:lnTo>
                    <a:lnTo>
                      <a:pt x="415" y="336"/>
                    </a:lnTo>
                    <a:lnTo>
                      <a:pt x="434" y="334"/>
                    </a:lnTo>
                    <a:lnTo>
                      <a:pt x="441" y="329"/>
                    </a:lnTo>
                    <a:lnTo>
                      <a:pt x="448" y="326"/>
                    </a:lnTo>
                    <a:lnTo>
                      <a:pt x="456" y="321"/>
                    </a:lnTo>
                    <a:lnTo>
                      <a:pt x="462" y="318"/>
                    </a:lnTo>
                    <a:lnTo>
                      <a:pt x="469" y="314"/>
                    </a:lnTo>
                    <a:lnTo>
                      <a:pt x="478" y="319"/>
                    </a:lnTo>
                    <a:lnTo>
                      <a:pt x="486" y="322"/>
                    </a:lnTo>
                    <a:lnTo>
                      <a:pt x="493" y="327"/>
                    </a:lnTo>
                    <a:lnTo>
                      <a:pt x="499" y="332"/>
                    </a:lnTo>
                    <a:lnTo>
                      <a:pt x="515" y="333"/>
                    </a:lnTo>
                    <a:lnTo>
                      <a:pt x="531" y="329"/>
                    </a:lnTo>
                    <a:lnTo>
                      <a:pt x="552" y="328"/>
                    </a:lnTo>
                    <a:lnTo>
                      <a:pt x="560" y="325"/>
                    </a:lnTo>
                    <a:lnTo>
                      <a:pt x="566" y="320"/>
                    </a:lnTo>
                    <a:lnTo>
                      <a:pt x="571" y="317"/>
                    </a:lnTo>
                    <a:lnTo>
                      <a:pt x="577" y="312"/>
                    </a:lnTo>
                    <a:lnTo>
                      <a:pt x="585" y="307"/>
                    </a:lnTo>
                    <a:lnTo>
                      <a:pt x="592" y="304"/>
                    </a:lnTo>
                    <a:lnTo>
                      <a:pt x="594" y="299"/>
                    </a:lnTo>
                    <a:lnTo>
                      <a:pt x="597" y="295"/>
                    </a:lnTo>
                    <a:lnTo>
                      <a:pt x="599" y="291"/>
                    </a:lnTo>
                    <a:lnTo>
                      <a:pt x="601" y="287"/>
                    </a:lnTo>
                    <a:lnTo>
                      <a:pt x="591" y="283"/>
                    </a:lnTo>
                    <a:lnTo>
                      <a:pt x="579" y="280"/>
                    </a:lnTo>
                    <a:lnTo>
                      <a:pt x="570" y="275"/>
                    </a:lnTo>
                    <a:lnTo>
                      <a:pt x="561" y="272"/>
                    </a:lnTo>
                    <a:lnTo>
                      <a:pt x="552" y="267"/>
                    </a:lnTo>
                    <a:lnTo>
                      <a:pt x="534" y="265"/>
                    </a:lnTo>
                    <a:lnTo>
                      <a:pt x="513" y="267"/>
                    </a:lnTo>
                    <a:lnTo>
                      <a:pt x="499" y="265"/>
                    </a:lnTo>
                    <a:lnTo>
                      <a:pt x="495" y="260"/>
                    </a:lnTo>
                    <a:lnTo>
                      <a:pt x="491" y="256"/>
                    </a:lnTo>
                    <a:lnTo>
                      <a:pt x="487" y="252"/>
                    </a:lnTo>
                    <a:lnTo>
                      <a:pt x="487" y="248"/>
                    </a:lnTo>
                    <a:lnTo>
                      <a:pt x="492" y="243"/>
                    </a:lnTo>
                    <a:lnTo>
                      <a:pt x="496" y="239"/>
                    </a:lnTo>
                    <a:lnTo>
                      <a:pt x="500" y="235"/>
                    </a:lnTo>
                    <a:lnTo>
                      <a:pt x="507" y="230"/>
                    </a:lnTo>
                    <a:lnTo>
                      <a:pt x="515" y="227"/>
                    </a:lnTo>
                    <a:lnTo>
                      <a:pt x="522" y="222"/>
                    </a:lnTo>
                    <a:lnTo>
                      <a:pt x="528" y="219"/>
                    </a:lnTo>
                    <a:lnTo>
                      <a:pt x="534" y="214"/>
                    </a:lnTo>
                    <a:lnTo>
                      <a:pt x="537" y="209"/>
                    </a:lnTo>
                    <a:lnTo>
                      <a:pt x="539" y="206"/>
                    </a:lnTo>
                    <a:lnTo>
                      <a:pt x="541" y="201"/>
                    </a:lnTo>
                    <a:lnTo>
                      <a:pt x="544" y="197"/>
                    </a:lnTo>
                    <a:lnTo>
                      <a:pt x="546" y="193"/>
                    </a:lnTo>
                    <a:lnTo>
                      <a:pt x="548" y="189"/>
                    </a:lnTo>
                    <a:lnTo>
                      <a:pt x="551" y="184"/>
                    </a:lnTo>
                    <a:lnTo>
                      <a:pt x="553" y="180"/>
                    </a:lnTo>
                    <a:lnTo>
                      <a:pt x="556" y="176"/>
                    </a:lnTo>
                    <a:lnTo>
                      <a:pt x="559" y="171"/>
                    </a:lnTo>
                    <a:lnTo>
                      <a:pt x="561" y="167"/>
                    </a:lnTo>
                    <a:lnTo>
                      <a:pt x="563" y="163"/>
                    </a:lnTo>
                    <a:lnTo>
                      <a:pt x="566" y="159"/>
                    </a:lnTo>
                    <a:lnTo>
                      <a:pt x="567" y="154"/>
                    </a:lnTo>
                    <a:lnTo>
                      <a:pt x="568" y="150"/>
                    </a:lnTo>
                    <a:lnTo>
                      <a:pt x="569" y="146"/>
                    </a:lnTo>
                    <a:lnTo>
                      <a:pt x="570" y="141"/>
                    </a:lnTo>
                    <a:lnTo>
                      <a:pt x="570" y="137"/>
                    </a:lnTo>
                    <a:lnTo>
                      <a:pt x="573" y="132"/>
                    </a:lnTo>
                    <a:lnTo>
                      <a:pt x="575" y="129"/>
                    </a:lnTo>
                    <a:lnTo>
                      <a:pt x="577" y="124"/>
                    </a:lnTo>
                    <a:lnTo>
                      <a:pt x="582" y="120"/>
                    </a:lnTo>
                    <a:lnTo>
                      <a:pt x="585" y="116"/>
                    </a:lnTo>
                    <a:lnTo>
                      <a:pt x="592" y="112"/>
                    </a:lnTo>
                    <a:lnTo>
                      <a:pt x="602" y="108"/>
                    </a:lnTo>
                    <a:lnTo>
                      <a:pt x="617" y="105"/>
                    </a:lnTo>
                    <a:lnTo>
                      <a:pt x="635" y="102"/>
                    </a:lnTo>
                    <a:lnTo>
                      <a:pt x="657" y="101"/>
                    </a:lnTo>
                    <a:lnTo>
                      <a:pt x="677" y="102"/>
                    </a:lnTo>
                    <a:lnTo>
                      <a:pt x="685" y="106"/>
                    </a:lnTo>
                    <a:lnTo>
                      <a:pt x="690" y="110"/>
                    </a:lnTo>
                    <a:lnTo>
                      <a:pt x="695" y="115"/>
                    </a:lnTo>
                    <a:lnTo>
                      <a:pt x="698" y="118"/>
                    </a:lnTo>
                    <a:lnTo>
                      <a:pt x="702" y="123"/>
                    </a:lnTo>
                    <a:lnTo>
                      <a:pt x="705" y="128"/>
                    </a:lnTo>
                    <a:lnTo>
                      <a:pt x="706" y="132"/>
                    </a:lnTo>
                    <a:lnTo>
                      <a:pt x="707" y="136"/>
                    </a:lnTo>
                    <a:lnTo>
                      <a:pt x="710" y="140"/>
                    </a:lnTo>
                    <a:lnTo>
                      <a:pt x="714" y="140"/>
                    </a:lnTo>
                    <a:lnTo>
                      <a:pt x="722" y="137"/>
                    </a:lnTo>
                    <a:lnTo>
                      <a:pt x="732" y="132"/>
                    </a:lnTo>
                    <a:lnTo>
                      <a:pt x="743" y="129"/>
                    </a:lnTo>
                    <a:lnTo>
                      <a:pt x="763" y="126"/>
                    </a:lnTo>
                    <a:lnTo>
                      <a:pt x="765" y="122"/>
                    </a:lnTo>
                    <a:lnTo>
                      <a:pt x="764" y="118"/>
                    </a:lnTo>
                    <a:lnTo>
                      <a:pt x="753" y="114"/>
                    </a:lnTo>
                    <a:lnTo>
                      <a:pt x="742" y="110"/>
                    </a:lnTo>
                    <a:lnTo>
                      <a:pt x="736" y="107"/>
                    </a:lnTo>
                    <a:lnTo>
                      <a:pt x="733" y="102"/>
                    </a:lnTo>
                    <a:lnTo>
                      <a:pt x="728" y="98"/>
                    </a:lnTo>
                    <a:lnTo>
                      <a:pt x="726" y="94"/>
                    </a:lnTo>
                    <a:lnTo>
                      <a:pt x="725" y="90"/>
                    </a:lnTo>
                    <a:lnTo>
                      <a:pt x="726" y="85"/>
                    </a:lnTo>
                    <a:lnTo>
                      <a:pt x="727" y="82"/>
                    </a:lnTo>
                    <a:lnTo>
                      <a:pt x="727" y="77"/>
                    </a:lnTo>
                    <a:lnTo>
                      <a:pt x="728" y="72"/>
                    </a:lnTo>
                    <a:lnTo>
                      <a:pt x="729" y="68"/>
                    </a:lnTo>
                    <a:lnTo>
                      <a:pt x="730" y="64"/>
                    </a:lnTo>
                    <a:lnTo>
                      <a:pt x="732" y="60"/>
                    </a:lnTo>
                    <a:lnTo>
                      <a:pt x="733" y="55"/>
                    </a:lnTo>
                    <a:lnTo>
                      <a:pt x="734" y="50"/>
                    </a:lnTo>
                    <a:lnTo>
                      <a:pt x="736" y="47"/>
                    </a:lnTo>
                    <a:lnTo>
                      <a:pt x="738" y="42"/>
                    </a:lnTo>
                    <a:lnTo>
                      <a:pt x="741" y="38"/>
                    </a:lnTo>
                    <a:lnTo>
                      <a:pt x="743" y="34"/>
                    </a:lnTo>
                    <a:lnTo>
                      <a:pt x="745" y="30"/>
                    </a:lnTo>
                    <a:lnTo>
                      <a:pt x="748" y="25"/>
                    </a:lnTo>
                    <a:lnTo>
                      <a:pt x="750" y="20"/>
                    </a:lnTo>
                    <a:lnTo>
                      <a:pt x="752" y="17"/>
                    </a:lnTo>
                    <a:lnTo>
                      <a:pt x="753" y="12"/>
                    </a:lnTo>
                    <a:lnTo>
                      <a:pt x="755" y="8"/>
                    </a:lnTo>
                    <a:lnTo>
                      <a:pt x="757" y="3"/>
                    </a:lnTo>
                    <a:lnTo>
                      <a:pt x="758" y="0"/>
                    </a:lnTo>
                    <a:lnTo>
                      <a:pt x="1136" y="0"/>
                    </a:lnTo>
                    <a:close/>
                    <a:moveTo>
                      <a:pt x="122" y="1270"/>
                    </a:moveTo>
                    <a:lnTo>
                      <a:pt x="127" y="1268"/>
                    </a:lnTo>
                    <a:lnTo>
                      <a:pt x="131" y="1264"/>
                    </a:lnTo>
                    <a:lnTo>
                      <a:pt x="136" y="1261"/>
                    </a:lnTo>
                    <a:lnTo>
                      <a:pt x="140" y="1257"/>
                    </a:lnTo>
                    <a:lnTo>
                      <a:pt x="145" y="1255"/>
                    </a:lnTo>
                    <a:lnTo>
                      <a:pt x="151" y="1251"/>
                    </a:lnTo>
                    <a:lnTo>
                      <a:pt x="154" y="1248"/>
                    </a:lnTo>
                    <a:lnTo>
                      <a:pt x="158" y="1246"/>
                    </a:lnTo>
                    <a:lnTo>
                      <a:pt x="161" y="1242"/>
                    </a:lnTo>
                    <a:lnTo>
                      <a:pt x="163" y="1239"/>
                    </a:lnTo>
                    <a:lnTo>
                      <a:pt x="167" y="1235"/>
                    </a:lnTo>
                    <a:lnTo>
                      <a:pt x="170" y="1233"/>
                    </a:lnTo>
                    <a:lnTo>
                      <a:pt x="175" y="1229"/>
                    </a:lnTo>
                    <a:lnTo>
                      <a:pt x="191" y="1228"/>
                    </a:lnTo>
                    <a:lnTo>
                      <a:pt x="195" y="1226"/>
                    </a:lnTo>
                    <a:lnTo>
                      <a:pt x="198" y="1223"/>
                    </a:lnTo>
                    <a:lnTo>
                      <a:pt x="201" y="1219"/>
                    </a:lnTo>
                    <a:lnTo>
                      <a:pt x="205" y="1216"/>
                    </a:lnTo>
                    <a:lnTo>
                      <a:pt x="205" y="1213"/>
                    </a:lnTo>
                    <a:lnTo>
                      <a:pt x="204" y="1210"/>
                    </a:lnTo>
                    <a:lnTo>
                      <a:pt x="204" y="1206"/>
                    </a:lnTo>
                    <a:lnTo>
                      <a:pt x="204" y="1203"/>
                    </a:lnTo>
                    <a:lnTo>
                      <a:pt x="203" y="1200"/>
                    </a:lnTo>
                    <a:lnTo>
                      <a:pt x="205" y="1197"/>
                    </a:lnTo>
                    <a:lnTo>
                      <a:pt x="207" y="1194"/>
                    </a:lnTo>
                    <a:lnTo>
                      <a:pt x="225" y="1194"/>
                    </a:lnTo>
                    <a:lnTo>
                      <a:pt x="228" y="1190"/>
                    </a:lnTo>
                    <a:lnTo>
                      <a:pt x="231" y="1187"/>
                    </a:lnTo>
                    <a:lnTo>
                      <a:pt x="235" y="1185"/>
                    </a:lnTo>
                    <a:lnTo>
                      <a:pt x="237" y="1181"/>
                    </a:lnTo>
                    <a:lnTo>
                      <a:pt x="241" y="1178"/>
                    </a:lnTo>
                    <a:lnTo>
                      <a:pt x="243" y="1174"/>
                    </a:lnTo>
                    <a:lnTo>
                      <a:pt x="246" y="1171"/>
                    </a:lnTo>
                    <a:lnTo>
                      <a:pt x="249" y="1168"/>
                    </a:lnTo>
                    <a:lnTo>
                      <a:pt x="252" y="1165"/>
                    </a:lnTo>
                    <a:lnTo>
                      <a:pt x="253" y="1161"/>
                    </a:lnTo>
                    <a:lnTo>
                      <a:pt x="251" y="1158"/>
                    </a:lnTo>
                    <a:lnTo>
                      <a:pt x="249" y="1156"/>
                    </a:lnTo>
                    <a:lnTo>
                      <a:pt x="246" y="1152"/>
                    </a:lnTo>
                    <a:lnTo>
                      <a:pt x="245" y="1149"/>
                    </a:lnTo>
                    <a:lnTo>
                      <a:pt x="241" y="1146"/>
                    </a:lnTo>
                    <a:lnTo>
                      <a:pt x="223" y="1145"/>
                    </a:lnTo>
                    <a:lnTo>
                      <a:pt x="215" y="1142"/>
                    </a:lnTo>
                    <a:lnTo>
                      <a:pt x="207" y="1140"/>
                    </a:lnTo>
                    <a:lnTo>
                      <a:pt x="206" y="1143"/>
                    </a:lnTo>
                    <a:lnTo>
                      <a:pt x="204" y="1145"/>
                    </a:lnTo>
                    <a:lnTo>
                      <a:pt x="196" y="1149"/>
                    </a:lnTo>
                    <a:lnTo>
                      <a:pt x="185" y="1150"/>
                    </a:lnTo>
                    <a:lnTo>
                      <a:pt x="168" y="1149"/>
                    </a:lnTo>
                    <a:lnTo>
                      <a:pt x="152" y="1149"/>
                    </a:lnTo>
                    <a:lnTo>
                      <a:pt x="137" y="1150"/>
                    </a:lnTo>
                    <a:lnTo>
                      <a:pt x="130" y="1146"/>
                    </a:lnTo>
                    <a:lnTo>
                      <a:pt x="124" y="1144"/>
                    </a:lnTo>
                    <a:lnTo>
                      <a:pt x="127" y="1141"/>
                    </a:lnTo>
                    <a:lnTo>
                      <a:pt x="130" y="1137"/>
                    </a:lnTo>
                    <a:lnTo>
                      <a:pt x="132" y="1134"/>
                    </a:lnTo>
                    <a:lnTo>
                      <a:pt x="136" y="1132"/>
                    </a:lnTo>
                    <a:lnTo>
                      <a:pt x="138" y="1128"/>
                    </a:lnTo>
                    <a:lnTo>
                      <a:pt x="147" y="1130"/>
                    </a:lnTo>
                    <a:lnTo>
                      <a:pt x="158" y="1133"/>
                    </a:lnTo>
                    <a:lnTo>
                      <a:pt x="169" y="1130"/>
                    </a:lnTo>
                    <a:lnTo>
                      <a:pt x="181" y="1127"/>
                    </a:lnTo>
                    <a:lnTo>
                      <a:pt x="173" y="1125"/>
                    </a:lnTo>
                    <a:lnTo>
                      <a:pt x="161" y="1122"/>
                    </a:lnTo>
                    <a:lnTo>
                      <a:pt x="150" y="1123"/>
                    </a:lnTo>
                    <a:lnTo>
                      <a:pt x="139" y="1126"/>
                    </a:lnTo>
                    <a:lnTo>
                      <a:pt x="136" y="1123"/>
                    </a:lnTo>
                    <a:lnTo>
                      <a:pt x="132" y="1120"/>
                    </a:lnTo>
                    <a:lnTo>
                      <a:pt x="129" y="1117"/>
                    </a:lnTo>
                    <a:lnTo>
                      <a:pt x="125" y="1114"/>
                    </a:lnTo>
                    <a:lnTo>
                      <a:pt x="123" y="1111"/>
                    </a:lnTo>
                    <a:lnTo>
                      <a:pt x="110" y="1108"/>
                    </a:lnTo>
                    <a:lnTo>
                      <a:pt x="94" y="1107"/>
                    </a:lnTo>
                    <a:lnTo>
                      <a:pt x="77" y="1107"/>
                    </a:lnTo>
                    <a:lnTo>
                      <a:pt x="60" y="1107"/>
                    </a:lnTo>
                    <a:lnTo>
                      <a:pt x="46" y="1105"/>
                    </a:lnTo>
                    <a:lnTo>
                      <a:pt x="33" y="1103"/>
                    </a:lnTo>
                    <a:lnTo>
                      <a:pt x="16" y="1102"/>
                    </a:lnTo>
                    <a:lnTo>
                      <a:pt x="0" y="1100"/>
                    </a:lnTo>
                    <a:lnTo>
                      <a:pt x="0" y="872"/>
                    </a:lnTo>
                    <a:lnTo>
                      <a:pt x="9" y="877"/>
                    </a:lnTo>
                    <a:lnTo>
                      <a:pt x="28" y="878"/>
                    </a:lnTo>
                    <a:lnTo>
                      <a:pt x="40" y="874"/>
                    </a:lnTo>
                    <a:lnTo>
                      <a:pt x="48" y="870"/>
                    </a:lnTo>
                    <a:lnTo>
                      <a:pt x="57" y="865"/>
                    </a:lnTo>
                    <a:lnTo>
                      <a:pt x="70" y="861"/>
                    </a:lnTo>
                    <a:lnTo>
                      <a:pt x="75" y="856"/>
                    </a:lnTo>
                    <a:lnTo>
                      <a:pt x="79" y="851"/>
                    </a:lnTo>
                    <a:lnTo>
                      <a:pt x="83" y="847"/>
                    </a:lnTo>
                    <a:lnTo>
                      <a:pt x="89" y="842"/>
                    </a:lnTo>
                    <a:lnTo>
                      <a:pt x="100" y="839"/>
                    </a:lnTo>
                    <a:lnTo>
                      <a:pt x="112" y="834"/>
                    </a:lnTo>
                    <a:lnTo>
                      <a:pt x="122" y="831"/>
                    </a:lnTo>
                    <a:lnTo>
                      <a:pt x="127" y="835"/>
                    </a:lnTo>
                    <a:lnTo>
                      <a:pt x="131" y="841"/>
                    </a:lnTo>
                    <a:lnTo>
                      <a:pt x="136" y="846"/>
                    </a:lnTo>
                    <a:lnTo>
                      <a:pt x="140" y="850"/>
                    </a:lnTo>
                    <a:lnTo>
                      <a:pt x="146" y="855"/>
                    </a:lnTo>
                    <a:lnTo>
                      <a:pt x="151" y="860"/>
                    </a:lnTo>
                    <a:lnTo>
                      <a:pt x="159" y="861"/>
                    </a:lnTo>
                    <a:lnTo>
                      <a:pt x="167" y="856"/>
                    </a:lnTo>
                    <a:lnTo>
                      <a:pt x="175" y="851"/>
                    </a:lnTo>
                    <a:lnTo>
                      <a:pt x="182" y="848"/>
                    </a:lnTo>
                    <a:lnTo>
                      <a:pt x="189" y="843"/>
                    </a:lnTo>
                    <a:lnTo>
                      <a:pt x="208" y="842"/>
                    </a:lnTo>
                    <a:lnTo>
                      <a:pt x="215" y="838"/>
                    </a:lnTo>
                    <a:lnTo>
                      <a:pt x="221" y="833"/>
                    </a:lnTo>
                    <a:lnTo>
                      <a:pt x="233" y="832"/>
                    </a:lnTo>
                    <a:lnTo>
                      <a:pt x="252" y="833"/>
                    </a:lnTo>
                    <a:lnTo>
                      <a:pt x="263" y="830"/>
                    </a:lnTo>
                    <a:lnTo>
                      <a:pt x="266" y="825"/>
                    </a:lnTo>
                    <a:lnTo>
                      <a:pt x="269" y="820"/>
                    </a:lnTo>
                    <a:lnTo>
                      <a:pt x="273" y="816"/>
                    </a:lnTo>
                    <a:lnTo>
                      <a:pt x="276" y="811"/>
                    </a:lnTo>
                    <a:lnTo>
                      <a:pt x="281" y="806"/>
                    </a:lnTo>
                    <a:lnTo>
                      <a:pt x="287" y="802"/>
                    </a:lnTo>
                    <a:lnTo>
                      <a:pt x="294" y="797"/>
                    </a:lnTo>
                    <a:lnTo>
                      <a:pt x="302" y="793"/>
                    </a:lnTo>
                    <a:lnTo>
                      <a:pt x="311" y="788"/>
                    </a:lnTo>
                    <a:lnTo>
                      <a:pt x="325" y="785"/>
                    </a:lnTo>
                    <a:lnTo>
                      <a:pt x="339" y="786"/>
                    </a:lnTo>
                    <a:lnTo>
                      <a:pt x="355" y="789"/>
                    </a:lnTo>
                    <a:lnTo>
                      <a:pt x="370" y="793"/>
                    </a:lnTo>
                    <a:lnTo>
                      <a:pt x="381" y="797"/>
                    </a:lnTo>
                    <a:lnTo>
                      <a:pt x="389" y="802"/>
                    </a:lnTo>
                    <a:lnTo>
                      <a:pt x="396" y="806"/>
                    </a:lnTo>
                    <a:lnTo>
                      <a:pt x="403" y="811"/>
                    </a:lnTo>
                    <a:lnTo>
                      <a:pt x="408" y="816"/>
                    </a:lnTo>
                    <a:lnTo>
                      <a:pt x="414" y="820"/>
                    </a:lnTo>
                    <a:lnTo>
                      <a:pt x="419" y="825"/>
                    </a:lnTo>
                    <a:lnTo>
                      <a:pt x="424" y="830"/>
                    </a:lnTo>
                    <a:lnTo>
                      <a:pt x="428" y="834"/>
                    </a:lnTo>
                    <a:lnTo>
                      <a:pt x="433" y="839"/>
                    </a:lnTo>
                    <a:lnTo>
                      <a:pt x="437" y="843"/>
                    </a:lnTo>
                    <a:lnTo>
                      <a:pt x="440" y="848"/>
                    </a:lnTo>
                    <a:lnTo>
                      <a:pt x="443" y="853"/>
                    </a:lnTo>
                    <a:lnTo>
                      <a:pt x="447" y="857"/>
                    </a:lnTo>
                    <a:lnTo>
                      <a:pt x="450" y="862"/>
                    </a:lnTo>
                    <a:lnTo>
                      <a:pt x="453" y="866"/>
                    </a:lnTo>
                    <a:lnTo>
                      <a:pt x="455" y="871"/>
                    </a:lnTo>
                    <a:lnTo>
                      <a:pt x="457" y="876"/>
                    </a:lnTo>
                    <a:lnTo>
                      <a:pt x="458" y="880"/>
                    </a:lnTo>
                    <a:lnTo>
                      <a:pt x="460" y="885"/>
                    </a:lnTo>
                    <a:lnTo>
                      <a:pt x="461" y="889"/>
                    </a:lnTo>
                    <a:lnTo>
                      <a:pt x="462" y="894"/>
                    </a:lnTo>
                    <a:lnTo>
                      <a:pt x="463" y="899"/>
                    </a:lnTo>
                    <a:lnTo>
                      <a:pt x="463" y="904"/>
                    </a:lnTo>
                    <a:lnTo>
                      <a:pt x="464" y="909"/>
                    </a:lnTo>
                    <a:lnTo>
                      <a:pt x="465" y="914"/>
                    </a:lnTo>
                    <a:lnTo>
                      <a:pt x="467" y="918"/>
                    </a:lnTo>
                    <a:lnTo>
                      <a:pt x="467" y="923"/>
                    </a:lnTo>
                    <a:lnTo>
                      <a:pt x="468" y="928"/>
                    </a:lnTo>
                    <a:lnTo>
                      <a:pt x="469" y="932"/>
                    </a:lnTo>
                    <a:lnTo>
                      <a:pt x="470" y="937"/>
                    </a:lnTo>
                    <a:lnTo>
                      <a:pt x="471" y="941"/>
                    </a:lnTo>
                    <a:lnTo>
                      <a:pt x="471" y="946"/>
                    </a:lnTo>
                    <a:lnTo>
                      <a:pt x="473" y="951"/>
                    </a:lnTo>
                    <a:lnTo>
                      <a:pt x="475" y="955"/>
                    </a:lnTo>
                    <a:lnTo>
                      <a:pt x="477" y="961"/>
                    </a:lnTo>
                    <a:lnTo>
                      <a:pt x="478" y="966"/>
                    </a:lnTo>
                    <a:lnTo>
                      <a:pt x="480" y="970"/>
                    </a:lnTo>
                    <a:lnTo>
                      <a:pt x="483" y="975"/>
                    </a:lnTo>
                    <a:lnTo>
                      <a:pt x="485" y="979"/>
                    </a:lnTo>
                    <a:lnTo>
                      <a:pt x="486" y="984"/>
                    </a:lnTo>
                    <a:lnTo>
                      <a:pt x="488" y="989"/>
                    </a:lnTo>
                    <a:lnTo>
                      <a:pt x="490" y="993"/>
                    </a:lnTo>
                    <a:lnTo>
                      <a:pt x="491" y="998"/>
                    </a:lnTo>
                    <a:lnTo>
                      <a:pt x="493" y="1002"/>
                    </a:lnTo>
                    <a:lnTo>
                      <a:pt x="493" y="1007"/>
                    </a:lnTo>
                    <a:lnTo>
                      <a:pt x="493" y="1012"/>
                    </a:lnTo>
                    <a:lnTo>
                      <a:pt x="494" y="1016"/>
                    </a:lnTo>
                    <a:lnTo>
                      <a:pt x="494" y="1022"/>
                    </a:lnTo>
                    <a:lnTo>
                      <a:pt x="495" y="1027"/>
                    </a:lnTo>
                    <a:lnTo>
                      <a:pt x="495" y="1031"/>
                    </a:lnTo>
                    <a:lnTo>
                      <a:pt x="495" y="1036"/>
                    </a:lnTo>
                    <a:lnTo>
                      <a:pt x="496" y="1040"/>
                    </a:lnTo>
                    <a:lnTo>
                      <a:pt x="498" y="1045"/>
                    </a:lnTo>
                    <a:lnTo>
                      <a:pt x="499" y="1050"/>
                    </a:lnTo>
                    <a:lnTo>
                      <a:pt x="500" y="1054"/>
                    </a:lnTo>
                    <a:lnTo>
                      <a:pt x="501" y="1059"/>
                    </a:lnTo>
                    <a:lnTo>
                      <a:pt x="503" y="1064"/>
                    </a:lnTo>
                    <a:lnTo>
                      <a:pt x="505" y="1068"/>
                    </a:lnTo>
                    <a:lnTo>
                      <a:pt x="506" y="1073"/>
                    </a:lnTo>
                    <a:lnTo>
                      <a:pt x="508" y="1078"/>
                    </a:lnTo>
                    <a:lnTo>
                      <a:pt x="510" y="1083"/>
                    </a:lnTo>
                    <a:lnTo>
                      <a:pt x="513" y="1088"/>
                    </a:lnTo>
                    <a:lnTo>
                      <a:pt x="516" y="1092"/>
                    </a:lnTo>
                    <a:lnTo>
                      <a:pt x="518" y="1097"/>
                    </a:lnTo>
                    <a:lnTo>
                      <a:pt x="522" y="1102"/>
                    </a:lnTo>
                    <a:lnTo>
                      <a:pt x="525" y="1106"/>
                    </a:lnTo>
                    <a:lnTo>
                      <a:pt x="528" y="1111"/>
                    </a:lnTo>
                    <a:lnTo>
                      <a:pt x="531" y="1115"/>
                    </a:lnTo>
                    <a:lnTo>
                      <a:pt x="533" y="1120"/>
                    </a:lnTo>
                    <a:lnTo>
                      <a:pt x="536" y="1125"/>
                    </a:lnTo>
                    <a:lnTo>
                      <a:pt x="538" y="1129"/>
                    </a:lnTo>
                    <a:lnTo>
                      <a:pt x="538" y="1134"/>
                    </a:lnTo>
                    <a:lnTo>
                      <a:pt x="539" y="1138"/>
                    </a:lnTo>
                    <a:lnTo>
                      <a:pt x="540" y="1144"/>
                    </a:lnTo>
                    <a:lnTo>
                      <a:pt x="541" y="1149"/>
                    </a:lnTo>
                    <a:lnTo>
                      <a:pt x="543" y="1153"/>
                    </a:lnTo>
                    <a:lnTo>
                      <a:pt x="545" y="1158"/>
                    </a:lnTo>
                    <a:lnTo>
                      <a:pt x="546" y="1163"/>
                    </a:lnTo>
                    <a:lnTo>
                      <a:pt x="549" y="1167"/>
                    </a:lnTo>
                    <a:lnTo>
                      <a:pt x="553" y="1172"/>
                    </a:lnTo>
                    <a:lnTo>
                      <a:pt x="556" y="1176"/>
                    </a:lnTo>
                    <a:lnTo>
                      <a:pt x="560" y="1181"/>
                    </a:lnTo>
                    <a:lnTo>
                      <a:pt x="564" y="1186"/>
                    </a:lnTo>
                    <a:lnTo>
                      <a:pt x="569" y="1190"/>
                    </a:lnTo>
                    <a:lnTo>
                      <a:pt x="574" y="1195"/>
                    </a:lnTo>
                    <a:lnTo>
                      <a:pt x="578" y="1200"/>
                    </a:lnTo>
                    <a:lnTo>
                      <a:pt x="579" y="1204"/>
                    </a:lnTo>
                    <a:lnTo>
                      <a:pt x="581" y="1209"/>
                    </a:lnTo>
                    <a:lnTo>
                      <a:pt x="582" y="1213"/>
                    </a:lnTo>
                    <a:lnTo>
                      <a:pt x="583" y="1218"/>
                    </a:lnTo>
                    <a:lnTo>
                      <a:pt x="583" y="1224"/>
                    </a:lnTo>
                    <a:lnTo>
                      <a:pt x="584" y="1228"/>
                    </a:lnTo>
                    <a:lnTo>
                      <a:pt x="584" y="1233"/>
                    </a:lnTo>
                    <a:lnTo>
                      <a:pt x="584" y="1238"/>
                    </a:lnTo>
                    <a:lnTo>
                      <a:pt x="585" y="1242"/>
                    </a:lnTo>
                    <a:lnTo>
                      <a:pt x="586" y="1247"/>
                    </a:lnTo>
                    <a:lnTo>
                      <a:pt x="587" y="1251"/>
                    </a:lnTo>
                    <a:lnTo>
                      <a:pt x="584" y="1256"/>
                    </a:lnTo>
                    <a:lnTo>
                      <a:pt x="581" y="1261"/>
                    </a:lnTo>
                    <a:lnTo>
                      <a:pt x="577" y="1265"/>
                    </a:lnTo>
                    <a:lnTo>
                      <a:pt x="573" y="1270"/>
                    </a:lnTo>
                    <a:lnTo>
                      <a:pt x="122" y="1270"/>
                    </a:lnTo>
                    <a:close/>
                    <a:moveTo>
                      <a:pt x="49" y="1270"/>
                    </a:moveTo>
                    <a:lnTo>
                      <a:pt x="53" y="1270"/>
                    </a:lnTo>
                    <a:lnTo>
                      <a:pt x="56" y="1270"/>
                    </a:lnTo>
                    <a:lnTo>
                      <a:pt x="61" y="1270"/>
                    </a:lnTo>
                    <a:lnTo>
                      <a:pt x="66" y="1269"/>
                    </a:lnTo>
                    <a:lnTo>
                      <a:pt x="69" y="1269"/>
                    </a:lnTo>
                    <a:lnTo>
                      <a:pt x="72" y="1270"/>
                    </a:lnTo>
                    <a:lnTo>
                      <a:pt x="76" y="1270"/>
                    </a:lnTo>
                    <a:lnTo>
                      <a:pt x="49" y="1270"/>
                    </a:lnTo>
                    <a:close/>
                    <a:moveTo>
                      <a:pt x="296" y="1127"/>
                    </a:moveTo>
                    <a:lnTo>
                      <a:pt x="295" y="1125"/>
                    </a:lnTo>
                    <a:lnTo>
                      <a:pt x="286" y="1126"/>
                    </a:lnTo>
                    <a:lnTo>
                      <a:pt x="273" y="1126"/>
                    </a:lnTo>
                    <a:lnTo>
                      <a:pt x="260" y="1125"/>
                    </a:lnTo>
                    <a:lnTo>
                      <a:pt x="250" y="1123"/>
                    </a:lnTo>
                    <a:lnTo>
                      <a:pt x="237" y="1121"/>
                    </a:lnTo>
                    <a:lnTo>
                      <a:pt x="225" y="1120"/>
                    </a:lnTo>
                    <a:lnTo>
                      <a:pt x="220" y="1123"/>
                    </a:lnTo>
                    <a:lnTo>
                      <a:pt x="215" y="1126"/>
                    </a:lnTo>
                    <a:lnTo>
                      <a:pt x="213" y="1128"/>
                    </a:lnTo>
                    <a:lnTo>
                      <a:pt x="215" y="1130"/>
                    </a:lnTo>
                    <a:lnTo>
                      <a:pt x="218" y="1134"/>
                    </a:lnTo>
                    <a:lnTo>
                      <a:pt x="219" y="1136"/>
                    </a:lnTo>
                    <a:lnTo>
                      <a:pt x="221" y="1138"/>
                    </a:lnTo>
                    <a:lnTo>
                      <a:pt x="223" y="1142"/>
                    </a:lnTo>
                    <a:lnTo>
                      <a:pt x="226" y="1144"/>
                    </a:lnTo>
                    <a:lnTo>
                      <a:pt x="235" y="1142"/>
                    </a:lnTo>
                    <a:lnTo>
                      <a:pt x="243" y="1140"/>
                    </a:lnTo>
                    <a:lnTo>
                      <a:pt x="249" y="1137"/>
                    </a:lnTo>
                    <a:lnTo>
                      <a:pt x="256" y="1135"/>
                    </a:lnTo>
                    <a:lnTo>
                      <a:pt x="261" y="1132"/>
                    </a:lnTo>
                    <a:lnTo>
                      <a:pt x="269" y="1129"/>
                    </a:lnTo>
                    <a:lnTo>
                      <a:pt x="276" y="1127"/>
                    </a:lnTo>
                    <a:lnTo>
                      <a:pt x="290" y="1128"/>
                    </a:lnTo>
                    <a:lnTo>
                      <a:pt x="296" y="1127"/>
                    </a:lnTo>
                    <a:close/>
                    <a:moveTo>
                      <a:pt x="2358" y="537"/>
                    </a:moveTo>
                    <a:lnTo>
                      <a:pt x="2357" y="532"/>
                    </a:lnTo>
                    <a:lnTo>
                      <a:pt x="2356" y="528"/>
                    </a:lnTo>
                    <a:lnTo>
                      <a:pt x="2354" y="523"/>
                    </a:lnTo>
                    <a:lnTo>
                      <a:pt x="2350" y="518"/>
                    </a:lnTo>
                    <a:lnTo>
                      <a:pt x="2348" y="514"/>
                    </a:lnTo>
                    <a:lnTo>
                      <a:pt x="2345" y="509"/>
                    </a:lnTo>
                    <a:lnTo>
                      <a:pt x="2342" y="505"/>
                    </a:lnTo>
                    <a:lnTo>
                      <a:pt x="2338" y="500"/>
                    </a:lnTo>
                    <a:lnTo>
                      <a:pt x="2333" y="496"/>
                    </a:lnTo>
                    <a:lnTo>
                      <a:pt x="2328" y="492"/>
                    </a:lnTo>
                    <a:lnTo>
                      <a:pt x="2324" y="487"/>
                    </a:lnTo>
                    <a:lnTo>
                      <a:pt x="2322" y="485"/>
                    </a:lnTo>
                    <a:lnTo>
                      <a:pt x="2320" y="490"/>
                    </a:lnTo>
                    <a:lnTo>
                      <a:pt x="2319" y="494"/>
                    </a:lnTo>
                    <a:lnTo>
                      <a:pt x="2318" y="499"/>
                    </a:lnTo>
                    <a:lnTo>
                      <a:pt x="2318" y="503"/>
                    </a:lnTo>
                    <a:lnTo>
                      <a:pt x="2318" y="508"/>
                    </a:lnTo>
                    <a:lnTo>
                      <a:pt x="2318" y="513"/>
                    </a:lnTo>
                    <a:lnTo>
                      <a:pt x="2318" y="517"/>
                    </a:lnTo>
                    <a:lnTo>
                      <a:pt x="2320" y="522"/>
                    </a:lnTo>
                    <a:lnTo>
                      <a:pt x="2325" y="526"/>
                    </a:lnTo>
                    <a:lnTo>
                      <a:pt x="2328" y="531"/>
                    </a:lnTo>
                    <a:lnTo>
                      <a:pt x="2333" y="536"/>
                    </a:lnTo>
                    <a:lnTo>
                      <a:pt x="2343" y="539"/>
                    </a:lnTo>
                    <a:lnTo>
                      <a:pt x="2358" y="537"/>
                    </a:lnTo>
                    <a:close/>
                    <a:moveTo>
                      <a:pt x="3105" y="464"/>
                    </a:moveTo>
                    <a:lnTo>
                      <a:pt x="3106" y="460"/>
                    </a:lnTo>
                    <a:lnTo>
                      <a:pt x="3109" y="455"/>
                    </a:lnTo>
                    <a:lnTo>
                      <a:pt x="3110" y="449"/>
                    </a:lnTo>
                    <a:lnTo>
                      <a:pt x="3113" y="445"/>
                    </a:lnTo>
                    <a:lnTo>
                      <a:pt x="3117" y="439"/>
                    </a:lnTo>
                    <a:lnTo>
                      <a:pt x="3120" y="434"/>
                    </a:lnTo>
                    <a:lnTo>
                      <a:pt x="3122" y="430"/>
                    </a:lnTo>
                    <a:lnTo>
                      <a:pt x="3122" y="424"/>
                    </a:lnTo>
                    <a:lnTo>
                      <a:pt x="3122" y="419"/>
                    </a:lnTo>
                    <a:lnTo>
                      <a:pt x="3122" y="413"/>
                    </a:lnTo>
                    <a:lnTo>
                      <a:pt x="3122" y="409"/>
                    </a:lnTo>
                    <a:lnTo>
                      <a:pt x="3122" y="403"/>
                    </a:lnTo>
                    <a:lnTo>
                      <a:pt x="3124" y="398"/>
                    </a:lnTo>
                    <a:lnTo>
                      <a:pt x="3124" y="394"/>
                    </a:lnTo>
                    <a:lnTo>
                      <a:pt x="3121" y="388"/>
                    </a:lnTo>
                    <a:lnTo>
                      <a:pt x="3118" y="384"/>
                    </a:lnTo>
                    <a:lnTo>
                      <a:pt x="3112" y="379"/>
                    </a:lnTo>
                    <a:lnTo>
                      <a:pt x="3103" y="373"/>
                    </a:lnTo>
                    <a:lnTo>
                      <a:pt x="3094" y="378"/>
                    </a:lnTo>
                    <a:lnTo>
                      <a:pt x="3082" y="382"/>
                    </a:lnTo>
                    <a:lnTo>
                      <a:pt x="3073" y="387"/>
                    </a:lnTo>
                    <a:lnTo>
                      <a:pt x="3064" y="392"/>
                    </a:lnTo>
                    <a:lnTo>
                      <a:pt x="3060" y="396"/>
                    </a:lnTo>
                    <a:lnTo>
                      <a:pt x="3059" y="402"/>
                    </a:lnTo>
                    <a:lnTo>
                      <a:pt x="3058" y="407"/>
                    </a:lnTo>
                    <a:lnTo>
                      <a:pt x="3058" y="411"/>
                    </a:lnTo>
                    <a:lnTo>
                      <a:pt x="3060" y="417"/>
                    </a:lnTo>
                    <a:lnTo>
                      <a:pt x="3062" y="422"/>
                    </a:lnTo>
                    <a:lnTo>
                      <a:pt x="3065" y="427"/>
                    </a:lnTo>
                    <a:lnTo>
                      <a:pt x="3066" y="432"/>
                    </a:lnTo>
                    <a:lnTo>
                      <a:pt x="3068" y="438"/>
                    </a:lnTo>
                    <a:lnTo>
                      <a:pt x="3071" y="442"/>
                    </a:lnTo>
                    <a:lnTo>
                      <a:pt x="3073" y="447"/>
                    </a:lnTo>
                    <a:lnTo>
                      <a:pt x="3073" y="453"/>
                    </a:lnTo>
                    <a:lnTo>
                      <a:pt x="3074" y="457"/>
                    </a:lnTo>
                    <a:lnTo>
                      <a:pt x="3075" y="463"/>
                    </a:lnTo>
                    <a:lnTo>
                      <a:pt x="3077" y="468"/>
                    </a:lnTo>
                    <a:lnTo>
                      <a:pt x="3081" y="473"/>
                    </a:lnTo>
                    <a:lnTo>
                      <a:pt x="3088" y="475"/>
                    </a:lnTo>
                    <a:lnTo>
                      <a:pt x="3098" y="470"/>
                    </a:lnTo>
                    <a:lnTo>
                      <a:pt x="3105" y="464"/>
                    </a:lnTo>
                    <a:close/>
                    <a:moveTo>
                      <a:pt x="4483" y="393"/>
                    </a:moveTo>
                    <a:lnTo>
                      <a:pt x="4484" y="389"/>
                    </a:lnTo>
                    <a:lnTo>
                      <a:pt x="4485" y="386"/>
                    </a:lnTo>
                    <a:lnTo>
                      <a:pt x="4487" y="382"/>
                    </a:lnTo>
                    <a:lnTo>
                      <a:pt x="4488" y="379"/>
                    </a:lnTo>
                    <a:lnTo>
                      <a:pt x="4488" y="381"/>
                    </a:lnTo>
                    <a:lnTo>
                      <a:pt x="4488" y="385"/>
                    </a:lnTo>
                    <a:lnTo>
                      <a:pt x="4488" y="388"/>
                    </a:lnTo>
                    <a:lnTo>
                      <a:pt x="4488" y="392"/>
                    </a:lnTo>
                    <a:lnTo>
                      <a:pt x="4483" y="393"/>
                    </a:lnTo>
                    <a:close/>
                    <a:moveTo>
                      <a:pt x="4171" y="375"/>
                    </a:moveTo>
                    <a:lnTo>
                      <a:pt x="4164" y="372"/>
                    </a:lnTo>
                    <a:lnTo>
                      <a:pt x="4154" y="370"/>
                    </a:lnTo>
                    <a:lnTo>
                      <a:pt x="4137" y="367"/>
                    </a:lnTo>
                    <a:lnTo>
                      <a:pt x="4122" y="366"/>
                    </a:lnTo>
                    <a:lnTo>
                      <a:pt x="4117" y="363"/>
                    </a:lnTo>
                    <a:lnTo>
                      <a:pt x="4112" y="359"/>
                    </a:lnTo>
                    <a:lnTo>
                      <a:pt x="4107" y="357"/>
                    </a:lnTo>
                    <a:lnTo>
                      <a:pt x="4097" y="354"/>
                    </a:lnTo>
                    <a:lnTo>
                      <a:pt x="4088" y="351"/>
                    </a:lnTo>
                    <a:lnTo>
                      <a:pt x="4083" y="348"/>
                    </a:lnTo>
                    <a:lnTo>
                      <a:pt x="4079" y="344"/>
                    </a:lnTo>
                    <a:lnTo>
                      <a:pt x="4075" y="341"/>
                    </a:lnTo>
                    <a:lnTo>
                      <a:pt x="4072" y="337"/>
                    </a:lnTo>
                    <a:lnTo>
                      <a:pt x="4065" y="334"/>
                    </a:lnTo>
                    <a:lnTo>
                      <a:pt x="4059" y="330"/>
                    </a:lnTo>
                    <a:lnTo>
                      <a:pt x="4053" y="327"/>
                    </a:lnTo>
                    <a:lnTo>
                      <a:pt x="4046" y="324"/>
                    </a:lnTo>
                    <a:lnTo>
                      <a:pt x="4042" y="321"/>
                    </a:lnTo>
                    <a:lnTo>
                      <a:pt x="4041" y="318"/>
                    </a:lnTo>
                    <a:lnTo>
                      <a:pt x="4038" y="314"/>
                    </a:lnTo>
                    <a:lnTo>
                      <a:pt x="4037" y="311"/>
                    </a:lnTo>
                    <a:lnTo>
                      <a:pt x="4034" y="307"/>
                    </a:lnTo>
                    <a:lnTo>
                      <a:pt x="4028" y="304"/>
                    </a:lnTo>
                    <a:lnTo>
                      <a:pt x="4035" y="301"/>
                    </a:lnTo>
                    <a:lnTo>
                      <a:pt x="4038" y="297"/>
                    </a:lnTo>
                    <a:lnTo>
                      <a:pt x="4041" y="294"/>
                    </a:lnTo>
                    <a:lnTo>
                      <a:pt x="4042" y="290"/>
                    </a:lnTo>
                    <a:lnTo>
                      <a:pt x="4044" y="287"/>
                    </a:lnTo>
                    <a:lnTo>
                      <a:pt x="4049" y="283"/>
                    </a:lnTo>
                    <a:lnTo>
                      <a:pt x="4056" y="281"/>
                    </a:lnTo>
                    <a:lnTo>
                      <a:pt x="4061" y="277"/>
                    </a:lnTo>
                    <a:lnTo>
                      <a:pt x="4068" y="274"/>
                    </a:lnTo>
                    <a:lnTo>
                      <a:pt x="4075" y="271"/>
                    </a:lnTo>
                    <a:lnTo>
                      <a:pt x="4081" y="267"/>
                    </a:lnTo>
                    <a:lnTo>
                      <a:pt x="4089" y="265"/>
                    </a:lnTo>
                    <a:lnTo>
                      <a:pt x="4096" y="261"/>
                    </a:lnTo>
                    <a:lnTo>
                      <a:pt x="4104" y="258"/>
                    </a:lnTo>
                    <a:lnTo>
                      <a:pt x="4112" y="254"/>
                    </a:lnTo>
                    <a:lnTo>
                      <a:pt x="4120" y="252"/>
                    </a:lnTo>
                    <a:lnTo>
                      <a:pt x="4133" y="250"/>
                    </a:lnTo>
                    <a:lnTo>
                      <a:pt x="4149" y="248"/>
                    </a:lnTo>
                    <a:lnTo>
                      <a:pt x="4167" y="246"/>
                    </a:lnTo>
                    <a:lnTo>
                      <a:pt x="4184" y="245"/>
                    </a:lnTo>
                    <a:lnTo>
                      <a:pt x="4196" y="243"/>
                    </a:lnTo>
                    <a:lnTo>
                      <a:pt x="4203" y="239"/>
                    </a:lnTo>
                    <a:lnTo>
                      <a:pt x="4211" y="236"/>
                    </a:lnTo>
                    <a:lnTo>
                      <a:pt x="4218" y="233"/>
                    </a:lnTo>
                    <a:lnTo>
                      <a:pt x="4226" y="230"/>
                    </a:lnTo>
                    <a:lnTo>
                      <a:pt x="4235" y="227"/>
                    </a:lnTo>
                    <a:lnTo>
                      <a:pt x="4247" y="224"/>
                    </a:lnTo>
                    <a:lnTo>
                      <a:pt x="4263" y="222"/>
                    </a:lnTo>
                    <a:lnTo>
                      <a:pt x="4281" y="223"/>
                    </a:lnTo>
                    <a:lnTo>
                      <a:pt x="4296" y="226"/>
                    </a:lnTo>
                    <a:lnTo>
                      <a:pt x="4315" y="224"/>
                    </a:lnTo>
                    <a:lnTo>
                      <a:pt x="4333" y="223"/>
                    </a:lnTo>
                    <a:lnTo>
                      <a:pt x="4349" y="222"/>
                    </a:lnTo>
                    <a:lnTo>
                      <a:pt x="4360" y="219"/>
                    </a:lnTo>
                    <a:lnTo>
                      <a:pt x="4370" y="216"/>
                    </a:lnTo>
                    <a:lnTo>
                      <a:pt x="4381" y="213"/>
                    </a:lnTo>
                    <a:lnTo>
                      <a:pt x="4386" y="209"/>
                    </a:lnTo>
                    <a:lnTo>
                      <a:pt x="4392" y="206"/>
                    </a:lnTo>
                    <a:lnTo>
                      <a:pt x="4397" y="204"/>
                    </a:lnTo>
                    <a:lnTo>
                      <a:pt x="4404" y="200"/>
                    </a:lnTo>
                    <a:lnTo>
                      <a:pt x="4416" y="198"/>
                    </a:lnTo>
                    <a:lnTo>
                      <a:pt x="4432" y="197"/>
                    </a:lnTo>
                    <a:lnTo>
                      <a:pt x="4451" y="196"/>
                    </a:lnTo>
                    <a:lnTo>
                      <a:pt x="4467" y="193"/>
                    </a:lnTo>
                    <a:lnTo>
                      <a:pt x="4479" y="191"/>
                    </a:lnTo>
                    <a:lnTo>
                      <a:pt x="4489" y="188"/>
                    </a:lnTo>
                    <a:lnTo>
                      <a:pt x="4498" y="185"/>
                    </a:lnTo>
                    <a:lnTo>
                      <a:pt x="4507" y="182"/>
                    </a:lnTo>
                    <a:lnTo>
                      <a:pt x="4514" y="178"/>
                    </a:lnTo>
                    <a:lnTo>
                      <a:pt x="4522" y="176"/>
                    </a:lnTo>
                    <a:lnTo>
                      <a:pt x="4528" y="173"/>
                    </a:lnTo>
                    <a:lnTo>
                      <a:pt x="4534" y="169"/>
                    </a:lnTo>
                    <a:lnTo>
                      <a:pt x="4541" y="166"/>
                    </a:lnTo>
                    <a:lnTo>
                      <a:pt x="4548" y="162"/>
                    </a:lnTo>
                    <a:lnTo>
                      <a:pt x="4552" y="159"/>
                    </a:lnTo>
                    <a:lnTo>
                      <a:pt x="4556" y="155"/>
                    </a:lnTo>
                    <a:lnTo>
                      <a:pt x="4559" y="153"/>
                    </a:lnTo>
                    <a:lnTo>
                      <a:pt x="4564" y="150"/>
                    </a:lnTo>
                    <a:lnTo>
                      <a:pt x="4568" y="146"/>
                    </a:lnTo>
                    <a:lnTo>
                      <a:pt x="4574" y="143"/>
                    </a:lnTo>
                    <a:lnTo>
                      <a:pt x="4591" y="141"/>
                    </a:lnTo>
                    <a:lnTo>
                      <a:pt x="4596" y="145"/>
                    </a:lnTo>
                    <a:lnTo>
                      <a:pt x="4599" y="148"/>
                    </a:lnTo>
                    <a:lnTo>
                      <a:pt x="4603" y="152"/>
                    </a:lnTo>
                    <a:lnTo>
                      <a:pt x="4606" y="155"/>
                    </a:lnTo>
                    <a:lnTo>
                      <a:pt x="4611" y="159"/>
                    </a:lnTo>
                    <a:lnTo>
                      <a:pt x="4614" y="162"/>
                    </a:lnTo>
                    <a:lnTo>
                      <a:pt x="4617" y="166"/>
                    </a:lnTo>
                    <a:lnTo>
                      <a:pt x="4620" y="169"/>
                    </a:lnTo>
                    <a:lnTo>
                      <a:pt x="4623" y="173"/>
                    </a:lnTo>
                    <a:lnTo>
                      <a:pt x="4625" y="176"/>
                    </a:lnTo>
                    <a:lnTo>
                      <a:pt x="4629" y="180"/>
                    </a:lnTo>
                    <a:lnTo>
                      <a:pt x="4632" y="183"/>
                    </a:lnTo>
                    <a:lnTo>
                      <a:pt x="4635" y="186"/>
                    </a:lnTo>
                    <a:lnTo>
                      <a:pt x="4638" y="190"/>
                    </a:lnTo>
                    <a:lnTo>
                      <a:pt x="4640" y="193"/>
                    </a:lnTo>
                    <a:lnTo>
                      <a:pt x="4642" y="197"/>
                    </a:lnTo>
                    <a:lnTo>
                      <a:pt x="4648" y="199"/>
                    </a:lnTo>
                    <a:lnTo>
                      <a:pt x="4654" y="203"/>
                    </a:lnTo>
                    <a:lnTo>
                      <a:pt x="4659" y="206"/>
                    </a:lnTo>
                    <a:lnTo>
                      <a:pt x="4662" y="209"/>
                    </a:lnTo>
                    <a:lnTo>
                      <a:pt x="4663" y="213"/>
                    </a:lnTo>
                    <a:lnTo>
                      <a:pt x="4664" y="216"/>
                    </a:lnTo>
                    <a:lnTo>
                      <a:pt x="4665" y="220"/>
                    </a:lnTo>
                    <a:lnTo>
                      <a:pt x="4666" y="223"/>
                    </a:lnTo>
                    <a:lnTo>
                      <a:pt x="4666" y="227"/>
                    </a:lnTo>
                    <a:lnTo>
                      <a:pt x="4667" y="230"/>
                    </a:lnTo>
                    <a:lnTo>
                      <a:pt x="4666" y="234"/>
                    </a:lnTo>
                    <a:lnTo>
                      <a:pt x="4664" y="237"/>
                    </a:lnTo>
                    <a:lnTo>
                      <a:pt x="4662" y="241"/>
                    </a:lnTo>
                    <a:lnTo>
                      <a:pt x="4658" y="244"/>
                    </a:lnTo>
                    <a:lnTo>
                      <a:pt x="4656" y="248"/>
                    </a:lnTo>
                    <a:lnTo>
                      <a:pt x="4654" y="251"/>
                    </a:lnTo>
                    <a:lnTo>
                      <a:pt x="4650" y="254"/>
                    </a:lnTo>
                    <a:lnTo>
                      <a:pt x="4648" y="258"/>
                    </a:lnTo>
                    <a:lnTo>
                      <a:pt x="4644" y="261"/>
                    </a:lnTo>
                    <a:lnTo>
                      <a:pt x="4642" y="265"/>
                    </a:lnTo>
                    <a:lnTo>
                      <a:pt x="4640" y="268"/>
                    </a:lnTo>
                    <a:lnTo>
                      <a:pt x="4638" y="272"/>
                    </a:lnTo>
                    <a:lnTo>
                      <a:pt x="4636" y="275"/>
                    </a:lnTo>
                    <a:lnTo>
                      <a:pt x="4634" y="279"/>
                    </a:lnTo>
                    <a:lnTo>
                      <a:pt x="4633" y="282"/>
                    </a:lnTo>
                    <a:lnTo>
                      <a:pt x="4631" y="286"/>
                    </a:lnTo>
                    <a:lnTo>
                      <a:pt x="4629" y="289"/>
                    </a:lnTo>
                    <a:lnTo>
                      <a:pt x="4628" y="292"/>
                    </a:lnTo>
                    <a:lnTo>
                      <a:pt x="4626" y="296"/>
                    </a:lnTo>
                    <a:lnTo>
                      <a:pt x="4625" y="299"/>
                    </a:lnTo>
                    <a:lnTo>
                      <a:pt x="4623" y="303"/>
                    </a:lnTo>
                    <a:lnTo>
                      <a:pt x="4621" y="306"/>
                    </a:lnTo>
                    <a:lnTo>
                      <a:pt x="4621" y="310"/>
                    </a:lnTo>
                    <a:lnTo>
                      <a:pt x="4620" y="312"/>
                    </a:lnTo>
                    <a:lnTo>
                      <a:pt x="4619" y="316"/>
                    </a:lnTo>
                    <a:lnTo>
                      <a:pt x="4619" y="319"/>
                    </a:lnTo>
                    <a:lnTo>
                      <a:pt x="4618" y="322"/>
                    </a:lnTo>
                    <a:lnTo>
                      <a:pt x="4616" y="326"/>
                    </a:lnTo>
                    <a:lnTo>
                      <a:pt x="4613" y="329"/>
                    </a:lnTo>
                    <a:lnTo>
                      <a:pt x="4611" y="333"/>
                    </a:lnTo>
                    <a:lnTo>
                      <a:pt x="4610" y="336"/>
                    </a:lnTo>
                    <a:lnTo>
                      <a:pt x="4608" y="340"/>
                    </a:lnTo>
                    <a:lnTo>
                      <a:pt x="4608" y="343"/>
                    </a:lnTo>
                    <a:lnTo>
                      <a:pt x="4606" y="347"/>
                    </a:lnTo>
                    <a:lnTo>
                      <a:pt x="4606" y="350"/>
                    </a:lnTo>
                    <a:lnTo>
                      <a:pt x="4606" y="354"/>
                    </a:lnTo>
                    <a:lnTo>
                      <a:pt x="4605" y="357"/>
                    </a:lnTo>
                    <a:lnTo>
                      <a:pt x="4598" y="360"/>
                    </a:lnTo>
                    <a:lnTo>
                      <a:pt x="4591" y="364"/>
                    </a:lnTo>
                    <a:lnTo>
                      <a:pt x="4587" y="360"/>
                    </a:lnTo>
                    <a:lnTo>
                      <a:pt x="4582" y="357"/>
                    </a:lnTo>
                    <a:lnTo>
                      <a:pt x="4581" y="354"/>
                    </a:lnTo>
                    <a:lnTo>
                      <a:pt x="4580" y="350"/>
                    </a:lnTo>
                    <a:lnTo>
                      <a:pt x="4579" y="347"/>
                    </a:lnTo>
                    <a:lnTo>
                      <a:pt x="4578" y="343"/>
                    </a:lnTo>
                    <a:lnTo>
                      <a:pt x="4576" y="340"/>
                    </a:lnTo>
                    <a:lnTo>
                      <a:pt x="4572" y="339"/>
                    </a:lnTo>
                    <a:lnTo>
                      <a:pt x="4566" y="342"/>
                    </a:lnTo>
                    <a:lnTo>
                      <a:pt x="4560" y="345"/>
                    </a:lnTo>
                    <a:lnTo>
                      <a:pt x="4553" y="349"/>
                    </a:lnTo>
                    <a:lnTo>
                      <a:pt x="4546" y="352"/>
                    </a:lnTo>
                    <a:lnTo>
                      <a:pt x="4538" y="355"/>
                    </a:lnTo>
                    <a:lnTo>
                      <a:pt x="4525" y="352"/>
                    </a:lnTo>
                    <a:lnTo>
                      <a:pt x="4518" y="355"/>
                    </a:lnTo>
                    <a:lnTo>
                      <a:pt x="4512" y="358"/>
                    </a:lnTo>
                    <a:lnTo>
                      <a:pt x="4507" y="360"/>
                    </a:lnTo>
                    <a:lnTo>
                      <a:pt x="4503" y="364"/>
                    </a:lnTo>
                    <a:lnTo>
                      <a:pt x="4497" y="367"/>
                    </a:lnTo>
                    <a:lnTo>
                      <a:pt x="4492" y="371"/>
                    </a:lnTo>
                    <a:lnTo>
                      <a:pt x="4488" y="374"/>
                    </a:lnTo>
                    <a:lnTo>
                      <a:pt x="4484" y="371"/>
                    </a:lnTo>
                    <a:lnTo>
                      <a:pt x="4482" y="367"/>
                    </a:lnTo>
                    <a:lnTo>
                      <a:pt x="4480" y="364"/>
                    </a:lnTo>
                    <a:lnTo>
                      <a:pt x="4476" y="360"/>
                    </a:lnTo>
                    <a:lnTo>
                      <a:pt x="4474" y="357"/>
                    </a:lnTo>
                    <a:lnTo>
                      <a:pt x="4474" y="354"/>
                    </a:lnTo>
                    <a:lnTo>
                      <a:pt x="4473" y="350"/>
                    </a:lnTo>
                    <a:lnTo>
                      <a:pt x="4473" y="347"/>
                    </a:lnTo>
                    <a:lnTo>
                      <a:pt x="4472" y="343"/>
                    </a:lnTo>
                    <a:lnTo>
                      <a:pt x="4470" y="340"/>
                    </a:lnTo>
                    <a:lnTo>
                      <a:pt x="4468" y="336"/>
                    </a:lnTo>
                    <a:lnTo>
                      <a:pt x="4466" y="333"/>
                    </a:lnTo>
                    <a:lnTo>
                      <a:pt x="4464" y="329"/>
                    </a:lnTo>
                    <a:lnTo>
                      <a:pt x="4461" y="326"/>
                    </a:lnTo>
                    <a:lnTo>
                      <a:pt x="4459" y="322"/>
                    </a:lnTo>
                    <a:lnTo>
                      <a:pt x="4457" y="319"/>
                    </a:lnTo>
                    <a:lnTo>
                      <a:pt x="4454" y="316"/>
                    </a:lnTo>
                    <a:lnTo>
                      <a:pt x="4450" y="316"/>
                    </a:lnTo>
                    <a:lnTo>
                      <a:pt x="4445" y="319"/>
                    </a:lnTo>
                    <a:lnTo>
                      <a:pt x="4439" y="322"/>
                    </a:lnTo>
                    <a:lnTo>
                      <a:pt x="4439" y="326"/>
                    </a:lnTo>
                    <a:lnTo>
                      <a:pt x="4438" y="329"/>
                    </a:lnTo>
                    <a:lnTo>
                      <a:pt x="4437" y="333"/>
                    </a:lnTo>
                    <a:lnTo>
                      <a:pt x="4436" y="336"/>
                    </a:lnTo>
                    <a:lnTo>
                      <a:pt x="4436" y="340"/>
                    </a:lnTo>
                    <a:lnTo>
                      <a:pt x="4434" y="337"/>
                    </a:lnTo>
                    <a:lnTo>
                      <a:pt x="4429" y="334"/>
                    </a:lnTo>
                    <a:lnTo>
                      <a:pt x="4426" y="330"/>
                    </a:lnTo>
                    <a:lnTo>
                      <a:pt x="4422" y="327"/>
                    </a:lnTo>
                    <a:lnTo>
                      <a:pt x="4419" y="324"/>
                    </a:lnTo>
                    <a:lnTo>
                      <a:pt x="4407" y="321"/>
                    </a:lnTo>
                    <a:lnTo>
                      <a:pt x="4391" y="321"/>
                    </a:lnTo>
                    <a:lnTo>
                      <a:pt x="4379" y="321"/>
                    </a:lnTo>
                    <a:lnTo>
                      <a:pt x="4366" y="319"/>
                    </a:lnTo>
                    <a:lnTo>
                      <a:pt x="4354" y="321"/>
                    </a:lnTo>
                    <a:lnTo>
                      <a:pt x="4353" y="325"/>
                    </a:lnTo>
                    <a:lnTo>
                      <a:pt x="4352" y="328"/>
                    </a:lnTo>
                    <a:lnTo>
                      <a:pt x="4351" y="332"/>
                    </a:lnTo>
                    <a:lnTo>
                      <a:pt x="4351" y="335"/>
                    </a:lnTo>
                    <a:lnTo>
                      <a:pt x="4349" y="339"/>
                    </a:lnTo>
                    <a:lnTo>
                      <a:pt x="4349" y="342"/>
                    </a:lnTo>
                    <a:lnTo>
                      <a:pt x="4347" y="345"/>
                    </a:lnTo>
                    <a:lnTo>
                      <a:pt x="4346" y="349"/>
                    </a:lnTo>
                    <a:lnTo>
                      <a:pt x="4345" y="352"/>
                    </a:lnTo>
                    <a:lnTo>
                      <a:pt x="4343" y="356"/>
                    </a:lnTo>
                    <a:lnTo>
                      <a:pt x="4338" y="359"/>
                    </a:lnTo>
                    <a:lnTo>
                      <a:pt x="4333" y="363"/>
                    </a:lnTo>
                    <a:lnTo>
                      <a:pt x="4329" y="366"/>
                    </a:lnTo>
                    <a:lnTo>
                      <a:pt x="4324" y="370"/>
                    </a:lnTo>
                    <a:lnTo>
                      <a:pt x="4319" y="373"/>
                    </a:lnTo>
                    <a:lnTo>
                      <a:pt x="4314" y="377"/>
                    </a:lnTo>
                    <a:lnTo>
                      <a:pt x="4307" y="380"/>
                    </a:lnTo>
                    <a:lnTo>
                      <a:pt x="4301" y="382"/>
                    </a:lnTo>
                    <a:lnTo>
                      <a:pt x="4290" y="384"/>
                    </a:lnTo>
                    <a:lnTo>
                      <a:pt x="4278" y="381"/>
                    </a:lnTo>
                    <a:lnTo>
                      <a:pt x="4273" y="378"/>
                    </a:lnTo>
                    <a:lnTo>
                      <a:pt x="4269" y="374"/>
                    </a:lnTo>
                    <a:lnTo>
                      <a:pt x="4262" y="371"/>
                    </a:lnTo>
                    <a:lnTo>
                      <a:pt x="4256" y="367"/>
                    </a:lnTo>
                    <a:lnTo>
                      <a:pt x="4252" y="364"/>
                    </a:lnTo>
                    <a:lnTo>
                      <a:pt x="4247" y="360"/>
                    </a:lnTo>
                    <a:lnTo>
                      <a:pt x="4241" y="360"/>
                    </a:lnTo>
                    <a:lnTo>
                      <a:pt x="4234" y="364"/>
                    </a:lnTo>
                    <a:lnTo>
                      <a:pt x="4227" y="367"/>
                    </a:lnTo>
                    <a:lnTo>
                      <a:pt x="4223" y="371"/>
                    </a:lnTo>
                    <a:lnTo>
                      <a:pt x="4217" y="374"/>
                    </a:lnTo>
                    <a:lnTo>
                      <a:pt x="4211" y="378"/>
                    </a:lnTo>
                    <a:lnTo>
                      <a:pt x="4201" y="380"/>
                    </a:lnTo>
                    <a:lnTo>
                      <a:pt x="4188" y="381"/>
                    </a:lnTo>
                    <a:lnTo>
                      <a:pt x="4175" y="379"/>
                    </a:lnTo>
                    <a:lnTo>
                      <a:pt x="4171" y="375"/>
                    </a:lnTo>
                    <a:close/>
                    <a:moveTo>
                      <a:pt x="4437" y="304"/>
                    </a:moveTo>
                    <a:lnTo>
                      <a:pt x="4436" y="302"/>
                    </a:lnTo>
                    <a:lnTo>
                      <a:pt x="4436" y="301"/>
                    </a:lnTo>
                    <a:lnTo>
                      <a:pt x="4435" y="303"/>
                    </a:lnTo>
                    <a:lnTo>
                      <a:pt x="4435" y="304"/>
                    </a:lnTo>
                    <a:lnTo>
                      <a:pt x="4435" y="305"/>
                    </a:lnTo>
                    <a:lnTo>
                      <a:pt x="4435" y="307"/>
                    </a:lnTo>
                    <a:lnTo>
                      <a:pt x="4436" y="307"/>
                    </a:lnTo>
                    <a:lnTo>
                      <a:pt x="4436" y="305"/>
                    </a:lnTo>
                    <a:lnTo>
                      <a:pt x="4437" y="304"/>
                    </a:lnTo>
                    <a:close/>
                    <a:moveTo>
                      <a:pt x="2671" y="268"/>
                    </a:moveTo>
                    <a:lnTo>
                      <a:pt x="2671" y="265"/>
                    </a:lnTo>
                    <a:lnTo>
                      <a:pt x="2671" y="261"/>
                    </a:lnTo>
                    <a:lnTo>
                      <a:pt x="2670" y="258"/>
                    </a:lnTo>
                    <a:lnTo>
                      <a:pt x="2670" y="254"/>
                    </a:lnTo>
                    <a:lnTo>
                      <a:pt x="2670" y="251"/>
                    </a:lnTo>
                    <a:lnTo>
                      <a:pt x="2670" y="249"/>
                    </a:lnTo>
                    <a:lnTo>
                      <a:pt x="2668" y="245"/>
                    </a:lnTo>
                    <a:lnTo>
                      <a:pt x="2665" y="246"/>
                    </a:lnTo>
                    <a:lnTo>
                      <a:pt x="2660" y="250"/>
                    </a:lnTo>
                    <a:lnTo>
                      <a:pt x="2651" y="253"/>
                    </a:lnTo>
                    <a:lnTo>
                      <a:pt x="2649" y="256"/>
                    </a:lnTo>
                    <a:lnTo>
                      <a:pt x="2646" y="259"/>
                    </a:lnTo>
                    <a:lnTo>
                      <a:pt x="2644" y="262"/>
                    </a:lnTo>
                    <a:lnTo>
                      <a:pt x="2642" y="266"/>
                    </a:lnTo>
                    <a:lnTo>
                      <a:pt x="2645" y="269"/>
                    </a:lnTo>
                    <a:lnTo>
                      <a:pt x="2658" y="269"/>
                    </a:lnTo>
                    <a:lnTo>
                      <a:pt x="2671" y="268"/>
                    </a:lnTo>
                    <a:close/>
                    <a:moveTo>
                      <a:pt x="3738" y="233"/>
                    </a:moveTo>
                    <a:lnTo>
                      <a:pt x="3733" y="229"/>
                    </a:lnTo>
                    <a:lnTo>
                      <a:pt x="3728" y="226"/>
                    </a:lnTo>
                    <a:lnTo>
                      <a:pt x="3725" y="223"/>
                    </a:lnTo>
                    <a:lnTo>
                      <a:pt x="3722" y="220"/>
                    </a:lnTo>
                    <a:lnTo>
                      <a:pt x="3719" y="216"/>
                    </a:lnTo>
                    <a:lnTo>
                      <a:pt x="3717" y="214"/>
                    </a:lnTo>
                    <a:lnTo>
                      <a:pt x="3715" y="211"/>
                    </a:lnTo>
                    <a:lnTo>
                      <a:pt x="3712" y="207"/>
                    </a:lnTo>
                    <a:lnTo>
                      <a:pt x="3710" y="204"/>
                    </a:lnTo>
                    <a:lnTo>
                      <a:pt x="3708" y="201"/>
                    </a:lnTo>
                    <a:lnTo>
                      <a:pt x="3703" y="198"/>
                    </a:lnTo>
                    <a:lnTo>
                      <a:pt x="3705" y="196"/>
                    </a:lnTo>
                    <a:lnTo>
                      <a:pt x="3722" y="194"/>
                    </a:lnTo>
                    <a:lnTo>
                      <a:pt x="3735" y="197"/>
                    </a:lnTo>
                    <a:lnTo>
                      <a:pt x="3740" y="199"/>
                    </a:lnTo>
                    <a:lnTo>
                      <a:pt x="3746" y="199"/>
                    </a:lnTo>
                    <a:lnTo>
                      <a:pt x="3750" y="197"/>
                    </a:lnTo>
                    <a:lnTo>
                      <a:pt x="3762" y="197"/>
                    </a:lnTo>
                    <a:lnTo>
                      <a:pt x="3763" y="199"/>
                    </a:lnTo>
                    <a:lnTo>
                      <a:pt x="3764" y="203"/>
                    </a:lnTo>
                    <a:lnTo>
                      <a:pt x="3764" y="206"/>
                    </a:lnTo>
                    <a:lnTo>
                      <a:pt x="3765" y="209"/>
                    </a:lnTo>
                    <a:lnTo>
                      <a:pt x="3766" y="212"/>
                    </a:lnTo>
                    <a:lnTo>
                      <a:pt x="3766" y="215"/>
                    </a:lnTo>
                    <a:lnTo>
                      <a:pt x="3768" y="219"/>
                    </a:lnTo>
                    <a:lnTo>
                      <a:pt x="3768" y="222"/>
                    </a:lnTo>
                    <a:lnTo>
                      <a:pt x="3768" y="224"/>
                    </a:lnTo>
                    <a:lnTo>
                      <a:pt x="3768" y="228"/>
                    </a:lnTo>
                    <a:lnTo>
                      <a:pt x="3768" y="231"/>
                    </a:lnTo>
                    <a:lnTo>
                      <a:pt x="3764" y="234"/>
                    </a:lnTo>
                    <a:lnTo>
                      <a:pt x="3758" y="237"/>
                    </a:lnTo>
                    <a:lnTo>
                      <a:pt x="3745" y="235"/>
                    </a:lnTo>
                    <a:lnTo>
                      <a:pt x="3738" y="233"/>
                    </a:lnTo>
                    <a:close/>
                    <a:moveTo>
                      <a:pt x="2008" y="214"/>
                    </a:moveTo>
                    <a:lnTo>
                      <a:pt x="2009" y="213"/>
                    </a:lnTo>
                    <a:lnTo>
                      <a:pt x="2009" y="212"/>
                    </a:lnTo>
                    <a:lnTo>
                      <a:pt x="2010" y="212"/>
                    </a:lnTo>
                    <a:lnTo>
                      <a:pt x="2010" y="213"/>
                    </a:lnTo>
                    <a:lnTo>
                      <a:pt x="2010" y="214"/>
                    </a:lnTo>
                    <a:lnTo>
                      <a:pt x="2008" y="214"/>
                    </a:lnTo>
                    <a:close/>
                    <a:moveTo>
                      <a:pt x="3620" y="178"/>
                    </a:moveTo>
                    <a:lnTo>
                      <a:pt x="3620" y="175"/>
                    </a:lnTo>
                    <a:lnTo>
                      <a:pt x="3622" y="171"/>
                    </a:lnTo>
                    <a:lnTo>
                      <a:pt x="3628" y="168"/>
                    </a:lnTo>
                    <a:lnTo>
                      <a:pt x="3635" y="165"/>
                    </a:lnTo>
                    <a:lnTo>
                      <a:pt x="3640" y="163"/>
                    </a:lnTo>
                    <a:lnTo>
                      <a:pt x="3642" y="168"/>
                    </a:lnTo>
                    <a:lnTo>
                      <a:pt x="3645" y="171"/>
                    </a:lnTo>
                    <a:lnTo>
                      <a:pt x="3648" y="175"/>
                    </a:lnTo>
                    <a:lnTo>
                      <a:pt x="3650" y="178"/>
                    </a:lnTo>
                    <a:lnTo>
                      <a:pt x="3644" y="182"/>
                    </a:lnTo>
                    <a:lnTo>
                      <a:pt x="3639" y="184"/>
                    </a:lnTo>
                    <a:lnTo>
                      <a:pt x="3628" y="182"/>
                    </a:lnTo>
                    <a:lnTo>
                      <a:pt x="3620" y="178"/>
                    </a:lnTo>
                    <a:close/>
                    <a:moveTo>
                      <a:pt x="4695" y="178"/>
                    </a:moveTo>
                    <a:lnTo>
                      <a:pt x="4695" y="176"/>
                    </a:lnTo>
                    <a:lnTo>
                      <a:pt x="4695" y="174"/>
                    </a:lnTo>
                    <a:lnTo>
                      <a:pt x="4696" y="171"/>
                    </a:lnTo>
                    <a:lnTo>
                      <a:pt x="4696" y="169"/>
                    </a:lnTo>
                    <a:lnTo>
                      <a:pt x="4696" y="167"/>
                    </a:lnTo>
                    <a:lnTo>
                      <a:pt x="4697" y="165"/>
                    </a:lnTo>
                    <a:lnTo>
                      <a:pt x="4697" y="162"/>
                    </a:lnTo>
                    <a:lnTo>
                      <a:pt x="4700" y="160"/>
                    </a:lnTo>
                    <a:lnTo>
                      <a:pt x="4704" y="158"/>
                    </a:lnTo>
                    <a:lnTo>
                      <a:pt x="4709" y="155"/>
                    </a:lnTo>
                    <a:lnTo>
                      <a:pt x="4714" y="154"/>
                    </a:lnTo>
                    <a:lnTo>
                      <a:pt x="4723" y="155"/>
                    </a:lnTo>
                    <a:lnTo>
                      <a:pt x="4731" y="158"/>
                    </a:lnTo>
                    <a:lnTo>
                      <a:pt x="4737" y="160"/>
                    </a:lnTo>
                    <a:lnTo>
                      <a:pt x="4741" y="161"/>
                    </a:lnTo>
                    <a:lnTo>
                      <a:pt x="4745" y="163"/>
                    </a:lnTo>
                    <a:lnTo>
                      <a:pt x="4748" y="166"/>
                    </a:lnTo>
                    <a:lnTo>
                      <a:pt x="4755" y="168"/>
                    </a:lnTo>
                    <a:lnTo>
                      <a:pt x="4762" y="170"/>
                    </a:lnTo>
                    <a:lnTo>
                      <a:pt x="4770" y="171"/>
                    </a:lnTo>
                    <a:lnTo>
                      <a:pt x="4778" y="174"/>
                    </a:lnTo>
                    <a:lnTo>
                      <a:pt x="4784" y="176"/>
                    </a:lnTo>
                    <a:lnTo>
                      <a:pt x="4788" y="178"/>
                    </a:lnTo>
                    <a:lnTo>
                      <a:pt x="4785" y="180"/>
                    </a:lnTo>
                    <a:lnTo>
                      <a:pt x="4776" y="182"/>
                    </a:lnTo>
                    <a:lnTo>
                      <a:pt x="4764" y="183"/>
                    </a:lnTo>
                    <a:lnTo>
                      <a:pt x="4752" y="183"/>
                    </a:lnTo>
                    <a:lnTo>
                      <a:pt x="4742" y="182"/>
                    </a:lnTo>
                    <a:lnTo>
                      <a:pt x="4734" y="180"/>
                    </a:lnTo>
                    <a:lnTo>
                      <a:pt x="4726" y="180"/>
                    </a:lnTo>
                    <a:lnTo>
                      <a:pt x="4715" y="181"/>
                    </a:lnTo>
                    <a:lnTo>
                      <a:pt x="4704" y="180"/>
                    </a:lnTo>
                    <a:lnTo>
                      <a:pt x="4695" y="178"/>
                    </a:lnTo>
                    <a:close/>
                    <a:moveTo>
                      <a:pt x="5822" y="178"/>
                    </a:moveTo>
                    <a:lnTo>
                      <a:pt x="5822" y="178"/>
                    </a:lnTo>
                    <a:lnTo>
                      <a:pt x="5822" y="180"/>
                    </a:lnTo>
                    <a:lnTo>
                      <a:pt x="5822" y="181"/>
                    </a:lnTo>
                    <a:lnTo>
                      <a:pt x="5822" y="182"/>
                    </a:lnTo>
                    <a:lnTo>
                      <a:pt x="5822" y="181"/>
                    </a:lnTo>
                    <a:lnTo>
                      <a:pt x="5822" y="180"/>
                    </a:lnTo>
                    <a:lnTo>
                      <a:pt x="5822" y="178"/>
                    </a:lnTo>
                    <a:close/>
                    <a:moveTo>
                      <a:pt x="1680" y="143"/>
                    </a:moveTo>
                    <a:lnTo>
                      <a:pt x="1682" y="140"/>
                    </a:lnTo>
                    <a:lnTo>
                      <a:pt x="1686" y="138"/>
                    </a:lnTo>
                    <a:lnTo>
                      <a:pt x="1689" y="135"/>
                    </a:lnTo>
                    <a:lnTo>
                      <a:pt x="1692" y="132"/>
                    </a:lnTo>
                    <a:lnTo>
                      <a:pt x="1696" y="130"/>
                    </a:lnTo>
                    <a:lnTo>
                      <a:pt x="1702" y="128"/>
                    </a:lnTo>
                    <a:lnTo>
                      <a:pt x="1709" y="125"/>
                    </a:lnTo>
                    <a:lnTo>
                      <a:pt x="1719" y="124"/>
                    </a:lnTo>
                    <a:lnTo>
                      <a:pt x="1733" y="123"/>
                    </a:lnTo>
                    <a:lnTo>
                      <a:pt x="1744" y="122"/>
                    </a:lnTo>
                    <a:lnTo>
                      <a:pt x="1755" y="122"/>
                    </a:lnTo>
                    <a:lnTo>
                      <a:pt x="1767" y="123"/>
                    </a:lnTo>
                    <a:lnTo>
                      <a:pt x="1781" y="123"/>
                    </a:lnTo>
                    <a:lnTo>
                      <a:pt x="1788" y="125"/>
                    </a:lnTo>
                    <a:lnTo>
                      <a:pt x="1789" y="128"/>
                    </a:lnTo>
                    <a:lnTo>
                      <a:pt x="1792" y="131"/>
                    </a:lnTo>
                    <a:lnTo>
                      <a:pt x="1793" y="133"/>
                    </a:lnTo>
                    <a:lnTo>
                      <a:pt x="1794" y="136"/>
                    </a:lnTo>
                    <a:lnTo>
                      <a:pt x="1795" y="138"/>
                    </a:lnTo>
                    <a:lnTo>
                      <a:pt x="1796" y="141"/>
                    </a:lnTo>
                    <a:lnTo>
                      <a:pt x="1794" y="144"/>
                    </a:lnTo>
                    <a:lnTo>
                      <a:pt x="1786" y="146"/>
                    </a:lnTo>
                    <a:lnTo>
                      <a:pt x="1772" y="146"/>
                    </a:lnTo>
                    <a:lnTo>
                      <a:pt x="1758" y="146"/>
                    </a:lnTo>
                    <a:lnTo>
                      <a:pt x="1747" y="145"/>
                    </a:lnTo>
                    <a:lnTo>
                      <a:pt x="1739" y="143"/>
                    </a:lnTo>
                    <a:lnTo>
                      <a:pt x="1736" y="140"/>
                    </a:lnTo>
                    <a:lnTo>
                      <a:pt x="1735" y="138"/>
                    </a:lnTo>
                    <a:lnTo>
                      <a:pt x="1735" y="136"/>
                    </a:lnTo>
                    <a:lnTo>
                      <a:pt x="1734" y="132"/>
                    </a:lnTo>
                    <a:lnTo>
                      <a:pt x="1733" y="130"/>
                    </a:lnTo>
                    <a:lnTo>
                      <a:pt x="1722" y="129"/>
                    </a:lnTo>
                    <a:lnTo>
                      <a:pt x="1714" y="129"/>
                    </a:lnTo>
                    <a:lnTo>
                      <a:pt x="1713" y="132"/>
                    </a:lnTo>
                    <a:lnTo>
                      <a:pt x="1712" y="135"/>
                    </a:lnTo>
                    <a:lnTo>
                      <a:pt x="1711" y="137"/>
                    </a:lnTo>
                    <a:lnTo>
                      <a:pt x="1710" y="139"/>
                    </a:lnTo>
                    <a:lnTo>
                      <a:pt x="1710" y="143"/>
                    </a:lnTo>
                    <a:lnTo>
                      <a:pt x="1701" y="145"/>
                    </a:lnTo>
                    <a:lnTo>
                      <a:pt x="1690" y="144"/>
                    </a:lnTo>
                    <a:lnTo>
                      <a:pt x="1680" y="143"/>
                    </a:lnTo>
                    <a:close/>
                    <a:moveTo>
                      <a:pt x="3339" y="143"/>
                    </a:moveTo>
                    <a:lnTo>
                      <a:pt x="3340" y="140"/>
                    </a:lnTo>
                    <a:lnTo>
                      <a:pt x="3341" y="139"/>
                    </a:lnTo>
                    <a:lnTo>
                      <a:pt x="3342" y="137"/>
                    </a:lnTo>
                    <a:lnTo>
                      <a:pt x="3344" y="136"/>
                    </a:lnTo>
                    <a:lnTo>
                      <a:pt x="3345" y="135"/>
                    </a:lnTo>
                    <a:lnTo>
                      <a:pt x="3348" y="137"/>
                    </a:lnTo>
                    <a:lnTo>
                      <a:pt x="3352" y="138"/>
                    </a:lnTo>
                    <a:lnTo>
                      <a:pt x="3355" y="140"/>
                    </a:lnTo>
                    <a:lnTo>
                      <a:pt x="3359" y="141"/>
                    </a:lnTo>
                    <a:lnTo>
                      <a:pt x="3359" y="143"/>
                    </a:lnTo>
                    <a:lnTo>
                      <a:pt x="3350" y="144"/>
                    </a:lnTo>
                    <a:lnTo>
                      <a:pt x="3344" y="144"/>
                    </a:lnTo>
                    <a:lnTo>
                      <a:pt x="3339" y="143"/>
                    </a:lnTo>
                    <a:close/>
                    <a:moveTo>
                      <a:pt x="833" y="124"/>
                    </a:moveTo>
                    <a:lnTo>
                      <a:pt x="832" y="124"/>
                    </a:lnTo>
                    <a:lnTo>
                      <a:pt x="832" y="123"/>
                    </a:lnTo>
                    <a:lnTo>
                      <a:pt x="831" y="124"/>
                    </a:lnTo>
                    <a:lnTo>
                      <a:pt x="829" y="124"/>
                    </a:lnTo>
                    <a:lnTo>
                      <a:pt x="828" y="124"/>
                    </a:lnTo>
                    <a:lnTo>
                      <a:pt x="831" y="125"/>
                    </a:lnTo>
                    <a:lnTo>
                      <a:pt x="832" y="125"/>
                    </a:lnTo>
                    <a:lnTo>
                      <a:pt x="833" y="124"/>
                    </a:lnTo>
                    <a:close/>
                    <a:moveTo>
                      <a:pt x="2736" y="107"/>
                    </a:moveTo>
                    <a:lnTo>
                      <a:pt x="2738" y="107"/>
                    </a:lnTo>
                    <a:lnTo>
                      <a:pt x="2739" y="107"/>
                    </a:lnTo>
                    <a:lnTo>
                      <a:pt x="2740" y="107"/>
                    </a:lnTo>
                    <a:lnTo>
                      <a:pt x="2739" y="107"/>
                    </a:lnTo>
                    <a:lnTo>
                      <a:pt x="2738" y="108"/>
                    </a:lnTo>
                    <a:lnTo>
                      <a:pt x="2736" y="107"/>
                    </a:lnTo>
                    <a:close/>
                    <a:moveTo>
                      <a:pt x="1132" y="0"/>
                    </a:moveTo>
                    <a:lnTo>
                      <a:pt x="1132" y="3"/>
                    </a:lnTo>
                    <a:lnTo>
                      <a:pt x="1132" y="7"/>
                    </a:lnTo>
                    <a:lnTo>
                      <a:pt x="1132" y="10"/>
                    </a:lnTo>
                    <a:lnTo>
                      <a:pt x="1132" y="15"/>
                    </a:lnTo>
                    <a:lnTo>
                      <a:pt x="1134" y="18"/>
                    </a:lnTo>
                    <a:lnTo>
                      <a:pt x="1134" y="22"/>
                    </a:lnTo>
                    <a:lnTo>
                      <a:pt x="1134" y="25"/>
                    </a:lnTo>
                    <a:lnTo>
                      <a:pt x="1134" y="30"/>
                    </a:lnTo>
                    <a:lnTo>
                      <a:pt x="1134" y="33"/>
                    </a:lnTo>
                    <a:lnTo>
                      <a:pt x="1134" y="37"/>
                    </a:lnTo>
                    <a:lnTo>
                      <a:pt x="1134" y="40"/>
                    </a:lnTo>
                    <a:lnTo>
                      <a:pt x="1134" y="45"/>
                    </a:lnTo>
                    <a:lnTo>
                      <a:pt x="1132" y="48"/>
                    </a:lnTo>
                    <a:lnTo>
                      <a:pt x="1132" y="52"/>
                    </a:lnTo>
                    <a:lnTo>
                      <a:pt x="1131" y="55"/>
                    </a:lnTo>
                    <a:lnTo>
                      <a:pt x="1130" y="60"/>
                    </a:lnTo>
                    <a:lnTo>
                      <a:pt x="1129" y="63"/>
                    </a:lnTo>
                    <a:lnTo>
                      <a:pt x="1128" y="67"/>
                    </a:lnTo>
                    <a:lnTo>
                      <a:pt x="1126" y="70"/>
                    </a:lnTo>
                    <a:lnTo>
                      <a:pt x="1123" y="75"/>
                    </a:lnTo>
                    <a:lnTo>
                      <a:pt x="1120" y="78"/>
                    </a:lnTo>
                    <a:lnTo>
                      <a:pt x="1115" y="82"/>
                    </a:lnTo>
                    <a:lnTo>
                      <a:pt x="1112" y="85"/>
                    </a:lnTo>
                    <a:lnTo>
                      <a:pt x="1107" y="88"/>
                    </a:lnTo>
                    <a:lnTo>
                      <a:pt x="1101" y="92"/>
                    </a:lnTo>
                    <a:lnTo>
                      <a:pt x="1094" y="95"/>
                    </a:lnTo>
                    <a:lnTo>
                      <a:pt x="1089" y="100"/>
                    </a:lnTo>
                    <a:lnTo>
                      <a:pt x="1083" y="103"/>
                    </a:lnTo>
                    <a:lnTo>
                      <a:pt x="1077" y="107"/>
                    </a:lnTo>
                    <a:lnTo>
                      <a:pt x="1076" y="110"/>
                    </a:lnTo>
                    <a:lnTo>
                      <a:pt x="1075" y="114"/>
                    </a:lnTo>
                    <a:lnTo>
                      <a:pt x="1074" y="117"/>
                    </a:lnTo>
                    <a:lnTo>
                      <a:pt x="1073" y="122"/>
                    </a:lnTo>
                    <a:lnTo>
                      <a:pt x="1071" y="125"/>
                    </a:lnTo>
                    <a:lnTo>
                      <a:pt x="1076" y="129"/>
                    </a:lnTo>
                    <a:lnTo>
                      <a:pt x="1084" y="132"/>
                    </a:lnTo>
                    <a:lnTo>
                      <a:pt x="1092" y="136"/>
                    </a:lnTo>
                    <a:lnTo>
                      <a:pt x="1103" y="139"/>
                    </a:lnTo>
                    <a:lnTo>
                      <a:pt x="1113" y="143"/>
                    </a:lnTo>
                    <a:lnTo>
                      <a:pt x="1121" y="146"/>
                    </a:lnTo>
                    <a:lnTo>
                      <a:pt x="1134" y="148"/>
                    </a:lnTo>
                    <a:lnTo>
                      <a:pt x="1149" y="150"/>
                    </a:lnTo>
                    <a:lnTo>
                      <a:pt x="1165" y="150"/>
                    </a:lnTo>
                    <a:lnTo>
                      <a:pt x="1176" y="153"/>
                    </a:lnTo>
                    <a:lnTo>
                      <a:pt x="1189" y="155"/>
                    </a:lnTo>
                    <a:lnTo>
                      <a:pt x="1199" y="159"/>
                    </a:lnTo>
                    <a:lnTo>
                      <a:pt x="1206" y="162"/>
                    </a:lnTo>
                    <a:lnTo>
                      <a:pt x="1212" y="166"/>
                    </a:lnTo>
                    <a:lnTo>
                      <a:pt x="1215" y="169"/>
                    </a:lnTo>
                    <a:lnTo>
                      <a:pt x="1218" y="173"/>
                    </a:lnTo>
                    <a:lnTo>
                      <a:pt x="1220" y="177"/>
                    </a:lnTo>
                    <a:lnTo>
                      <a:pt x="1222" y="181"/>
                    </a:lnTo>
                    <a:lnTo>
                      <a:pt x="1225" y="184"/>
                    </a:lnTo>
                    <a:lnTo>
                      <a:pt x="1227" y="188"/>
                    </a:lnTo>
                    <a:lnTo>
                      <a:pt x="1229" y="192"/>
                    </a:lnTo>
                    <a:lnTo>
                      <a:pt x="1230" y="196"/>
                    </a:lnTo>
                    <a:lnTo>
                      <a:pt x="1233" y="199"/>
                    </a:lnTo>
                    <a:lnTo>
                      <a:pt x="1236" y="203"/>
                    </a:lnTo>
                    <a:lnTo>
                      <a:pt x="1240" y="206"/>
                    </a:lnTo>
                    <a:lnTo>
                      <a:pt x="1243" y="211"/>
                    </a:lnTo>
                    <a:lnTo>
                      <a:pt x="1245" y="214"/>
                    </a:lnTo>
                    <a:lnTo>
                      <a:pt x="1248" y="218"/>
                    </a:lnTo>
                    <a:lnTo>
                      <a:pt x="1251" y="221"/>
                    </a:lnTo>
                    <a:lnTo>
                      <a:pt x="1255" y="224"/>
                    </a:lnTo>
                    <a:lnTo>
                      <a:pt x="1257" y="229"/>
                    </a:lnTo>
                    <a:lnTo>
                      <a:pt x="1260" y="233"/>
                    </a:lnTo>
                    <a:lnTo>
                      <a:pt x="1262" y="236"/>
                    </a:lnTo>
                    <a:lnTo>
                      <a:pt x="1262" y="239"/>
                    </a:lnTo>
                    <a:lnTo>
                      <a:pt x="1263" y="244"/>
                    </a:lnTo>
                    <a:lnTo>
                      <a:pt x="1264" y="248"/>
                    </a:lnTo>
                    <a:lnTo>
                      <a:pt x="1264" y="251"/>
                    </a:lnTo>
                    <a:lnTo>
                      <a:pt x="1262" y="254"/>
                    </a:lnTo>
                    <a:lnTo>
                      <a:pt x="1259" y="259"/>
                    </a:lnTo>
                    <a:lnTo>
                      <a:pt x="1256" y="262"/>
                    </a:lnTo>
                    <a:lnTo>
                      <a:pt x="1253" y="266"/>
                    </a:lnTo>
                    <a:lnTo>
                      <a:pt x="1250" y="269"/>
                    </a:lnTo>
                    <a:lnTo>
                      <a:pt x="1247" y="273"/>
                    </a:lnTo>
                    <a:lnTo>
                      <a:pt x="1244" y="277"/>
                    </a:lnTo>
                    <a:lnTo>
                      <a:pt x="1242" y="281"/>
                    </a:lnTo>
                    <a:lnTo>
                      <a:pt x="1240" y="284"/>
                    </a:lnTo>
                    <a:lnTo>
                      <a:pt x="1237" y="288"/>
                    </a:lnTo>
                    <a:lnTo>
                      <a:pt x="1237" y="291"/>
                    </a:lnTo>
                    <a:lnTo>
                      <a:pt x="1236" y="296"/>
                    </a:lnTo>
                    <a:lnTo>
                      <a:pt x="1235" y="299"/>
                    </a:lnTo>
                    <a:lnTo>
                      <a:pt x="1235" y="303"/>
                    </a:lnTo>
                    <a:lnTo>
                      <a:pt x="1236" y="306"/>
                    </a:lnTo>
                    <a:lnTo>
                      <a:pt x="1237" y="311"/>
                    </a:lnTo>
                    <a:lnTo>
                      <a:pt x="1240" y="314"/>
                    </a:lnTo>
                    <a:lnTo>
                      <a:pt x="1242" y="318"/>
                    </a:lnTo>
                    <a:lnTo>
                      <a:pt x="1243" y="321"/>
                    </a:lnTo>
                    <a:lnTo>
                      <a:pt x="1247" y="326"/>
                    </a:lnTo>
                    <a:lnTo>
                      <a:pt x="1257" y="328"/>
                    </a:lnTo>
                    <a:lnTo>
                      <a:pt x="1268" y="332"/>
                    </a:lnTo>
                    <a:lnTo>
                      <a:pt x="1277" y="335"/>
                    </a:lnTo>
                    <a:lnTo>
                      <a:pt x="1285" y="339"/>
                    </a:lnTo>
                    <a:lnTo>
                      <a:pt x="1288" y="342"/>
                    </a:lnTo>
                    <a:lnTo>
                      <a:pt x="1290" y="345"/>
                    </a:lnTo>
                    <a:lnTo>
                      <a:pt x="1293" y="350"/>
                    </a:lnTo>
                    <a:lnTo>
                      <a:pt x="1296" y="354"/>
                    </a:lnTo>
                    <a:lnTo>
                      <a:pt x="1298" y="357"/>
                    </a:lnTo>
                    <a:lnTo>
                      <a:pt x="1300" y="360"/>
                    </a:lnTo>
                    <a:lnTo>
                      <a:pt x="1301" y="365"/>
                    </a:lnTo>
                    <a:lnTo>
                      <a:pt x="1302" y="369"/>
                    </a:lnTo>
                    <a:lnTo>
                      <a:pt x="1303" y="372"/>
                    </a:lnTo>
                    <a:lnTo>
                      <a:pt x="1304" y="375"/>
                    </a:lnTo>
                    <a:lnTo>
                      <a:pt x="1304" y="380"/>
                    </a:lnTo>
                    <a:lnTo>
                      <a:pt x="1305" y="384"/>
                    </a:lnTo>
                    <a:lnTo>
                      <a:pt x="1305" y="387"/>
                    </a:lnTo>
                    <a:lnTo>
                      <a:pt x="1305" y="390"/>
                    </a:lnTo>
                    <a:lnTo>
                      <a:pt x="1306" y="394"/>
                    </a:lnTo>
                    <a:lnTo>
                      <a:pt x="1306" y="398"/>
                    </a:lnTo>
                    <a:lnTo>
                      <a:pt x="1308" y="402"/>
                    </a:lnTo>
                    <a:lnTo>
                      <a:pt x="1308" y="405"/>
                    </a:lnTo>
                    <a:lnTo>
                      <a:pt x="1309" y="409"/>
                    </a:lnTo>
                    <a:lnTo>
                      <a:pt x="1309" y="413"/>
                    </a:lnTo>
                    <a:lnTo>
                      <a:pt x="1309" y="417"/>
                    </a:lnTo>
                    <a:lnTo>
                      <a:pt x="1310" y="420"/>
                    </a:lnTo>
                    <a:lnTo>
                      <a:pt x="1310" y="424"/>
                    </a:lnTo>
                    <a:lnTo>
                      <a:pt x="1310" y="428"/>
                    </a:lnTo>
                    <a:lnTo>
                      <a:pt x="1310" y="432"/>
                    </a:lnTo>
                    <a:lnTo>
                      <a:pt x="1309" y="435"/>
                    </a:lnTo>
                    <a:lnTo>
                      <a:pt x="1308" y="439"/>
                    </a:lnTo>
                    <a:lnTo>
                      <a:pt x="1306" y="443"/>
                    </a:lnTo>
                    <a:lnTo>
                      <a:pt x="1306" y="447"/>
                    </a:lnTo>
                    <a:lnTo>
                      <a:pt x="1304" y="450"/>
                    </a:lnTo>
                    <a:lnTo>
                      <a:pt x="1303" y="454"/>
                    </a:lnTo>
                    <a:lnTo>
                      <a:pt x="1302" y="458"/>
                    </a:lnTo>
                    <a:lnTo>
                      <a:pt x="1301" y="462"/>
                    </a:lnTo>
                    <a:lnTo>
                      <a:pt x="1300" y="465"/>
                    </a:lnTo>
                    <a:lnTo>
                      <a:pt x="1298" y="469"/>
                    </a:lnTo>
                    <a:lnTo>
                      <a:pt x="1298" y="473"/>
                    </a:lnTo>
                    <a:lnTo>
                      <a:pt x="1297" y="477"/>
                    </a:lnTo>
                    <a:lnTo>
                      <a:pt x="1297" y="480"/>
                    </a:lnTo>
                    <a:lnTo>
                      <a:pt x="1297" y="484"/>
                    </a:lnTo>
                    <a:lnTo>
                      <a:pt x="1297" y="488"/>
                    </a:lnTo>
                    <a:lnTo>
                      <a:pt x="1298" y="492"/>
                    </a:lnTo>
                    <a:lnTo>
                      <a:pt x="1298" y="495"/>
                    </a:lnTo>
                    <a:lnTo>
                      <a:pt x="1298" y="499"/>
                    </a:lnTo>
                    <a:lnTo>
                      <a:pt x="1301" y="502"/>
                    </a:lnTo>
                    <a:lnTo>
                      <a:pt x="1303" y="507"/>
                    </a:lnTo>
                    <a:lnTo>
                      <a:pt x="1304" y="510"/>
                    </a:lnTo>
                    <a:lnTo>
                      <a:pt x="1306" y="514"/>
                    </a:lnTo>
                    <a:lnTo>
                      <a:pt x="1309" y="517"/>
                    </a:lnTo>
                    <a:lnTo>
                      <a:pt x="1312" y="522"/>
                    </a:lnTo>
                    <a:lnTo>
                      <a:pt x="1316" y="525"/>
                    </a:lnTo>
                    <a:lnTo>
                      <a:pt x="1320" y="529"/>
                    </a:lnTo>
                    <a:lnTo>
                      <a:pt x="1325" y="532"/>
                    </a:lnTo>
                    <a:lnTo>
                      <a:pt x="1331" y="536"/>
                    </a:lnTo>
                    <a:lnTo>
                      <a:pt x="1336" y="539"/>
                    </a:lnTo>
                    <a:lnTo>
                      <a:pt x="1342" y="543"/>
                    </a:lnTo>
                    <a:lnTo>
                      <a:pt x="1349" y="546"/>
                    </a:lnTo>
                    <a:lnTo>
                      <a:pt x="1356" y="551"/>
                    </a:lnTo>
                    <a:lnTo>
                      <a:pt x="1364" y="553"/>
                    </a:lnTo>
                    <a:lnTo>
                      <a:pt x="1374" y="556"/>
                    </a:lnTo>
                    <a:lnTo>
                      <a:pt x="1387" y="560"/>
                    </a:lnTo>
                    <a:lnTo>
                      <a:pt x="1402" y="562"/>
                    </a:lnTo>
                    <a:lnTo>
                      <a:pt x="1419" y="564"/>
                    </a:lnTo>
                    <a:lnTo>
                      <a:pt x="1437" y="567"/>
                    </a:lnTo>
                    <a:lnTo>
                      <a:pt x="1455" y="568"/>
                    </a:lnTo>
                    <a:lnTo>
                      <a:pt x="1475" y="568"/>
                    </a:lnTo>
                    <a:lnTo>
                      <a:pt x="1495" y="568"/>
                    </a:lnTo>
                    <a:lnTo>
                      <a:pt x="1514" y="567"/>
                    </a:lnTo>
                    <a:lnTo>
                      <a:pt x="1531" y="564"/>
                    </a:lnTo>
                    <a:lnTo>
                      <a:pt x="1548" y="562"/>
                    </a:lnTo>
                    <a:lnTo>
                      <a:pt x="1563" y="560"/>
                    </a:lnTo>
                    <a:lnTo>
                      <a:pt x="1578" y="558"/>
                    </a:lnTo>
                    <a:lnTo>
                      <a:pt x="1592" y="555"/>
                    </a:lnTo>
                    <a:lnTo>
                      <a:pt x="1609" y="553"/>
                    </a:lnTo>
                    <a:lnTo>
                      <a:pt x="1629" y="553"/>
                    </a:lnTo>
                    <a:lnTo>
                      <a:pt x="1649" y="554"/>
                    </a:lnTo>
                    <a:lnTo>
                      <a:pt x="1665" y="556"/>
                    </a:lnTo>
                    <a:lnTo>
                      <a:pt x="1680" y="559"/>
                    </a:lnTo>
                    <a:lnTo>
                      <a:pt x="1692" y="562"/>
                    </a:lnTo>
                    <a:lnTo>
                      <a:pt x="1705" y="564"/>
                    </a:lnTo>
                    <a:lnTo>
                      <a:pt x="1719" y="568"/>
                    </a:lnTo>
                    <a:lnTo>
                      <a:pt x="1734" y="570"/>
                    </a:lnTo>
                    <a:lnTo>
                      <a:pt x="1751" y="571"/>
                    </a:lnTo>
                    <a:lnTo>
                      <a:pt x="1760" y="575"/>
                    </a:lnTo>
                    <a:lnTo>
                      <a:pt x="1771" y="578"/>
                    </a:lnTo>
                    <a:lnTo>
                      <a:pt x="1787" y="581"/>
                    </a:lnTo>
                    <a:lnTo>
                      <a:pt x="1801" y="583"/>
                    </a:lnTo>
                    <a:lnTo>
                      <a:pt x="1820" y="584"/>
                    </a:lnTo>
                    <a:lnTo>
                      <a:pt x="1841" y="584"/>
                    </a:lnTo>
                    <a:lnTo>
                      <a:pt x="1860" y="583"/>
                    </a:lnTo>
                    <a:lnTo>
                      <a:pt x="1873" y="581"/>
                    </a:lnTo>
                    <a:lnTo>
                      <a:pt x="1880" y="577"/>
                    </a:lnTo>
                    <a:lnTo>
                      <a:pt x="1887" y="574"/>
                    </a:lnTo>
                    <a:lnTo>
                      <a:pt x="1900" y="570"/>
                    </a:lnTo>
                    <a:lnTo>
                      <a:pt x="1913" y="568"/>
                    </a:lnTo>
                    <a:lnTo>
                      <a:pt x="1924" y="564"/>
                    </a:lnTo>
                    <a:lnTo>
                      <a:pt x="1937" y="562"/>
                    </a:lnTo>
                    <a:lnTo>
                      <a:pt x="1948" y="559"/>
                    </a:lnTo>
                    <a:lnTo>
                      <a:pt x="1961" y="556"/>
                    </a:lnTo>
                    <a:lnTo>
                      <a:pt x="1975" y="553"/>
                    </a:lnTo>
                    <a:lnTo>
                      <a:pt x="1990" y="551"/>
                    </a:lnTo>
                    <a:lnTo>
                      <a:pt x="2007" y="548"/>
                    </a:lnTo>
                    <a:lnTo>
                      <a:pt x="2024" y="547"/>
                    </a:lnTo>
                    <a:lnTo>
                      <a:pt x="2044" y="545"/>
                    </a:lnTo>
                    <a:lnTo>
                      <a:pt x="2063" y="546"/>
                    </a:lnTo>
                    <a:lnTo>
                      <a:pt x="2084" y="546"/>
                    </a:lnTo>
                    <a:lnTo>
                      <a:pt x="2104" y="546"/>
                    </a:lnTo>
                    <a:lnTo>
                      <a:pt x="2123" y="545"/>
                    </a:lnTo>
                    <a:lnTo>
                      <a:pt x="2141" y="544"/>
                    </a:lnTo>
                    <a:lnTo>
                      <a:pt x="2159" y="541"/>
                    </a:lnTo>
                    <a:lnTo>
                      <a:pt x="2175" y="539"/>
                    </a:lnTo>
                    <a:lnTo>
                      <a:pt x="2191" y="537"/>
                    </a:lnTo>
                    <a:lnTo>
                      <a:pt x="2209" y="536"/>
                    </a:lnTo>
                    <a:lnTo>
                      <a:pt x="2227" y="536"/>
                    </a:lnTo>
                    <a:lnTo>
                      <a:pt x="2242" y="538"/>
                    </a:lnTo>
                    <a:lnTo>
                      <a:pt x="2252" y="541"/>
                    </a:lnTo>
                    <a:lnTo>
                      <a:pt x="2263" y="545"/>
                    </a:lnTo>
                    <a:lnTo>
                      <a:pt x="2271" y="548"/>
                    </a:lnTo>
                    <a:lnTo>
                      <a:pt x="2275" y="552"/>
                    </a:lnTo>
                    <a:lnTo>
                      <a:pt x="2281" y="555"/>
                    </a:lnTo>
                    <a:lnTo>
                      <a:pt x="2286" y="559"/>
                    </a:lnTo>
                    <a:lnTo>
                      <a:pt x="2293" y="562"/>
                    </a:lnTo>
                    <a:lnTo>
                      <a:pt x="2300" y="566"/>
                    </a:lnTo>
                    <a:lnTo>
                      <a:pt x="2305" y="570"/>
                    </a:lnTo>
                    <a:lnTo>
                      <a:pt x="2311" y="574"/>
                    </a:lnTo>
                    <a:lnTo>
                      <a:pt x="2317" y="577"/>
                    </a:lnTo>
                    <a:lnTo>
                      <a:pt x="2324" y="581"/>
                    </a:lnTo>
                    <a:lnTo>
                      <a:pt x="2332" y="584"/>
                    </a:lnTo>
                    <a:lnTo>
                      <a:pt x="2342" y="588"/>
                    </a:lnTo>
                    <a:lnTo>
                      <a:pt x="2358" y="589"/>
                    </a:lnTo>
                    <a:lnTo>
                      <a:pt x="2378" y="589"/>
                    </a:lnTo>
                    <a:lnTo>
                      <a:pt x="2398" y="588"/>
                    </a:lnTo>
                    <a:lnTo>
                      <a:pt x="2416" y="586"/>
                    </a:lnTo>
                    <a:lnTo>
                      <a:pt x="2430" y="583"/>
                    </a:lnTo>
                    <a:lnTo>
                      <a:pt x="2440" y="581"/>
                    </a:lnTo>
                    <a:lnTo>
                      <a:pt x="2446" y="577"/>
                    </a:lnTo>
                    <a:lnTo>
                      <a:pt x="2451" y="573"/>
                    </a:lnTo>
                    <a:lnTo>
                      <a:pt x="2453" y="569"/>
                    </a:lnTo>
                    <a:lnTo>
                      <a:pt x="2454" y="566"/>
                    </a:lnTo>
                    <a:lnTo>
                      <a:pt x="2456" y="562"/>
                    </a:lnTo>
                    <a:lnTo>
                      <a:pt x="2459" y="558"/>
                    </a:lnTo>
                    <a:lnTo>
                      <a:pt x="2460" y="554"/>
                    </a:lnTo>
                    <a:lnTo>
                      <a:pt x="2458" y="551"/>
                    </a:lnTo>
                    <a:lnTo>
                      <a:pt x="2455" y="547"/>
                    </a:lnTo>
                    <a:lnTo>
                      <a:pt x="2453" y="544"/>
                    </a:lnTo>
                    <a:lnTo>
                      <a:pt x="2451" y="539"/>
                    </a:lnTo>
                    <a:lnTo>
                      <a:pt x="2447" y="536"/>
                    </a:lnTo>
                    <a:lnTo>
                      <a:pt x="2443" y="532"/>
                    </a:lnTo>
                    <a:lnTo>
                      <a:pt x="2438" y="529"/>
                    </a:lnTo>
                    <a:lnTo>
                      <a:pt x="2433" y="525"/>
                    </a:lnTo>
                    <a:lnTo>
                      <a:pt x="2429" y="521"/>
                    </a:lnTo>
                    <a:lnTo>
                      <a:pt x="2425" y="517"/>
                    </a:lnTo>
                    <a:lnTo>
                      <a:pt x="2424" y="514"/>
                    </a:lnTo>
                    <a:lnTo>
                      <a:pt x="2423" y="510"/>
                    </a:lnTo>
                    <a:lnTo>
                      <a:pt x="2421" y="507"/>
                    </a:lnTo>
                    <a:lnTo>
                      <a:pt x="2420" y="502"/>
                    </a:lnTo>
                    <a:lnTo>
                      <a:pt x="2418" y="499"/>
                    </a:lnTo>
                    <a:lnTo>
                      <a:pt x="2420" y="495"/>
                    </a:lnTo>
                    <a:lnTo>
                      <a:pt x="2421" y="492"/>
                    </a:lnTo>
                    <a:lnTo>
                      <a:pt x="2422" y="487"/>
                    </a:lnTo>
                    <a:lnTo>
                      <a:pt x="2423" y="484"/>
                    </a:lnTo>
                    <a:lnTo>
                      <a:pt x="2424" y="480"/>
                    </a:lnTo>
                    <a:lnTo>
                      <a:pt x="2426" y="477"/>
                    </a:lnTo>
                    <a:lnTo>
                      <a:pt x="2429" y="472"/>
                    </a:lnTo>
                    <a:lnTo>
                      <a:pt x="2431" y="469"/>
                    </a:lnTo>
                    <a:lnTo>
                      <a:pt x="2433" y="465"/>
                    </a:lnTo>
                    <a:lnTo>
                      <a:pt x="2437" y="462"/>
                    </a:lnTo>
                    <a:lnTo>
                      <a:pt x="2441" y="458"/>
                    </a:lnTo>
                    <a:lnTo>
                      <a:pt x="2446" y="455"/>
                    </a:lnTo>
                    <a:lnTo>
                      <a:pt x="2452" y="450"/>
                    </a:lnTo>
                    <a:lnTo>
                      <a:pt x="2458" y="447"/>
                    </a:lnTo>
                    <a:lnTo>
                      <a:pt x="2463" y="443"/>
                    </a:lnTo>
                    <a:lnTo>
                      <a:pt x="2469" y="440"/>
                    </a:lnTo>
                    <a:lnTo>
                      <a:pt x="2475" y="437"/>
                    </a:lnTo>
                    <a:lnTo>
                      <a:pt x="2483" y="433"/>
                    </a:lnTo>
                    <a:lnTo>
                      <a:pt x="2491" y="430"/>
                    </a:lnTo>
                    <a:lnTo>
                      <a:pt x="2502" y="426"/>
                    </a:lnTo>
                    <a:lnTo>
                      <a:pt x="2515" y="424"/>
                    </a:lnTo>
                    <a:lnTo>
                      <a:pt x="2523" y="420"/>
                    </a:lnTo>
                    <a:lnTo>
                      <a:pt x="2534" y="418"/>
                    </a:lnTo>
                    <a:lnTo>
                      <a:pt x="2551" y="417"/>
                    </a:lnTo>
                    <a:lnTo>
                      <a:pt x="2562" y="413"/>
                    </a:lnTo>
                    <a:lnTo>
                      <a:pt x="2573" y="410"/>
                    </a:lnTo>
                    <a:lnTo>
                      <a:pt x="2583" y="408"/>
                    </a:lnTo>
                    <a:lnTo>
                      <a:pt x="2591" y="404"/>
                    </a:lnTo>
                    <a:lnTo>
                      <a:pt x="2598" y="401"/>
                    </a:lnTo>
                    <a:lnTo>
                      <a:pt x="2604" y="396"/>
                    </a:lnTo>
                    <a:lnTo>
                      <a:pt x="2610" y="393"/>
                    </a:lnTo>
                    <a:lnTo>
                      <a:pt x="2615" y="389"/>
                    </a:lnTo>
                    <a:lnTo>
                      <a:pt x="2620" y="386"/>
                    </a:lnTo>
                    <a:lnTo>
                      <a:pt x="2625" y="382"/>
                    </a:lnTo>
                    <a:lnTo>
                      <a:pt x="2629" y="379"/>
                    </a:lnTo>
                    <a:lnTo>
                      <a:pt x="2633" y="375"/>
                    </a:lnTo>
                    <a:lnTo>
                      <a:pt x="2636" y="371"/>
                    </a:lnTo>
                    <a:lnTo>
                      <a:pt x="2638" y="367"/>
                    </a:lnTo>
                    <a:lnTo>
                      <a:pt x="2641" y="364"/>
                    </a:lnTo>
                    <a:lnTo>
                      <a:pt x="2643" y="360"/>
                    </a:lnTo>
                    <a:lnTo>
                      <a:pt x="2646" y="356"/>
                    </a:lnTo>
                    <a:lnTo>
                      <a:pt x="2650" y="352"/>
                    </a:lnTo>
                    <a:lnTo>
                      <a:pt x="2652" y="349"/>
                    </a:lnTo>
                    <a:lnTo>
                      <a:pt x="2653" y="345"/>
                    </a:lnTo>
                    <a:lnTo>
                      <a:pt x="2656" y="342"/>
                    </a:lnTo>
                    <a:lnTo>
                      <a:pt x="2657" y="337"/>
                    </a:lnTo>
                    <a:lnTo>
                      <a:pt x="2658" y="334"/>
                    </a:lnTo>
                    <a:lnTo>
                      <a:pt x="2660" y="330"/>
                    </a:lnTo>
                    <a:lnTo>
                      <a:pt x="2661" y="327"/>
                    </a:lnTo>
                    <a:lnTo>
                      <a:pt x="2663" y="322"/>
                    </a:lnTo>
                    <a:lnTo>
                      <a:pt x="2665" y="319"/>
                    </a:lnTo>
                    <a:lnTo>
                      <a:pt x="2667" y="316"/>
                    </a:lnTo>
                    <a:lnTo>
                      <a:pt x="2670" y="312"/>
                    </a:lnTo>
                    <a:lnTo>
                      <a:pt x="2673" y="309"/>
                    </a:lnTo>
                    <a:lnTo>
                      <a:pt x="2676" y="304"/>
                    </a:lnTo>
                    <a:lnTo>
                      <a:pt x="2681" y="301"/>
                    </a:lnTo>
                    <a:lnTo>
                      <a:pt x="2687" y="297"/>
                    </a:lnTo>
                    <a:lnTo>
                      <a:pt x="2697" y="294"/>
                    </a:lnTo>
                    <a:lnTo>
                      <a:pt x="2712" y="292"/>
                    </a:lnTo>
                    <a:lnTo>
                      <a:pt x="2732" y="291"/>
                    </a:lnTo>
                    <a:lnTo>
                      <a:pt x="2750" y="289"/>
                    </a:lnTo>
                    <a:lnTo>
                      <a:pt x="2769" y="290"/>
                    </a:lnTo>
                    <a:lnTo>
                      <a:pt x="2786" y="291"/>
                    </a:lnTo>
                    <a:lnTo>
                      <a:pt x="2801" y="290"/>
                    </a:lnTo>
                    <a:lnTo>
                      <a:pt x="2816" y="287"/>
                    </a:lnTo>
                    <a:lnTo>
                      <a:pt x="2832" y="287"/>
                    </a:lnTo>
                    <a:lnTo>
                      <a:pt x="2848" y="289"/>
                    </a:lnTo>
                    <a:lnTo>
                      <a:pt x="2860" y="291"/>
                    </a:lnTo>
                    <a:lnTo>
                      <a:pt x="2875" y="295"/>
                    </a:lnTo>
                    <a:lnTo>
                      <a:pt x="2894" y="295"/>
                    </a:lnTo>
                    <a:lnTo>
                      <a:pt x="2909" y="291"/>
                    </a:lnTo>
                    <a:lnTo>
                      <a:pt x="2929" y="290"/>
                    </a:lnTo>
                    <a:lnTo>
                      <a:pt x="2941" y="288"/>
                    </a:lnTo>
                    <a:lnTo>
                      <a:pt x="2953" y="284"/>
                    </a:lnTo>
                    <a:lnTo>
                      <a:pt x="2960" y="281"/>
                    </a:lnTo>
                    <a:lnTo>
                      <a:pt x="2967" y="277"/>
                    </a:lnTo>
                    <a:lnTo>
                      <a:pt x="2975" y="274"/>
                    </a:lnTo>
                    <a:lnTo>
                      <a:pt x="2986" y="273"/>
                    </a:lnTo>
                    <a:lnTo>
                      <a:pt x="2999" y="275"/>
                    </a:lnTo>
                    <a:lnTo>
                      <a:pt x="3003" y="279"/>
                    </a:lnTo>
                    <a:lnTo>
                      <a:pt x="3007" y="282"/>
                    </a:lnTo>
                    <a:lnTo>
                      <a:pt x="3012" y="287"/>
                    </a:lnTo>
                    <a:lnTo>
                      <a:pt x="3015" y="290"/>
                    </a:lnTo>
                    <a:lnTo>
                      <a:pt x="3017" y="294"/>
                    </a:lnTo>
                    <a:lnTo>
                      <a:pt x="3020" y="297"/>
                    </a:lnTo>
                    <a:lnTo>
                      <a:pt x="3022" y="301"/>
                    </a:lnTo>
                    <a:lnTo>
                      <a:pt x="3023" y="305"/>
                    </a:lnTo>
                    <a:lnTo>
                      <a:pt x="3024" y="309"/>
                    </a:lnTo>
                    <a:lnTo>
                      <a:pt x="3027" y="312"/>
                    </a:lnTo>
                    <a:lnTo>
                      <a:pt x="3028" y="316"/>
                    </a:lnTo>
                    <a:lnTo>
                      <a:pt x="3029" y="320"/>
                    </a:lnTo>
                    <a:lnTo>
                      <a:pt x="3030" y="324"/>
                    </a:lnTo>
                    <a:lnTo>
                      <a:pt x="3031" y="327"/>
                    </a:lnTo>
                    <a:lnTo>
                      <a:pt x="3031" y="330"/>
                    </a:lnTo>
                    <a:lnTo>
                      <a:pt x="3032" y="335"/>
                    </a:lnTo>
                    <a:lnTo>
                      <a:pt x="3032" y="339"/>
                    </a:lnTo>
                    <a:lnTo>
                      <a:pt x="3032" y="342"/>
                    </a:lnTo>
                    <a:lnTo>
                      <a:pt x="3031" y="345"/>
                    </a:lnTo>
                    <a:lnTo>
                      <a:pt x="3030" y="350"/>
                    </a:lnTo>
                    <a:lnTo>
                      <a:pt x="3030" y="354"/>
                    </a:lnTo>
                    <a:lnTo>
                      <a:pt x="3029" y="357"/>
                    </a:lnTo>
                    <a:lnTo>
                      <a:pt x="3028" y="360"/>
                    </a:lnTo>
                    <a:lnTo>
                      <a:pt x="3027" y="365"/>
                    </a:lnTo>
                    <a:lnTo>
                      <a:pt x="3027" y="369"/>
                    </a:lnTo>
                    <a:lnTo>
                      <a:pt x="3026" y="372"/>
                    </a:lnTo>
                    <a:lnTo>
                      <a:pt x="3024" y="375"/>
                    </a:lnTo>
                    <a:lnTo>
                      <a:pt x="3023" y="380"/>
                    </a:lnTo>
                    <a:lnTo>
                      <a:pt x="3022" y="384"/>
                    </a:lnTo>
                    <a:lnTo>
                      <a:pt x="3021" y="387"/>
                    </a:lnTo>
                    <a:lnTo>
                      <a:pt x="3020" y="390"/>
                    </a:lnTo>
                    <a:lnTo>
                      <a:pt x="3019" y="394"/>
                    </a:lnTo>
                    <a:lnTo>
                      <a:pt x="3019" y="398"/>
                    </a:lnTo>
                    <a:lnTo>
                      <a:pt x="3019" y="402"/>
                    </a:lnTo>
                    <a:lnTo>
                      <a:pt x="3019" y="405"/>
                    </a:lnTo>
                    <a:lnTo>
                      <a:pt x="3019" y="409"/>
                    </a:lnTo>
                    <a:lnTo>
                      <a:pt x="3019" y="413"/>
                    </a:lnTo>
                    <a:lnTo>
                      <a:pt x="3020" y="417"/>
                    </a:lnTo>
                    <a:lnTo>
                      <a:pt x="3020" y="420"/>
                    </a:lnTo>
                    <a:lnTo>
                      <a:pt x="3021" y="424"/>
                    </a:lnTo>
                    <a:lnTo>
                      <a:pt x="3021" y="428"/>
                    </a:lnTo>
                    <a:lnTo>
                      <a:pt x="3022" y="432"/>
                    </a:lnTo>
                    <a:lnTo>
                      <a:pt x="3022" y="435"/>
                    </a:lnTo>
                    <a:lnTo>
                      <a:pt x="3023" y="439"/>
                    </a:lnTo>
                    <a:lnTo>
                      <a:pt x="3024" y="443"/>
                    </a:lnTo>
                    <a:lnTo>
                      <a:pt x="3024" y="447"/>
                    </a:lnTo>
                    <a:lnTo>
                      <a:pt x="3026" y="450"/>
                    </a:lnTo>
                    <a:lnTo>
                      <a:pt x="3026" y="454"/>
                    </a:lnTo>
                    <a:lnTo>
                      <a:pt x="3026" y="458"/>
                    </a:lnTo>
                    <a:lnTo>
                      <a:pt x="3027" y="462"/>
                    </a:lnTo>
                    <a:lnTo>
                      <a:pt x="3027" y="465"/>
                    </a:lnTo>
                    <a:lnTo>
                      <a:pt x="3028" y="469"/>
                    </a:lnTo>
                    <a:lnTo>
                      <a:pt x="3029" y="473"/>
                    </a:lnTo>
                    <a:lnTo>
                      <a:pt x="3031" y="477"/>
                    </a:lnTo>
                    <a:lnTo>
                      <a:pt x="3032" y="480"/>
                    </a:lnTo>
                    <a:lnTo>
                      <a:pt x="3034" y="484"/>
                    </a:lnTo>
                    <a:lnTo>
                      <a:pt x="3037" y="487"/>
                    </a:lnTo>
                    <a:lnTo>
                      <a:pt x="3039" y="492"/>
                    </a:lnTo>
                    <a:lnTo>
                      <a:pt x="3042" y="495"/>
                    </a:lnTo>
                    <a:lnTo>
                      <a:pt x="3045" y="499"/>
                    </a:lnTo>
                    <a:lnTo>
                      <a:pt x="3049" y="502"/>
                    </a:lnTo>
                    <a:lnTo>
                      <a:pt x="3054" y="506"/>
                    </a:lnTo>
                    <a:lnTo>
                      <a:pt x="3060" y="510"/>
                    </a:lnTo>
                    <a:lnTo>
                      <a:pt x="3066" y="514"/>
                    </a:lnTo>
                    <a:lnTo>
                      <a:pt x="3076" y="516"/>
                    </a:lnTo>
                    <a:lnTo>
                      <a:pt x="3087" y="520"/>
                    </a:lnTo>
                    <a:lnTo>
                      <a:pt x="3103" y="521"/>
                    </a:lnTo>
                    <a:lnTo>
                      <a:pt x="3113" y="518"/>
                    </a:lnTo>
                    <a:lnTo>
                      <a:pt x="3124" y="515"/>
                    </a:lnTo>
                    <a:lnTo>
                      <a:pt x="3136" y="511"/>
                    </a:lnTo>
                    <a:lnTo>
                      <a:pt x="3141" y="508"/>
                    </a:lnTo>
                    <a:lnTo>
                      <a:pt x="3145" y="505"/>
                    </a:lnTo>
                    <a:lnTo>
                      <a:pt x="3150" y="501"/>
                    </a:lnTo>
                    <a:lnTo>
                      <a:pt x="3156" y="498"/>
                    </a:lnTo>
                    <a:lnTo>
                      <a:pt x="3162" y="493"/>
                    </a:lnTo>
                    <a:lnTo>
                      <a:pt x="3167" y="490"/>
                    </a:lnTo>
                    <a:lnTo>
                      <a:pt x="3175" y="486"/>
                    </a:lnTo>
                    <a:lnTo>
                      <a:pt x="3185" y="483"/>
                    </a:lnTo>
                    <a:lnTo>
                      <a:pt x="3196" y="480"/>
                    </a:lnTo>
                    <a:lnTo>
                      <a:pt x="3210" y="477"/>
                    </a:lnTo>
                    <a:lnTo>
                      <a:pt x="3226" y="476"/>
                    </a:lnTo>
                    <a:lnTo>
                      <a:pt x="3247" y="476"/>
                    </a:lnTo>
                    <a:lnTo>
                      <a:pt x="3266" y="476"/>
                    </a:lnTo>
                    <a:lnTo>
                      <a:pt x="3287" y="475"/>
                    </a:lnTo>
                    <a:lnTo>
                      <a:pt x="3306" y="473"/>
                    </a:lnTo>
                    <a:lnTo>
                      <a:pt x="3323" y="472"/>
                    </a:lnTo>
                    <a:lnTo>
                      <a:pt x="3342" y="471"/>
                    </a:lnTo>
                    <a:lnTo>
                      <a:pt x="3363" y="471"/>
                    </a:lnTo>
                    <a:lnTo>
                      <a:pt x="3383" y="471"/>
                    </a:lnTo>
                    <a:lnTo>
                      <a:pt x="3403" y="471"/>
                    </a:lnTo>
                    <a:lnTo>
                      <a:pt x="3424" y="470"/>
                    </a:lnTo>
                    <a:lnTo>
                      <a:pt x="3444" y="470"/>
                    </a:lnTo>
                    <a:lnTo>
                      <a:pt x="3465" y="470"/>
                    </a:lnTo>
                    <a:lnTo>
                      <a:pt x="3484" y="471"/>
                    </a:lnTo>
                    <a:lnTo>
                      <a:pt x="3504" y="472"/>
                    </a:lnTo>
                    <a:lnTo>
                      <a:pt x="3524" y="472"/>
                    </a:lnTo>
                    <a:lnTo>
                      <a:pt x="3544" y="473"/>
                    </a:lnTo>
                    <a:lnTo>
                      <a:pt x="3565" y="473"/>
                    </a:lnTo>
                    <a:lnTo>
                      <a:pt x="3584" y="473"/>
                    </a:lnTo>
                    <a:lnTo>
                      <a:pt x="3605" y="473"/>
                    </a:lnTo>
                    <a:lnTo>
                      <a:pt x="3626" y="473"/>
                    </a:lnTo>
                    <a:lnTo>
                      <a:pt x="3645" y="473"/>
                    </a:lnTo>
                    <a:lnTo>
                      <a:pt x="3666" y="473"/>
                    </a:lnTo>
                    <a:lnTo>
                      <a:pt x="3686" y="472"/>
                    </a:lnTo>
                    <a:lnTo>
                      <a:pt x="3707" y="472"/>
                    </a:lnTo>
                    <a:lnTo>
                      <a:pt x="3726" y="471"/>
                    </a:lnTo>
                    <a:lnTo>
                      <a:pt x="3746" y="471"/>
                    </a:lnTo>
                    <a:lnTo>
                      <a:pt x="3766" y="470"/>
                    </a:lnTo>
                    <a:lnTo>
                      <a:pt x="3785" y="469"/>
                    </a:lnTo>
                    <a:lnTo>
                      <a:pt x="3803" y="468"/>
                    </a:lnTo>
                    <a:lnTo>
                      <a:pt x="3821" y="465"/>
                    </a:lnTo>
                    <a:lnTo>
                      <a:pt x="3839" y="463"/>
                    </a:lnTo>
                    <a:lnTo>
                      <a:pt x="3857" y="462"/>
                    </a:lnTo>
                    <a:lnTo>
                      <a:pt x="3877" y="462"/>
                    </a:lnTo>
                    <a:lnTo>
                      <a:pt x="3898" y="463"/>
                    </a:lnTo>
                    <a:lnTo>
                      <a:pt x="3916" y="464"/>
                    </a:lnTo>
                    <a:lnTo>
                      <a:pt x="3934" y="465"/>
                    </a:lnTo>
                    <a:lnTo>
                      <a:pt x="3948" y="469"/>
                    </a:lnTo>
                    <a:lnTo>
                      <a:pt x="3962" y="471"/>
                    </a:lnTo>
                    <a:lnTo>
                      <a:pt x="3973" y="475"/>
                    </a:lnTo>
                    <a:lnTo>
                      <a:pt x="3982" y="478"/>
                    </a:lnTo>
                    <a:lnTo>
                      <a:pt x="3990" y="481"/>
                    </a:lnTo>
                    <a:lnTo>
                      <a:pt x="3997" y="485"/>
                    </a:lnTo>
                    <a:lnTo>
                      <a:pt x="4004" y="488"/>
                    </a:lnTo>
                    <a:lnTo>
                      <a:pt x="4011" y="492"/>
                    </a:lnTo>
                    <a:lnTo>
                      <a:pt x="4016" y="495"/>
                    </a:lnTo>
                    <a:lnTo>
                      <a:pt x="4022" y="499"/>
                    </a:lnTo>
                    <a:lnTo>
                      <a:pt x="4027" y="502"/>
                    </a:lnTo>
                    <a:lnTo>
                      <a:pt x="4033" y="506"/>
                    </a:lnTo>
                    <a:lnTo>
                      <a:pt x="4037" y="509"/>
                    </a:lnTo>
                    <a:lnTo>
                      <a:pt x="4043" y="514"/>
                    </a:lnTo>
                    <a:lnTo>
                      <a:pt x="4048" y="517"/>
                    </a:lnTo>
                    <a:lnTo>
                      <a:pt x="4052" y="521"/>
                    </a:lnTo>
                    <a:lnTo>
                      <a:pt x="4057" y="524"/>
                    </a:lnTo>
                    <a:lnTo>
                      <a:pt x="4060" y="528"/>
                    </a:lnTo>
                    <a:lnTo>
                      <a:pt x="4065" y="531"/>
                    </a:lnTo>
                    <a:lnTo>
                      <a:pt x="4068" y="536"/>
                    </a:lnTo>
                    <a:lnTo>
                      <a:pt x="4072" y="539"/>
                    </a:lnTo>
                    <a:lnTo>
                      <a:pt x="4075" y="543"/>
                    </a:lnTo>
                    <a:lnTo>
                      <a:pt x="4079" y="546"/>
                    </a:lnTo>
                    <a:lnTo>
                      <a:pt x="4082" y="549"/>
                    </a:lnTo>
                    <a:lnTo>
                      <a:pt x="4084" y="554"/>
                    </a:lnTo>
                    <a:lnTo>
                      <a:pt x="4088" y="558"/>
                    </a:lnTo>
                    <a:lnTo>
                      <a:pt x="4090" y="561"/>
                    </a:lnTo>
                    <a:lnTo>
                      <a:pt x="4093" y="564"/>
                    </a:lnTo>
                    <a:lnTo>
                      <a:pt x="4095" y="568"/>
                    </a:lnTo>
                    <a:lnTo>
                      <a:pt x="4098" y="573"/>
                    </a:lnTo>
                    <a:lnTo>
                      <a:pt x="4099" y="576"/>
                    </a:lnTo>
                    <a:lnTo>
                      <a:pt x="4102" y="579"/>
                    </a:lnTo>
                    <a:lnTo>
                      <a:pt x="4104" y="583"/>
                    </a:lnTo>
                    <a:lnTo>
                      <a:pt x="4106" y="588"/>
                    </a:lnTo>
                    <a:lnTo>
                      <a:pt x="4109" y="591"/>
                    </a:lnTo>
                    <a:lnTo>
                      <a:pt x="4111" y="594"/>
                    </a:lnTo>
                    <a:lnTo>
                      <a:pt x="4113" y="598"/>
                    </a:lnTo>
                    <a:lnTo>
                      <a:pt x="4116" y="601"/>
                    </a:lnTo>
                    <a:lnTo>
                      <a:pt x="4117" y="606"/>
                    </a:lnTo>
                    <a:lnTo>
                      <a:pt x="4119" y="609"/>
                    </a:lnTo>
                    <a:lnTo>
                      <a:pt x="4121" y="613"/>
                    </a:lnTo>
                    <a:lnTo>
                      <a:pt x="4124" y="616"/>
                    </a:lnTo>
                    <a:lnTo>
                      <a:pt x="4127" y="621"/>
                    </a:lnTo>
                    <a:lnTo>
                      <a:pt x="4129" y="624"/>
                    </a:lnTo>
                    <a:lnTo>
                      <a:pt x="4132" y="628"/>
                    </a:lnTo>
                    <a:lnTo>
                      <a:pt x="4134" y="631"/>
                    </a:lnTo>
                    <a:lnTo>
                      <a:pt x="4137" y="635"/>
                    </a:lnTo>
                    <a:lnTo>
                      <a:pt x="4140" y="639"/>
                    </a:lnTo>
                    <a:lnTo>
                      <a:pt x="4142" y="643"/>
                    </a:lnTo>
                    <a:lnTo>
                      <a:pt x="4146" y="646"/>
                    </a:lnTo>
                    <a:lnTo>
                      <a:pt x="4148" y="650"/>
                    </a:lnTo>
                    <a:lnTo>
                      <a:pt x="4151" y="654"/>
                    </a:lnTo>
                    <a:lnTo>
                      <a:pt x="4154" y="658"/>
                    </a:lnTo>
                    <a:lnTo>
                      <a:pt x="4156" y="661"/>
                    </a:lnTo>
                    <a:lnTo>
                      <a:pt x="4159" y="665"/>
                    </a:lnTo>
                    <a:lnTo>
                      <a:pt x="4162" y="668"/>
                    </a:lnTo>
                    <a:lnTo>
                      <a:pt x="4165" y="673"/>
                    </a:lnTo>
                    <a:lnTo>
                      <a:pt x="4169" y="676"/>
                    </a:lnTo>
                    <a:lnTo>
                      <a:pt x="4171" y="680"/>
                    </a:lnTo>
                    <a:lnTo>
                      <a:pt x="4174" y="683"/>
                    </a:lnTo>
                    <a:lnTo>
                      <a:pt x="4177" y="687"/>
                    </a:lnTo>
                    <a:lnTo>
                      <a:pt x="4180" y="691"/>
                    </a:lnTo>
                    <a:lnTo>
                      <a:pt x="4184" y="695"/>
                    </a:lnTo>
                    <a:lnTo>
                      <a:pt x="4186" y="698"/>
                    </a:lnTo>
                    <a:lnTo>
                      <a:pt x="4189" y="702"/>
                    </a:lnTo>
                    <a:lnTo>
                      <a:pt x="4193" y="705"/>
                    </a:lnTo>
                    <a:lnTo>
                      <a:pt x="4196" y="710"/>
                    </a:lnTo>
                    <a:lnTo>
                      <a:pt x="4200" y="713"/>
                    </a:lnTo>
                    <a:lnTo>
                      <a:pt x="4203" y="717"/>
                    </a:lnTo>
                    <a:lnTo>
                      <a:pt x="4207" y="720"/>
                    </a:lnTo>
                    <a:lnTo>
                      <a:pt x="4210" y="724"/>
                    </a:lnTo>
                    <a:lnTo>
                      <a:pt x="4213" y="728"/>
                    </a:lnTo>
                    <a:lnTo>
                      <a:pt x="4217" y="732"/>
                    </a:lnTo>
                    <a:lnTo>
                      <a:pt x="4220" y="735"/>
                    </a:lnTo>
                    <a:lnTo>
                      <a:pt x="4224" y="738"/>
                    </a:lnTo>
                    <a:lnTo>
                      <a:pt x="4227" y="742"/>
                    </a:lnTo>
                    <a:lnTo>
                      <a:pt x="4231" y="747"/>
                    </a:lnTo>
                    <a:lnTo>
                      <a:pt x="4233" y="750"/>
                    </a:lnTo>
                    <a:lnTo>
                      <a:pt x="4237" y="753"/>
                    </a:lnTo>
                    <a:lnTo>
                      <a:pt x="4240" y="757"/>
                    </a:lnTo>
                    <a:lnTo>
                      <a:pt x="4242" y="760"/>
                    </a:lnTo>
                    <a:lnTo>
                      <a:pt x="4246" y="765"/>
                    </a:lnTo>
                    <a:lnTo>
                      <a:pt x="4249" y="768"/>
                    </a:lnTo>
                    <a:lnTo>
                      <a:pt x="4253" y="772"/>
                    </a:lnTo>
                    <a:lnTo>
                      <a:pt x="4256" y="775"/>
                    </a:lnTo>
                    <a:lnTo>
                      <a:pt x="4260" y="779"/>
                    </a:lnTo>
                    <a:lnTo>
                      <a:pt x="4264" y="783"/>
                    </a:lnTo>
                    <a:lnTo>
                      <a:pt x="4268" y="787"/>
                    </a:lnTo>
                    <a:lnTo>
                      <a:pt x="4272" y="790"/>
                    </a:lnTo>
                    <a:lnTo>
                      <a:pt x="4276" y="794"/>
                    </a:lnTo>
                    <a:lnTo>
                      <a:pt x="4279" y="797"/>
                    </a:lnTo>
                    <a:lnTo>
                      <a:pt x="4284" y="802"/>
                    </a:lnTo>
                    <a:lnTo>
                      <a:pt x="4288" y="805"/>
                    </a:lnTo>
                    <a:lnTo>
                      <a:pt x="4292" y="809"/>
                    </a:lnTo>
                    <a:lnTo>
                      <a:pt x="4296" y="812"/>
                    </a:lnTo>
                    <a:lnTo>
                      <a:pt x="4300" y="816"/>
                    </a:lnTo>
                    <a:lnTo>
                      <a:pt x="4303" y="819"/>
                    </a:lnTo>
                    <a:lnTo>
                      <a:pt x="4306" y="824"/>
                    </a:lnTo>
                    <a:lnTo>
                      <a:pt x="4306" y="827"/>
                    </a:lnTo>
                    <a:lnTo>
                      <a:pt x="4305" y="831"/>
                    </a:lnTo>
                    <a:lnTo>
                      <a:pt x="4305" y="834"/>
                    </a:lnTo>
                    <a:lnTo>
                      <a:pt x="4305" y="839"/>
                    </a:lnTo>
                    <a:lnTo>
                      <a:pt x="4305" y="842"/>
                    </a:lnTo>
                    <a:lnTo>
                      <a:pt x="4307" y="846"/>
                    </a:lnTo>
                    <a:lnTo>
                      <a:pt x="4309" y="849"/>
                    </a:lnTo>
                    <a:lnTo>
                      <a:pt x="4310" y="854"/>
                    </a:lnTo>
                    <a:lnTo>
                      <a:pt x="4313" y="857"/>
                    </a:lnTo>
                    <a:lnTo>
                      <a:pt x="4315" y="861"/>
                    </a:lnTo>
                    <a:lnTo>
                      <a:pt x="4318" y="864"/>
                    </a:lnTo>
                    <a:lnTo>
                      <a:pt x="4321" y="868"/>
                    </a:lnTo>
                    <a:lnTo>
                      <a:pt x="4324" y="872"/>
                    </a:lnTo>
                    <a:lnTo>
                      <a:pt x="4326" y="876"/>
                    </a:lnTo>
                    <a:lnTo>
                      <a:pt x="4330" y="879"/>
                    </a:lnTo>
                    <a:lnTo>
                      <a:pt x="4332" y="883"/>
                    </a:lnTo>
                    <a:lnTo>
                      <a:pt x="4336" y="886"/>
                    </a:lnTo>
                    <a:lnTo>
                      <a:pt x="4339" y="891"/>
                    </a:lnTo>
                    <a:lnTo>
                      <a:pt x="4343" y="894"/>
                    </a:lnTo>
                    <a:lnTo>
                      <a:pt x="4345" y="898"/>
                    </a:lnTo>
                    <a:lnTo>
                      <a:pt x="4348" y="901"/>
                    </a:lnTo>
                    <a:lnTo>
                      <a:pt x="4352" y="904"/>
                    </a:lnTo>
                    <a:lnTo>
                      <a:pt x="4356" y="909"/>
                    </a:lnTo>
                    <a:lnTo>
                      <a:pt x="4360" y="913"/>
                    </a:lnTo>
                    <a:lnTo>
                      <a:pt x="4366" y="916"/>
                    </a:lnTo>
                    <a:lnTo>
                      <a:pt x="4369" y="914"/>
                    </a:lnTo>
                    <a:lnTo>
                      <a:pt x="4372" y="910"/>
                    </a:lnTo>
                    <a:lnTo>
                      <a:pt x="4376" y="907"/>
                    </a:lnTo>
                    <a:lnTo>
                      <a:pt x="4378" y="902"/>
                    </a:lnTo>
                    <a:lnTo>
                      <a:pt x="4382" y="899"/>
                    </a:lnTo>
                    <a:lnTo>
                      <a:pt x="4386" y="895"/>
                    </a:lnTo>
                    <a:lnTo>
                      <a:pt x="4387" y="892"/>
                    </a:lnTo>
                    <a:lnTo>
                      <a:pt x="4386" y="888"/>
                    </a:lnTo>
                    <a:lnTo>
                      <a:pt x="4385" y="884"/>
                    </a:lnTo>
                    <a:lnTo>
                      <a:pt x="4384" y="880"/>
                    </a:lnTo>
                    <a:lnTo>
                      <a:pt x="4383" y="877"/>
                    </a:lnTo>
                    <a:lnTo>
                      <a:pt x="4387" y="873"/>
                    </a:lnTo>
                    <a:lnTo>
                      <a:pt x="4393" y="870"/>
                    </a:lnTo>
                    <a:lnTo>
                      <a:pt x="4398" y="865"/>
                    </a:lnTo>
                    <a:lnTo>
                      <a:pt x="4405" y="865"/>
                    </a:lnTo>
                    <a:lnTo>
                      <a:pt x="4414" y="869"/>
                    </a:lnTo>
                    <a:lnTo>
                      <a:pt x="4427" y="872"/>
                    </a:lnTo>
                    <a:lnTo>
                      <a:pt x="4440" y="872"/>
                    </a:lnTo>
                    <a:lnTo>
                      <a:pt x="4454" y="870"/>
                    </a:lnTo>
                    <a:lnTo>
                      <a:pt x="4474" y="869"/>
                    </a:lnTo>
                    <a:lnTo>
                      <a:pt x="4493" y="869"/>
                    </a:lnTo>
                    <a:lnTo>
                      <a:pt x="4512" y="869"/>
                    </a:lnTo>
                    <a:lnTo>
                      <a:pt x="4526" y="865"/>
                    </a:lnTo>
                    <a:lnTo>
                      <a:pt x="4537" y="863"/>
                    </a:lnTo>
                    <a:lnTo>
                      <a:pt x="4553" y="861"/>
                    </a:lnTo>
                    <a:lnTo>
                      <a:pt x="4572" y="858"/>
                    </a:lnTo>
                    <a:lnTo>
                      <a:pt x="4585" y="856"/>
                    </a:lnTo>
                    <a:lnTo>
                      <a:pt x="4598" y="854"/>
                    </a:lnTo>
                    <a:lnTo>
                      <a:pt x="4612" y="850"/>
                    </a:lnTo>
                    <a:lnTo>
                      <a:pt x="4625" y="848"/>
                    </a:lnTo>
                    <a:lnTo>
                      <a:pt x="4638" y="845"/>
                    </a:lnTo>
                    <a:lnTo>
                      <a:pt x="4652" y="842"/>
                    </a:lnTo>
                    <a:lnTo>
                      <a:pt x="4667" y="840"/>
                    </a:lnTo>
                    <a:lnTo>
                      <a:pt x="4681" y="838"/>
                    </a:lnTo>
                    <a:lnTo>
                      <a:pt x="4699" y="835"/>
                    </a:lnTo>
                    <a:lnTo>
                      <a:pt x="4711" y="832"/>
                    </a:lnTo>
                    <a:lnTo>
                      <a:pt x="4725" y="830"/>
                    </a:lnTo>
                    <a:lnTo>
                      <a:pt x="4740" y="827"/>
                    </a:lnTo>
                    <a:lnTo>
                      <a:pt x="4755" y="825"/>
                    </a:lnTo>
                    <a:lnTo>
                      <a:pt x="4770" y="821"/>
                    </a:lnTo>
                    <a:lnTo>
                      <a:pt x="4786" y="819"/>
                    </a:lnTo>
                    <a:lnTo>
                      <a:pt x="4801" y="817"/>
                    </a:lnTo>
                    <a:lnTo>
                      <a:pt x="4816" y="815"/>
                    </a:lnTo>
                    <a:lnTo>
                      <a:pt x="4833" y="812"/>
                    </a:lnTo>
                    <a:lnTo>
                      <a:pt x="4851" y="811"/>
                    </a:lnTo>
                    <a:lnTo>
                      <a:pt x="4869" y="809"/>
                    </a:lnTo>
                    <a:lnTo>
                      <a:pt x="4888" y="808"/>
                    </a:lnTo>
                    <a:lnTo>
                      <a:pt x="4907" y="806"/>
                    </a:lnTo>
                    <a:lnTo>
                      <a:pt x="4926" y="804"/>
                    </a:lnTo>
                    <a:lnTo>
                      <a:pt x="4945" y="803"/>
                    </a:lnTo>
                    <a:lnTo>
                      <a:pt x="4965" y="802"/>
                    </a:lnTo>
                    <a:lnTo>
                      <a:pt x="4984" y="802"/>
                    </a:lnTo>
                    <a:lnTo>
                      <a:pt x="5004" y="802"/>
                    </a:lnTo>
                    <a:lnTo>
                      <a:pt x="5021" y="800"/>
                    </a:lnTo>
                    <a:lnTo>
                      <a:pt x="5041" y="798"/>
                    </a:lnTo>
                    <a:lnTo>
                      <a:pt x="5060" y="798"/>
                    </a:lnTo>
                    <a:lnTo>
                      <a:pt x="5081" y="798"/>
                    </a:lnTo>
                    <a:lnTo>
                      <a:pt x="5101" y="797"/>
                    </a:lnTo>
                    <a:lnTo>
                      <a:pt x="5121" y="797"/>
                    </a:lnTo>
                    <a:lnTo>
                      <a:pt x="5141" y="798"/>
                    </a:lnTo>
                    <a:lnTo>
                      <a:pt x="5161" y="797"/>
                    </a:lnTo>
                    <a:lnTo>
                      <a:pt x="5180" y="797"/>
                    </a:lnTo>
                    <a:lnTo>
                      <a:pt x="5197" y="800"/>
                    </a:lnTo>
                    <a:lnTo>
                      <a:pt x="5217" y="800"/>
                    </a:lnTo>
                    <a:lnTo>
                      <a:pt x="5234" y="801"/>
                    </a:lnTo>
                    <a:lnTo>
                      <a:pt x="5240" y="805"/>
                    </a:lnTo>
                    <a:lnTo>
                      <a:pt x="5245" y="809"/>
                    </a:lnTo>
                    <a:lnTo>
                      <a:pt x="5253" y="812"/>
                    </a:lnTo>
                    <a:lnTo>
                      <a:pt x="5270" y="813"/>
                    </a:lnTo>
                    <a:lnTo>
                      <a:pt x="5287" y="816"/>
                    </a:lnTo>
                    <a:lnTo>
                      <a:pt x="5305" y="818"/>
                    </a:lnTo>
                    <a:lnTo>
                      <a:pt x="5321" y="819"/>
                    </a:lnTo>
                    <a:lnTo>
                      <a:pt x="5328" y="823"/>
                    </a:lnTo>
                    <a:lnTo>
                      <a:pt x="5335" y="826"/>
                    </a:lnTo>
                    <a:lnTo>
                      <a:pt x="5348" y="830"/>
                    </a:lnTo>
                    <a:lnTo>
                      <a:pt x="5366" y="831"/>
                    </a:lnTo>
                    <a:lnTo>
                      <a:pt x="5385" y="832"/>
                    </a:lnTo>
                    <a:lnTo>
                      <a:pt x="5403" y="834"/>
                    </a:lnTo>
                    <a:lnTo>
                      <a:pt x="5420" y="833"/>
                    </a:lnTo>
                    <a:lnTo>
                      <a:pt x="5430" y="835"/>
                    </a:lnTo>
                    <a:lnTo>
                      <a:pt x="5438" y="839"/>
                    </a:lnTo>
                    <a:lnTo>
                      <a:pt x="5449" y="838"/>
                    </a:lnTo>
                    <a:lnTo>
                      <a:pt x="5459" y="834"/>
                    </a:lnTo>
                    <a:lnTo>
                      <a:pt x="5469" y="831"/>
                    </a:lnTo>
                    <a:lnTo>
                      <a:pt x="5483" y="830"/>
                    </a:lnTo>
                    <a:lnTo>
                      <a:pt x="5495" y="827"/>
                    </a:lnTo>
                    <a:lnTo>
                      <a:pt x="5499" y="824"/>
                    </a:lnTo>
                    <a:lnTo>
                      <a:pt x="5503" y="819"/>
                    </a:lnTo>
                    <a:lnTo>
                      <a:pt x="5504" y="816"/>
                    </a:lnTo>
                    <a:lnTo>
                      <a:pt x="5506" y="812"/>
                    </a:lnTo>
                    <a:lnTo>
                      <a:pt x="5509" y="809"/>
                    </a:lnTo>
                    <a:lnTo>
                      <a:pt x="5510" y="805"/>
                    </a:lnTo>
                    <a:lnTo>
                      <a:pt x="5513" y="801"/>
                    </a:lnTo>
                    <a:lnTo>
                      <a:pt x="5517" y="797"/>
                    </a:lnTo>
                    <a:lnTo>
                      <a:pt x="5519" y="794"/>
                    </a:lnTo>
                    <a:lnTo>
                      <a:pt x="5522" y="790"/>
                    </a:lnTo>
                    <a:lnTo>
                      <a:pt x="5526" y="787"/>
                    </a:lnTo>
                    <a:lnTo>
                      <a:pt x="5528" y="782"/>
                    </a:lnTo>
                    <a:lnTo>
                      <a:pt x="5530" y="779"/>
                    </a:lnTo>
                    <a:lnTo>
                      <a:pt x="5533" y="775"/>
                    </a:lnTo>
                    <a:lnTo>
                      <a:pt x="5536" y="772"/>
                    </a:lnTo>
                    <a:lnTo>
                      <a:pt x="5539" y="767"/>
                    </a:lnTo>
                    <a:lnTo>
                      <a:pt x="5540" y="764"/>
                    </a:lnTo>
                    <a:lnTo>
                      <a:pt x="5542" y="760"/>
                    </a:lnTo>
                    <a:lnTo>
                      <a:pt x="5544" y="757"/>
                    </a:lnTo>
                    <a:lnTo>
                      <a:pt x="5545" y="752"/>
                    </a:lnTo>
                    <a:lnTo>
                      <a:pt x="5548" y="749"/>
                    </a:lnTo>
                    <a:lnTo>
                      <a:pt x="5550" y="745"/>
                    </a:lnTo>
                    <a:lnTo>
                      <a:pt x="5551" y="742"/>
                    </a:lnTo>
                    <a:lnTo>
                      <a:pt x="5554" y="738"/>
                    </a:lnTo>
                    <a:lnTo>
                      <a:pt x="5556" y="734"/>
                    </a:lnTo>
                    <a:lnTo>
                      <a:pt x="5558" y="730"/>
                    </a:lnTo>
                    <a:lnTo>
                      <a:pt x="5559" y="727"/>
                    </a:lnTo>
                    <a:lnTo>
                      <a:pt x="5562" y="724"/>
                    </a:lnTo>
                    <a:lnTo>
                      <a:pt x="5564" y="719"/>
                    </a:lnTo>
                    <a:lnTo>
                      <a:pt x="5565" y="715"/>
                    </a:lnTo>
                    <a:lnTo>
                      <a:pt x="5567" y="712"/>
                    </a:lnTo>
                    <a:lnTo>
                      <a:pt x="5570" y="709"/>
                    </a:lnTo>
                    <a:lnTo>
                      <a:pt x="5571" y="705"/>
                    </a:lnTo>
                    <a:lnTo>
                      <a:pt x="5573" y="700"/>
                    </a:lnTo>
                    <a:lnTo>
                      <a:pt x="5575" y="697"/>
                    </a:lnTo>
                    <a:lnTo>
                      <a:pt x="5577" y="694"/>
                    </a:lnTo>
                    <a:lnTo>
                      <a:pt x="5579" y="690"/>
                    </a:lnTo>
                    <a:lnTo>
                      <a:pt x="5581" y="685"/>
                    </a:lnTo>
                    <a:lnTo>
                      <a:pt x="5582" y="682"/>
                    </a:lnTo>
                    <a:lnTo>
                      <a:pt x="5583" y="679"/>
                    </a:lnTo>
                    <a:lnTo>
                      <a:pt x="5586" y="675"/>
                    </a:lnTo>
                    <a:lnTo>
                      <a:pt x="5587" y="670"/>
                    </a:lnTo>
                    <a:lnTo>
                      <a:pt x="5588" y="667"/>
                    </a:lnTo>
                    <a:lnTo>
                      <a:pt x="5589" y="664"/>
                    </a:lnTo>
                    <a:lnTo>
                      <a:pt x="5592" y="660"/>
                    </a:lnTo>
                    <a:lnTo>
                      <a:pt x="5594" y="657"/>
                    </a:lnTo>
                    <a:lnTo>
                      <a:pt x="5596" y="652"/>
                    </a:lnTo>
                    <a:lnTo>
                      <a:pt x="5598" y="649"/>
                    </a:lnTo>
                    <a:lnTo>
                      <a:pt x="5600" y="645"/>
                    </a:lnTo>
                    <a:lnTo>
                      <a:pt x="5602" y="642"/>
                    </a:lnTo>
                    <a:lnTo>
                      <a:pt x="5604" y="637"/>
                    </a:lnTo>
                    <a:lnTo>
                      <a:pt x="5605" y="634"/>
                    </a:lnTo>
                    <a:lnTo>
                      <a:pt x="5608" y="630"/>
                    </a:lnTo>
                    <a:lnTo>
                      <a:pt x="5609" y="627"/>
                    </a:lnTo>
                    <a:lnTo>
                      <a:pt x="5611" y="622"/>
                    </a:lnTo>
                    <a:lnTo>
                      <a:pt x="5613" y="619"/>
                    </a:lnTo>
                    <a:lnTo>
                      <a:pt x="5617" y="615"/>
                    </a:lnTo>
                    <a:lnTo>
                      <a:pt x="5619" y="612"/>
                    </a:lnTo>
                    <a:lnTo>
                      <a:pt x="5623" y="608"/>
                    </a:lnTo>
                    <a:lnTo>
                      <a:pt x="5626" y="604"/>
                    </a:lnTo>
                    <a:lnTo>
                      <a:pt x="5628" y="600"/>
                    </a:lnTo>
                    <a:lnTo>
                      <a:pt x="5632" y="597"/>
                    </a:lnTo>
                    <a:lnTo>
                      <a:pt x="5636" y="593"/>
                    </a:lnTo>
                    <a:lnTo>
                      <a:pt x="5640" y="590"/>
                    </a:lnTo>
                    <a:lnTo>
                      <a:pt x="5645" y="585"/>
                    </a:lnTo>
                    <a:lnTo>
                      <a:pt x="5648" y="582"/>
                    </a:lnTo>
                    <a:lnTo>
                      <a:pt x="5651" y="578"/>
                    </a:lnTo>
                    <a:lnTo>
                      <a:pt x="5655" y="575"/>
                    </a:lnTo>
                    <a:lnTo>
                      <a:pt x="5658" y="571"/>
                    </a:lnTo>
                    <a:lnTo>
                      <a:pt x="5662" y="567"/>
                    </a:lnTo>
                    <a:lnTo>
                      <a:pt x="5665" y="563"/>
                    </a:lnTo>
                    <a:lnTo>
                      <a:pt x="5669" y="560"/>
                    </a:lnTo>
                    <a:lnTo>
                      <a:pt x="5673" y="556"/>
                    </a:lnTo>
                    <a:lnTo>
                      <a:pt x="5677" y="553"/>
                    </a:lnTo>
                    <a:lnTo>
                      <a:pt x="5679" y="549"/>
                    </a:lnTo>
                    <a:lnTo>
                      <a:pt x="5683" y="545"/>
                    </a:lnTo>
                    <a:lnTo>
                      <a:pt x="5686" y="541"/>
                    </a:lnTo>
                    <a:lnTo>
                      <a:pt x="5689" y="538"/>
                    </a:lnTo>
                    <a:lnTo>
                      <a:pt x="5693" y="534"/>
                    </a:lnTo>
                    <a:lnTo>
                      <a:pt x="5695" y="530"/>
                    </a:lnTo>
                    <a:lnTo>
                      <a:pt x="5699" y="526"/>
                    </a:lnTo>
                    <a:lnTo>
                      <a:pt x="5702" y="523"/>
                    </a:lnTo>
                    <a:lnTo>
                      <a:pt x="5706" y="520"/>
                    </a:lnTo>
                    <a:lnTo>
                      <a:pt x="5708" y="516"/>
                    </a:lnTo>
                    <a:lnTo>
                      <a:pt x="5711" y="511"/>
                    </a:lnTo>
                    <a:lnTo>
                      <a:pt x="5714" y="508"/>
                    </a:lnTo>
                    <a:lnTo>
                      <a:pt x="5716" y="505"/>
                    </a:lnTo>
                    <a:lnTo>
                      <a:pt x="5719" y="501"/>
                    </a:lnTo>
                    <a:lnTo>
                      <a:pt x="5723" y="498"/>
                    </a:lnTo>
                    <a:lnTo>
                      <a:pt x="5726" y="493"/>
                    </a:lnTo>
                    <a:lnTo>
                      <a:pt x="5729" y="490"/>
                    </a:lnTo>
                    <a:lnTo>
                      <a:pt x="5732" y="486"/>
                    </a:lnTo>
                    <a:lnTo>
                      <a:pt x="5736" y="483"/>
                    </a:lnTo>
                    <a:lnTo>
                      <a:pt x="5738" y="479"/>
                    </a:lnTo>
                    <a:lnTo>
                      <a:pt x="5740" y="475"/>
                    </a:lnTo>
                    <a:lnTo>
                      <a:pt x="5744" y="471"/>
                    </a:lnTo>
                    <a:lnTo>
                      <a:pt x="5746" y="468"/>
                    </a:lnTo>
                    <a:lnTo>
                      <a:pt x="5749" y="464"/>
                    </a:lnTo>
                    <a:lnTo>
                      <a:pt x="5753" y="461"/>
                    </a:lnTo>
                    <a:lnTo>
                      <a:pt x="5755" y="456"/>
                    </a:lnTo>
                    <a:lnTo>
                      <a:pt x="5759" y="453"/>
                    </a:lnTo>
                    <a:lnTo>
                      <a:pt x="5761" y="449"/>
                    </a:lnTo>
                    <a:lnTo>
                      <a:pt x="5764" y="446"/>
                    </a:lnTo>
                    <a:lnTo>
                      <a:pt x="5767" y="441"/>
                    </a:lnTo>
                    <a:lnTo>
                      <a:pt x="5770" y="438"/>
                    </a:lnTo>
                    <a:lnTo>
                      <a:pt x="5774" y="434"/>
                    </a:lnTo>
                    <a:lnTo>
                      <a:pt x="5777" y="431"/>
                    </a:lnTo>
                    <a:lnTo>
                      <a:pt x="5779" y="427"/>
                    </a:lnTo>
                    <a:lnTo>
                      <a:pt x="5782" y="423"/>
                    </a:lnTo>
                    <a:lnTo>
                      <a:pt x="5785" y="419"/>
                    </a:lnTo>
                    <a:lnTo>
                      <a:pt x="5787" y="416"/>
                    </a:lnTo>
                    <a:lnTo>
                      <a:pt x="5792" y="412"/>
                    </a:lnTo>
                    <a:lnTo>
                      <a:pt x="5794" y="409"/>
                    </a:lnTo>
                    <a:lnTo>
                      <a:pt x="5797" y="404"/>
                    </a:lnTo>
                    <a:lnTo>
                      <a:pt x="5798" y="401"/>
                    </a:lnTo>
                    <a:lnTo>
                      <a:pt x="5800" y="397"/>
                    </a:lnTo>
                    <a:lnTo>
                      <a:pt x="5802" y="394"/>
                    </a:lnTo>
                    <a:lnTo>
                      <a:pt x="5805" y="389"/>
                    </a:lnTo>
                    <a:lnTo>
                      <a:pt x="5806" y="386"/>
                    </a:lnTo>
                    <a:lnTo>
                      <a:pt x="5808" y="382"/>
                    </a:lnTo>
                    <a:lnTo>
                      <a:pt x="5809" y="379"/>
                    </a:lnTo>
                    <a:lnTo>
                      <a:pt x="5812" y="375"/>
                    </a:lnTo>
                    <a:lnTo>
                      <a:pt x="5813" y="371"/>
                    </a:lnTo>
                    <a:lnTo>
                      <a:pt x="5814" y="367"/>
                    </a:lnTo>
                    <a:lnTo>
                      <a:pt x="5815" y="364"/>
                    </a:lnTo>
                    <a:lnTo>
                      <a:pt x="5815" y="360"/>
                    </a:lnTo>
                    <a:lnTo>
                      <a:pt x="5816" y="356"/>
                    </a:lnTo>
                    <a:lnTo>
                      <a:pt x="5817" y="352"/>
                    </a:lnTo>
                    <a:lnTo>
                      <a:pt x="5817" y="349"/>
                    </a:lnTo>
                    <a:lnTo>
                      <a:pt x="5819" y="345"/>
                    </a:lnTo>
                    <a:lnTo>
                      <a:pt x="5820" y="341"/>
                    </a:lnTo>
                    <a:lnTo>
                      <a:pt x="5821" y="337"/>
                    </a:lnTo>
                    <a:lnTo>
                      <a:pt x="5822" y="334"/>
                    </a:lnTo>
                    <a:lnTo>
                      <a:pt x="5823" y="330"/>
                    </a:lnTo>
                    <a:lnTo>
                      <a:pt x="5825" y="326"/>
                    </a:lnTo>
                    <a:lnTo>
                      <a:pt x="5827" y="322"/>
                    </a:lnTo>
                    <a:lnTo>
                      <a:pt x="5828" y="319"/>
                    </a:lnTo>
                    <a:lnTo>
                      <a:pt x="5830" y="316"/>
                    </a:lnTo>
                    <a:lnTo>
                      <a:pt x="5831" y="311"/>
                    </a:lnTo>
                    <a:lnTo>
                      <a:pt x="5832" y="307"/>
                    </a:lnTo>
                    <a:lnTo>
                      <a:pt x="5835" y="304"/>
                    </a:lnTo>
                    <a:lnTo>
                      <a:pt x="5836" y="301"/>
                    </a:lnTo>
                    <a:lnTo>
                      <a:pt x="5837" y="297"/>
                    </a:lnTo>
                    <a:lnTo>
                      <a:pt x="5838" y="292"/>
                    </a:lnTo>
                    <a:lnTo>
                      <a:pt x="5840" y="289"/>
                    </a:lnTo>
                    <a:lnTo>
                      <a:pt x="5842" y="286"/>
                    </a:lnTo>
                    <a:lnTo>
                      <a:pt x="5843" y="282"/>
                    </a:lnTo>
                    <a:lnTo>
                      <a:pt x="5845" y="277"/>
                    </a:lnTo>
                    <a:lnTo>
                      <a:pt x="5846" y="274"/>
                    </a:lnTo>
                    <a:lnTo>
                      <a:pt x="5847" y="271"/>
                    </a:lnTo>
                    <a:lnTo>
                      <a:pt x="5850" y="267"/>
                    </a:lnTo>
                    <a:lnTo>
                      <a:pt x="5851" y="262"/>
                    </a:lnTo>
                    <a:lnTo>
                      <a:pt x="5852" y="259"/>
                    </a:lnTo>
                    <a:lnTo>
                      <a:pt x="5853" y="256"/>
                    </a:lnTo>
                    <a:lnTo>
                      <a:pt x="5854" y="252"/>
                    </a:lnTo>
                    <a:lnTo>
                      <a:pt x="5855" y="248"/>
                    </a:lnTo>
                    <a:lnTo>
                      <a:pt x="5857" y="244"/>
                    </a:lnTo>
                    <a:lnTo>
                      <a:pt x="5858" y="241"/>
                    </a:lnTo>
                    <a:lnTo>
                      <a:pt x="5860" y="237"/>
                    </a:lnTo>
                    <a:lnTo>
                      <a:pt x="5861" y="234"/>
                    </a:lnTo>
                    <a:lnTo>
                      <a:pt x="5862" y="229"/>
                    </a:lnTo>
                    <a:lnTo>
                      <a:pt x="5862" y="226"/>
                    </a:lnTo>
                    <a:lnTo>
                      <a:pt x="5863" y="222"/>
                    </a:lnTo>
                    <a:lnTo>
                      <a:pt x="5863" y="219"/>
                    </a:lnTo>
                    <a:lnTo>
                      <a:pt x="5865" y="214"/>
                    </a:lnTo>
                    <a:lnTo>
                      <a:pt x="5865" y="211"/>
                    </a:lnTo>
                    <a:lnTo>
                      <a:pt x="5866" y="207"/>
                    </a:lnTo>
                    <a:lnTo>
                      <a:pt x="5867" y="204"/>
                    </a:lnTo>
                    <a:lnTo>
                      <a:pt x="5867" y="199"/>
                    </a:lnTo>
                    <a:lnTo>
                      <a:pt x="5868" y="196"/>
                    </a:lnTo>
                    <a:lnTo>
                      <a:pt x="5868" y="192"/>
                    </a:lnTo>
                    <a:lnTo>
                      <a:pt x="5868" y="189"/>
                    </a:lnTo>
                    <a:lnTo>
                      <a:pt x="5869" y="184"/>
                    </a:lnTo>
                    <a:lnTo>
                      <a:pt x="5869" y="181"/>
                    </a:lnTo>
                    <a:lnTo>
                      <a:pt x="5869" y="177"/>
                    </a:lnTo>
                    <a:lnTo>
                      <a:pt x="5870" y="174"/>
                    </a:lnTo>
                    <a:lnTo>
                      <a:pt x="5870" y="169"/>
                    </a:lnTo>
                    <a:lnTo>
                      <a:pt x="5870" y="166"/>
                    </a:lnTo>
                    <a:lnTo>
                      <a:pt x="5870" y="162"/>
                    </a:lnTo>
                    <a:lnTo>
                      <a:pt x="5872" y="159"/>
                    </a:lnTo>
                    <a:lnTo>
                      <a:pt x="5873" y="154"/>
                    </a:lnTo>
                    <a:lnTo>
                      <a:pt x="5874" y="151"/>
                    </a:lnTo>
                    <a:lnTo>
                      <a:pt x="5875" y="147"/>
                    </a:lnTo>
                    <a:lnTo>
                      <a:pt x="5875" y="144"/>
                    </a:lnTo>
                    <a:lnTo>
                      <a:pt x="5877" y="139"/>
                    </a:lnTo>
                    <a:lnTo>
                      <a:pt x="5878" y="136"/>
                    </a:lnTo>
                    <a:lnTo>
                      <a:pt x="5881" y="132"/>
                    </a:lnTo>
                    <a:lnTo>
                      <a:pt x="5883" y="129"/>
                    </a:lnTo>
                    <a:lnTo>
                      <a:pt x="5884" y="125"/>
                    </a:lnTo>
                    <a:lnTo>
                      <a:pt x="5889" y="121"/>
                    </a:lnTo>
                    <a:lnTo>
                      <a:pt x="5892" y="117"/>
                    </a:lnTo>
                    <a:lnTo>
                      <a:pt x="5897" y="114"/>
                    </a:lnTo>
                    <a:lnTo>
                      <a:pt x="5900" y="110"/>
                    </a:lnTo>
                    <a:lnTo>
                      <a:pt x="5905" y="107"/>
                    </a:lnTo>
                    <a:lnTo>
                      <a:pt x="5920" y="105"/>
                    </a:lnTo>
                    <a:lnTo>
                      <a:pt x="5935" y="107"/>
                    </a:lnTo>
                    <a:lnTo>
                      <a:pt x="5944" y="109"/>
                    </a:lnTo>
                    <a:lnTo>
                      <a:pt x="5959" y="107"/>
                    </a:lnTo>
                    <a:lnTo>
                      <a:pt x="5978" y="106"/>
                    </a:lnTo>
                    <a:lnTo>
                      <a:pt x="5982" y="109"/>
                    </a:lnTo>
                    <a:lnTo>
                      <a:pt x="5987" y="113"/>
                    </a:lnTo>
                    <a:lnTo>
                      <a:pt x="5991" y="116"/>
                    </a:lnTo>
                    <a:lnTo>
                      <a:pt x="5995" y="120"/>
                    </a:lnTo>
                    <a:lnTo>
                      <a:pt x="5999" y="123"/>
                    </a:lnTo>
                    <a:lnTo>
                      <a:pt x="6002" y="128"/>
                    </a:lnTo>
                    <a:lnTo>
                      <a:pt x="6002" y="131"/>
                    </a:lnTo>
                    <a:lnTo>
                      <a:pt x="6003" y="135"/>
                    </a:lnTo>
                    <a:lnTo>
                      <a:pt x="6003" y="138"/>
                    </a:lnTo>
                    <a:lnTo>
                      <a:pt x="6003" y="143"/>
                    </a:lnTo>
                    <a:lnTo>
                      <a:pt x="6002" y="146"/>
                    </a:lnTo>
                    <a:lnTo>
                      <a:pt x="6001" y="150"/>
                    </a:lnTo>
                    <a:lnTo>
                      <a:pt x="5999" y="153"/>
                    </a:lnTo>
                    <a:lnTo>
                      <a:pt x="5998" y="158"/>
                    </a:lnTo>
                    <a:lnTo>
                      <a:pt x="5996" y="161"/>
                    </a:lnTo>
                    <a:lnTo>
                      <a:pt x="5995" y="165"/>
                    </a:lnTo>
                    <a:lnTo>
                      <a:pt x="5994" y="168"/>
                    </a:lnTo>
                    <a:lnTo>
                      <a:pt x="5991" y="171"/>
                    </a:lnTo>
                    <a:lnTo>
                      <a:pt x="5990" y="176"/>
                    </a:lnTo>
                    <a:lnTo>
                      <a:pt x="5989" y="180"/>
                    </a:lnTo>
                    <a:lnTo>
                      <a:pt x="5989" y="183"/>
                    </a:lnTo>
                    <a:lnTo>
                      <a:pt x="5989" y="186"/>
                    </a:lnTo>
                    <a:lnTo>
                      <a:pt x="5989" y="191"/>
                    </a:lnTo>
                    <a:lnTo>
                      <a:pt x="5988" y="194"/>
                    </a:lnTo>
                    <a:lnTo>
                      <a:pt x="5988" y="198"/>
                    </a:lnTo>
                    <a:lnTo>
                      <a:pt x="5988" y="201"/>
                    </a:lnTo>
                    <a:lnTo>
                      <a:pt x="5988" y="206"/>
                    </a:lnTo>
                    <a:lnTo>
                      <a:pt x="5988" y="209"/>
                    </a:lnTo>
                    <a:lnTo>
                      <a:pt x="5988" y="213"/>
                    </a:lnTo>
                    <a:lnTo>
                      <a:pt x="5987" y="216"/>
                    </a:lnTo>
                    <a:lnTo>
                      <a:pt x="5986" y="221"/>
                    </a:lnTo>
                    <a:lnTo>
                      <a:pt x="5986" y="224"/>
                    </a:lnTo>
                    <a:lnTo>
                      <a:pt x="5984" y="228"/>
                    </a:lnTo>
                    <a:lnTo>
                      <a:pt x="5983" y="231"/>
                    </a:lnTo>
                    <a:lnTo>
                      <a:pt x="5983" y="236"/>
                    </a:lnTo>
                    <a:lnTo>
                      <a:pt x="5982" y="239"/>
                    </a:lnTo>
                    <a:lnTo>
                      <a:pt x="5981" y="243"/>
                    </a:lnTo>
                    <a:lnTo>
                      <a:pt x="5980" y="246"/>
                    </a:lnTo>
                    <a:lnTo>
                      <a:pt x="5980" y="251"/>
                    </a:lnTo>
                    <a:lnTo>
                      <a:pt x="5979" y="254"/>
                    </a:lnTo>
                    <a:lnTo>
                      <a:pt x="5979" y="258"/>
                    </a:lnTo>
                    <a:lnTo>
                      <a:pt x="5979" y="261"/>
                    </a:lnTo>
                    <a:lnTo>
                      <a:pt x="5978" y="266"/>
                    </a:lnTo>
                    <a:lnTo>
                      <a:pt x="5978" y="269"/>
                    </a:lnTo>
                    <a:lnTo>
                      <a:pt x="5978" y="273"/>
                    </a:lnTo>
                    <a:lnTo>
                      <a:pt x="5978" y="276"/>
                    </a:lnTo>
                    <a:lnTo>
                      <a:pt x="5978" y="281"/>
                    </a:lnTo>
                    <a:lnTo>
                      <a:pt x="5979" y="284"/>
                    </a:lnTo>
                    <a:lnTo>
                      <a:pt x="5979" y="288"/>
                    </a:lnTo>
                    <a:lnTo>
                      <a:pt x="5981" y="291"/>
                    </a:lnTo>
                    <a:lnTo>
                      <a:pt x="5982" y="295"/>
                    </a:lnTo>
                    <a:lnTo>
                      <a:pt x="5983" y="299"/>
                    </a:lnTo>
                    <a:lnTo>
                      <a:pt x="5986" y="303"/>
                    </a:lnTo>
                    <a:lnTo>
                      <a:pt x="5988" y="306"/>
                    </a:lnTo>
                    <a:lnTo>
                      <a:pt x="5991" y="310"/>
                    </a:lnTo>
                    <a:lnTo>
                      <a:pt x="5995" y="314"/>
                    </a:lnTo>
                    <a:lnTo>
                      <a:pt x="5997" y="318"/>
                    </a:lnTo>
                    <a:lnTo>
                      <a:pt x="6001" y="321"/>
                    </a:lnTo>
                    <a:lnTo>
                      <a:pt x="6004" y="325"/>
                    </a:lnTo>
                    <a:lnTo>
                      <a:pt x="6009" y="328"/>
                    </a:lnTo>
                    <a:lnTo>
                      <a:pt x="6012" y="333"/>
                    </a:lnTo>
                    <a:lnTo>
                      <a:pt x="6017" y="336"/>
                    </a:lnTo>
                    <a:lnTo>
                      <a:pt x="6020" y="340"/>
                    </a:lnTo>
                    <a:lnTo>
                      <a:pt x="6024" y="343"/>
                    </a:lnTo>
                    <a:lnTo>
                      <a:pt x="6028" y="347"/>
                    </a:lnTo>
                    <a:lnTo>
                      <a:pt x="6032" y="350"/>
                    </a:lnTo>
                    <a:lnTo>
                      <a:pt x="6035" y="355"/>
                    </a:lnTo>
                    <a:lnTo>
                      <a:pt x="6040" y="358"/>
                    </a:lnTo>
                    <a:lnTo>
                      <a:pt x="6043" y="362"/>
                    </a:lnTo>
                    <a:lnTo>
                      <a:pt x="6047" y="365"/>
                    </a:lnTo>
                    <a:lnTo>
                      <a:pt x="6050" y="369"/>
                    </a:lnTo>
                    <a:lnTo>
                      <a:pt x="6055" y="373"/>
                    </a:lnTo>
                    <a:lnTo>
                      <a:pt x="6058" y="377"/>
                    </a:lnTo>
                    <a:lnTo>
                      <a:pt x="6062" y="380"/>
                    </a:lnTo>
                    <a:lnTo>
                      <a:pt x="6065" y="384"/>
                    </a:lnTo>
                    <a:lnTo>
                      <a:pt x="6070" y="387"/>
                    </a:lnTo>
                    <a:lnTo>
                      <a:pt x="6073" y="392"/>
                    </a:lnTo>
                    <a:lnTo>
                      <a:pt x="6077" y="395"/>
                    </a:lnTo>
                    <a:lnTo>
                      <a:pt x="6081" y="398"/>
                    </a:lnTo>
                    <a:lnTo>
                      <a:pt x="6085" y="402"/>
                    </a:lnTo>
                    <a:lnTo>
                      <a:pt x="6089" y="405"/>
                    </a:lnTo>
                    <a:lnTo>
                      <a:pt x="6093" y="409"/>
                    </a:lnTo>
                    <a:lnTo>
                      <a:pt x="6097" y="413"/>
                    </a:lnTo>
                    <a:lnTo>
                      <a:pt x="6102" y="417"/>
                    </a:lnTo>
                    <a:lnTo>
                      <a:pt x="6107" y="420"/>
                    </a:lnTo>
                    <a:lnTo>
                      <a:pt x="6111" y="424"/>
                    </a:lnTo>
                    <a:lnTo>
                      <a:pt x="6116" y="427"/>
                    </a:lnTo>
                    <a:lnTo>
                      <a:pt x="6120" y="431"/>
                    </a:lnTo>
                    <a:lnTo>
                      <a:pt x="6125" y="435"/>
                    </a:lnTo>
                    <a:lnTo>
                      <a:pt x="6128" y="439"/>
                    </a:lnTo>
                    <a:lnTo>
                      <a:pt x="6133" y="442"/>
                    </a:lnTo>
                    <a:lnTo>
                      <a:pt x="6139" y="446"/>
                    </a:lnTo>
                    <a:lnTo>
                      <a:pt x="6143" y="449"/>
                    </a:lnTo>
                    <a:lnTo>
                      <a:pt x="6147" y="453"/>
                    </a:lnTo>
                    <a:lnTo>
                      <a:pt x="6153" y="457"/>
                    </a:lnTo>
                    <a:lnTo>
                      <a:pt x="6158" y="461"/>
                    </a:lnTo>
                    <a:lnTo>
                      <a:pt x="6164" y="464"/>
                    </a:lnTo>
                    <a:lnTo>
                      <a:pt x="6171" y="468"/>
                    </a:lnTo>
                    <a:lnTo>
                      <a:pt x="6178" y="471"/>
                    </a:lnTo>
                    <a:lnTo>
                      <a:pt x="6185" y="475"/>
                    </a:lnTo>
                    <a:lnTo>
                      <a:pt x="6192" y="478"/>
                    </a:lnTo>
                    <a:lnTo>
                      <a:pt x="6200" y="481"/>
                    </a:lnTo>
                    <a:lnTo>
                      <a:pt x="6215" y="484"/>
                    </a:lnTo>
                    <a:lnTo>
                      <a:pt x="6232" y="486"/>
                    </a:lnTo>
                    <a:lnTo>
                      <a:pt x="6251" y="487"/>
                    </a:lnTo>
                    <a:lnTo>
                      <a:pt x="6267" y="486"/>
                    </a:lnTo>
                    <a:lnTo>
                      <a:pt x="6276" y="483"/>
                    </a:lnTo>
                    <a:lnTo>
                      <a:pt x="6284" y="479"/>
                    </a:lnTo>
                    <a:lnTo>
                      <a:pt x="6294" y="478"/>
                    </a:lnTo>
                    <a:lnTo>
                      <a:pt x="6308" y="480"/>
                    </a:lnTo>
                    <a:lnTo>
                      <a:pt x="6312" y="476"/>
                    </a:lnTo>
                    <a:lnTo>
                      <a:pt x="6316" y="472"/>
                    </a:lnTo>
                    <a:lnTo>
                      <a:pt x="6321" y="469"/>
                    </a:lnTo>
                    <a:lnTo>
                      <a:pt x="6327" y="465"/>
                    </a:lnTo>
                    <a:lnTo>
                      <a:pt x="6338" y="462"/>
                    </a:lnTo>
                    <a:lnTo>
                      <a:pt x="6344" y="463"/>
                    </a:lnTo>
                    <a:lnTo>
                      <a:pt x="6347" y="468"/>
                    </a:lnTo>
                    <a:lnTo>
                      <a:pt x="6351" y="471"/>
                    </a:lnTo>
                    <a:lnTo>
                      <a:pt x="6354" y="475"/>
                    </a:lnTo>
                    <a:lnTo>
                      <a:pt x="6359" y="478"/>
                    </a:lnTo>
                    <a:lnTo>
                      <a:pt x="6362" y="476"/>
                    </a:lnTo>
                    <a:lnTo>
                      <a:pt x="6367" y="471"/>
                    </a:lnTo>
                    <a:lnTo>
                      <a:pt x="6370" y="468"/>
                    </a:lnTo>
                    <a:lnTo>
                      <a:pt x="6375" y="464"/>
                    </a:lnTo>
                    <a:lnTo>
                      <a:pt x="6384" y="461"/>
                    </a:lnTo>
                    <a:lnTo>
                      <a:pt x="6393" y="457"/>
                    </a:lnTo>
                    <a:lnTo>
                      <a:pt x="6398" y="454"/>
                    </a:lnTo>
                    <a:lnTo>
                      <a:pt x="6403" y="450"/>
                    </a:lnTo>
                    <a:lnTo>
                      <a:pt x="6406" y="447"/>
                    </a:lnTo>
                    <a:lnTo>
                      <a:pt x="6411" y="443"/>
                    </a:lnTo>
                    <a:lnTo>
                      <a:pt x="6417" y="439"/>
                    </a:lnTo>
                    <a:lnTo>
                      <a:pt x="6423" y="435"/>
                    </a:lnTo>
                    <a:lnTo>
                      <a:pt x="6433" y="433"/>
                    </a:lnTo>
                    <a:lnTo>
                      <a:pt x="6446" y="431"/>
                    </a:lnTo>
                    <a:lnTo>
                      <a:pt x="6452" y="427"/>
                    </a:lnTo>
                    <a:lnTo>
                      <a:pt x="6459" y="424"/>
                    </a:lnTo>
                    <a:lnTo>
                      <a:pt x="6466" y="424"/>
                    </a:lnTo>
                    <a:lnTo>
                      <a:pt x="6473" y="427"/>
                    </a:lnTo>
                    <a:lnTo>
                      <a:pt x="6480" y="431"/>
                    </a:lnTo>
                    <a:lnTo>
                      <a:pt x="6489" y="428"/>
                    </a:lnTo>
                    <a:lnTo>
                      <a:pt x="6498" y="425"/>
                    </a:lnTo>
                    <a:lnTo>
                      <a:pt x="6501" y="422"/>
                    </a:lnTo>
                    <a:lnTo>
                      <a:pt x="6503" y="417"/>
                    </a:lnTo>
                    <a:lnTo>
                      <a:pt x="6505" y="413"/>
                    </a:lnTo>
                    <a:lnTo>
                      <a:pt x="6506" y="410"/>
                    </a:lnTo>
                    <a:lnTo>
                      <a:pt x="6505" y="407"/>
                    </a:lnTo>
                    <a:lnTo>
                      <a:pt x="6504" y="402"/>
                    </a:lnTo>
                    <a:lnTo>
                      <a:pt x="6504" y="398"/>
                    </a:lnTo>
                    <a:lnTo>
                      <a:pt x="6503" y="395"/>
                    </a:lnTo>
                    <a:lnTo>
                      <a:pt x="6506" y="392"/>
                    </a:lnTo>
                    <a:lnTo>
                      <a:pt x="6514" y="388"/>
                    </a:lnTo>
                    <a:lnTo>
                      <a:pt x="6517" y="393"/>
                    </a:lnTo>
                    <a:lnTo>
                      <a:pt x="6519" y="396"/>
                    </a:lnTo>
                    <a:lnTo>
                      <a:pt x="6520" y="400"/>
                    </a:lnTo>
                    <a:lnTo>
                      <a:pt x="6523" y="403"/>
                    </a:lnTo>
                    <a:lnTo>
                      <a:pt x="6524" y="408"/>
                    </a:lnTo>
                    <a:lnTo>
                      <a:pt x="6526" y="411"/>
                    </a:lnTo>
                    <a:lnTo>
                      <a:pt x="6529" y="415"/>
                    </a:lnTo>
                    <a:lnTo>
                      <a:pt x="6532" y="418"/>
                    </a:lnTo>
                    <a:lnTo>
                      <a:pt x="6534" y="415"/>
                    </a:lnTo>
                    <a:lnTo>
                      <a:pt x="6536" y="411"/>
                    </a:lnTo>
                    <a:lnTo>
                      <a:pt x="6538" y="408"/>
                    </a:lnTo>
                    <a:lnTo>
                      <a:pt x="6539" y="403"/>
                    </a:lnTo>
                    <a:lnTo>
                      <a:pt x="6540" y="400"/>
                    </a:lnTo>
                    <a:lnTo>
                      <a:pt x="6541" y="396"/>
                    </a:lnTo>
                    <a:lnTo>
                      <a:pt x="6542" y="393"/>
                    </a:lnTo>
                    <a:lnTo>
                      <a:pt x="6544" y="388"/>
                    </a:lnTo>
                    <a:lnTo>
                      <a:pt x="6546" y="385"/>
                    </a:lnTo>
                    <a:lnTo>
                      <a:pt x="6547" y="381"/>
                    </a:lnTo>
                    <a:lnTo>
                      <a:pt x="6548" y="378"/>
                    </a:lnTo>
                    <a:lnTo>
                      <a:pt x="6549" y="373"/>
                    </a:lnTo>
                    <a:lnTo>
                      <a:pt x="6552" y="370"/>
                    </a:lnTo>
                    <a:lnTo>
                      <a:pt x="6555" y="366"/>
                    </a:lnTo>
                    <a:lnTo>
                      <a:pt x="6557" y="363"/>
                    </a:lnTo>
                    <a:lnTo>
                      <a:pt x="6559" y="359"/>
                    </a:lnTo>
                    <a:lnTo>
                      <a:pt x="6562" y="355"/>
                    </a:lnTo>
                    <a:lnTo>
                      <a:pt x="6564" y="351"/>
                    </a:lnTo>
                    <a:lnTo>
                      <a:pt x="6566" y="348"/>
                    </a:lnTo>
                    <a:lnTo>
                      <a:pt x="6572" y="344"/>
                    </a:lnTo>
                    <a:lnTo>
                      <a:pt x="6580" y="341"/>
                    </a:lnTo>
                    <a:lnTo>
                      <a:pt x="6581" y="337"/>
                    </a:lnTo>
                    <a:lnTo>
                      <a:pt x="6580" y="333"/>
                    </a:lnTo>
                    <a:lnTo>
                      <a:pt x="6579" y="329"/>
                    </a:lnTo>
                    <a:lnTo>
                      <a:pt x="6577" y="326"/>
                    </a:lnTo>
                    <a:lnTo>
                      <a:pt x="6576" y="322"/>
                    </a:lnTo>
                    <a:lnTo>
                      <a:pt x="6576" y="318"/>
                    </a:lnTo>
                    <a:lnTo>
                      <a:pt x="6578" y="314"/>
                    </a:lnTo>
                    <a:lnTo>
                      <a:pt x="6579" y="311"/>
                    </a:lnTo>
                    <a:lnTo>
                      <a:pt x="6580" y="307"/>
                    </a:lnTo>
                    <a:lnTo>
                      <a:pt x="6581" y="303"/>
                    </a:lnTo>
                    <a:lnTo>
                      <a:pt x="6582" y="299"/>
                    </a:lnTo>
                    <a:lnTo>
                      <a:pt x="6584" y="296"/>
                    </a:lnTo>
                    <a:lnTo>
                      <a:pt x="6589" y="292"/>
                    </a:lnTo>
                    <a:lnTo>
                      <a:pt x="6596" y="289"/>
                    </a:lnTo>
                    <a:lnTo>
                      <a:pt x="6607" y="286"/>
                    </a:lnTo>
                    <a:lnTo>
                      <a:pt x="6618" y="287"/>
                    </a:lnTo>
                    <a:lnTo>
                      <a:pt x="6617" y="290"/>
                    </a:lnTo>
                    <a:lnTo>
                      <a:pt x="6616" y="295"/>
                    </a:lnTo>
                    <a:lnTo>
                      <a:pt x="6615" y="298"/>
                    </a:lnTo>
                    <a:lnTo>
                      <a:pt x="6614" y="302"/>
                    </a:lnTo>
                    <a:lnTo>
                      <a:pt x="6615" y="305"/>
                    </a:lnTo>
                    <a:lnTo>
                      <a:pt x="6617" y="310"/>
                    </a:lnTo>
                    <a:lnTo>
                      <a:pt x="6626" y="309"/>
                    </a:lnTo>
                    <a:lnTo>
                      <a:pt x="6638" y="305"/>
                    </a:lnTo>
                    <a:lnTo>
                      <a:pt x="6642" y="302"/>
                    </a:lnTo>
                    <a:lnTo>
                      <a:pt x="6642" y="298"/>
                    </a:lnTo>
                    <a:lnTo>
                      <a:pt x="6642" y="295"/>
                    </a:lnTo>
                    <a:lnTo>
                      <a:pt x="6641" y="291"/>
                    </a:lnTo>
                    <a:lnTo>
                      <a:pt x="6641" y="287"/>
                    </a:lnTo>
                    <a:lnTo>
                      <a:pt x="6640" y="283"/>
                    </a:lnTo>
                    <a:lnTo>
                      <a:pt x="6640" y="280"/>
                    </a:lnTo>
                    <a:lnTo>
                      <a:pt x="6639" y="276"/>
                    </a:lnTo>
                    <a:lnTo>
                      <a:pt x="6638" y="272"/>
                    </a:lnTo>
                    <a:lnTo>
                      <a:pt x="6638" y="268"/>
                    </a:lnTo>
                    <a:lnTo>
                      <a:pt x="6640" y="265"/>
                    </a:lnTo>
                    <a:lnTo>
                      <a:pt x="6644" y="261"/>
                    </a:lnTo>
                    <a:lnTo>
                      <a:pt x="6647" y="258"/>
                    </a:lnTo>
                    <a:lnTo>
                      <a:pt x="6649" y="253"/>
                    </a:lnTo>
                    <a:lnTo>
                      <a:pt x="6653" y="250"/>
                    </a:lnTo>
                    <a:lnTo>
                      <a:pt x="6662" y="246"/>
                    </a:lnTo>
                    <a:lnTo>
                      <a:pt x="6671" y="243"/>
                    </a:lnTo>
                    <a:lnTo>
                      <a:pt x="6680" y="239"/>
                    </a:lnTo>
                    <a:lnTo>
                      <a:pt x="6690" y="237"/>
                    </a:lnTo>
                    <a:lnTo>
                      <a:pt x="6702" y="239"/>
                    </a:lnTo>
                    <a:lnTo>
                      <a:pt x="6722" y="241"/>
                    </a:lnTo>
                    <a:lnTo>
                      <a:pt x="6738" y="243"/>
                    </a:lnTo>
                    <a:lnTo>
                      <a:pt x="6748" y="239"/>
                    </a:lnTo>
                    <a:lnTo>
                      <a:pt x="6758" y="237"/>
                    </a:lnTo>
                    <a:lnTo>
                      <a:pt x="6759" y="242"/>
                    </a:lnTo>
                    <a:lnTo>
                      <a:pt x="6761" y="245"/>
                    </a:lnTo>
                    <a:lnTo>
                      <a:pt x="6762" y="249"/>
                    </a:lnTo>
                    <a:lnTo>
                      <a:pt x="6763" y="253"/>
                    </a:lnTo>
                    <a:lnTo>
                      <a:pt x="6763" y="257"/>
                    </a:lnTo>
                    <a:lnTo>
                      <a:pt x="6763" y="260"/>
                    </a:lnTo>
                    <a:lnTo>
                      <a:pt x="6764" y="264"/>
                    </a:lnTo>
                    <a:lnTo>
                      <a:pt x="6764" y="268"/>
                    </a:lnTo>
                    <a:lnTo>
                      <a:pt x="6764" y="272"/>
                    </a:lnTo>
                    <a:lnTo>
                      <a:pt x="6764" y="275"/>
                    </a:lnTo>
                    <a:lnTo>
                      <a:pt x="6764" y="279"/>
                    </a:lnTo>
                    <a:lnTo>
                      <a:pt x="6764" y="283"/>
                    </a:lnTo>
                    <a:lnTo>
                      <a:pt x="6766" y="287"/>
                    </a:lnTo>
                    <a:lnTo>
                      <a:pt x="6766" y="290"/>
                    </a:lnTo>
                    <a:lnTo>
                      <a:pt x="6767" y="294"/>
                    </a:lnTo>
                    <a:lnTo>
                      <a:pt x="6767" y="297"/>
                    </a:lnTo>
                    <a:lnTo>
                      <a:pt x="6768" y="302"/>
                    </a:lnTo>
                    <a:lnTo>
                      <a:pt x="6768" y="305"/>
                    </a:lnTo>
                    <a:lnTo>
                      <a:pt x="6767" y="309"/>
                    </a:lnTo>
                    <a:lnTo>
                      <a:pt x="6767" y="312"/>
                    </a:lnTo>
                    <a:lnTo>
                      <a:pt x="6766" y="317"/>
                    </a:lnTo>
                    <a:lnTo>
                      <a:pt x="6764" y="320"/>
                    </a:lnTo>
                    <a:lnTo>
                      <a:pt x="6766" y="324"/>
                    </a:lnTo>
                    <a:lnTo>
                      <a:pt x="6767" y="327"/>
                    </a:lnTo>
                    <a:lnTo>
                      <a:pt x="6769" y="332"/>
                    </a:lnTo>
                    <a:lnTo>
                      <a:pt x="6770" y="335"/>
                    </a:lnTo>
                    <a:lnTo>
                      <a:pt x="6773" y="339"/>
                    </a:lnTo>
                    <a:lnTo>
                      <a:pt x="6775" y="342"/>
                    </a:lnTo>
                    <a:lnTo>
                      <a:pt x="6777" y="347"/>
                    </a:lnTo>
                    <a:lnTo>
                      <a:pt x="6781" y="350"/>
                    </a:lnTo>
                    <a:lnTo>
                      <a:pt x="6784" y="354"/>
                    </a:lnTo>
                    <a:lnTo>
                      <a:pt x="6786" y="357"/>
                    </a:lnTo>
                    <a:lnTo>
                      <a:pt x="6790" y="360"/>
                    </a:lnTo>
                    <a:lnTo>
                      <a:pt x="6792" y="364"/>
                    </a:lnTo>
                    <a:lnTo>
                      <a:pt x="6794" y="360"/>
                    </a:lnTo>
                    <a:lnTo>
                      <a:pt x="6797" y="357"/>
                    </a:lnTo>
                    <a:lnTo>
                      <a:pt x="6800" y="354"/>
                    </a:lnTo>
                    <a:lnTo>
                      <a:pt x="6804" y="349"/>
                    </a:lnTo>
                    <a:lnTo>
                      <a:pt x="6807" y="345"/>
                    </a:lnTo>
                    <a:lnTo>
                      <a:pt x="6812" y="345"/>
                    </a:lnTo>
                    <a:lnTo>
                      <a:pt x="6816" y="349"/>
                    </a:lnTo>
                    <a:lnTo>
                      <a:pt x="6822" y="352"/>
                    </a:lnTo>
                    <a:lnTo>
                      <a:pt x="6827" y="356"/>
                    </a:lnTo>
                    <a:lnTo>
                      <a:pt x="6834" y="352"/>
                    </a:lnTo>
                    <a:lnTo>
                      <a:pt x="6839" y="349"/>
                    </a:lnTo>
                    <a:lnTo>
                      <a:pt x="6845" y="348"/>
                    </a:lnTo>
                    <a:lnTo>
                      <a:pt x="6850" y="351"/>
                    </a:lnTo>
                    <a:lnTo>
                      <a:pt x="6854" y="355"/>
                    </a:lnTo>
                    <a:lnTo>
                      <a:pt x="6858" y="358"/>
                    </a:lnTo>
                    <a:lnTo>
                      <a:pt x="6862" y="362"/>
                    </a:lnTo>
                    <a:lnTo>
                      <a:pt x="6867" y="366"/>
                    </a:lnTo>
                    <a:lnTo>
                      <a:pt x="6873" y="370"/>
                    </a:lnTo>
                    <a:lnTo>
                      <a:pt x="6877" y="373"/>
                    </a:lnTo>
                    <a:lnTo>
                      <a:pt x="6881" y="377"/>
                    </a:lnTo>
                    <a:lnTo>
                      <a:pt x="6884" y="380"/>
                    </a:lnTo>
                    <a:lnTo>
                      <a:pt x="6888" y="384"/>
                    </a:lnTo>
                    <a:lnTo>
                      <a:pt x="6891" y="388"/>
                    </a:lnTo>
                    <a:lnTo>
                      <a:pt x="6895" y="392"/>
                    </a:lnTo>
                    <a:lnTo>
                      <a:pt x="6898" y="395"/>
                    </a:lnTo>
                    <a:lnTo>
                      <a:pt x="6900" y="398"/>
                    </a:lnTo>
                    <a:lnTo>
                      <a:pt x="6904" y="403"/>
                    </a:lnTo>
                    <a:lnTo>
                      <a:pt x="6907" y="407"/>
                    </a:lnTo>
                    <a:lnTo>
                      <a:pt x="6910" y="410"/>
                    </a:lnTo>
                    <a:lnTo>
                      <a:pt x="6913" y="413"/>
                    </a:lnTo>
                    <a:lnTo>
                      <a:pt x="6913" y="1270"/>
                    </a:lnTo>
                    <a:lnTo>
                      <a:pt x="1109" y="1270"/>
                    </a:lnTo>
                    <a:lnTo>
                      <a:pt x="1109" y="1266"/>
                    </a:lnTo>
                    <a:lnTo>
                      <a:pt x="1108" y="1262"/>
                    </a:lnTo>
                    <a:lnTo>
                      <a:pt x="1107" y="1257"/>
                    </a:lnTo>
                    <a:lnTo>
                      <a:pt x="1106" y="1253"/>
                    </a:lnTo>
                    <a:lnTo>
                      <a:pt x="1105" y="1249"/>
                    </a:lnTo>
                    <a:lnTo>
                      <a:pt x="1103" y="1244"/>
                    </a:lnTo>
                    <a:lnTo>
                      <a:pt x="1101" y="1240"/>
                    </a:lnTo>
                    <a:lnTo>
                      <a:pt x="1100" y="1236"/>
                    </a:lnTo>
                    <a:lnTo>
                      <a:pt x="1099" y="1232"/>
                    </a:lnTo>
                    <a:lnTo>
                      <a:pt x="1098" y="1227"/>
                    </a:lnTo>
                    <a:lnTo>
                      <a:pt x="1097" y="1224"/>
                    </a:lnTo>
                    <a:lnTo>
                      <a:pt x="1096" y="1219"/>
                    </a:lnTo>
                    <a:lnTo>
                      <a:pt x="1094" y="1214"/>
                    </a:lnTo>
                    <a:lnTo>
                      <a:pt x="1094" y="1210"/>
                    </a:lnTo>
                    <a:lnTo>
                      <a:pt x="1093" y="1206"/>
                    </a:lnTo>
                    <a:lnTo>
                      <a:pt x="1092" y="1202"/>
                    </a:lnTo>
                    <a:lnTo>
                      <a:pt x="1091" y="1197"/>
                    </a:lnTo>
                    <a:lnTo>
                      <a:pt x="1091" y="1194"/>
                    </a:lnTo>
                    <a:lnTo>
                      <a:pt x="1090" y="1189"/>
                    </a:lnTo>
                    <a:lnTo>
                      <a:pt x="1090" y="1185"/>
                    </a:lnTo>
                    <a:lnTo>
                      <a:pt x="1089" y="1181"/>
                    </a:lnTo>
                    <a:lnTo>
                      <a:pt x="1089" y="1176"/>
                    </a:lnTo>
                    <a:lnTo>
                      <a:pt x="1089" y="1172"/>
                    </a:lnTo>
                    <a:lnTo>
                      <a:pt x="1089" y="1167"/>
                    </a:lnTo>
                    <a:lnTo>
                      <a:pt x="1089" y="1164"/>
                    </a:lnTo>
                    <a:lnTo>
                      <a:pt x="1089" y="1159"/>
                    </a:lnTo>
                    <a:lnTo>
                      <a:pt x="1090" y="1155"/>
                    </a:lnTo>
                    <a:lnTo>
                      <a:pt x="1090" y="1151"/>
                    </a:lnTo>
                    <a:lnTo>
                      <a:pt x="1091" y="1146"/>
                    </a:lnTo>
                    <a:lnTo>
                      <a:pt x="1091" y="1142"/>
                    </a:lnTo>
                    <a:lnTo>
                      <a:pt x="1091" y="1138"/>
                    </a:lnTo>
                    <a:lnTo>
                      <a:pt x="1091" y="1134"/>
                    </a:lnTo>
                    <a:lnTo>
                      <a:pt x="1091" y="1129"/>
                    </a:lnTo>
                    <a:lnTo>
                      <a:pt x="1091" y="1125"/>
                    </a:lnTo>
                    <a:lnTo>
                      <a:pt x="1091" y="1121"/>
                    </a:lnTo>
                    <a:lnTo>
                      <a:pt x="1092" y="1117"/>
                    </a:lnTo>
                    <a:lnTo>
                      <a:pt x="1092" y="1112"/>
                    </a:lnTo>
                    <a:lnTo>
                      <a:pt x="1092" y="1108"/>
                    </a:lnTo>
                    <a:lnTo>
                      <a:pt x="1092" y="1104"/>
                    </a:lnTo>
                    <a:lnTo>
                      <a:pt x="1093" y="1099"/>
                    </a:lnTo>
                    <a:lnTo>
                      <a:pt x="1094" y="1096"/>
                    </a:lnTo>
                    <a:lnTo>
                      <a:pt x="1094" y="1091"/>
                    </a:lnTo>
                    <a:lnTo>
                      <a:pt x="1096" y="1087"/>
                    </a:lnTo>
                    <a:lnTo>
                      <a:pt x="1097" y="1082"/>
                    </a:lnTo>
                    <a:lnTo>
                      <a:pt x="1097" y="1078"/>
                    </a:lnTo>
                    <a:lnTo>
                      <a:pt x="1098" y="1074"/>
                    </a:lnTo>
                    <a:lnTo>
                      <a:pt x="1098" y="1069"/>
                    </a:lnTo>
                    <a:lnTo>
                      <a:pt x="1099" y="1066"/>
                    </a:lnTo>
                    <a:lnTo>
                      <a:pt x="1099" y="1061"/>
                    </a:lnTo>
                    <a:lnTo>
                      <a:pt x="1100" y="1057"/>
                    </a:lnTo>
                    <a:lnTo>
                      <a:pt x="1100" y="1053"/>
                    </a:lnTo>
                    <a:lnTo>
                      <a:pt x="1099" y="1049"/>
                    </a:lnTo>
                    <a:lnTo>
                      <a:pt x="1099" y="1044"/>
                    </a:lnTo>
                    <a:lnTo>
                      <a:pt x="1099" y="1039"/>
                    </a:lnTo>
                    <a:lnTo>
                      <a:pt x="1099" y="1036"/>
                    </a:lnTo>
                    <a:lnTo>
                      <a:pt x="1099" y="1031"/>
                    </a:lnTo>
                    <a:lnTo>
                      <a:pt x="1100" y="1027"/>
                    </a:lnTo>
                    <a:lnTo>
                      <a:pt x="1101" y="1023"/>
                    </a:lnTo>
                    <a:lnTo>
                      <a:pt x="1103" y="1019"/>
                    </a:lnTo>
                    <a:lnTo>
                      <a:pt x="1103" y="1014"/>
                    </a:lnTo>
                    <a:lnTo>
                      <a:pt x="1104" y="1010"/>
                    </a:lnTo>
                    <a:lnTo>
                      <a:pt x="1105" y="1006"/>
                    </a:lnTo>
                    <a:lnTo>
                      <a:pt x="1105" y="1001"/>
                    </a:lnTo>
                    <a:lnTo>
                      <a:pt x="1106" y="997"/>
                    </a:lnTo>
                    <a:lnTo>
                      <a:pt x="1106" y="993"/>
                    </a:lnTo>
                    <a:lnTo>
                      <a:pt x="1106" y="989"/>
                    </a:lnTo>
                    <a:lnTo>
                      <a:pt x="1107" y="984"/>
                    </a:lnTo>
                    <a:lnTo>
                      <a:pt x="1107" y="981"/>
                    </a:lnTo>
                    <a:lnTo>
                      <a:pt x="1107" y="976"/>
                    </a:lnTo>
                    <a:lnTo>
                      <a:pt x="1107" y="971"/>
                    </a:lnTo>
                    <a:lnTo>
                      <a:pt x="1108" y="968"/>
                    </a:lnTo>
                    <a:lnTo>
                      <a:pt x="1107" y="963"/>
                    </a:lnTo>
                    <a:lnTo>
                      <a:pt x="1107" y="959"/>
                    </a:lnTo>
                    <a:lnTo>
                      <a:pt x="1107" y="954"/>
                    </a:lnTo>
                    <a:lnTo>
                      <a:pt x="1106" y="951"/>
                    </a:lnTo>
                    <a:lnTo>
                      <a:pt x="1105" y="946"/>
                    </a:lnTo>
                    <a:lnTo>
                      <a:pt x="1104" y="941"/>
                    </a:lnTo>
                    <a:lnTo>
                      <a:pt x="1101" y="938"/>
                    </a:lnTo>
                    <a:lnTo>
                      <a:pt x="1100" y="933"/>
                    </a:lnTo>
                    <a:lnTo>
                      <a:pt x="1098" y="929"/>
                    </a:lnTo>
                    <a:lnTo>
                      <a:pt x="1097" y="925"/>
                    </a:lnTo>
                    <a:lnTo>
                      <a:pt x="1094" y="921"/>
                    </a:lnTo>
                    <a:lnTo>
                      <a:pt x="1093" y="916"/>
                    </a:lnTo>
                    <a:lnTo>
                      <a:pt x="1091" y="913"/>
                    </a:lnTo>
                    <a:lnTo>
                      <a:pt x="1089" y="908"/>
                    </a:lnTo>
                    <a:lnTo>
                      <a:pt x="1086" y="903"/>
                    </a:lnTo>
                    <a:lnTo>
                      <a:pt x="1083" y="900"/>
                    </a:lnTo>
                    <a:lnTo>
                      <a:pt x="1081" y="895"/>
                    </a:lnTo>
                    <a:lnTo>
                      <a:pt x="1077" y="891"/>
                    </a:lnTo>
                    <a:lnTo>
                      <a:pt x="1073" y="887"/>
                    </a:lnTo>
                    <a:lnTo>
                      <a:pt x="1069" y="883"/>
                    </a:lnTo>
                    <a:lnTo>
                      <a:pt x="1065" y="878"/>
                    </a:lnTo>
                    <a:lnTo>
                      <a:pt x="1061" y="874"/>
                    </a:lnTo>
                    <a:lnTo>
                      <a:pt x="1055" y="870"/>
                    </a:lnTo>
                    <a:lnTo>
                      <a:pt x="1051" y="865"/>
                    </a:lnTo>
                    <a:lnTo>
                      <a:pt x="1045" y="862"/>
                    </a:lnTo>
                    <a:lnTo>
                      <a:pt x="1039" y="857"/>
                    </a:lnTo>
                    <a:lnTo>
                      <a:pt x="1033" y="854"/>
                    </a:lnTo>
                    <a:lnTo>
                      <a:pt x="1028" y="849"/>
                    </a:lnTo>
                    <a:lnTo>
                      <a:pt x="1022" y="845"/>
                    </a:lnTo>
                    <a:lnTo>
                      <a:pt x="1016" y="841"/>
                    </a:lnTo>
                    <a:lnTo>
                      <a:pt x="1009" y="836"/>
                    </a:lnTo>
                    <a:lnTo>
                      <a:pt x="1001" y="833"/>
                    </a:lnTo>
                    <a:lnTo>
                      <a:pt x="994" y="828"/>
                    </a:lnTo>
                    <a:lnTo>
                      <a:pt x="986" y="825"/>
                    </a:lnTo>
                    <a:lnTo>
                      <a:pt x="978" y="820"/>
                    </a:lnTo>
                    <a:lnTo>
                      <a:pt x="971" y="817"/>
                    </a:lnTo>
                    <a:lnTo>
                      <a:pt x="964" y="812"/>
                    </a:lnTo>
                    <a:lnTo>
                      <a:pt x="958" y="809"/>
                    </a:lnTo>
                    <a:lnTo>
                      <a:pt x="954" y="804"/>
                    </a:lnTo>
                    <a:lnTo>
                      <a:pt x="950" y="800"/>
                    </a:lnTo>
                    <a:lnTo>
                      <a:pt x="947" y="796"/>
                    </a:lnTo>
                    <a:lnTo>
                      <a:pt x="945" y="792"/>
                    </a:lnTo>
                    <a:lnTo>
                      <a:pt x="941" y="787"/>
                    </a:lnTo>
                    <a:lnTo>
                      <a:pt x="939" y="783"/>
                    </a:lnTo>
                    <a:lnTo>
                      <a:pt x="938" y="779"/>
                    </a:lnTo>
                    <a:lnTo>
                      <a:pt x="935" y="774"/>
                    </a:lnTo>
                    <a:lnTo>
                      <a:pt x="932" y="771"/>
                    </a:lnTo>
                    <a:lnTo>
                      <a:pt x="927" y="766"/>
                    </a:lnTo>
                    <a:lnTo>
                      <a:pt x="920" y="763"/>
                    </a:lnTo>
                    <a:lnTo>
                      <a:pt x="909" y="758"/>
                    </a:lnTo>
                    <a:lnTo>
                      <a:pt x="897" y="755"/>
                    </a:lnTo>
                    <a:lnTo>
                      <a:pt x="891" y="751"/>
                    </a:lnTo>
                    <a:lnTo>
                      <a:pt x="884" y="747"/>
                    </a:lnTo>
                    <a:lnTo>
                      <a:pt x="880" y="743"/>
                    </a:lnTo>
                    <a:lnTo>
                      <a:pt x="877" y="738"/>
                    </a:lnTo>
                    <a:lnTo>
                      <a:pt x="873" y="734"/>
                    </a:lnTo>
                    <a:lnTo>
                      <a:pt x="871" y="730"/>
                    </a:lnTo>
                    <a:lnTo>
                      <a:pt x="870" y="726"/>
                    </a:lnTo>
                    <a:lnTo>
                      <a:pt x="867" y="721"/>
                    </a:lnTo>
                    <a:lnTo>
                      <a:pt x="865" y="717"/>
                    </a:lnTo>
                    <a:lnTo>
                      <a:pt x="863" y="713"/>
                    </a:lnTo>
                    <a:lnTo>
                      <a:pt x="858" y="709"/>
                    </a:lnTo>
                    <a:lnTo>
                      <a:pt x="854" y="705"/>
                    </a:lnTo>
                    <a:lnTo>
                      <a:pt x="850" y="700"/>
                    </a:lnTo>
                    <a:lnTo>
                      <a:pt x="843" y="696"/>
                    </a:lnTo>
                    <a:lnTo>
                      <a:pt x="838" y="692"/>
                    </a:lnTo>
                    <a:lnTo>
                      <a:pt x="833" y="688"/>
                    </a:lnTo>
                    <a:lnTo>
                      <a:pt x="828" y="684"/>
                    </a:lnTo>
                    <a:lnTo>
                      <a:pt x="824" y="680"/>
                    </a:lnTo>
                    <a:lnTo>
                      <a:pt x="821" y="675"/>
                    </a:lnTo>
                    <a:lnTo>
                      <a:pt x="819" y="672"/>
                    </a:lnTo>
                    <a:lnTo>
                      <a:pt x="817" y="667"/>
                    </a:lnTo>
                    <a:lnTo>
                      <a:pt x="814" y="662"/>
                    </a:lnTo>
                    <a:lnTo>
                      <a:pt x="812" y="658"/>
                    </a:lnTo>
                    <a:lnTo>
                      <a:pt x="811" y="654"/>
                    </a:lnTo>
                    <a:lnTo>
                      <a:pt x="809" y="650"/>
                    </a:lnTo>
                    <a:lnTo>
                      <a:pt x="808" y="645"/>
                    </a:lnTo>
                    <a:lnTo>
                      <a:pt x="805" y="642"/>
                    </a:lnTo>
                    <a:lnTo>
                      <a:pt x="803" y="637"/>
                    </a:lnTo>
                    <a:lnTo>
                      <a:pt x="801" y="632"/>
                    </a:lnTo>
                    <a:lnTo>
                      <a:pt x="798" y="629"/>
                    </a:lnTo>
                    <a:lnTo>
                      <a:pt x="794" y="624"/>
                    </a:lnTo>
                    <a:lnTo>
                      <a:pt x="790" y="620"/>
                    </a:lnTo>
                    <a:lnTo>
                      <a:pt x="786" y="616"/>
                    </a:lnTo>
                    <a:lnTo>
                      <a:pt x="781" y="612"/>
                    </a:lnTo>
                    <a:lnTo>
                      <a:pt x="776" y="607"/>
                    </a:lnTo>
                    <a:lnTo>
                      <a:pt x="772" y="604"/>
                    </a:lnTo>
                    <a:lnTo>
                      <a:pt x="766" y="599"/>
                    </a:lnTo>
                    <a:lnTo>
                      <a:pt x="761" y="596"/>
                    </a:lnTo>
                    <a:lnTo>
                      <a:pt x="756" y="591"/>
                    </a:lnTo>
                    <a:lnTo>
                      <a:pt x="751" y="586"/>
                    </a:lnTo>
                    <a:lnTo>
                      <a:pt x="746" y="583"/>
                    </a:lnTo>
                    <a:lnTo>
                      <a:pt x="742" y="578"/>
                    </a:lnTo>
                    <a:lnTo>
                      <a:pt x="738" y="575"/>
                    </a:lnTo>
                    <a:lnTo>
                      <a:pt x="734" y="570"/>
                    </a:lnTo>
                    <a:lnTo>
                      <a:pt x="730" y="566"/>
                    </a:lnTo>
                    <a:lnTo>
                      <a:pt x="726" y="562"/>
                    </a:lnTo>
                    <a:lnTo>
                      <a:pt x="723" y="558"/>
                    </a:lnTo>
                    <a:lnTo>
                      <a:pt x="720" y="553"/>
                    </a:lnTo>
                    <a:lnTo>
                      <a:pt x="717" y="549"/>
                    </a:lnTo>
                    <a:lnTo>
                      <a:pt x="713" y="545"/>
                    </a:lnTo>
                    <a:lnTo>
                      <a:pt x="711" y="540"/>
                    </a:lnTo>
                    <a:lnTo>
                      <a:pt x="708" y="537"/>
                    </a:lnTo>
                    <a:lnTo>
                      <a:pt x="705" y="532"/>
                    </a:lnTo>
                    <a:lnTo>
                      <a:pt x="702" y="528"/>
                    </a:lnTo>
                    <a:lnTo>
                      <a:pt x="698" y="524"/>
                    </a:lnTo>
                    <a:lnTo>
                      <a:pt x="695" y="520"/>
                    </a:lnTo>
                    <a:lnTo>
                      <a:pt x="691" y="515"/>
                    </a:lnTo>
                    <a:lnTo>
                      <a:pt x="685" y="511"/>
                    </a:lnTo>
                    <a:lnTo>
                      <a:pt x="681" y="507"/>
                    </a:lnTo>
                    <a:lnTo>
                      <a:pt x="676" y="502"/>
                    </a:lnTo>
                    <a:lnTo>
                      <a:pt x="672" y="499"/>
                    </a:lnTo>
                    <a:lnTo>
                      <a:pt x="667" y="494"/>
                    </a:lnTo>
                    <a:lnTo>
                      <a:pt x="662" y="491"/>
                    </a:lnTo>
                    <a:lnTo>
                      <a:pt x="658" y="486"/>
                    </a:lnTo>
                    <a:lnTo>
                      <a:pt x="651" y="481"/>
                    </a:lnTo>
                    <a:lnTo>
                      <a:pt x="644" y="478"/>
                    </a:lnTo>
                    <a:lnTo>
                      <a:pt x="635" y="473"/>
                    </a:lnTo>
                    <a:lnTo>
                      <a:pt x="624" y="470"/>
                    </a:lnTo>
                    <a:lnTo>
                      <a:pt x="615" y="466"/>
                    </a:lnTo>
                    <a:lnTo>
                      <a:pt x="605" y="462"/>
                    </a:lnTo>
                    <a:lnTo>
                      <a:pt x="594" y="458"/>
                    </a:lnTo>
                    <a:lnTo>
                      <a:pt x="583" y="455"/>
                    </a:lnTo>
                    <a:lnTo>
                      <a:pt x="570" y="452"/>
                    </a:lnTo>
                    <a:lnTo>
                      <a:pt x="563" y="447"/>
                    </a:lnTo>
                    <a:lnTo>
                      <a:pt x="555" y="443"/>
                    </a:lnTo>
                    <a:lnTo>
                      <a:pt x="546" y="440"/>
                    </a:lnTo>
                    <a:lnTo>
                      <a:pt x="536" y="435"/>
                    </a:lnTo>
                    <a:lnTo>
                      <a:pt x="524" y="432"/>
                    </a:lnTo>
                    <a:lnTo>
                      <a:pt x="513" y="428"/>
                    </a:lnTo>
                    <a:lnTo>
                      <a:pt x="499" y="425"/>
                    </a:lnTo>
                    <a:lnTo>
                      <a:pt x="487" y="422"/>
                    </a:lnTo>
                    <a:lnTo>
                      <a:pt x="476" y="417"/>
                    </a:lnTo>
                    <a:lnTo>
                      <a:pt x="464" y="413"/>
                    </a:lnTo>
                    <a:lnTo>
                      <a:pt x="456" y="410"/>
                    </a:lnTo>
                    <a:lnTo>
                      <a:pt x="450" y="405"/>
                    </a:lnTo>
                    <a:lnTo>
                      <a:pt x="445" y="402"/>
                    </a:lnTo>
                    <a:lnTo>
                      <a:pt x="440" y="397"/>
                    </a:lnTo>
                    <a:lnTo>
                      <a:pt x="435" y="393"/>
                    </a:lnTo>
                    <a:lnTo>
                      <a:pt x="433" y="389"/>
                    </a:lnTo>
                    <a:lnTo>
                      <a:pt x="430" y="385"/>
                    </a:lnTo>
                    <a:lnTo>
                      <a:pt x="427" y="380"/>
                    </a:lnTo>
                    <a:lnTo>
                      <a:pt x="424" y="377"/>
                    </a:lnTo>
                    <a:lnTo>
                      <a:pt x="423" y="372"/>
                    </a:lnTo>
                    <a:lnTo>
                      <a:pt x="420" y="367"/>
                    </a:lnTo>
                    <a:lnTo>
                      <a:pt x="419" y="364"/>
                    </a:lnTo>
                    <a:lnTo>
                      <a:pt x="418" y="359"/>
                    </a:lnTo>
                    <a:lnTo>
                      <a:pt x="422" y="355"/>
                    </a:lnTo>
                    <a:lnTo>
                      <a:pt x="428" y="351"/>
                    </a:lnTo>
                    <a:lnTo>
                      <a:pt x="434" y="347"/>
                    </a:lnTo>
                    <a:lnTo>
                      <a:pt x="439" y="342"/>
                    </a:lnTo>
                    <a:lnTo>
                      <a:pt x="445" y="339"/>
                    </a:lnTo>
                    <a:lnTo>
                      <a:pt x="452" y="334"/>
                    </a:lnTo>
                    <a:lnTo>
                      <a:pt x="458" y="330"/>
                    </a:lnTo>
                    <a:lnTo>
                      <a:pt x="464" y="326"/>
                    </a:lnTo>
                    <a:lnTo>
                      <a:pt x="476" y="326"/>
                    </a:lnTo>
                    <a:lnTo>
                      <a:pt x="487" y="330"/>
                    </a:lnTo>
                    <a:lnTo>
                      <a:pt x="494" y="334"/>
                    </a:lnTo>
                    <a:lnTo>
                      <a:pt x="500" y="339"/>
                    </a:lnTo>
                    <a:lnTo>
                      <a:pt x="518" y="339"/>
                    </a:lnTo>
                    <a:lnTo>
                      <a:pt x="530" y="335"/>
                    </a:lnTo>
                    <a:lnTo>
                      <a:pt x="545" y="333"/>
                    </a:lnTo>
                    <a:lnTo>
                      <a:pt x="559" y="332"/>
                    </a:lnTo>
                    <a:lnTo>
                      <a:pt x="564" y="327"/>
                    </a:lnTo>
                    <a:lnTo>
                      <a:pt x="571" y="324"/>
                    </a:lnTo>
                    <a:lnTo>
                      <a:pt x="576" y="319"/>
                    </a:lnTo>
                    <a:lnTo>
                      <a:pt x="582" y="316"/>
                    </a:lnTo>
                    <a:lnTo>
                      <a:pt x="587" y="311"/>
                    </a:lnTo>
                    <a:lnTo>
                      <a:pt x="594" y="306"/>
                    </a:lnTo>
                    <a:lnTo>
                      <a:pt x="600" y="303"/>
                    </a:lnTo>
                    <a:lnTo>
                      <a:pt x="604" y="298"/>
                    </a:lnTo>
                    <a:lnTo>
                      <a:pt x="607" y="295"/>
                    </a:lnTo>
                    <a:lnTo>
                      <a:pt x="617" y="290"/>
                    </a:lnTo>
                    <a:lnTo>
                      <a:pt x="629" y="287"/>
                    </a:lnTo>
                    <a:lnTo>
                      <a:pt x="637" y="283"/>
                    </a:lnTo>
                    <a:lnTo>
                      <a:pt x="642" y="279"/>
                    </a:lnTo>
                    <a:lnTo>
                      <a:pt x="649" y="274"/>
                    </a:lnTo>
                    <a:lnTo>
                      <a:pt x="657" y="271"/>
                    </a:lnTo>
                    <a:lnTo>
                      <a:pt x="660" y="266"/>
                    </a:lnTo>
                    <a:lnTo>
                      <a:pt x="661" y="262"/>
                    </a:lnTo>
                    <a:lnTo>
                      <a:pt x="661" y="258"/>
                    </a:lnTo>
                    <a:lnTo>
                      <a:pt x="661" y="253"/>
                    </a:lnTo>
                    <a:lnTo>
                      <a:pt x="659" y="250"/>
                    </a:lnTo>
                    <a:lnTo>
                      <a:pt x="653" y="253"/>
                    </a:lnTo>
                    <a:lnTo>
                      <a:pt x="647" y="258"/>
                    </a:lnTo>
                    <a:lnTo>
                      <a:pt x="643" y="261"/>
                    </a:lnTo>
                    <a:lnTo>
                      <a:pt x="631" y="265"/>
                    </a:lnTo>
                    <a:lnTo>
                      <a:pt x="617" y="268"/>
                    </a:lnTo>
                    <a:lnTo>
                      <a:pt x="605" y="272"/>
                    </a:lnTo>
                    <a:lnTo>
                      <a:pt x="585" y="269"/>
                    </a:lnTo>
                    <a:lnTo>
                      <a:pt x="569" y="267"/>
                    </a:lnTo>
                    <a:lnTo>
                      <a:pt x="556" y="264"/>
                    </a:lnTo>
                    <a:lnTo>
                      <a:pt x="537" y="261"/>
                    </a:lnTo>
                    <a:lnTo>
                      <a:pt x="515" y="261"/>
                    </a:lnTo>
                    <a:lnTo>
                      <a:pt x="500" y="259"/>
                    </a:lnTo>
                    <a:lnTo>
                      <a:pt x="495" y="256"/>
                    </a:lnTo>
                    <a:lnTo>
                      <a:pt x="492" y="251"/>
                    </a:lnTo>
                    <a:lnTo>
                      <a:pt x="494" y="246"/>
                    </a:lnTo>
                    <a:lnTo>
                      <a:pt x="498" y="243"/>
                    </a:lnTo>
                    <a:lnTo>
                      <a:pt x="502" y="238"/>
                    </a:lnTo>
                    <a:lnTo>
                      <a:pt x="514" y="235"/>
                    </a:lnTo>
                    <a:lnTo>
                      <a:pt x="523" y="230"/>
                    </a:lnTo>
                    <a:lnTo>
                      <a:pt x="529" y="227"/>
                    </a:lnTo>
                    <a:lnTo>
                      <a:pt x="536" y="222"/>
                    </a:lnTo>
                    <a:lnTo>
                      <a:pt x="540" y="219"/>
                    </a:lnTo>
                    <a:lnTo>
                      <a:pt x="545" y="214"/>
                    </a:lnTo>
                    <a:lnTo>
                      <a:pt x="547" y="209"/>
                    </a:lnTo>
                    <a:lnTo>
                      <a:pt x="549" y="206"/>
                    </a:lnTo>
                    <a:lnTo>
                      <a:pt x="553" y="201"/>
                    </a:lnTo>
                    <a:lnTo>
                      <a:pt x="555" y="197"/>
                    </a:lnTo>
                    <a:lnTo>
                      <a:pt x="559" y="193"/>
                    </a:lnTo>
                    <a:lnTo>
                      <a:pt x="562" y="189"/>
                    </a:lnTo>
                    <a:lnTo>
                      <a:pt x="564" y="184"/>
                    </a:lnTo>
                    <a:lnTo>
                      <a:pt x="568" y="181"/>
                    </a:lnTo>
                    <a:lnTo>
                      <a:pt x="570" y="176"/>
                    </a:lnTo>
                    <a:lnTo>
                      <a:pt x="574" y="171"/>
                    </a:lnTo>
                    <a:lnTo>
                      <a:pt x="577" y="168"/>
                    </a:lnTo>
                    <a:lnTo>
                      <a:pt x="579" y="163"/>
                    </a:lnTo>
                    <a:lnTo>
                      <a:pt x="583" y="159"/>
                    </a:lnTo>
                    <a:lnTo>
                      <a:pt x="585" y="155"/>
                    </a:lnTo>
                    <a:lnTo>
                      <a:pt x="586" y="151"/>
                    </a:lnTo>
                    <a:lnTo>
                      <a:pt x="589" y="146"/>
                    </a:lnTo>
                    <a:lnTo>
                      <a:pt x="592" y="143"/>
                    </a:lnTo>
                    <a:lnTo>
                      <a:pt x="597" y="138"/>
                    </a:lnTo>
                    <a:lnTo>
                      <a:pt x="601" y="133"/>
                    </a:lnTo>
                    <a:lnTo>
                      <a:pt x="606" y="130"/>
                    </a:lnTo>
                    <a:lnTo>
                      <a:pt x="617" y="126"/>
                    </a:lnTo>
                    <a:lnTo>
                      <a:pt x="637" y="125"/>
                    </a:lnTo>
                    <a:lnTo>
                      <a:pt x="658" y="124"/>
                    </a:lnTo>
                    <a:lnTo>
                      <a:pt x="669" y="128"/>
                    </a:lnTo>
                    <a:lnTo>
                      <a:pt x="677" y="132"/>
                    </a:lnTo>
                    <a:lnTo>
                      <a:pt x="681" y="136"/>
                    </a:lnTo>
                    <a:lnTo>
                      <a:pt x="685" y="140"/>
                    </a:lnTo>
                    <a:lnTo>
                      <a:pt x="690" y="144"/>
                    </a:lnTo>
                    <a:lnTo>
                      <a:pt x="697" y="148"/>
                    </a:lnTo>
                    <a:lnTo>
                      <a:pt x="706" y="152"/>
                    </a:lnTo>
                    <a:lnTo>
                      <a:pt x="719" y="153"/>
                    </a:lnTo>
                    <a:lnTo>
                      <a:pt x="734" y="151"/>
                    </a:lnTo>
                    <a:lnTo>
                      <a:pt x="744" y="146"/>
                    </a:lnTo>
                    <a:lnTo>
                      <a:pt x="758" y="143"/>
                    </a:lnTo>
                    <a:lnTo>
                      <a:pt x="766" y="139"/>
                    </a:lnTo>
                    <a:lnTo>
                      <a:pt x="771" y="135"/>
                    </a:lnTo>
                    <a:lnTo>
                      <a:pt x="776" y="131"/>
                    </a:lnTo>
                    <a:lnTo>
                      <a:pt x="789" y="128"/>
                    </a:lnTo>
                    <a:lnTo>
                      <a:pt x="805" y="130"/>
                    </a:lnTo>
                    <a:lnTo>
                      <a:pt x="819" y="133"/>
                    </a:lnTo>
                    <a:lnTo>
                      <a:pt x="835" y="132"/>
                    </a:lnTo>
                    <a:lnTo>
                      <a:pt x="843" y="128"/>
                    </a:lnTo>
                    <a:lnTo>
                      <a:pt x="848" y="123"/>
                    </a:lnTo>
                    <a:lnTo>
                      <a:pt x="844" y="120"/>
                    </a:lnTo>
                    <a:lnTo>
                      <a:pt x="841" y="115"/>
                    </a:lnTo>
                    <a:lnTo>
                      <a:pt x="839" y="110"/>
                    </a:lnTo>
                    <a:lnTo>
                      <a:pt x="834" y="107"/>
                    </a:lnTo>
                    <a:lnTo>
                      <a:pt x="816" y="105"/>
                    </a:lnTo>
                    <a:lnTo>
                      <a:pt x="802" y="101"/>
                    </a:lnTo>
                    <a:lnTo>
                      <a:pt x="790" y="98"/>
                    </a:lnTo>
                    <a:lnTo>
                      <a:pt x="781" y="94"/>
                    </a:lnTo>
                    <a:lnTo>
                      <a:pt x="760" y="93"/>
                    </a:lnTo>
                    <a:lnTo>
                      <a:pt x="752" y="88"/>
                    </a:lnTo>
                    <a:lnTo>
                      <a:pt x="749" y="85"/>
                    </a:lnTo>
                    <a:lnTo>
                      <a:pt x="745" y="80"/>
                    </a:lnTo>
                    <a:lnTo>
                      <a:pt x="743" y="76"/>
                    </a:lnTo>
                    <a:lnTo>
                      <a:pt x="742" y="72"/>
                    </a:lnTo>
                    <a:lnTo>
                      <a:pt x="742" y="68"/>
                    </a:lnTo>
                    <a:lnTo>
                      <a:pt x="742" y="63"/>
                    </a:lnTo>
                    <a:lnTo>
                      <a:pt x="743" y="59"/>
                    </a:lnTo>
                    <a:lnTo>
                      <a:pt x="743" y="55"/>
                    </a:lnTo>
                    <a:lnTo>
                      <a:pt x="744" y="50"/>
                    </a:lnTo>
                    <a:lnTo>
                      <a:pt x="746" y="46"/>
                    </a:lnTo>
                    <a:lnTo>
                      <a:pt x="749" y="42"/>
                    </a:lnTo>
                    <a:lnTo>
                      <a:pt x="751" y="38"/>
                    </a:lnTo>
                    <a:lnTo>
                      <a:pt x="752" y="33"/>
                    </a:lnTo>
                    <a:lnTo>
                      <a:pt x="755" y="30"/>
                    </a:lnTo>
                    <a:lnTo>
                      <a:pt x="756" y="25"/>
                    </a:lnTo>
                    <a:lnTo>
                      <a:pt x="758" y="20"/>
                    </a:lnTo>
                    <a:lnTo>
                      <a:pt x="760" y="17"/>
                    </a:lnTo>
                    <a:lnTo>
                      <a:pt x="761" y="12"/>
                    </a:lnTo>
                    <a:lnTo>
                      <a:pt x="763" y="8"/>
                    </a:lnTo>
                    <a:lnTo>
                      <a:pt x="764" y="3"/>
                    </a:lnTo>
                    <a:lnTo>
                      <a:pt x="765" y="0"/>
                    </a:lnTo>
                    <a:lnTo>
                      <a:pt x="1132" y="0"/>
                    </a:lnTo>
                    <a:close/>
                    <a:moveTo>
                      <a:pt x="2608" y="554"/>
                    </a:moveTo>
                    <a:lnTo>
                      <a:pt x="2608" y="549"/>
                    </a:lnTo>
                    <a:lnTo>
                      <a:pt x="2607" y="545"/>
                    </a:lnTo>
                    <a:lnTo>
                      <a:pt x="2607" y="540"/>
                    </a:lnTo>
                    <a:lnTo>
                      <a:pt x="2605" y="534"/>
                    </a:lnTo>
                    <a:lnTo>
                      <a:pt x="2599" y="530"/>
                    </a:lnTo>
                    <a:lnTo>
                      <a:pt x="2591" y="525"/>
                    </a:lnTo>
                    <a:lnTo>
                      <a:pt x="2583" y="521"/>
                    </a:lnTo>
                    <a:lnTo>
                      <a:pt x="2570" y="523"/>
                    </a:lnTo>
                    <a:lnTo>
                      <a:pt x="2561" y="528"/>
                    </a:lnTo>
                    <a:lnTo>
                      <a:pt x="2555" y="532"/>
                    </a:lnTo>
                    <a:lnTo>
                      <a:pt x="2551" y="537"/>
                    </a:lnTo>
                    <a:lnTo>
                      <a:pt x="2551" y="543"/>
                    </a:lnTo>
                    <a:lnTo>
                      <a:pt x="2550" y="547"/>
                    </a:lnTo>
                    <a:lnTo>
                      <a:pt x="2550" y="552"/>
                    </a:lnTo>
                    <a:lnTo>
                      <a:pt x="2552" y="556"/>
                    </a:lnTo>
                    <a:lnTo>
                      <a:pt x="2558" y="561"/>
                    </a:lnTo>
                    <a:lnTo>
                      <a:pt x="2562" y="566"/>
                    </a:lnTo>
                    <a:lnTo>
                      <a:pt x="2582" y="568"/>
                    </a:lnTo>
                    <a:lnTo>
                      <a:pt x="2591" y="563"/>
                    </a:lnTo>
                    <a:lnTo>
                      <a:pt x="2600" y="559"/>
                    </a:lnTo>
                    <a:lnTo>
                      <a:pt x="2608" y="554"/>
                    </a:lnTo>
                    <a:close/>
                    <a:moveTo>
                      <a:pt x="2794" y="554"/>
                    </a:moveTo>
                    <a:lnTo>
                      <a:pt x="2800" y="552"/>
                    </a:lnTo>
                    <a:lnTo>
                      <a:pt x="2804" y="549"/>
                    </a:lnTo>
                    <a:lnTo>
                      <a:pt x="2809" y="546"/>
                    </a:lnTo>
                    <a:lnTo>
                      <a:pt x="2814" y="544"/>
                    </a:lnTo>
                    <a:lnTo>
                      <a:pt x="2818" y="541"/>
                    </a:lnTo>
                    <a:lnTo>
                      <a:pt x="2822" y="538"/>
                    </a:lnTo>
                    <a:lnTo>
                      <a:pt x="2833" y="537"/>
                    </a:lnTo>
                    <a:lnTo>
                      <a:pt x="2842" y="537"/>
                    </a:lnTo>
                    <a:lnTo>
                      <a:pt x="2848" y="539"/>
                    </a:lnTo>
                    <a:lnTo>
                      <a:pt x="2853" y="541"/>
                    </a:lnTo>
                    <a:lnTo>
                      <a:pt x="2858" y="544"/>
                    </a:lnTo>
                    <a:lnTo>
                      <a:pt x="2864" y="547"/>
                    </a:lnTo>
                    <a:lnTo>
                      <a:pt x="2870" y="549"/>
                    </a:lnTo>
                    <a:lnTo>
                      <a:pt x="2876" y="552"/>
                    </a:lnTo>
                    <a:lnTo>
                      <a:pt x="2890" y="553"/>
                    </a:lnTo>
                    <a:lnTo>
                      <a:pt x="2899" y="551"/>
                    </a:lnTo>
                    <a:lnTo>
                      <a:pt x="2905" y="548"/>
                    </a:lnTo>
                    <a:lnTo>
                      <a:pt x="2911" y="546"/>
                    </a:lnTo>
                    <a:lnTo>
                      <a:pt x="2915" y="543"/>
                    </a:lnTo>
                    <a:lnTo>
                      <a:pt x="2920" y="540"/>
                    </a:lnTo>
                    <a:lnTo>
                      <a:pt x="2923" y="538"/>
                    </a:lnTo>
                    <a:lnTo>
                      <a:pt x="2928" y="536"/>
                    </a:lnTo>
                    <a:lnTo>
                      <a:pt x="2932" y="532"/>
                    </a:lnTo>
                    <a:lnTo>
                      <a:pt x="2937" y="530"/>
                    </a:lnTo>
                    <a:lnTo>
                      <a:pt x="2940" y="528"/>
                    </a:lnTo>
                    <a:lnTo>
                      <a:pt x="2945" y="524"/>
                    </a:lnTo>
                    <a:lnTo>
                      <a:pt x="2948" y="522"/>
                    </a:lnTo>
                    <a:lnTo>
                      <a:pt x="2952" y="520"/>
                    </a:lnTo>
                    <a:lnTo>
                      <a:pt x="2954" y="516"/>
                    </a:lnTo>
                    <a:lnTo>
                      <a:pt x="2954" y="514"/>
                    </a:lnTo>
                    <a:lnTo>
                      <a:pt x="2954" y="510"/>
                    </a:lnTo>
                    <a:lnTo>
                      <a:pt x="2955" y="508"/>
                    </a:lnTo>
                    <a:lnTo>
                      <a:pt x="2955" y="506"/>
                    </a:lnTo>
                    <a:lnTo>
                      <a:pt x="2956" y="502"/>
                    </a:lnTo>
                    <a:lnTo>
                      <a:pt x="2955" y="500"/>
                    </a:lnTo>
                    <a:lnTo>
                      <a:pt x="2953" y="498"/>
                    </a:lnTo>
                    <a:lnTo>
                      <a:pt x="2950" y="494"/>
                    </a:lnTo>
                    <a:lnTo>
                      <a:pt x="2946" y="492"/>
                    </a:lnTo>
                    <a:lnTo>
                      <a:pt x="2935" y="491"/>
                    </a:lnTo>
                    <a:lnTo>
                      <a:pt x="2924" y="492"/>
                    </a:lnTo>
                    <a:lnTo>
                      <a:pt x="2920" y="495"/>
                    </a:lnTo>
                    <a:lnTo>
                      <a:pt x="2914" y="498"/>
                    </a:lnTo>
                    <a:lnTo>
                      <a:pt x="2903" y="499"/>
                    </a:lnTo>
                    <a:lnTo>
                      <a:pt x="2888" y="499"/>
                    </a:lnTo>
                    <a:lnTo>
                      <a:pt x="2875" y="499"/>
                    </a:lnTo>
                    <a:lnTo>
                      <a:pt x="2863" y="501"/>
                    </a:lnTo>
                    <a:lnTo>
                      <a:pt x="2855" y="503"/>
                    </a:lnTo>
                    <a:lnTo>
                      <a:pt x="2847" y="506"/>
                    </a:lnTo>
                    <a:lnTo>
                      <a:pt x="2838" y="507"/>
                    </a:lnTo>
                    <a:lnTo>
                      <a:pt x="2826" y="506"/>
                    </a:lnTo>
                    <a:lnTo>
                      <a:pt x="2816" y="503"/>
                    </a:lnTo>
                    <a:lnTo>
                      <a:pt x="2804" y="502"/>
                    </a:lnTo>
                    <a:lnTo>
                      <a:pt x="2793" y="503"/>
                    </a:lnTo>
                    <a:lnTo>
                      <a:pt x="2784" y="506"/>
                    </a:lnTo>
                    <a:lnTo>
                      <a:pt x="2777" y="508"/>
                    </a:lnTo>
                    <a:lnTo>
                      <a:pt x="2770" y="509"/>
                    </a:lnTo>
                    <a:lnTo>
                      <a:pt x="2761" y="507"/>
                    </a:lnTo>
                    <a:lnTo>
                      <a:pt x="2754" y="505"/>
                    </a:lnTo>
                    <a:lnTo>
                      <a:pt x="2747" y="502"/>
                    </a:lnTo>
                    <a:lnTo>
                      <a:pt x="2741" y="500"/>
                    </a:lnTo>
                    <a:lnTo>
                      <a:pt x="2731" y="498"/>
                    </a:lnTo>
                    <a:lnTo>
                      <a:pt x="2718" y="498"/>
                    </a:lnTo>
                    <a:lnTo>
                      <a:pt x="2711" y="500"/>
                    </a:lnTo>
                    <a:lnTo>
                      <a:pt x="2703" y="502"/>
                    </a:lnTo>
                    <a:lnTo>
                      <a:pt x="2696" y="505"/>
                    </a:lnTo>
                    <a:lnTo>
                      <a:pt x="2690" y="507"/>
                    </a:lnTo>
                    <a:lnTo>
                      <a:pt x="2685" y="509"/>
                    </a:lnTo>
                    <a:lnTo>
                      <a:pt x="2679" y="511"/>
                    </a:lnTo>
                    <a:lnTo>
                      <a:pt x="2673" y="515"/>
                    </a:lnTo>
                    <a:lnTo>
                      <a:pt x="2667" y="517"/>
                    </a:lnTo>
                    <a:lnTo>
                      <a:pt x="2663" y="520"/>
                    </a:lnTo>
                    <a:lnTo>
                      <a:pt x="2658" y="522"/>
                    </a:lnTo>
                    <a:lnTo>
                      <a:pt x="2653" y="525"/>
                    </a:lnTo>
                    <a:lnTo>
                      <a:pt x="2650" y="528"/>
                    </a:lnTo>
                    <a:lnTo>
                      <a:pt x="2645" y="530"/>
                    </a:lnTo>
                    <a:lnTo>
                      <a:pt x="2642" y="533"/>
                    </a:lnTo>
                    <a:lnTo>
                      <a:pt x="2637" y="536"/>
                    </a:lnTo>
                    <a:lnTo>
                      <a:pt x="2637" y="538"/>
                    </a:lnTo>
                    <a:lnTo>
                      <a:pt x="2637" y="541"/>
                    </a:lnTo>
                    <a:lnTo>
                      <a:pt x="2638" y="544"/>
                    </a:lnTo>
                    <a:lnTo>
                      <a:pt x="2638" y="547"/>
                    </a:lnTo>
                    <a:lnTo>
                      <a:pt x="2640" y="549"/>
                    </a:lnTo>
                    <a:lnTo>
                      <a:pt x="2640" y="552"/>
                    </a:lnTo>
                    <a:lnTo>
                      <a:pt x="2642" y="555"/>
                    </a:lnTo>
                    <a:lnTo>
                      <a:pt x="2650" y="558"/>
                    </a:lnTo>
                    <a:lnTo>
                      <a:pt x="2663" y="559"/>
                    </a:lnTo>
                    <a:lnTo>
                      <a:pt x="2676" y="559"/>
                    </a:lnTo>
                    <a:lnTo>
                      <a:pt x="2691" y="558"/>
                    </a:lnTo>
                    <a:lnTo>
                      <a:pt x="2705" y="556"/>
                    </a:lnTo>
                    <a:lnTo>
                      <a:pt x="2720" y="556"/>
                    </a:lnTo>
                    <a:lnTo>
                      <a:pt x="2732" y="558"/>
                    </a:lnTo>
                    <a:lnTo>
                      <a:pt x="2744" y="560"/>
                    </a:lnTo>
                    <a:lnTo>
                      <a:pt x="2756" y="561"/>
                    </a:lnTo>
                    <a:lnTo>
                      <a:pt x="2771" y="561"/>
                    </a:lnTo>
                    <a:lnTo>
                      <a:pt x="2780" y="559"/>
                    </a:lnTo>
                    <a:lnTo>
                      <a:pt x="2789" y="556"/>
                    </a:lnTo>
                    <a:lnTo>
                      <a:pt x="2794" y="554"/>
                    </a:lnTo>
                    <a:close/>
                    <a:moveTo>
                      <a:pt x="6516" y="464"/>
                    </a:moveTo>
                    <a:lnTo>
                      <a:pt x="6518" y="460"/>
                    </a:lnTo>
                    <a:lnTo>
                      <a:pt x="6519" y="455"/>
                    </a:lnTo>
                    <a:lnTo>
                      <a:pt x="6521" y="450"/>
                    </a:lnTo>
                    <a:lnTo>
                      <a:pt x="6523" y="445"/>
                    </a:lnTo>
                    <a:lnTo>
                      <a:pt x="6525" y="440"/>
                    </a:lnTo>
                    <a:lnTo>
                      <a:pt x="6526" y="435"/>
                    </a:lnTo>
                    <a:lnTo>
                      <a:pt x="6527" y="430"/>
                    </a:lnTo>
                    <a:lnTo>
                      <a:pt x="6524" y="425"/>
                    </a:lnTo>
                    <a:lnTo>
                      <a:pt x="6518" y="420"/>
                    </a:lnTo>
                    <a:lnTo>
                      <a:pt x="6512" y="418"/>
                    </a:lnTo>
                    <a:lnTo>
                      <a:pt x="6506" y="423"/>
                    </a:lnTo>
                    <a:lnTo>
                      <a:pt x="6499" y="428"/>
                    </a:lnTo>
                    <a:lnTo>
                      <a:pt x="6501" y="433"/>
                    </a:lnTo>
                    <a:lnTo>
                      <a:pt x="6502" y="438"/>
                    </a:lnTo>
                    <a:lnTo>
                      <a:pt x="6504" y="443"/>
                    </a:lnTo>
                    <a:lnTo>
                      <a:pt x="6505" y="448"/>
                    </a:lnTo>
                    <a:lnTo>
                      <a:pt x="6502" y="453"/>
                    </a:lnTo>
                    <a:lnTo>
                      <a:pt x="6498" y="458"/>
                    </a:lnTo>
                    <a:lnTo>
                      <a:pt x="6495" y="463"/>
                    </a:lnTo>
                    <a:lnTo>
                      <a:pt x="6497" y="468"/>
                    </a:lnTo>
                    <a:lnTo>
                      <a:pt x="6516" y="464"/>
                    </a:lnTo>
                    <a:close/>
                    <a:moveTo>
                      <a:pt x="6604" y="375"/>
                    </a:moveTo>
                    <a:lnTo>
                      <a:pt x="6604" y="371"/>
                    </a:lnTo>
                    <a:lnTo>
                      <a:pt x="6605" y="366"/>
                    </a:lnTo>
                    <a:lnTo>
                      <a:pt x="6605" y="362"/>
                    </a:lnTo>
                    <a:lnTo>
                      <a:pt x="6605" y="357"/>
                    </a:lnTo>
                    <a:lnTo>
                      <a:pt x="6603" y="352"/>
                    </a:lnTo>
                    <a:lnTo>
                      <a:pt x="6599" y="349"/>
                    </a:lnTo>
                    <a:lnTo>
                      <a:pt x="6592" y="344"/>
                    </a:lnTo>
                    <a:lnTo>
                      <a:pt x="6585" y="340"/>
                    </a:lnTo>
                    <a:lnTo>
                      <a:pt x="6581" y="344"/>
                    </a:lnTo>
                    <a:lnTo>
                      <a:pt x="6578" y="349"/>
                    </a:lnTo>
                    <a:lnTo>
                      <a:pt x="6574" y="352"/>
                    </a:lnTo>
                    <a:lnTo>
                      <a:pt x="6571" y="357"/>
                    </a:lnTo>
                    <a:lnTo>
                      <a:pt x="6574" y="362"/>
                    </a:lnTo>
                    <a:lnTo>
                      <a:pt x="6577" y="366"/>
                    </a:lnTo>
                    <a:lnTo>
                      <a:pt x="6580" y="371"/>
                    </a:lnTo>
                    <a:lnTo>
                      <a:pt x="6584" y="375"/>
                    </a:lnTo>
                    <a:lnTo>
                      <a:pt x="6604" y="375"/>
                    </a:lnTo>
                    <a:close/>
                    <a:moveTo>
                      <a:pt x="4109" y="340"/>
                    </a:moveTo>
                    <a:lnTo>
                      <a:pt x="4107" y="336"/>
                    </a:lnTo>
                    <a:lnTo>
                      <a:pt x="4105" y="334"/>
                    </a:lnTo>
                    <a:lnTo>
                      <a:pt x="4103" y="330"/>
                    </a:lnTo>
                    <a:lnTo>
                      <a:pt x="4101" y="327"/>
                    </a:lnTo>
                    <a:lnTo>
                      <a:pt x="4099" y="325"/>
                    </a:lnTo>
                    <a:lnTo>
                      <a:pt x="4097" y="321"/>
                    </a:lnTo>
                    <a:lnTo>
                      <a:pt x="4097" y="318"/>
                    </a:lnTo>
                    <a:lnTo>
                      <a:pt x="4098" y="316"/>
                    </a:lnTo>
                    <a:lnTo>
                      <a:pt x="4098" y="312"/>
                    </a:lnTo>
                    <a:lnTo>
                      <a:pt x="4098" y="310"/>
                    </a:lnTo>
                    <a:lnTo>
                      <a:pt x="4099" y="306"/>
                    </a:lnTo>
                    <a:lnTo>
                      <a:pt x="4099" y="303"/>
                    </a:lnTo>
                    <a:lnTo>
                      <a:pt x="4102" y="301"/>
                    </a:lnTo>
                    <a:lnTo>
                      <a:pt x="4104" y="297"/>
                    </a:lnTo>
                    <a:lnTo>
                      <a:pt x="4106" y="294"/>
                    </a:lnTo>
                    <a:lnTo>
                      <a:pt x="4109" y="291"/>
                    </a:lnTo>
                    <a:lnTo>
                      <a:pt x="4112" y="288"/>
                    </a:lnTo>
                    <a:lnTo>
                      <a:pt x="4116" y="286"/>
                    </a:lnTo>
                    <a:lnTo>
                      <a:pt x="4119" y="282"/>
                    </a:lnTo>
                    <a:lnTo>
                      <a:pt x="4125" y="280"/>
                    </a:lnTo>
                    <a:lnTo>
                      <a:pt x="4132" y="276"/>
                    </a:lnTo>
                    <a:lnTo>
                      <a:pt x="4140" y="274"/>
                    </a:lnTo>
                    <a:lnTo>
                      <a:pt x="4154" y="273"/>
                    </a:lnTo>
                    <a:lnTo>
                      <a:pt x="4169" y="273"/>
                    </a:lnTo>
                    <a:lnTo>
                      <a:pt x="4185" y="273"/>
                    </a:lnTo>
                    <a:lnTo>
                      <a:pt x="4197" y="273"/>
                    </a:lnTo>
                    <a:lnTo>
                      <a:pt x="4207" y="269"/>
                    </a:lnTo>
                    <a:lnTo>
                      <a:pt x="4213" y="267"/>
                    </a:lnTo>
                    <a:lnTo>
                      <a:pt x="4218" y="264"/>
                    </a:lnTo>
                    <a:lnTo>
                      <a:pt x="4224" y="261"/>
                    </a:lnTo>
                    <a:lnTo>
                      <a:pt x="4230" y="258"/>
                    </a:lnTo>
                    <a:lnTo>
                      <a:pt x="4234" y="256"/>
                    </a:lnTo>
                    <a:lnTo>
                      <a:pt x="4239" y="252"/>
                    </a:lnTo>
                    <a:lnTo>
                      <a:pt x="4243" y="250"/>
                    </a:lnTo>
                    <a:lnTo>
                      <a:pt x="4252" y="248"/>
                    </a:lnTo>
                    <a:lnTo>
                      <a:pt x="4260" y="244"/>
                    </a:lnTo>
                    <a:lnTo>
                      <a:pt x="4273" y="243"/>
                    </a:lnTo>
                    <a:lnTo>
                      <a:pt x="4290" y="243"/>
                    </a:lnTo>
                    <a:lnTo>
                      <a:pt x="4303" y="242"/>
                    </a:lnTo>
                    <a:lnTo>
                      <a:pt x="4315" y="239"/>
                    </a:lnTo>
                    <a:lnTo>
                      <a:pt x="4332" y="239"/>
                    </a:lnTo>
                    <a:lnTo>
                      <a:pt x="4348" y="241"/>
                    </a:lnTo>
                    <a:lnTo>
                      <a:pt x="4363" y="239"/>
                    </a:lnTo>
                    <a:lnTo>
                      <a:pt x="4369" y="237"/>
                    </a:lnTo>
                    <a:lnTo>
                      <a:pt x="4374" y="234"/>
                    </a:lnTo>
                    <a:lnTo>
                      <a:pt x="4378" y="230"/>
                    </a:lnTo>
                    <a:lnTo>
                      <a:pt x="4385" y="228"/>
                    </a:lnTo>
                    <a:lnTo>
                      <a:pt x="4389" y="224"/>
                    </a:lnTo>
                    <a:lnTo>
                      <a:pt x="4393" y="222"/>
                    </a:lnTo>
                    <a:lnTo>
                      <a:pt x="4397" y="219"/>
                    </a:lnTo>
                    <a:lnTo>
                      <a:pt x="4402" y="216"/>
                    </a:lnTo>
                    <a:lnTo>
                      <a:pt x="4414" y="214"/>
                    </a:lnTo>
                    <a:lnTo>
                      <a:pt x="4428" y="213"/>
                    </a:lnTo>
                    <a:lnTo>
                      <a:pt x="4444" y="213"/>
                    </a:lnTo>
                    <a:lnTo>
                      <a:pt x="4459" y="214"/>
                    </a:lnTo>
                    <a:lnTo>
                      <a:pt x="4472" y="216"/>
                    </a:lnTo>
                    <a:lnTo>
                      <a:pt x="4488" y="215"/>
                    </a:lnTo>
                    <a:lnTo>
                      <a:pt x="4495" y="212"/>
                    </a:lnTo>
                    <a:lnTo>
                      <a:pt x="4504" y="209"/>
                    </a:lnTo>
                    <a:lnTo>
                      <a:pt x="4510" y="207"/>
                    </a:lnTo>
                    <a:lnTo>
                      <a:pt x="4515" y="204"/>
                    </a:lnTo>
                    <a:lnTo>
                      <a:pt x="4521" y="201"/>
                    </a:lnTo>
                    <a:lnTo>
                      <a:pt x="4527" y="198"/>
                    </a:lnTo>
                    <a:lnTo>
                      <a:pt x="4534" y="196"/>
                    </a:lnTo>
                    <a:lnTo>
                      <a:pt x="4545" y="194"/>
                    </a:lnTo>
                    <a:lnTo>
                      <a:pt x="4558" y="196"/>
                    </a:lnTo>
                    <a:lnTo>
                      <a:pt x="4564" y="198"/>
                    </a:lnTo>
                    <a:lnTo>
                      <a:pt x="4572" y="201"/>
                    </a:lnTo>
                    <a:lnTo>
                      <a:pt x="4579" y="204"/>
                    </a:lnTo>
                    <a:lnTo>
                      <a:pt x="4587" y="206"/>
                    </a:lnTo>
                    <a:lnTo>
                      <a:pt x="4594" y="209"/>
                    </a:lnTo>
                    <a:lnTo>
                      <a:pt x="4598" y="212"/>
                    </a:lnTo>
                    <a:lnTo>
                      <a:pt x="4603" y="215"/>
                    </a:lnTo>
                    <a:lnTo>
                      <a:pt x="4604" y="219"/>
                    </a:lnTo>
                    <a:lnTo>
                      <a:pt x="4606" y="221"/>
                    </a:lnTo>
                    <a:lnTo>
                      <a:pt x="4608" y="224"/>
                    </a:lnTo>
                    <a:lnTo>
                      <a:pt x="4609" y="227"/>
                    </a:lnTo>
                    <a:lnTo>
                      <a:pt x="4611" y="230"/>
                    </a:lnTo>
                    <a:lnTo>
                      <a:pt x="4612" y="234"/>
                    </a:lnTo>
                    <a:lnTo>
                      <a:pt x="4612" y="236"/>
                    </a:lnTo>
                    <a:lnTo>
                      <a:pt x="4611" y="239"/>
                    </a:lnTo>
                    <a:lnTo>
                      <a:pt x="4611" y="243"/>
                    </a:lnTo>
                    <a:lnTo>
                      <a:pt x="4611" y="245"/>
                    </a:lnTo>
                    <a:lnTo>
                      <a:pt x="4611" y="249"/>
                    </a:lnTo>
                    <a:lnTo>
                      <a:pt x="4610" y="252"/>
                    </a:lnTo>
                    <a:lnTo>
                      <a:pt x="4609" y="254"/>
                    </a:lnTo>
                    <a:lnTo>
                      <a:pt x="4606" y="258"/>
                    </a:lnTo>
                    <a:lnTo>
                      <a:pt x="4604" y="260"/>
                    </a:lnTo>
                    <a:lnTo>
                      <a:pt x="4603" y="264"/>
                    </a:lnTo>
                    <a:lnTo>
                      <a:pt x="4601" y="267"/>
                    </a:lnTo>
                    <a:lnTo>
                      <a:pt x="4598" y="269"/>
                    </a:lnTo>
                    <a:lnTo>
                      <a:pt x="4596" y="273"/>
                    </a:lnTo>
                    <a:lnTo>
                      <a:pt x="4594" y="275"/>
                    </a:lnTo>
                    <a:lnTo>
                      <a:pt x="4591" y="279"/>
                    </a:lnTo>
                    <a:lnTo>
                      <a:pt x="4588" y="282"/>
                    </a:lnTo>
                    <a:lnTo>
                      <a:pt x="4585" y="284"/>
                    </a:lnTo>
                    <a:lnTo>
                      <a:pt x="4580" y="288"/>
                    </a:lnTo>
                    <a:lnTo>
                      <a:pt x="4574" y="290"/>
                    </a:lnTo>
                    <a:lnTo>
                      <a:pt x="4571" y="294"/>
                    </a:lnTo>
                    <a:lnTo>
                      <a:pt x="4566" y="296"/>
                    </a:lnTo>
                    <a:lnTo>
                      <a:pt x="4563" y="299"/>
                    </a:lnTo>
                    <a:lnTo>
                      <a:pt x="4559" y="303"/>
                    </a:lnTo>
                    <a:lnTo>
                      <a:pt x="4556" y="305"/>
                    </a:lnTo>
                    <a:lnTo>
                      <a:pt x="4553" y="309"/>
                    </a:lnTo>
                    <a:lnTo>
                      <a:pt x="4551" y="311"/>
                    </a:lnTo>
                    <a:lnTo>
                      <a:pt x="4549" y="314"/>
                    </a:lnTo>
                    <a:lnTo>
                      <a:pt x="4546" y="318"/>
                    </a:lnTo>
                    <a:lnTo>
                      <a:pt x="4543" y="320"/>
                    </a:lnTo>
                    <a:lnTo>
                      <a:pt x="4541" y="324"/>
                    </a:lnTo>
                    <a:lnTo>
                      <a:pt x="4534" y="321"/>
                    </a:lnTo>
                    <a:lnTo>
                      <a:pt x="4533" y="319"/>
                    </a:lnTo>
                    <a:lnTo>
                      <a:pt x="4533" y="316"/>
                    </a:lnTo>
                    <a:lnTo>
                      <a:pt x="4532" y="312"/>
                    </a:lnTo>
                    <a:lnTo>
                      <a:pt x="4530" y="310"/>
                    </a:lnTo>
                    <a:lnTo>
                      <a:pt x="4530" y="306"/>
                    </a:lnTo>
                    <a:lnTo>
                      <a:pt x="4528" y="304"/>
                    </a:lnTo>
                    <a:lnTo>
                      <a:pt x="4520" y="301"/>
                    </a:lnTo>
                    <a:lnTo>
                      <a:pt x="4513" y="298"/>
                    </a:lnTo>
                    <a:lnTo>
                      <a:pt x="4507" y="295"/>
                    </a:lnTo>
                    <a:lnTo>
                      <a:pt x="4502" y="292"/>
                    </a:lnTo>
                    <a:lnTo>
                      <a:pt x="4498" y="289"/>
                    </a:lnTo>
                    <a:lnTo>
                      <a:pt x="4493" y="287"/>
                    </a:lnTo>
                    <a:lnTo>
                      <a:pt x="4489" y="283"/>
                    </a:lnTo>
                    <a:lnTo>
                      <a:pt x="4485" y="281"/>
                    </a:lnTo>
                    <a:lnTo>
                      <a:pt x="4481" y="277"/>
                    </a:lnTo>
                    <a:lnTo>
                      <a:pt x="4476" y="275"/>
                    </a:lnTo>
                    <a:lnTo>
                      <a:pt x="4473" y="272"/>
                    </a:lnTo>
                    <a:lnTo>
                      <a:pt x="4466" y="269"/>
                    </a:lnTo>
                    <a:lnTo>
                      <a:pt x="4457" y="267"/>
                    </a:lnTo>
                    <a:lnTo>
                      <a:pt x="4442" y="266"/>
                    </a:lnTo>
                    <a:lnTo>
                      <a:pt x="4429" y="267"/>
                    </a:lnTo>
                    <a:lnTo>
                      <a:pt x="4420" y="269"/>
                    </a:lnTo>
                    <a:lnTo>
                      <a:pt x="4413" y="272"/>
                    </a:lnTo>
                    <a:lnTo>
                      <a:pt x="4406" y="275"/>
                    </a:lnTo>
                    <a:lnTo>
                      <a:pt x="4398" y="277"/>
                    </a:lnTo>
                    <a:lnTo>
                      <a:pt x="4389" y="280"/>
                    </a:lnTo>
                    <a:lnTo>
                      <a:pt x="4379" y="283"/>
                    </a:lnTo>
                    <a:lnTo>
                      <a:pt x="4369" y="286"/>
                    </a:lnTo>
                    <a:lnTo>
                      <a:pt x="4360" y="288"/>
                    </a:lnTo>
                    <a:lnTo>
                      <a:pt x="4349" y="290"/>
                    </a:lnTo>
                    <a:lnTo>
                      <a:pt x="4345" y="292"/>
                    </a:lnTo>
                    <a:lnTo>
                      <a:pt x="4339" y="296"/>
                    </a:lnTo>
                    <a:lnTo>
                      <a:pt x="4334" y="298"/>
                    </a:lnTo>
                    <a:lnTo>
                      <a:pt x="4330" y="302"/>
                    </a:lnTo>
                    <a:lnTo>
                      <a:pt x="4326" y="305"/>
                    </a:lnTo>
                    <a:lnTo>
                      <a:pt x="4323" y="307"/>
                    </a:lnTo>
                    <a:lnTo>
                      <a:pt x="4321" y="311"/>
                    </a:lnTo>
                    <a:lnTo>
                      <a:pt x="4317" y="313"/>
                    </a:lnTo>
                    <a:lnTo>
                      <a:pt x="4315" y="317"/>
                    </a:lnTo>
                    <a:lnTo>
                      <a:pt x="4311" y="320"/>
                    </a:lnTo>
                    <a:lnTo>
                      <a:pt x="4308" y="322"/>
                    </a:lnTo>
                    <a:lnTo>
                      <a:pt x="4305" y="326"/>
                    </a:lnTo>
                    <a:lnTo>
                      <a:pt x="4301" y="328"/>
                    </a:lnTo>
                    <a:lnTo>
                      <a:pt x="4298" y="332"/>
                    </a:lnTo>
                    <a:lnTo>
                      <a:pt x="4290" y="334"/>
                    </a:lnTo>
                    <a:lnTo>
                      <a:pt x="4280" y="336"/>
                    </a:lnTo>
                    <a:lnTo>
                      <a:pt x="4269" y="335"/>
                    </a:lnTo>
                    <a:lnTo>
                      <a:pt x="4257" y="333"/>
                    </a:lnTo>
                    <a:lnTo>
                      <a:pt x="4249" y="330"/>
                    </a:lnTo>
                    <a:lnTo>
                      <a:pt x="4235" y="329"/>
                    </a:lnTo>
                    <a:lnTo>
                      <a:pt x="4225" y="330"/>
                    </a:lnTo>
                    <a:lnTo>
                      <a:pt x="4220" y="334"/>
                    </a:lnTo>
                    <a:lnTo>
                      <a:pt x="4217" y="336"/>
                    </a:lnTo>
                    <a:lnTo>
                      <a:pt x="4212" y="340"/>
                    </a:lnTo>
                    <a:lnTo>
                      <a:pt x="4208" y="342"/>
                    </a:lnTo>
                    <a:lnTo>
                      <a:pt x="4203" y="345"/>
                    </a:lnTo>
                    <a:lnTo>
                      <a:pt x="4199" y="349"/>
                    </a:lnTo>
                    <a:lnTo>
                      <a:pt x="4193" y="351"/>
                    </a:lnTo>
                    <a:lnTo>
                      <a:pt x="4181" y="354"/>
                    </a:lnTo>
                    <a:lnTo>
                      <a:pt x="4171" y="354"/>
                    </a:lnTo>
                    <a:lnTo>
                      <a:pt x="4162" y="351"/>
                    </a:lnTo>
                    <a:lnTo>
                      <a:pt x="4148" y="350"/>
                    </a:lnTo>
                    <a:lnTo>
                      <a:pt x="4133" y="350"/>
                    </a:lnTo>
                    <a:lnTo>
                      <a:pt x="4121" y="348"/>
                    </a:lnTo>
                    <a:lnTo>
                      <a:pt x="4117" y="345"/>
                    </a:lnTo>
                    <a:lnTo>
                      <a:pt x="4113" y="342"/>
                    </a:lnTo>
                    <a:lnTo>
                      <a:pt x="4109" y="340"/>
                    </a:lnTo>
                    <a:close/>
                    <a:moveTo>
                      <a:pt x="3083" y="286"/>
                    </a:moveTo>
                    <a:lnTo>
                      <a:pt x="3084" y="286"/>
                    </a:lnTo>
                    <a:lnTo>
                      <a:pt x="3084" y="284"/>
                    </a:lnTo>
                    <a:lnTo>
                      <a:pt x="3084" y="286"/>
                    </a:lnTo>
                    <a:lnTo>
                      <a:pt x="3083" y="286"/>
                    </a:lnTo>
                    <a:close/>
                  </a:path>
                </a:pathLst>
              </a:custGeom>
              <a:solidFill>
                <a:srgbClr val="626262"/>
              </a:solidFill>
              <a:ln w="9525">
                <a:noFill/>
                <a:round/>
                <a:headEnd/>
                <a:tailEnd/>
              </a:ln>
            </p:spPr>
            <p:txBody>
              <a:bodyPr/>
              <a:lstStyle/>
              <a:p>
                <a:endParaRPr lang="ru-RU"/>
              </a:p>
            </p:txBody>
          </p:sp>
          <p:sp>
            <p:nvSpPr>
              <p:cNvPr id="22797" name="Freeform 15"/>
              <p:cNvSpPr>
                <a:spLocks noEditPoints="1"/>
              </p:cNvSpPr>
              <p:nvPr/>
            </p:nvSpPr>
            <p:spPr bwMode="auto">
              <a:xfrm>
                <a:off x="704" y="1189"/>
                <a:ext cx="3248" cy="635"/>
              </a:xfrm>
              <a:custGeom>
                <a:avLst/>
                <a:gdLst>
                  <a:gd name="T0" fmla="*/ 7 w 6495"/>
                  <a:gd name="T1" fmla="*/ 1 h 1270"/>
                  <a:gd name="T2" fmla="*/ 7 w 6495"/>
                  <a:gd name="T3" fmla="*/ 3 h 1270"/>
                  <a:gd name="T4" fmla="*/ 10 w 6495"/>
                  <a:gd name="T5" fmla="*/ 5 h 1270"/>
                  <a:gd name="T6" fmla="*/ 16 w 6495"/>
                  <a:gd name="T7" fmla="*/ 5 h 1270"/>
                  <a:gd name="T8" fmla="*/ 18 w 6495"/>
                  <a:gd name="T9" fmla="*/ 3 h 1270"/>
                  <a:gd name="T10" fmla="*/ 21 w 6495"/>
                  <a:gd name="T11" fmla="*/ 2 h 1270"/>
                  <a:gd name="T12" fmla="*/ 22 w 6495"/>
                  <a:gd name="T13" fmla="*/ 5 h 1270"/>
                  <a:gd name="T14" fmla="*/ 29 w 6495"/>
                  <a:gd name="T15" fmla="*/ 3 h 1270"/>
                  <a:gd name="T16" fmla="*/ 30 w 6495"/>
                  <a:gd name="T17" fmla="*/ 5 h 1270"/>
                  <a:gd name="T18" fmla="*/ 31 w 6495"/>
                  <a:gd name="T19" fmla="*/ 7 h 1270"/>
                  <a:gd name="T20" fmla="*/ 37 w 6495"/>
                  <a:gd name="T21" fmla="*/ 6 h 1270"/>
                  <a:gd name="T22" fmla="*/ 41 w 6495"/>
                  <a:gd name="T23" fmla="*/ 5 h 1270"/>
                  <a:gd name="T24" fmla="*/ 42 w 6495"/>
                  <a:gd name="T25" fmla="*/ 5 h 1270"/>
                  <a:gd name="T26" fmla="*/ 43 w 6495"/>
                  <a:gd name="T27" fmla="*/ 2 h 1270"/>
                  <a:gd name="T28" fmla="*/ 44 w 6495"/>
                  <a:gd name="T29" fmla="*/ 1 h 1270"/>
                  <a:gd name="T30" fmla="*/ 44 w 6495"/>
                  <a:gd name="T31" fmla="*/ 2 h 1270"/>
                  <a:gd name="T32" fmla="*/ 47 w 6495"/>
                  <a:gd name="T33" fmla="*/ 3 h 1270"/>
                  <a:gd name="T34" fmla="*/ 48 w 6495"/>
                  <a:gd name="T35" fmla="*/ 3 h 1270"/>
                  <a:gd name="T36" fmla="*/ 50 w 6495"/>
                  <a:gd name="T37" fmla="*/ 1 h 1270"/>
                  <a:gd name="T38" fmla="*/ 51 w 6495"/>
                  <a:gd name="T39" fmla="*/ 3 h 1270"/>
                  <a:gd name="T40" fmla="*/ 6 w 6495"/>
                  <a:gd name="T41" fmla="*/ 9 h 1270"/>
                  <a:gd name="T42" fmla="*/ 5 w 6495"/>
                  <a:gd name="T43" fmla="*/ 6 h 1270"/>
                  <a:gd name="T44" fmla="*/ 3 w 6495"/>
                  <a:gd name="T45" fmla="*/ 5 h 1270"/>
                  <a:gd name="T46" fmla="*/ 0 w 6495"/>
                  <a:gd name="T47" fmla="*/ 2 h 1270"/>
                  <a:gd name="T48" fmla="*/ 1 w 6495"/>
                  <a:gd name="T49" fmla="*/ 1 h 1270"/>
                  <a:gd name="T50" fmla="*/ 3 w 6495"/>
                  <a:gd name="T51" fmla="*/ 1 h 1270"/>
                  <a:gd name="T52" fmla="*/ 20 w 6495"/>
                  <a:gd name="T53" fmla="*/ 5 h 1270"/>
                  <a:gd name="T54" fmla="*/ 18 w 6495"/>
                  <a:gd name="T55" fmla="*/ 5 h 1270"/>
                  <a:gd name="T56" fmla="*/ 49 w 6495"/>
                  <a:gd name="T57" fmla="*/ 2 h 1270"/>
                  <a:gd name="T58" fmla="*/ 31 w 6495"/>
                  <a:gd name="T59" fmla="*/ 1 h 1270"/>
                  <a:gd name="T60" fmla="*/ 33 w 6495"/>
                  <a:gd name="T61" fmla="*/ 2 h 1270"/>
                  <a:gd name="T62" fmla="*/ 30 w 6495"/>
                  <a:gd name="T63" fmla="*/ 2 h 1270"/>
                  <a:gd name="T64" fmla="*/ 6 w 6495"/>
                  <a:gd name="T65" fmla="*/ 1 h 1270"/>
                  <a:gd name="T66" fmla="*/ 7 w 6495"/>
                  <a:gd name="T67" fmla="*/ 2 h 1270"/>
                  <a:gd name="T68" fmla="*/ 7 w 6495"/>
                  <a:gd name="T69" fmla="*/ 4 h 1270"/>
                  <a:gd name="T70" fmla="*/ 11 w 6495"/>
                  <a:gd name="T71" fmla="*/ 5 h 1270"/>
                  <a:gd name="T72" fmla="*/ 16 w 6495"/>
                  <a:gd name="T73" fmla="*/ 5 h 1270"/>
                  <a:gd name="T74" fmla="*/ 20 w 6495"/>
                  <a:gd name="T75" fmla="*/ 5 h 1270"/>
                  <a:gd name="T76" fmla="*/ 26 w 6495"/>
                  <a:gd name="T77" fmla="*/ 5 h 1270"/>
                  <a:gd name="T78" fmla="*/ 29 w 6495"/>
                  <a:gd name="T79" fmla="*/ 5 h 1270"/>
                  <a:gd name="T80" fmla="*/ 30 w 6495"/>
                  <a:gd name="T81" fmla="*/ 6 h 1270"/>
                  <a:gd name="T82" fmla="*/ 31 w 6495"/>
                  <a:gd name="T83" fmla="*/ 9 h 1270"/>
                  <a:gd name="T84" fmla="*/ 34 w 6495"/>
                  <a:gd name="T85" fmla="*/ 9 h 1270"/>
                  <a:gd name="T86" fmla="*/ 38 w 6495"/>
                  <a:gd name="T87" fmla="*/ 7 h 1270"/>
                  <a:gd name="T88" fmla="*/ 41 w 6495"/>
                  <a:gd name="T89" fmla="*/ 6 h 1270"/>
                  <a:gd name="T90" fmla="*/ 41 w 6495"/>
                  <a:gd name="T91" fmla="*/ 5 h 1270"/>
                  <a:gd name="T92" fmla="*/ 43 w 6495"/>
                  <a:gd name="T93" fmla="*/ 3 h 1270"/>
                  <a:gd name="T94" fmla="*/ 44 w 6495"/>
                  <a:gd name="T95" fmla="*/ 3 h 1270"/>
                  <a:gd name="T96" fmla="*/ 45 w 6495"/>
                  <a:gd name="T97" fmla="*/ 5 h 1270"/>
                  <a:gd name="T98" fmla="*/ 48 w 6495"/>
                  <a:gd name="T99" fmla="*/ 5 h 1270"/>
                  <a:gd name="T100" fmla="*/ 49 w 6495"/>
                  <a:gd name="T101" fmla="*/ 4 h 1270"/>
                  <a:gd name="T102" fmla="*/ 51 w 6495"/>
                  <a:gd name="T103" fmla="*/ 5 h 1270"/>
                  <a:gd name="T104" fmla="*/ 6 w 6495"/>
                  <a:gd name="T105" fmla="*/ 9 h 1270"/>
                  <a:gd name="T106" fmla="*/ 5 w 6495"/>
                  <a:gd name="T107" fmla="*/ 6 h 1270"/>
                  <a:gd name="T108" fmla="*/ 3 w 6495"/>
                  <a:gd name="T109" fmla="*/ 5 h 1270"/>
                  <a:gd name="T110" fmla="*/ 1 w 6495"/>
                  <a:gd name="T111" fmla="*/ 2 h 1270"/>
                  <a:gd name="T112" fmla="*/ 1 w 6495"/>
                  <a:gd name="T113" fmla="*/ 1 h 1270"/>
                  <a:gd name="T114" fmla="*/ 3 w 6495"/>
                  <a:gd name="T115" fmla="*/ 1 h 1270"/>
                  <a:gd name="T116" fmla="*/ 17 w 6495"/>
                  <a:gd name="T117" fmla="*/ 5 h 1270"/>
                  <a:gd name="T118" fmla="*/ 19 w 6495"/>
                  <a:gd name="T119" fmla="*/ 2 h 1270"/>
                  <a:gd name="T120" fmla="*/ 20 w 6495"/>
                  <a:gd name="T121" fmla="*/ 3 h 1270"/>
                  <a:gd name="T122" fmla="*/ 30 w 6495"/>
                  <a:gd name="T123" fmla="*/ 2 h 1270"/>
                  <a:gd name="T124" fmla="*/ 33 w 6495"/>
                  <a:gd name="T125" fmla="*/ 1 h 12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495"/>
                  <a:gd name="T190" fmla="*/ 0 h 1270"/>
                  <a:gd name="T191" fmla="*/ 6495 w 6495"/>
                  <a:gd name="T192" fmla="*/ 1270 h 12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495" h="1270">
                    <a:moveTo>
                      <a:pt x="714" y="0"/>
                    </a:moveTo>
                    <a:lnTo>
                      <a:pt x="714" y="3"/>
                    </a:lnTo>
                    <a:lnTo>
                      <a:pt x="714" y="7"/>
                    </a:lnTo>
                    <a:lnTo>
                      <a:pt x="714" y="10"/>
                    </a:lnTo>
                    <a:lnTo>
                      <a:pt x="714" y="15"/>
                    </a:lnTo>
                    <a:lnTo>
                      <a:pt x="716" y="18"/>
                    </a:lnTo>
                    <a:lnTo>
                      <a:pt x="716" y="22"/>
                    </a:lnTo>
                    <a:lnTo>
                      <a:pt x="716" y="25"/>
                    </a:lnTo>
                    <a:lnTo>
                      <a:pt x="716" y="30"/>
                    </a:lnTo>
                    <a:lnTo>
                      <a:pt x="716" y="33"/>
                    </a:lnTo>
                    <a:lnTo>
                      <a:pt x="716" y="37"/>
                    </a:lnTo>
                    <a:lnTo>
                      <a:pt x="716" y="40"/>
                    </a:lnTo>
                    <a:lnTo>
                      <a:pt x="716" y="45"/>
                    </a:lnTo>
                    <a:lnTo>
                      <a:pt x="714" y="48"/>
                    </a:lnTo>
                    <a:lnTo>
                      <a:pt x="714" y="52"/>
                    </a:lnTo>
                    <a:lnTo>
                      <a:pt x="713" y="55"/>
                    </a:lnTo>
                    <a:lnTo>
                      <a:pt x="712" y="60"/>
                    </a:lnTo>
                    <a:lnTo>
                      <a:pt x="711" y="63"/>
                    </a:lnTo>
                    <a:lnTo>
                      <a:pt x="710" y="67"/>
                    </a:lnTo>
                    <a:lnTo>
                      <a:pt x="708" y="70"/>
                    </a:lnTo>
                    <a:lnTo>
                      <a:pt x="705" y="75"/>
                    </a:lnTo>
                    <a:lnTo>
                      <a:pt x="702" y="78"/>
                    </a:lnTo>
                    <a:lnTo>
                      <a:pt x="697" y="82"/>
                    </a:lnTo>
                    <a:lnTo>
                      <a:pt x="694" y="85"/>
                    </a:lnTo>
                    <a:lnTo>
                      <a:pt x="689" y="88"/>
                    </a:lnTo>
                    <a:lnTo>
                      <a:pt x="683" y="92"/>
                    </a:lnTo>
                    <a:lnTo>
                      <a:pt x="676" y="95"/>
                    </a:lnTo>
                    <a:lnTo>
                      <a:pt x="671" y="100"/>
                    </a:lnTo>
                    <a:lnTo>
                      <a:pt x="665" y="103"/>
                    </a:lnTo>
                    <a:lnTo>
                      <a:pt x="659" y="107"/>
                    </a:lnTo>
                    <a:lnTo>
                      <a:pt x="658" y="110"/>
                    </a:lnTo>
                    <a:lnTo>
                      <a:pt x="657" y="114"/>
                    </a:lnTo>
                    <a:lnTo>
                      <a:pt x="656" y="117"/>
                    </a:lnTo>
                    <a:lnTo>
                      <a:pt x="655" y="122"/>
                    </a:lnTo>
                    <a:lnTo>
                      <a:pt x="653" y="125"/>
                    </a:lnTo>
                    <a:lnTo>
                      <a:pt x="658" y="129"/>
                    </a:lnTo>
                    <a:lnTo>
                      <a:pt x="666" y="132"/>
                    </a:lnTo>
                    <a:lnTo>
                      <a:pt x="674" y="136"/>
                    </a:lnTo>
                    <a:lnTo>
                      <a:pt x="685" y="139"/>
                    </a:lnTo>
                    <a:lnTo>
                      <a:pt x="695" y="143"/>
                    </a:lnTo>
                    <a:lnTo>
                      <a:pt x="703" y="146"/>
                    </a:lnTo>
                    <a:lnTo>
                      <a:pt x="716" y="148"/>
                    </a:lnTo>
                    <a:lnTo>
                      <a:pt x="731" y="150"/>
                    </a:lnTo>
                    <a:lnTo>
                      <a:pt x="747" y="150"/>
                    </a:lnTo>
                    <a:lnTo>
                      <a:pt x="758" y="153"/>
                    </a:lnTo>
                    <a:lnTo>
                      <a:pt x="771" y="155"/>
                    </a:lnTo>
                    <a:lnTo>
                      <a:pt x="781" y="159"/>
                    </a:lnTo>
                    <a:lnTo>
                      <a:pt x="788" y="162"/>
                    </a:lnTo>
                    <a:lnTo>
                      <a:pt x="794" y="166"/>
                    </a:lnTo>
                    <a:lnTo>
                      <a:pt x="797" y="169"/>
                    </a:lnTo>
                    <a:lnTo>
                      <a:pt x="800" y="173"/>
                    </a:lnTo>
                    <a:lnTo>
                      <a:pt x="802" y="177"/>
                    </a:lnTo>
                    <a:lnTo>
                      <a:pt x="804" y="181"/>
                    </a:lnTo>
                    <a:lnTo>
                      <a:pt x="807" y="184"/>
                    </a:lnTo>
                    <a:lnTo>
                      <a:pt x="809" y="188"/>
                    </a:lnTo>
                    <a:lnTo>
                      <a:pt x="811" y="192"/>
                    </a:lnTo>
                    <a:lnTo>
                      <a:pt x="812" y="196"/>
                    </a:lnTo>
                    <a:lnTo>
                      <a:pt x="815" y="199"/>
                    </a:lnTo>
                    <a:lnTo>
                      <a:pt x="818" y="203"/>
                    </a:lnTo>
                    <a:lnTo>
                      <a:pt x="822" y="206"/>
                    </a:lnTo>
                    <a:lnTo>
                      <a:pt x="825" y="211"/>
                    </a:lnTo>
                    <a:lnTo>
                      <a:pt x="827" y="214"/>
                    </a:lnTo>
                    <a:lnTo>
                      <a:pt x="830" y="218"/>
                    </a:lnTo>
                    <a:lnTo>
                      <a:pt x="833" y="221"/>
                    </a:lnTo>
                    <a:lnTo>
                      <a:pt x="837" y="224"/>
                    </a:lnTo>
                    <a:lnTo>
                      <a:pt x="839" y="229"/>
                    </a:lnTo>
                    <a:lnTo>
                      <a:pt x="842" y="233"/>
                    </a:lnTo>
                    <a:lnTo>
                      <a:pt x="844" y="236"/>
                    </a:lnTo>
                    <a:lnTo>
                      <a:pt x="844" y="239"/>
                    </a:lnTo>
                    <a:lnTo>
                      <a:pt x="845" y="244"/>
                    </a:lnTo>
                    <a:lnTo>
                      <a:pt x="846" y="248"/>
                    </a:lnTo>
                    <a:lnTo>
                      <a:pt x="846" y="251"/>
                    </a:lnTo>
                    <a:lnTo>
                      <a:pt x="844" y="254"/>
                    </a:lnTo>
                    <a:lnTo>
                      <a:pt x="841" y="259"/>
                    </a:lnTo>
                    <a:lnTo>
                      <a:pt x="838" y="262"/>
                    </a:lnTo>
                    <a:lnTo>
                      <a:pt x="835" y="266"/>
                    </a:lnTo>
                    <a:lnTo>
                      <a:pt x="832" y="269"/>
                    </a:lnTo>
                    <a:lnTo>
                      <a:pt x="829" y="273"/>
                    </a:lnTo>
                    <a:lnTo>
                      <a:pt x="826" y="277"/>
                    </a:lnTo>
                    <a:lnTo>
                      <a:pt x="824" y="281"/>
                    </a:lnTo>
                    <a:lnTo>
                      <a:pt x="822" y="284"/>
                    </a:lnTo>
                    <a:lnTo>
                      <a:pt x="819" y="288"/>
                    </a:lnTo>
                    <a:lnTo>
                      <a:pt x="819" y="291"/>
                    </a:lnTo>
                    <a:lnTo>
                      <a:pt x="818" y="296"/>
                    </a:lnTo>
                    <a:lnTo>
                      <a:pt x="817" y="299"/>
                    </a:lnTo>
                    <a:lnTo>
                      <a:pt x="817" y="303"/>
                    </a:lnTo>
                    <a:lnTo>
                      <a:pt x="818" y="306"/>
                    </a:lnTo>
                    <a:lnTo>
                      <a:pt x="819" y="311"/>
                    </a:lnTo>
                    <a:lnTo>
                      <a:pt x="822" y="314"/>
                    </a:lnTo>
                    <a:lnTo>
                      <a:pt x="824" y="318"/>
                    </a:lnTo>
                    <a:lnTo>
                      <a:pt x="825" y="321"/>
                    </a:lnTo>
                    <a:lnTo>
                      <a:pt x="829" y="326"/>
                    </a:lnTo>
                    <a:lnTo>
                      <a:pt x="839" y="328"/>
                    </a:lnTo>
                    <a:lnTo>
                      <a:pt x="850" y="332"/>
                    </a:lnTo>
                    <a:lnTo>
                      <a:pt x="859" y="335"/>
                    </a:lnTo>
                    <a:lnTo>
                      <a:pt x="867" y="339"/>
                    </a:lnTo>
                    <a:lnTo>
                      <a:pt x="870" y="342"/>
                    </a:lnTo>
                    <a:lnTo>
                      <a:pt x="872" y="345"/>
                    </a:lnTo>
                    <a:lnTo>
                      <a:pt x="875" y="350"/>
                    </a:lnTo>
                    <a:lnTo>
                      <a:pt x="878" y="354"/>
                    </a:lnTo>
                    <a:lnTo>
                      <a:pt x="880" y="357"/>
                    </a:lnTo>
                    <a:lnTo>
                      <a:pt x="882" y="360"/>
                    </a:lnTo>
                    <a:lnTo>
                      <a:pt x="883" y="365"/>
                    </a:lnTo>
                    <a:lnTo>
                      <a:pt x="884" y="369"/>
                    </a:lnTo>
                    <a:lnTo>
                      <a:pt x="885" y="372"/>
                    </a:lnTo>
                    <a:lnTo>
                      <a:pt x="886" y="375"/>
                    </a:lnTo>
                    <a:lnTo>
                      <a:pt x="886" y="380"/>
                    </a:lnTo>
                    <a:lnTo>
                      <a:pt x="887" y="384"/>
                    </a:lnTo>
                    <a:lnTo>
                      <a:pt x="887" y="387"/>
                    </a:lnTo>
                    <a:lnTo>
                      <a:pt x="887" y="390"/>
                    </a:lnTo>
                    <a:lnTo>
                      <a:pt x="888" y="394"/>
                    </a:lnTo>
                    <a:lnTo>
                      <a:pt x="888" y="398"/>
                    </a:lnTo>
                    <a:lnTo>
                      <a:pt x="890" y="402"/>
                    </a:lnTo>
                    <a:lnTo>
                      <a:pt x="890" y="405"/>
                    </a:lnTo>
                    <a:lnTo>
                      <a:pt x="891" y="409"/>
                    </a:lnTo>
                    <a:lnTo>
                      <a:pt x="891" y="413"/>
                    </a:lnTo>
                    <a:lnTo>
                      <a:pt x="891" y="417"/>
                    </a:lnTo>
                    <a:lnTo>
                      <a:pt x="892" y="420"/>
                    </a:lnTo>
                    <a:lnTo>
                      <a:pt x="892" y="424"/>
                    </a:lnTo>
                    <a:lnTo>
                      <a:pt x="892" y="428"/>
                    </a:lnTo>
                    <a:lnTo>
                      <a:pt x="892" y="432"/>
                    </a:lnTo>
                    <a:lnTo>
                      <a:pt x="891" y="435"/>
                    </a:lnTo>
                    <a:lnTo>
                      <a:pt x="890" y="439"/>
                    </a:lnTo>
                    <a:lnTo>
                      <a:pt x="888" y="443"/>
                    </a:lnTo>
                    <a:lnTo>
                      <a:pt x="888" y="447"/>
                    </a:lnTo>
                    <a:lnTo>
                      <a:pt x="886" y="450"/>
                    </a:lnTo>
                    <a:lnTo>
                      <a:pt x="885" y="454"/>
                    </a:lnTo>
                    <a:lnTo>
                      <a:pt x="884" y="458"/>
                    </a:lnTo>
                    <a:lnTo>
                      <a:pt x="883" y="462"/>
                    </a:lnTo>
                    <a:lnTo>
                      <a:pt x="882" y="465"/>
                    </a:lnTo>
                    <a:lnTo>
                      <a:pt x="880" y="469"/>
                    </a:lnTo>
                    <a:lnTo>
                      <a:pt x="880" y="473"/>
                    </a:lnTo>
                    <a:lnTo>
                      <a:pt x="879" y="477"/>
                    </a:lnTo>
                    <a:lnTo>
                      <a:pt x="879" y="480"/>
                    </a:lnTo>
                    <a:lnTo>
                      <a:pt x="879" y="484"/>
                    </a:lnTo>
                    <a:lnTo>
                      <a:pt x="879" y="488"/>
                    </a:lnTo>
                    <a:lnTo>
                      <a:pt x="880" y="492"/>
                    </a:lnTo>
                    <a:lnTo>
                      <a:pt x="880" y="495"/>
                    </a:lnTo>
                    <a:lnTo>
                      <a:pt x="880" y="499"/>
                    </a:lnTo>
                    <a:lnTo>
                      <a:pt x="883" y="502"/>
                    </a:lnTo>
                    <a:lnTo>
                      <a:pt x="885" y="507"/>
                    </a:lnTo>
                    <a:lnTo>
                      <a:pt x="886" y="510"/>
                    </a:lnTo>
                    <a:lnTo>
                      <a:pt x="888" y="514"/>
                    </a:lnTo>
                    <a:lnTo>
                      <a:pt x="891" y="517"/>
                    </a:lnTo>
                    <a:lnTo>
                      <a:pt x="894" y="522"/>
                    </a:lnTo>
                    <a:lnTo>
                      <a:pt x="898" y="525"/>
                    </a:lnTo>
                    <a:lnTo>
                      <a:pt x="902" y="529"/>
                    </a:lnTo>
                    <a:lnTo>
                      <a:pt x="907" y="532"/>
                    </a:lnTo>
                    <a:lnTo>
                      <a:pt x="913" y="536"/>
                    </a:lnTo>
                    <a:lnTo>
                      <a:pt x="918" y="539"/>
                    </a:lnTo>
                    <a:lnTo>
                      <a:pt x="924" y="543"/>
                    </a:lnTo>
                    <a:lnTo>
                      <a:pt x="931" y="546"/>
                    </a:lnTo>
                    <a:lnTo>
                      <a:pt x="938" y="551"/>
                    </a:lnTo>
                    <a:lnTo>
                      <a:pt x="946" y="553"/>
                    </a:lnTo>
                    <a:lnTo>
                      <a:pt x="956" y="556"/>
                    </a:lnTo>
                    <a:lnTo>
                      <a:pt x="969" y="560"/>
                    </a:lnTo>
                    <a:lnTo>
                      <a:pt x="984" y="562"/>
                    </a:lnTo>
                    <a:lnTo>
                      <a:pt x="1001" y="564"/>
                    </a:lnTo>
                    <a:lnTo>
                      <a:pt x="1019" y="567"/>
                    </a:lnTo>
                    <a:lnTo>
                      <a:pt x="1037" y="568"/>
                    </a:lnTo>
                    <a:lnTo>
                      <a:pt x="1057" y="568"/>
                    </a:lnTo>
                    <a:lnTo>
                      <a:pt x="1077" y="568"/>
                    </a:lnTo>
                    <a:lnTo>
                      <a:pt x="1096" y="567"/>
                    </a:lnTo>
                    <a:lnTo>
                      <a:pt x="1113" y="564"/>
                    </a:lnTo>
                    <a:lnTo>
                      <a:pt x="1130" y="562"/>
                    </a:lnTo>
                    <a:lnTo>
                      <a:pt x="1145" y="560"/>
                    </a:lnTo>
                    <a:lnTo>
                      <a:pt x="1160" y="558"/>
                    </a:lnTo>
                    <a:lnTo>
                      <a:pt x="1174" y="555"/>
                    </a:lnTo>
                    <a:lnTo>
                      <a:pt x="1191" y="553"/>
                    </a:lnTo>
                    <a:lnTo>
                      <a:pt x="1211" y="553"/>
                    </a:lnTo>
                    <a:lnTo>
                      <a:pt x="1231" y="554"/>
                    </a:lnTo>
                    <a:lnTo>
                      <a:pt x="1247" y="556"/>
                    </a:lnTo>
                    <a:lnTo>
                      <a:pt x="1262" y="559"/>
                    </a:lnTo>
                    <a:lnTo>
                      <a:pt x="1274" y="562"/>
                    </a:lnTo>
                    <a:lnTo>
                      <a:pt x="1287" y="564"/>
                    </a:lnTo>
                    <a:lnTo>
                      <a:pt x="1301" y="568"/>
                    </a:lnTo>
                    <a:lnTo>
                      <a:pt x="1316" y="570"/>
                    </a:lnTo>
                    <a:lnTo>
                      <a:pt x="1333" y="571"/>
                    </a:lnTo>
                    <a:lnTo>
                      <a:pt x="1342" y="575"/>
                    </a:lnTo>
                    <a:lnTo>
                      <a:pt x="1353" y="578"/>
                    </a:lnTo>
                    <a:lnTo>
                      <a:pt x="1369" y="581"/>
                    </a:lnTo>
                    <a:lnTo>
                      <a:pt x="1383" y="583"/>
                    </a:lnTo>
                    <a:lnTo>
                      <a:pt x="1402" y="584"/>
                    </a:lnTo>
                    <a:lnTo>
                      <a:pt x="1423" y="584"/>
                    </a:lnTo>
                    <a:lnTo>
                      <a:pt x="1442" y="583"/>
                    </a:lnTo>
                    <a:lnTo>
                      <a:pt x="1455" y="581"/>
                    </a:lnTo>
                    <a:lnTo>
                      <a:pt x="1462" y="577"/>
                    </a:lnTo>
                    <a:lnTo>
                      <a:pt x="1469" y="574"/>
                    </a:lnTo>
                    <a:lnTo>
                      <a:pt x="1482" y="570"/>
                    </a:lnTo>
                    <a:lnTo>
                      <a:pt x="1495" y="568"/>
                    </a:lnTo>
                    <a:lnTo>
                      <a:pt x="1506" y="564"/>
                    </a:lnTo>
                    <a:lnTo>
                      <a:pt x="1519" y="562"/>
                    </a:lnTo>
                    <a:lnTo>
                      <a:pt x="1530" y="559"/>
                    </a:lnTo>
                    <a:lnTo>
                      <a:pt x="1543" y="556"/>
                    </a:lnTo>
                    <a:lnTo>
                      <a:pt x="1557" y="553"/>
                    </a:lnTo>
                    <a:lnTo>
                      <a:pt x="1572" y="551"/>
                    </a:lnTo>
                    <a:lnTo>
                      <a:pt x="1589" y="548"/>
                    </a:lnTo>
                    <a:lnTo>
                      <a:pt x="1606" y="547"/>
                    </a:lnTo>
                    <a:lnTo>
                      <a:pt x="1626" y="545"/>
                    </a:lnTo>
                    <a:lnTo>
                      <a:pt x="1645" y="546"/>
                    </a:lnTo>
                    <a:lnTo>
                      <a:pt x="1666" y="546"/>
                    </a:lnTo>
                    <a:lnTo>
                      <a:pt x="1686" y="546"/>
                    </a:lnTo>
                    <a:lnTo>
                      <a:pt x="1705" y="545"/>
                    </a:lnTo>
                    <a:lnTo>
                      <a:pt x="1723" y="544"/>
                    </a:lnTo>
                    <a:lnTo>
                      <a:pt x="1741" y="541"/>
                    </a:lnTo>
                    <a:lnTo>
                      <a:pt x="1757" y="539"/>
                    </a:lnTo>
                    <a:lnTo>
                      <a:pt x="1773" y="537"/>
                    </a:lnTo>
                    <a:lnTo>
                      <a:pt x="1791" y="536"/>
                    </a:lnTo>
                    <a:lnTo>
                      <a:pt x="1809" y="536"/>
                    </a:lnTo>
                    <a:lnTo>
                      <a:pt x="1824" y="538"/>
                    </a:lnTo>
                    <a:lnTo>
                      <a:pt x="1834" y="541"/>
                    </a:lnTo>
                    <a:lnTo>
                      <a:pt x="1845" y="545"/>
                    </a:lnTo>
                    <a:lnTo>
                      <a:pt x="1853" y="548"/>
                    </a:lnTo>
                    <a:lnTo>
                      <a:pt x="1857" y="552"/>
                    </a:lnTo>
                    <a:lnTo>
                      <a:pt x="1863" y="555"/>
                    </a:lnTo>
                    <a:lnTo>
                      <a:pt x="1868" y="559"/>
                    </a:lnTo>
                    <a:lnTo>
                      <a:pt x="1875" y="562"/>
                    </a:lnTo>
                    <a:lnTo>
                      <a:pt x="1882" y="566"/>
                    </a:lnTo>
                    <a:lnTo>
                      <a:pt x="1887" y="570"/>
                    </a:lnTo>
                    <a:lnTo>
                      <a:pt x="1893" y="574"/>
                    </a:lnTo>
                    <a:lnTo>
                      <a:pt x="1899" y="577"/>
                    </a:lnTo>
                    <a:lnTo>
                      <a:pt x="1906" y="581"/>
                    </a:lnTo>
                    <a:lnTo>
                      <a:pt x="1914" y="584"/>
                    </a:lnTo>
                    <a:lnTo>
                      <a:pt x="1924" y="588"/>
                    </a:lnTo>
                    <a:lnTo>
                      <a:pt x="1940" y="589"/>
                    </a:lnTo>
                    <a:lnTo>
                      <a:pt x="1960" y="589"/>
                    </a:lnTo>
                    <a:lnTo>
                      <a:pt x="1980" y="588"/>
                    </a:lnTo>
                    <a:lnTo>
                      <a:pt x="1998" y="586"/>
                    </a:lnTo>
                    <a:lnTo>
                      <a:pt x="2012" y="583"/>
                    </a:lnTo>
                    <a:lnTo>
                      <a:pt x="2022" y="581"/>
                    </a:lnTo>
                    <a:lnTo>
                      <a:pt x="2028" y="577"/>
                    </a:lnTo>
                    <a:lnTo>
                      <a:pt x="2033" y="573"/>
                    </a:lnTo>
                    <a:lnTo>
                      <a:pt x="2035" y="569"/>
                    </a:lnTo>
                    <a:lnTo>
                      <a:pt x="2036" y="566"/>
                    </a:lnTo>
                    <a:lnTo>
                      <a:pt x="2038" y="562"/>
                    </a:lnTo>
                    <a:lnTo>
                      <a:pt x="2041" y="558"/>
                    </a:lnTo>
                    <a:lnTo>
                      <a:pt x="2042" y="554"/>
                    </a:lnTo>
                    <a:lnTo>
                      <a:pt x="2040" y="551"/>
                    </a:lnTo>
                    <a:lnTo>
                      <a:pt x="2037" y="547"/>
                    </a:lnTo>
                    <a:lnTo>
                      <a:pt x="2035" y="544"/>
                    </a:lnTo>
                    <a:lnTo>
                      <a:pt x="2033" y="539"/>
                    </a:lnTo>
                    <a:lnTo>
                      <a:pt x="2029" y="536"/>
                    </a:lnTo>
                    <a:lnTo>
                      <a:pt x="2025" y="532"/>
                    </a:lnTo>
                    <a:lnTo>
                      <a:pt x="2020" y="529"/>
                    </a:lnTo>
                    <a:lnTo>
                      <a:pt x="2015" y="525"/>
                    </a:lnTo>
                    <a:lnTo>
                      <a:pt x="2011" y="521"/>
                    </a:lnTo>
                    <a:lnTo>
                      <a:pt x="2007" y="517"/>
                    </a:lnTo>
                    <a:lnTo>
                      <a:pt x="2006" y="514"/>
                    </a:lnTo>
                    <a:lnTo>
                      <a:pt x="2005" y="510"/>
                    </a:lnTo>
                    <a:lnTo>
                      <a:pt x="2003" y="507"/>
                    </a:lnTo>
                    <a:lnTo>
                      <a:pt x="2002" y="502"/>
                    </a:lnTo>
                    <a:lnTo>
                      <a:pt x="2000" y="499"/>
                    </a:lnTo>
                    <a:lnTo>
                      <a:pt x="2002" y="495"/>
                    </a:lnTo>
                    <a:lnTo>
                      <a:pt x="2003" y="492"/>
                    </a:lnTo>
                    <a:lnTo>
                      <a:pt x="2004" y="487"/>
                    </a:lnTo>
                    <a:lnTo>
                      <a:pt x="2005" y="484"/>
                    </a:lnTo>
                    <a:lnTo>
                      <a:pt x="2006" y="480"/>
                    </a:lnTo>
                    <a:lnTo>
                      <a:pt x="2008" y="477"/>
                    </a:lnTo>
                    <a:lnTo>
                      <a:pt x="2011" y="472"/>
                    </a:lnTo>
                    <a:lnTo>
                      <a:pt x="2013" y="469"/>
                    </a:lnTo>
                    <a:lnTo>
                      <a:pt x="2015" y="465"/>
                    </a:lnTo>
                    <a:lnTo>
                      <a:pt x="2019" y="462"/>
                    </a:lnTo>
                    <a:lnTo>
                      <a:pt x="2023" y="458"/>
                    </a:lnTo>
                    <a:lnTo>
                      <a:pt x="2028" y="455"/>
                    </a:lnTo>
                    <a:lnTo>
                      <a:pt x="2034" y="450"/>
                    </a:lnTo>
                    <a:lnTo>
                      <a:pt x="2040" y="447"/>
                    </a:lnTo>
                    <a:lnTo>
                      <a:pt x="2045" y="443"/>
                    </a:lnTo>
                    <a:lnTo>
                      <a:pt x="2051" y="440"/>
                    </a:lnTo>
                    <a:lnTo>
                      <a:pt x="2057" y="437"/>
                    </a:lnTo>
                    <a:lnTo>
                      <a:pt x="2065" y="433"/>
                    </a:lnTo>
                    <a:lnTo>
                      <a:pt x="2073" y="430"/>
                    </a:lnTo>
                    <a:lnTo>
                      <a:pt x="2084" y="426"/>
                    </a:lnTo>
                    <a:lnTo>
                      <a:pt x="2097" y="424"/>
                    </a:lnTo>
                    <a:lnTo>
                      <a:pt x="2105" y="420"/>
                    </a:lnTo>
                    <a:lnTo>
                      <a:pt x="2116" y="418"/>
                    </a:lnTo>
                    <a:lnTo>
                      <a:pt x="2133" y="417"/>
                    </a:lnTo>
                    <a:lnTo>
                      <a:pt x="2144" y="413"/>
                    </a:lnTo>
                    <a:lnTo>
                      <a:pt x="2155" y="410"/>
                    </a:lnTo>
                    <a:lnTo>
                      <a:pt x="2165" y="408"/>
                    </a:lnTo>
                    <a:lnTo>
                      <a:pt x="2173" y="404"/>
                    </a:lnTo>
                    <a:lnTo>
                      <a:pt x="2180" y="401"/>
                    </a:lnTo>
                    <a:lnTo>
                      <a:pt x="2186" y="396"/>
                    </a:lnTo>
                    <a:lnTo>
                      <a:pt x="2192" y="393"/>
                    </a:lnTo>
                    <a:lnTo>
                      <a:pt x="2197" y="389"/>
                    </a:lnTo>
                    <a:lnTo>
                      <a:pt x="2202" y="386"/>
                    </a:lnTo>
                    <a:lnTo>
                      <a:pt x="2207" y="382"/>
                    </a:lnTo>
                    <a:lnTo>
                      <a:pt x="2211" y="379"/>
                    </a:lnTo>
                    <a:lnTo>
                      <a:pt x="2215" y="375"/>
                    </a:lnTo>
                    <a:lnTo>
                      <a:pt x="2218" y="371"/>
                    </a:lnTo>
                    <a:lnTo>
                      <a:pt x="2220" y="367"/>
                    </a:lnTo>
                    <a:lnTo>
                      <a:pt x="2223" y="364"/>
                    </a:lnTo>
                    <a:lnTo>
                      <a:pt x="2225" y="360"/>
                    </a:lnTo>
                    <a:lnTo>
                      <a:pt x="2228" y="356"/>
                    </a:lnTo>
                    <a:lnTo>
                      <a:pt x="2232" y="352"/>
                    </a:lnTo>
                    <a:lnTo>
                      <a:pt x="2234" y="349"/>
                    </a:lnTo>
                    <a:lnTo>
                      <a:pt x="2235" y="345"/>
                    </a:lnTo>
                    <a:lnTo>
                      <a:pt x="2238" y="342"/>
                    </a:lnTo>
                    <a:lnTo>
                      <a:pt x="2239" y="337"/>
                    </a:lnTo>
                    <a:lnTo>
                      <a:pt x="2240" y="334"/>
                    </a:lnTo>
                    <a:lnTo>
                      <a:pt x="2242" y="330"/>
                    </a:lnTo>
                    <a:lnTo>
                      <a:pt x="2243" y="327"/>
                    </a:lnTo>
                    <a:lnTo>
                      <a:pt x="2245" y="322"/>
                    </a:lnTo>
                    <a:lnTo>
                      <a:pt x="2247" y="319"/>
                    </a:lnTo>
                    <a:lnTo>
                      <a:pt x="2249" y="316"/>
                    </a:lnTo>
                    <a:lnTo>
                      <a:pt x="2252" y="312"/>
                    </a:lnTo>
                    <a:lnTo>
                      <a:pt x="2255" y="309"/>
                    </a:lnTo>
                    <a:lnTo>
                      <a:pt x="2258" y="304"/>
                    </a:lnTo>
                    <a:lnTo>
                      <a:pt x="2263" y="301"/>
                    </a:lnTo>
                    <a:lnTo>
                      <a:pt x="2269" y="297"/>
                    </a:lnTo>
                    <a:lnTo>
                      <a:pt x="2279" y="294"/>
                    </a:lnTo>
                    <a:lnTo>
                      <a:pt x="2294" y="292"/>
                    </a:lnTo>
                    <a:lnTo>
                      <a:pt x="2314" y="291"/>
                    </a:lnTo>
                    <a:lnTo>
                      <a:pt x="2332" y="289"/>
                    </a:lnTo>
                    <a:lnTo>
                      <a:pt x="2351" y="290"/>
                    </a:lnTo>
                    <a:lnTo>
                      <a:pt x="2368" y="291"/>
                    </a:lnTo>
                    <a:lnTo>
                      <a:pt x="2383" y="290"/>
                    </a:lnTo>
                    <a:lnTo>
                      <a:pt x="2398" y="287"/>
                    </a:lnTo>
                    <a:lnTo>
                      <a:pt x="2414" y="287"/>
                    </a:lnTo>
                    <a:lnTo>
                      <a:pt x="2430" y="289"/>
                    </a:lnTo>
                    <a:lnTo>
                      <a:pt x="2442" y="291"/>
                    </a:lnTo>
                    <a:lnTo>
                      <a:pt x="2457" y="295"/>
                    </a:lnTo>
                    <a:lnTo>
                      <a:pt x="2476" y="295"/>
                    </a:lnTo>
                    <a:lnTo>
                      <a:pt x="2491" y="291"/>
                    </a:lnTo>
                    <a:lnTo>
                      <a:pt x="2511" y="290"/>
                    </a:lnTo>
                    <a:lnTo>
                      <a:pt x="2523" y="288"/>
                    </a:lnTo>
                    <a:lnTo>
                      <a:pt x="2535" y="284"/>
                    </a:lnTo>
                    <a:lnTo>
                      <a:pt x="2542" y="281"/>
                    </a:lnTo>
                    <a:lnTo>
                      <a:pt x="2549" y="277"/>
                    </a:lnTo>
                    <a:lnTo>
                      <a:pt x="2557" y="274"/>
                    </a:lnTo>
                    <a:lnTo>
                      <a:pt x="2568" y="273"/>
                    </a:lnTo>
                    <a:lnTo>
                      <a:pt x="2581" y="275"/>
                    </a:lnTo>
                    <a:lnTo>
                      <a:pt x="2585" y="279"/>
                    </a:lnTo>
                    <a:lnTo>
                      <a:pt x="2589" y="282"/>
                    </a:lnTo>
                    <a:lnTo>
                      <a:pt x="2594" y="287"/>
                    </a:lnTo>
                    <a:lnTo>
                      <a:pt x="2597" y="290"/>
                    </a:lnTo>
                    <a:lnTo>
                      <a:pt x="2599" y="294"/>
                    </a:lnTo>
                    <a:lnTo>
                      <a:pt x="2602" y="297"/>
                    </a:lnTo>
                    <a:lnTo>
                      <a:pt x="2604" y="301"/>
                    </a:lnTo>
                    <a:lnTo>
                      <a:pt x="2605" y="305"/>
                    </a:lnTo>
                    <a:lnTo>
                      <a:pt x="2606" y="309"/>
                    </a:lnTo>
                    <a:lnTo>
                      <a:pt x="2609" y="312"/>
                    </a:lnTo>
                    <a:lnTo>
                      <a:pt x="2610" y="316"/>
                    </a:lnTo>
                    <a:lnTo>
                      <a:pt x="2611" y="320"/>
                    </a:lnTo>
                    <a:lnTo>
                      <a:pt x="2612" y="324"/>
                    </a:lnTo>
                    <a:lnTo>
                      <a:pt x="2613" y="327"/>
                    </a:lnTo>
                    <a:lnTo>
                      <a:pt x="2613" y="330"/>
                    </a:lnTo>
                    <a:lnTo>
                      <a:pt x="2614" y="335"/>
                    </a:lnTo>
                    <a:lnTo>
                      <a:pt x="2614" y="339"/>
                    </a:lnTo>
                    <a:lnTo>
                      <a:pt x="2614" y="342"/>
                    </a:lnTo>
                    <a:lnTo>
                      <a:pt x="2613" y="345"/>
                    </a:lnTo>
                    <a:lnTo>
                      <a:pt x="2612" y="350"/>
                    </a:lnTo>
                    <a:lnTo>
                      <a:pt x="2612" y="354"/>
                    </a:lnTo>
                    <a:lnTo>
                      <a:pt x="2611" y="357"/>
                    </a:lnTo>
                    <a:lnTo>
                      <a:pt x="2610" y="360"/>
                    </a:lnTo>
                    <a:lnTo>
                      <a:pt x="2609" y="365"/>
                    </a:lnTo>
                    <a:lnTo>
                      <a:pt x="2609" y="369"/>
                    </a:lnTo>
                    <a:lnTo>
                      <a:pt x="2608" y="372"/>
                    </a:lnTo>
                    <a:lnTo>
                      <a:pt x="2606" y="375"/>
                    </a:lnTo>
                    <a:lnTo>
                      <a:pt x="2605" y="380"/>
                    </a:lnTo>
                    <a:lnTo>
                      <a:pt x="2604" y="384"/>
                    </a:lnTo>
                    <a:lnTo>
                      <a:pt x="2603" y="387"/>
                    </a:lnTo>
                    <a:lnTo>
                      <a:pt x="2602" y="390"/>
                    </a:lnTo>
                    <a:lnTo>
                      <a:pt x="2601" y="394"/>
                    </a:lnTo>
                    <a:lnTo>
                      <a:pt x="2601" y="398"/>
                    </a:lnTo>
                    <a:lnTo>
                      <a:pt x="2601" y="402"/>
                    </a:lnTo>
                    <a:lnTo>
                      <a:pt x="2601" y="405"/>
                    </a:lnTo>
                    <a:lnTo>
                      <a:pt x="2601" y="409"/>
                    </a:lnTo>
                    <a:lnTo>
                      <a:pt x="2601" y="413"/>
                    </a:lnTo>
                    <a:lnTo>
                      <a:pt x="2602" y="417"/>
                    </a:lnTo>
                    <a:lnTo>
                      <a:pt x="2602" y="420"/>
                    </a:lnTo>
                    <a:lnTo>
                      <a:pt x="2603" y="424"/>
                    </a:lnTo>
                    <a:lnTo>
                      <a:pt x="2603" y="428"/>
                    </a:lnTo>
                    <a:lnTo>
                      <a:pt x="2604" y="432"/>
                    </a:lnTo>
                    <a:lnTo>
                      <a:pt x="2604" y="435"/>
                    </a:lnTo>
                    <a:lnTo>
                      <a:pt x="2605" y="439"/>
                    </a:lnTo>
                    <a:lnTo>
                      <a:pt x="2606" y="443"/>
                    </a:lnTo>
                    <a:lnTo>
                      <a:pt x="2606" y="447"/>
                    </a:lnTo>
                    <a:lnTo>
                      <a:pt x="2608" y="450"/>
                    </a:lnTo>
                    <a:lnTo>
                      <a:pt x="2608" y="454"/>
                    </a:lnTo>
                    <a:lnTo>
                      <a:pt x="2608" y="458"/>
                    </a:lnTo>
                    <a:lnTo>
                      <a:pt x="2609" y="462"/>
                    </a:lnTo>
                    <a:lnTo>
                      <a:pt x="2609" y="465"/>
                    </a:lnTo>
                    <a:lnTo>
                      <a:pt x="2610" y="469"/>
                    </a:lnTo>
                    <a:lnTo>
                      <a:pt x="2611" y="473"/>
                    </a:lnTo>
                    <a:lnTo>
                      <a:pt x="2613" y="477"/>
                    </a:lnTo>
                    <a:lnTo>
                      <a:pt x="2614" y="480"/>
                    </a:lnTo>
                    <a:lnTo>
                      <a:pt x="2616" y="484"/>
                    </a:lnTo>
                    <a:lnTo>
                      <a:pt x="2619" y="487"/>
                    </a:lnTo>
                    <a:lnTo>
                      <a:pt x="2621" y="492"/>
                    </a:lnTo>
                    <a:lnTo>
                      <a:pt x="2624" y="495"/>
                    </a:lnTo>
                    <a:lnTo>
                      <a:pt x="2627" y="499"/>
                    </a:lnTo>
                    <a:lnTo>
                      <a:pt x="2631" y="502"/>
                    </a:lnTo>
                    <a:lnTo>
                      <a:pt x="2636" y="506"/>
                    </a:lnTo>
                    <a:lnTo>
                      <a:pt x="2642" y="510"/>
                    </a:lnTo>
                    <a:lnTo>
                      <a:pt x="2648" y="514"/>
                    </a:lnTo>
                    <a:lnTo>
                      <a:pt x="2658" y="516"/>
                    </a:lnTo>
                    <a:lnTo>
                      <a:pt x="2669" y="520"/>
                    </a:lnTo>
                    <a:lnTo>
                      <a:pt x="2685" y="521"/>
                    </a:lnTo>
                    <a:lnTo>
                      <a:pt x="2695" y="518"/>
                    </a:lnTo>
                    <a:lnTo>
                      <a:pt x="2706" y="515"/>
                    </a:lnTo>
                    <a:lnTo>
                      <a:pt x="2718" y="511"/>
                    </a:lnTo>
                    <a:lnTo>
                      <a:pt x="2723" y="508"/>
                    </a:lnTo>
                    <a:lnTo>
                      <a:pt x="2727" y="505"/>
                    </a:lnTo>
                    <a:lnTo>
                      <a:pt x="2732" y="501"/>
                    </a:lnTo>
                    <a:lnTo>
                      <a:pt x="2738" y="498"/>
                    </a:lnTo>
                    <a:lnTo>
                      <a:pt x="2744" y="493"/>
                    </a:lnTo>
                    <a:lnTo>
                      <a:pt x="2749" y="490"/>
                    </a:lnTo>
                    <a:lnTo>
                      <a:pt x="2757" y="486"/>
                    </a:lnTo>
                    <a:lnTo>
                      <a:pt x="2767" y="483"/>
                    </a:lnTo>
                    <a:lnTo>
                      <a:pt x="2778" y="480"/>
                    </a:lnTo>
                    <a:lnTo>
                      <a:pt x="2792" y="477"/>
                    </a:lnTo>
                    <a:lnTo>
                      <a:pt x="2808" y="476"/>
                    </a:lnTo>
                    <a:lnTo>
                      <a:pt x="2829" y="476"/>
                    </a:lnTo>
                    <a:lnTo>
                      <a:pt x="2848" y="476"/>
                    </a:lnTo>
                    <a:lnTo>
                      <a:pt x="2869" y="475"/>
                    </a:lnTo>
                    <a:lnTo>
                      <a:pt x="2888" y="473"/>
                    </a:lnTo>
                    <a:lnTo>
                      <a:pt x="2905" y="472"/>
                    </a:lnTo>
                    <a:lnTo>
                      <a:pt x="2924" y="471"/>
                    </a:lnTo>
                    <a:lnTo>
                      <a:pt x="2945" y="471"/>
                    </a:lnTo>
                    <a:lnTo>
                      <a:pt x="2965" y="471"/>
                    </a:lnTo>
                    <a:lnTo>
                      <a:pt x="2985" y="471"/>
                    </a:lnTo>
                    <a:lnTo>
                      <a:pt x="3006" y="470"/>
                    </a:lnTo>
                    <a:lnTo>
                      <a:pt x="3026" y="470"/>
                    </a:lnTo>
                    <a:lnTo>
                      <a:pt x="3047" y="470"/>
                    </a:lnTo>
                    <a:lnTo>
                      <a:pt x="3066" y="471"/>
                    </a:lnTo>
                    <a:lnTo>
                      <a:pt x="3086" y="472"/>
                    </a:lnTo>
                    <a:lnTo>
                      <a:pt x="3106" y="472"/>
                    </a:lnTo>
                    <a:lnTo>
                      <a:pt x="3126" y="473"/>
                    </a:lnTo>
                    <a:lnTo>
                      <a:pt x="3147" y="473"/>
                    </a:lnTo>
                    <a:lnTo>
                      <a:pt x="3166" y="473"/>
                    </a:lnTo>
                    <a:lnTo>
                      <a:pt x="3187" y="473"/>
                    </a:lnTo>
                    <a:lnTo>
                      <a:pt x="3208" y="473"/>
                    </a:lnTo>
                    <a:lnTo>
                      <a:pt x="3227" y="473"/>
                    </a:lnTo>
                    <a:lnTo>
                      <a:pt x="3248" y="473"/>
                    </a:lnTo>
                    <a:lnTo>
                      <a:pt x="3268" y="472"/>
                    </a:lnTo>
                    <a:lnTo>
                      <a:pt x="3289" y="472"/>
                    </a:lnTo>
                    <a:lnTo>
                      <a:pt x="3308" y="471"/>
                    </a:lnTo>
                    <a:lnTo>
                      <a:pt x="3328" y="471"/>
                    </a:lnTo>
                    <a:lnTo>
                      <a:pt x="3348" y="470"/>
                    </a:lnTo>
                    <a:lnTo>
                      <a:pt x="3367" y="469"/>
                    </a:lnTo>
                    <a:lnTo>
                      <a:pt x="3385" y="468"/>
                    </a:lnTo>
                    <a:lnTo>
                      <a:pt x="3403" y="465"/>
                    </a:lnTo>
                    <a:lnTo>
                      <a:pt x="3421" y="463"/>
                    </a:lnTo>
                    <a:lnTo>
                      <a:pt x="3439" y="462"/>
                    </a:lnTo>
                    <a:lnTo>
                      <a:pt x="3459" y="462"/>
                    </a:lnTo>
                    <a:lnTo>
                      <a:pt x="3480" y="463"/>
                    </a:lnTo>
                    <a:lnTo>
                      <a:pt x="3498" y="464"/>
                    </a:lnTo>
                    <a:lnTo>
                      <a:pt x="3516" y="465"/>
                    </a:lnTo>
                    <a:lnTo>
                      <a:pt x="3530" y="469"/>
                    </a:lnTo>
                    <a:lnTo>
                      <a:pt x="3544" y="471"/>
                    </a:lnTo>
                    <a:lnTo>
                      <a:pt x="3555" y="475"/>
                    </a:lnTo>
                    <a:lnTo>
                      <a:pt x="3564" y="478"/>
                    </a:lnTo>
                    <a:lnTo>
                      <a:pt x="3572" y="481"/>
                    </a:lnTo>
                    <a:lnTo>
                      <a:pt x="3579" y="485"/>
                    </a:lnTo>
                    <a:lnTo>
                      <a:pt x="3586" y="488"/>
                    </a:lnTo>
                    <a:lnTo>
                      <a:pt x="3593" y="492"/>
                    </a:lnTo>
                    <a:lnTo>
                      <a:pt x="3598" y="495"/>
                    </a:lnTo>
                    <a:lnTo>
                      <a:pt x="3604" y="499"/>
                    </a:lnTo>
                    <a:lnTo>
                      <a:pt x="3609" y="502"/>
                    </a:lnTo>
                    <a:lnTo>
                      <a:pt x="3615" y="506"/>
                    </a:lnTo>
                    <a:lnTo>
                      <a:pt x="3619" y="509"/>
                    </a:lnTo>
                    <a:lnTo>
                      <a:pt x="3625" y="514"/>
                    </a:lnTo>
                    <a:lnTo>
                      <a:pt x="3630" y="517"/>
                    </a:lnTo>
                    <a:lnTo>
                      <a:pt x="3634" y="521"/>
                    </a:lnTo>
                    <a:lnTo>
                      <a:pt x="3639" y="524"/>
                    </a:lnTo>
                    <a:lnTo>
                      <a:pt x="3642" y="528"/>
                    </a:lnTo>
                    <a:lnTo>
                      <a:pt x="3647" y="531"/>
                    </a:lnTo>
                    <a:lnTo>
                      <a:pt x="3650" y="536"/>
                    </a:lnTo>
                    <a:lnTo>
                      <a:pt x="3654" y="539"/>
                    </a:lnTo>
                    <a:lnTo>
                      <a:pt x="3657" y="543"/>
                    </a:lnTo>
                    <a:lnTo>
                      <a:pt x="3661" y="546"/>
                    </a:lnTo>
                    <a:lnTo>
                      <a:pt x="3664" y="549"/>
                    </a:lnTo>
                    <a:lnTo>
                      <a:pt x="3666" y="554"/>
                    </a:lnTo>
                    <a:lnTo>
                      <a:pt x="3670" y="558"/>
                    </a:lnTo>
                    <a:lnTo>
                      <a:pt x="3672" y="561"/>
                    </a:lnTo>
                    <a:lnTo>
                      <a:pt x="3675" y="564"/>
                    </a:lnTo>
                    <a:lnTo>
                      <a:pt x="3677" y="568"/>
                    </a:lnTo>
                    <a:lnTo>
                      <a:pt x="3680" y="573"/>
                    </a:lnTo>
                    <a:lnTo>
                      <a:pt x="3681" y="576"/>
                    </a:lnTo>
                    <a:lnTo>
                      <a:pt x="3684" y="579"/>
                    </a:lnTo>
                    <a:lnTo>
                      <a:pt x="3686" y="583"/>
                    </a:lnTo>
                    <a:lnTo>
                      <a:pt x="3688" y="588"/>
                    </a:lnTo>
                    <a:lnTo>
                      <a:pt x="3691" y="591"/>
                    </a:lnTo>
                    <a:lnTo>
                      <a:pt x="3693" y="594"/>
                    </a:lnTo>
                    <a:lnTo>
                      <a:pt x="3695" y="598"/>
                    </a:lnTo>
                    <a:lnTo>
                      <a:pt x="3698" y="601"/>
                    </a:lnTo>
                    <a:lnTo>
                      <a:pt x="3699" y="606"/>
                    </a:lnTo>
                    <a:lnTo>
                      <a:pt x="3701" y="609"/>
                    </a:lnTo>
                    <a:lnTo>
                      <a:pt x="3703" y="613"/>
                    </a:lnTo>
                    <a:lnTo>
                      <a:pt x="3706" y="616"/>
                    </a:lnTo>
                    <a:lnTo>
                      <a:pt x="3709" y="621"/>
                    </a:lnTo>
                    <a:lnTo>
                      <a:pt x="3711" y="624"/>
                    </a:lnTo>
                    <a:lnTo>
                      <a:pt x="3714" y="628"/>
                    </a:lnTo>
                    <a:lnTo>
                      <a:pt x="3716" y="631"/>
                    </a:lnTo>
                    <a:lnTo>
                      <a:pt x="3719" y="635"/>
                    </a:lnTo>
                    <a:lnTo>
                      <a:pt x="3722" y="639"/>
                    </a:lnTo>
                    <a:lnTo>
                      <a:pt x="3724" y="643"/>
                    </a:lnTo>
                    <a:lnTo>
                      <a:pt x="3728" y="646"/>
                    </a:lnTo>
                    <a:lnTo>
                      <a:pt x="3730" y="650"/>
                    </a:lnTo>
                    <a:lnTo>
                      <a:pt x="3733" y="654"/>
                    </a:lnTo>
                    <a:lnTo>
                      <a:pt x="3736" y="658"/>
                    </a:lnTo>
                    <a:lnTo>
                      <a:pt x="3738" y="661"/>
                    </a:lnTo>
                    <a:lnTo>
                      <a:pt x="3741" y="665"/>
                    </a:lnTo>
                    <a:lnTo>
                      <a:pt x="3744" y="668"/>
                    </a:lnTo>
                    <a:lnTo>
                      <a:pt x="3747" y="673"/>
                    </a:lnTo>
                    <a:lnTo>
                      <a:pt x="3751" y="676"/>
                    </a:lnTo>
                    <a:lnTo>
                      <a:pt x="3753" y="680"/>
                    </a:lnTo>
                    <a:lnTo>
                      <a:pt x="3756" y="683"/>
                    </a:lnTo>
                    <a:lnTo>
                      <a:pt x="3759" y="687"/>
                    </a:lnTo>
                    <a:lnTo>
                      <a:pt x="3762" y="691"/>
                    </a:lnTo>
                    <a:lnTo>
                      <a:pt x="3766" y="695"/>
                    </a:lnTo>
                    <a:lnTo>
                      <a:pt x="3768" y="698"/>
                    </a:lnTo>
                    <a:lnTo>
                      <a:pt x="3771" y="702"/>
                    </a:lnTo>
                    <a:lnTo>
                      <a:pt x="3775" y="705"/>
                    </a:lnTo>
                    <a:lnTo>
                      <a:pt x="3778" y="710"/>
                    </a:lnTo>
                    <a:lnTo>
                      <a:pt x="3782" y="713"/>
                    </a:lnTo>
                    <a:lnTo>
                      <a:pt x="3785" y="717"/>
                    </a:lnTo>
                    <a:lnTo>
                      <a:pt x="3789" y="720"/>
                    </a:lnTo>
                    <a:lnTo>
                      <a:pt x="3792" y="724"/>
                    </a:lnTo>
                    <a:lnTo>
                      <a:pt x="3795" y="728"/>
                    </a:lnTo>
                    <a:lnTo>
                      <a:pt x="3799" y="732"/>
                    </a:lnTo>
                    <a:lnTo>
                      <a:pt x="3802" y="735"/>
                    </a:lnTo>
                    <a:lnTo>
                      <a:pt x="3806" y="738"/>
                    </a:lnTo>
                    <a:lnTo>
                      <a:pt x="3809" y="742"/>
                    </a:lnTo>
                    <a:lnTo>
                      <a:pt x="3813" y="747"/>
                    </a:lnTo>
                    <a:lnTo>
                      <a:pt x="3815" y="750"/>
                    </a:lnTo>
                    <a:lnTo>
                      <a:pt x="3819" y="753"/>
                    </a:lnTo>
                    <a:lnTo>
                      <a:pt x="3822" y="757"/>
                    </a:lnTo>
                    <a:lnTo>
                      <a:pt x="3824" y="760"/>
                    </a:lnTo>
                    <a:lnTo>
                      <a:pt x="3828" y="765"/>
                    </a:lnTo>
                    <a:lnTo>
                      <a:pt x="3831" y="768"/>
                    </a:lnTo>
                    <a:lnTo>
                      <a:pt x="3835" y="772"/>
                    </a:lnTo>
                    <a:lnTo>
                      <a:pt x="3838" y="775"/>
                    </a:lnTo>
                    <a:lnTo>
                      <a:pt x="3842" y="779"/>
                    </a:lnTo>
                    <a:lnTo>
                      <a:pt x="3846" y="783"/>
                    </a:lnTo>
                    <a:lnTo>
                      <a:pt x="3850" y="787"/>
                    </a:lnTo>
                    <a:lnTo>
                      <a:pt x="3854" y="790"/>
                    </a:lnTo>
                    <a:lnTo>
                      <a:pt x="3858" y="794"/>
                    </a:lnTo>
                    <a:lnTo>
                      <a:pt x="3861" y="797"/>
                    </a:lnTo>
                    <a:lnTo>
                      <a:pt x="3866" y="802"/>
                    </a:lnTo>
                    <a:lnTo>
                      <a:pt x="3870" y="805"/>
                    </a:lnTo>
                    <a:lnTo>
                      <a:pt x="3874" y="809"/>
                    </a:lnTo>
                    <a:lnTo>
                      <a:pt x="3878" y="812"/>
                    </a:lnTo>
                    <a:lnTo>
                      <a:pt x="3882" y="816"/>
                    </a:lnTo>
                    <a:lnTo>
                      <a:pt x="3885" y="819"/>
                    </a:lnTo>
                    <a:lnTo>
                      <a:pt x="3888" y="824"/>
                    </a:lnTo>
                    <a:lnTo>
                      <a:pt x="3888" y="827"/>
                    </a:lnTo>
                    <a:lnTo>
                      <a:pt x="3887" y="831"/>
                    </a:lnTo>
                    <a:lnTo>
                      <a:pt x="3887" y="834"/>
                    </a:lnTo>
                    <a:lnTo>
                      <a:pt x="3887" y="839"/>
                    </a:lnTo>
                    <a:lnTo>
                      <a:pt x="3887" y="842"/>
                    </a:lnTo>
                    <a:lnTo>
                      <a:pt x="3889" y="846"/>
                    </a:lnTo>
                    <a:lnTo>
                      <a:pt x="3891" y="849"/>
                    </a:lnTo>
                    <a:lnTo>
                      <a:pt x="3892" y="854"/>
                    </a:lnTo>
                    <a:lnTo>
                      <a:pt x="3895" y="857"/>
                    </a:lnTo>
                    <a:lnTo>
                      <a:pt x="3897" y="861"/>
                    </a:lnTo>
                    <a:lnTo>
                      <a:pt x="3900" y="864"/>
                    </a:lnTo>
                    <a:lnTo>
                      <a:pt x="3903" y="868"/>
                    </a:lnTo>
                    <a:lnTo>
                      <a:pt x="3906" y="872"/>
                    </a:lnTo>
                    <a:lnTo>
                      <a:pt x="3908" y="876"/>
                    </a:lnTo>
                    <a:lnTo>
                      <a:pt x="3912" y="879"/>
                    </a:lnTo>
                    <a:lnTo>
                      <a:pt x="3914" y="883"/>
                    </a:lnTo>
                    <a:lnTo>
                      <a:pt x="3918" y="886"/>
                    </a:lnTo>
                    <a:lnTo>
                      <a:pt x="3921" y="891"/>
                    </a:lnTo>
                    <a:lnTo>
                      <a:pt x="3925" y="894"/>
                    </a:lnTo>
                    <a:lnTo>
                      <a:pt x="3927" y="898"/>
                    </a:lnTo>
                    <a:lnTo>
                      <a:pt x="3930" y="901"/>
                    </a:lnTo>
                    <a:lnTo>
                      <a:pt x="3934" y="904"/>
                    </a:lnTo>
                    <a:lnTo>
                      <a:pt x="3938" y="909"/>
                    </a:lnTo>
                    <a:lnTo>
                      <a:pt x="3942" y="913"/>
                    </a:lnTo>
                    <a:lnTo>
                      <a:pt x="3948" y="916"/>
                    </a:lnTo>
                    <a:lnTo>
                      <a:pt x="3951" y="914"/>
                    </a:lnTo>
                    <a:lnTo>
                      <a:pt x="3954" y="910"/>
                    </a:lnTo>
                    <a:lnTo>
                      <a:pt x="3958" y="907"/>
                    </a:lnTo>
                    <a:lnTo>
                      <a:pt x="3960" y="902"/>
                    </a:lnTo>
                    <a:lnTo>
                      <a:pt x="3964" y="899"/>
                    </a:lnTo>
                    <a:lnTo>
                      <a:pt x="3968" y="895"/>
                    </a:lnTo>
                    <a:lnTo>
                      <a:pt x="3969" y="892"/>
                    </a:lnTo>
                    <a:lnTo>
                      <a:pt x="3968" y="888"/>
                    </a:lnTo>
                    <a:lnTo>
                      <a:pt x="3967" y="884"/>
                    </a:lnTo>
                    <a:lnTo>
                      <a:pt x="3966" y="880"/>
                    </a:lnTo>
                    <a:lnTo>
                      <a:pt x="3965" y="877"/>
                    </a:lnTo>
                    <a:lnTo>
                      <a:pt x="3969" y="873"/>
                    </a:lnTo>
                    <a:lnTo>
                      <a:pt x="3975" y="870"/>
                    </a:lnTo>
                    <a:lnTo>
                      <a:pt x="3980" y="865"/>
                    </a:lnTo>
                    <a:lnTo>
                      <a:pt x="3987" y="865"/>
                    </a:lnTo>
                    <a:lnTo>
                      <a:pt x="3996" y="869"/>
                    </a:lnTo>
                    <a:lnTo>
                      <a:pt x="4009" y="872"/>
                    </a:lnTo>
                    <a:lnTo>
                      <a:pt x="4022" y="872"/>
                    </a:lnTo>
                    <a:lnTo>
                      <a:pt x="4036" y="870"/>
                    </a:lnTo>
                    <a:lnTo>
                      <a:pt x="4056" y="869"/>
                    </a:lnTo>
                    <a:lnTo>
                      <a:pt x="4075" y="869"/>
                    </a:lnTo>
                    <a:lnTo>
                      <a:pt x="4094" y="869"/>
                    </a:lnTo>
                    <a:lnTo>
                      <a:pt x="4108" y="865"/>
                    </a:lnTo>
                    <a:lnTo>
                      <a:pt x="4119" y="863"/>
                    </a:lnTo>
                    <a:lnTo>
                      <a:pt x="4135" y="861"/>
                    </a:lnTo>
                    <a:lnTo>
                      <a:pt x="4154" y="858"/>
                    </a:lnTo>
                    <a:lnTo>
                      <a:pt x="4167" y="856"/>
                    </a:lnTo>
                    <a:lnTo>
                      <a:pt x="4180" y="854"/>
                    </a:lnTo>
                    <a:lnTo>
                      <a:pt x="4194" y="850"/>
                    </a:lnTo>
                    <a:lnTo>
                      <a:pt x="4207" y="848"/>
                    </a:lnTo>
                    <a:lnTo>
                      <a:pt x="4220" y="845"/>
                    </a:lnTo>
                    <a:lnTo>
                      <a:pt x="4234" y="842"/>
                    </a:lnTo>
                    <a:lnTo>
                      <a:pt x="4249" y="840"/>
                    </a:lnTo>
                    <a:lnTo>
                      <a:pt x="4263" y="838"/>
                    </a:lnTo>
                    <a:lnTo>
                      <a:pt x="4281" y="835"/>
                    </a:lnTo>
                    <a:lnTo>
                      <a:pt x="4293" y="832"/>
                    </a:lnTo>
                    <a:lnTo>
                      <a:pt x="4307" y="830"/>
                    </a:lnTo>
                    <a:lnTo>
                      <a:pt x="4322" y="827"/>
                    </a:lnTo>
                    <a:lnTo>
                      <a:pt x="4337" y="825"/>
                    </a:lnTo>
                    <a:lnTo>
                      <a:pt x="4352" y="821"/>
                    </a:lnTo>
                    <a:lnTo>
                      <a:pt x="4368" y="819"/>
                    </a:lnTo>
                    <a:lnTo>
                      <a:pt x="4383" y="817"/>
                    </a:lnTo>
                    <a:lnTo>
                      <a:pt x="4398" y="815"/>
                    </a:lnTo>
                    <a:lnTo>
                      <a:pt x="4415" y="812"/>
                    </a:lnTo>
                    <a:lnTo>
                      <a:pt x="4433" y="811"/>
                    </a:lnTo>
                    <a:lnTo>
                      <a:pt x="4451" y="809"/>
                    </a:lnTo>
                    <a:lnTo>
                      <a:pt x="4470" y="808"/>
                    </a:lnTo>
                    <a:lnTo>
                      <a:pt x="4489" y="806"/>
                    </a:lnTo>
                    <a:lnTo>
                      <a:pt x="4508" y="804"/>
                    </a:lnTo>
                    <a:lnTo>
                      <a:pt x="4527" y="803"/>
                    </a:lnTo>
                    <a:lnTo>
                      <a:pt x="4547" y="802"/>
                    </a:lnTo>
                    <a:lnTo>
                      <a:pt x="4566" y="802"/>
                    </a:lnTo>
                    <a:lnTo>
                      <a:pt x="4586" y="802"/>
                    </a:lnTo>
                    <a:lnTo>
                      <a:pt x="4603" y="800"/>
                    </a:lnTo>
                    <a:lnTo>
                      <a:pt x="4623" y="798"/>
                    </a:lnTo>
                    <a:lnTo>
                      <a:pt x="4642" y="798"/>
                    </a:lnTo>
                    <a:lnTo>
                      <a:pt x="4663" y="798"/>
                    </a:lnTo>
                    <a:lnTo>
                      <a:pt x="4683" y="797"/>
                    </a:lnTo>
                    <a:lnTo>
                      <a:pt x="4703" y="797"/>
                    </a:lnTo>
                    <a:lnTo>
                      <a:pt x="4723" y="798"/>
                    </a:lnTo>
                    <a:lnTo>
                      <a:pt x="4743" y="797"/>
                    </a:lnTo>
                    <a:lnTo>
                      <a:pt x="4762" y="797"/>
                    </a:lnTo>
                    <a:lnTo>
                      <a:pt x="4779" y="800"/>
                    </a:lnTo>
                    <a:lnTo>
                      <a:pt x="4799" y="800"/>
                    </a:lnTo>
                    <a:lnTo>
                      <a:pt x="4816" y="801"/>
                    </a:lnTo>
                    <a:lnTo>
                      <a:pt x="4822" y="805"/>
                    </a:lnTo>
                    <a:lnTo>
                      <a:pt x="4827" y="809"/>
                    </a:lnTo>
                    <a:lnTo>
                      <a:pt x="4835" y="812"/>
                    </a:lnTo>
                    <a:lnTo>
                      <a:pt x="4852" y="813"/>
                    </a:lnTo>
                    <a:lnTo>
                      <a:pt x="4869" y="816"/>
                    </a:lnTo>
                    <a:lnTo>
                      <a:pt x="4887" y="818"/>
                    </a:lnTo>
                    <a:lnTo>
                      <a:pt x="4903" y="819"/>
                    </a:lnTo>
                    <a:lnTo>
                      <a:pt x="4910" y="823"/>
                    </a:lnTo>
                    <a:lnTo>
                      <a:pt x="4917" y="826"/>
                    </a:lnTo>
                    <a:lnTo>
                      <a:pt x="4930" y="830"/>
                    </a:lnTo>
                    <a:lnTo>
                      <a:pt x="4948" y="831"/>
                    </a:lnTo>
                    <a:lnTo>
                      <a:pt x="4967" y="832"/>
                    </a:lnTo>
                    <a:lnTo>
                      <a:pt x="4985" y="834"/>
                    </a:lnTo>
                    <a:lnTo>
                      <a:pt x="5002" y="833"/>
                    </a:lnTo>
                    <a:lnTo>
                      <a:pt x="5012" y="835"/>
                    </a:lnTo>
                    <a:lnTo>
                      <a:pt x="5020" y="839"/>
                    </a:lnTo>
                    <a:lnTo>
                      <a:pt x="5031" y="838"/>
                    </a:lnTo>
                    <a:lnTo>
                      <a:pt x="5041" y="834"/>
                    </a:lnTo>
                    <a:lnTo>
                      <a:pt x="5051" y="831"/>
                    </a:lnTo>
                    <a:lnTo>
                      <a:pt x="5065" y="830"/>
                    </a:lnTo>
                    <a:lnTo>
                      <a:pt x="5077" y="827"/>
                    </a:lnTo>
                    <a:lnTo>
                      <a:pt x="5081" y="824"/>
                    </a:lnTo>
                    <a:lnTo>
                      <a:pt x="5085" y="819"/>
                    </a:lnTo>
                    <a:lnTo>
                      <a:pt x="5086" y="816"/>
                    </a:lnTo>
                    <a:lnTo>
                      <a:pt x="5088" y="812"/>
                    </a:lnTo>
                    <a:lnTo>
                      <a:pt x="5091" y="809"/>
                    </a:lnTo>
                    <a:lnTo>
                      <a:pt x="5092" y="805"/>
                    </a:lnTo>
                    <a:lnTo>
                      <a:pt x="5095" y="801"/>
                    </a:lnTo>
                    <a:lnTo>
                      <a:pt x="5099" y="797"/>
                    </a:lnTo>
                    <a:lnTo>
                      <a:pt x="5101" y="794"/>
                    </a:lnTo>
                    <a:lnTo>
                      <a:pt x="5104" y="790"/>
                    </a:lnTo>
                    <a:lnTo>
                      <a:pt x="5108" y="787"/>
                    </a:lnTo>
                    <a:lnTo>
                      <a:pt x="5110" y="782"/>
                    </a:lnTo>
                    <a:lnTo>
                      <a:pt x="5112" y="779"/>
                    </a:lnTo>
                    <a:lnTo>
                      <a:pt x="5115" y="775"/>
                    </a:lnTo>
                    <a:lnTo>
                      <a:pt x="5118" y="772"/>
                    </a:lnTo>
                    <a:lnTo>
                      <a:pt x="5121" y="767"/>
                    </a:lnTo>
                    <a:lnTo>
                      <a:pt x="5122" y="764"/>
                    </a:lnTo>
                    <a:lnTo>
                      <a:pt x="5124" y="760"/>
                    </a:lnTo>
                    <a:lnTo>
                      <a:pt x="5126" y="757"/>
                    </a:lnTo>
                    <a:lnTo>
                      <a:pt x="5127" y="752"/>
                    </a:lnTo>
                    <a:lnTo>
                      <a:pt x="5130" y="749"/>
                    </a:lnTo>
                    <a:lnTo>
                      <a:pt x="5132" y="745"/>
                    </a:lnTo>
                    <a:lnTo>
                      <a:pt x="5133" y="742"/>
                    </a:lnTo>
                    <a:lnTo>
                      <a:pt x="5136" y="738"/>
                    </a:lnTo>
                    <a:lnTo>
                      <a:pt x="5138" y="734"/>
                    </a:lnTo>
                    <a:lnTo>
                      <a:pt x="5140" y="730"/>
                    </a:lnTo>
                    <a:lnTo>
                      <a:pt x="5141" y="727"/>
                    </a:lnTo>
                    <a:lnTo>
                      <a:pt x="5144" y="724"/>
                    </a:lnTo>
                    <a:lnTo>
                      <a:pt x="5146" y="719"/>
                    </a:lnTo>
                    <a:lnTo>
                      <a:pt x="5147" y="715"/>
                    </a:lnTo>
                    <a:lnTo>
                      <a:pt x="5149" y="712"/>
                    </a:lnTo>
                    <a:lnTo>
                      <a:pt x="5152" y="709"/>
                    </a:lnTo>
                    <a:lnTo>
                      <a:pt x="5153" y="705"/>
                    </a:lnTo>
                    <a:lnTo>
                      <a:pt x="5155" y="700"/>
                    </a:lnTo>
                    <a:lnTo>
                      <a:pt x="5157" y="697"/>
                    </a:lnTo>
                    <a:lnTo>
                      <a:pt x="5159" y="694"/>
                    </a:lnTo>
                    <a:lnTo>
                      <a:pt x="5161" y="690"/>
                    </a:lnTo>
                    <a:lnTo>
                      <a:pt x="5163" y="685"/>
                    </a:lnTo>
                    <a:lnTo>
                      <a:pt x="5164" y="682"/>
                    </a:lnTo>
                    <a:lnTo>
                      <a:pt x="5165" y="679"/>
                    </a:lnTo>
                    <a:lnTo>
                      <a:pt x="5168" y="675"/>
                    </a:lnTo>
                    <a:lnTo>
                      <a:pt x="5169" y="670"/>
                    </a:lnTo>
                    <a:lnTo>
                      <a:pt x="5170" y="667"/>
                    </a:lnTo>
                    <a:lnTo>
                      <a:pt x="5171" y="664"/>
                    </a:lnTo>
                    <a:lnTo>
                      <a:pt x="5174" y="660"/>
                    </a:lnTo>
                    <a:lnTo>
                      <a:pt x="5176" y="657"/>
                    </a:lnTo>
                    <a:lnTo>
                      <a:pt x="5178" y="652"/>
                    </a:lnTo>
                    <a:lnTo>
                      <a:pt x="5180" y="649"/>
                    </a:lnTo>
                    <a:lnTo>
                      <a:pt x="5182" y="645"/>
                    </a:lnTo>
                    <a:lnTo>
                      <a:pt x="5184" y="642"/>
                    </a:lnTo>
                    <a:lnTo>
                      <a:pt x="5186" y="637"/>
                    </a:lnTo>
                    <a:lnTo>
                      <a:pt x="5187" y="634"/>
                    </a:lnTo>
                    <a:lnTo>
                      <a:pt x="5190" y="630"/>
                    </a:lnTo>
                    <a:lnTo>
                      <a:pt x="5191" y="627"/>
                    </a:lnTo>
                    <a:lnTo>
                      <a:pt x="5193" y="622"/>
                    </a:lnTo>
                    <a:lnTo>
                      <a:pt x="5195" y="619"/>
                    </a:lnTo>
                    <a:lnTo>
                      <a:pt x="5199" y="615"/>
                    </a:lnTo>
                    <a:lnTo>
                      <a:pt x="5201" y="612"/>
                    </a:lnTo>
                    <a:lnTo>
                      <a:pt x="5205" y="608"/>
                    </a:lnTo>
                    <a:lnTo>
                      <a:pt x="5208" y="604"/>
                    </a:lnTo>
                    <a:lnTo>
                      <a:pt x="5210" y="600"/>
                    </a:lnTo>
                    <a:lnTo>
                      <a:pt x="5214" y="597"/>
                    </a:lnTo>
                    <a:lnTo>
                      <a:pt x="5218" y="593"/>
                    </a:lnTo>
                    <a:lnTo>
                      <a:pt x="5222" y="590"/>
                    </a:lnTo>
                    <a:lnTo>
                      <a:pt x="5227" y="585"/>
                    </a:lnTo>
                    <a:lnTo>
                      <a:pt x="5230" y="582"/>
                    </a:lnTo>
                    <a:lnTo>
                      <a:pt x="5233" y="578"/>
                    </a:lnTo>
                    <a:lnTo>
                      <a:pt x="5237" y="575"/>
                    </a:lnTo>
                    <a:lnTo>
                      <a:pt x="5240" y="571"/>
                    </a:lnTo>
                    <a:lnTo>
                      <a:pt x="5244" y="567"/>
                    </a:lnTo>
                    <a:lnTo>
                      <a:pt x="5247" y="563"/>
                    </a:lnTo>
                    <a:lnTo>
                      <a:pt x="5251" y="560"/>
                    </a:lnTo>
                    <a:lnTo>
                      <a:pt x="5255" y="556"/>
                    </a:lnTo>
                    <a:lnTo>
                      <a:pt x="5259" y="553"/>
                    </a:lnTo>
                    <a:lnTo>
                      <a:pt x="5261" y="549"/>
                    </a:lnTo>
                    <a:lnTo>
                      <a:pt x="5265" y="545"/>
                    </a:lnTo>
                    <a:lnTo>
                      <a:pt x="5268" y="541"/>
                    </a:lnTo>
                    <a:lnTo>
                      <a:pt x="5271" y="538"/>
                    </a:lnTo>
                    <a:lnTo>
                      <a:pt x="5275" y="534"/>
                    </a:lnTo>
                    <a:lnTo>
                      <a:pt x="5277" y="530"/>
                    </a:lnTo>
                    <a:lnTo>
                      <a:pt x="5281" y="526"/>
                    </a:lnTo>
                    <a:lnTo>
                      <a:pt x="5284" y="523"/>
                    </a:lnTo>
                    <a:lnTo>
                      <a:pt x="5288" y="520"/>
                    </a:lnTo>
                    <a:lnTo>
                      <a:pt x="5290" y="516"/>
                    </a:lnTo>
                    <a:lnTo>
                      <a:pt x="5293" y="511"/>
                    </a:lnTo>
                    <a:lnTo>
                      <a:pt x="5296" y="508"/>
                    </a:lnTo>
                    <a:lnTo>
                      <a:pt x="5298" y="505"/>
                    </a:lnTo>
                    <a:lnTo>
                      <a:pt x="5301" y="501"/>
                    </a:lnTo>
                    <a:lnTo>
                      <a:pt x="5305" y="498"/>
                    </a:lnTo>
                    <a:lnTo>
                      <a:pt x="5308" y="493"/>
                    </a:lnTo>
                    <a:lnTo>
                      <a:pt x="5311" y="490"/>
                    </a:lnTo>
                    <a:lnTo>
                      <a:pt x="5314" y="486"/>
                    </a:lnTo>
                    <a:lnTo>
                      <a:pt x="5318" y="483"/>
                    </a:lnTo>
                    <a:lnTo>
                      <a:pt x="5320" y="479"/>
                    </a:lnTo>
                    <a:lnTo>
                      <a:pt x="5322" y="475"/>
                    </a:lnTo>
                    <a:lnTo>
                      <a:pt x="5326" y="471"/>
                    </a:lnTo>
                    <a:lnTo>
                      <a:pt x="5328" y="468"/>
                    </a:lnTo>
                    <a:lnTo>
                      <a:pt x="5331" y="464"/>
                    </a:lnTo>
                    <a:lnTo>
                      <a:pt x="5335" y="461"/>
                    </a:lnTo>
                    <a:lnTo>
                      <a:pt x="5337" y="456"/>
                    </a:lnTo>
                    <a:lnTo>
                      <a:pt x="5341" y="453"/>
                    </a:lnTo>
                    <a:lnTo>
                      <a:pt x="5343" y="449"/>
                    </a:lnTo>
                    <a:lnTo>
                      <a:pt x="5346" y="446"/>
                    </a:lnTo>
                    <a:lnTo>
                      <a:pt x="5349" y="441"/>
                    </a:lnTo>
                    <a:lnTo>
                      <a:pt x="5352" y="438"/>
                    </a:lnTo>
                    <a:lnTo>
                      <a:pt x="5356" y="434"/>
                    </a:lnTo>
                    <a:lnTo>
                      <a:pt x="5359" y="431"/>
                    </a:lnTo>
                    <a:lnTo>
                      <a:pt x="5361" y="427"/>
                    </a:lnTo>
                    <a:lnTo>
                      <a:pt x="5364" y="423"/>
                    </a:lnTo>
                    <a:lnTo>
                      <a:pt x="5367" y="419"/>
                    </a:lnTo>
                    <a:lnTo>
                      <a:pt x="5369" y="416"/>
                    </a:lnTo>
                    <a:lnTo>
                      <a:pt x="5374" y="412"/>
                    </a:lnTo>
                    <a:lnTo>
                      <a:pt x="5376" y="409"/>
                    </a:lnTo>
                    <a:lnTo>
                      <a:pt x="5379" y="404"/>
                    </a:lnTo>
                    <a:lnTo>
                      <a:pt x="5380" y="401"/>
                    </a:lnTo>
                    <a:lnTo>
                      <a:pt x="5382" y="397"/>
                    </a:lnTo>
                    <a:lnTo>
                      <a:pt x="5384" y="394"/>
                    </a:lnTo>
                    <a:lnTo>
                      <a:pt x="5387" y="389"/>
                    </a:lnTo>
                    <a:lnTo>
                      <a:pt x="5388" y="386"/>
                    </a:lnTo>
                    <a:lnTo>
                      <a:pt x="5390" y="382"/>
                    </a:lnTo>
                    <a:lnTo>
                      <a:pt x="5391" y="379"/>
                    </a:lnTo>
                    <a:lnTo>
                      <a:pt x="5394" y="375"/>
                    </a:lnTo>
                    <a:lnTo>
                      <a:pt x="5395" y="371"/>
                    </a:lnTo>
                    <a:lnTo>
                      <a:pt x="5396" y="367"/>
                    </a:lnTo>
                    <a:lnTo>
                      <a:pt x="5397" y="364"/>
                    </a:lnTo>
                    <a:lnTo>
                      <a:pt x="5397" y="360"/>
                    </a:lnTo>
                    <a:lnTo>
                      <a:pt x="5398" y="356"/>
                    </a:lnTo>
                    <a:lnTo>
                      <a:pt x="5399" y="352"/>
                    </a:lnTo>
                    <a:lnTo>
                      <a:pt x="5399" y="349"/>
                    </a:lnTo>
                    <a:lnTo>
                      <a:pt x="5401" y="345"/>
                    </a:lnTo>
                    <a:lnTo>
                      <a:pt x="5402" y="341"/>
                    </a:lnTo>
                    <a:lnTo>
                      <a:pt x="5403" y="337"/>
                    </a:lnTo>
                    <a:lnTo>
                      <a:pt x="5404" y="334"/>
                    </a:lnTo>
                    <a:lnTo>
                      <a:pt x="5405" y="330"/>
                    </a:lnTo>
                    <a:lnTo>
                      <a:pt x="5407" y="326"/>
                    </a:lnTo>
                    <a:lnTo>
                      <a:pt x="5409" y="322"/>
                    </a:lnTo>
                    <a:lnTo>
                      <a:pt x="5410" y="319"/>
                    </a:lnTo>
                    <a:lnTo>
                      <a:pt x="5412" y="316"/>
                    </a:lnTo>
                    <a:lnTo>
                      <a:pt x="5413" y="311"/>
                    </a:lnTo>
                    <a:lnTo>
                      <a:pt x="5414" y="307"/>
                    </a:lnTo>
                    <a:lnTo>
                      <a:pt x="5417" y="304"/>
                    </a:lnTo>
                    <a:lnTo>
                      <a:pt x="5418" y="301"/>
                    </a:lnTo>
                    <a:lnTo>
                      <a:pt x="5419" y="297"/>
                    </a:lnTo>
                    <a:lnTo>
                      <a:pt x="5420" y="292"/>
                    </a:lnTo>
                    <a:lnTo>
                      <a:pt x="5422" y="289"/>
                    </a:lnTo>
                    <a:lnTo>
                      <a:pt x="5424" y="286"/>
                    </a:lnTo>
                    <a:lnTo>
                      <a:pt x="5425" y="282"/>
                    </a:lnTo>
                    <a:lnTo>
                      <a:pt x="5427" y="277"/>
                    </a:lnTo>
                    <a:lnTo>
                      <a:pt x="5428" y="274"/>
                    </a:lnTo>
                    <a:lnTo>
                      <a:pt x="5429" y="271"/>
                    </a:lnTo>
                    <a:lnTo>
                      <a:pt x="5432" y="267"/>
                    </a:lnTo>
                    <a:lnTo>
                      <a:pt x="5433" y="262"/>
                    </a:lnTo>
                    <a:lnTo>
                      <a:pt x="5434" y="259"/>
                    </a:lnTo>
                    <a:lnTo>
                      <a:pt x="5435" y="256"/>
                    </a:lnTo>
                    <a:lnTo>
                      <a:pt x="5436" y="252"/>
                    </a:lnTo>
                    <a:lnTo>
                      <a:pt x="5437" y="248"/>
                    </a:lnTo>
                    <a:lnTo>
                      <a:pt x="5439" y="244"/>
                    </a:lnTo>
                    <a:lnTo>
                      <a:pt x="5440" y="241"/>
                    </a:lnTo>
                    <a:lnTo>
                      <a:pt x="5442" y="237"/>
                    </a:lnTo>
                    <a:lnTo>
                      <a:pt x="5443" y="234"/>
                    </a:lnTo>
                    <a:lnTo>
                      <a:pt x="5444" y="229"/>
                    </a:lnTo>
                    <a:lnTo>
                      <a:pt x="5444" y="226"/>
                    </a:lnTo>
                    <a:lnTo>
                      <a:pt x="5445" y="222"/>
                    </a:lnTo>
                    <a:lnTo>
                      <a:pt x="5445" y="219"/>
                    </a:lnTo>
                    <a:lnTo>
                      <a:pt x="5447" y="214"/>
                    </a:lnTo>
                    <a:lnTo>
                      <a:pt x="5447" y="211"/>
                    </a:lnTo>
                    <a:lnTo>
                      <a:pt x="5448" y="207"/>
                    </a:lnTo>
                    <a:lnTo>
                      <a:pt x="5449" y="204"/>
                    </a:lnTo>
                    <a:lnTo>
                      <a:pt x="5449" y="199"/>
                    </a:lnTo>
                    <a:lnTo>
                      <a:pt x="5450" y="196"/>
                    </a:lnTo>
                    <a:lnTo>
                      <a:pt x="5450" y="192"/>
                    </a:lnTo>
                    <a:lnTo>
                      <a:pt x="5450" y="189"/>
                    </a:lnTo>
                    <a:lnTo>
                      <a:pt x="5451" y="184"/>
                    </a:lnTo>
                    <a:lnTo>
                      <a:pt x="5451" y="181"/>
                    </a:lnTo>
                    <a:lnTo>
                      <a:pt x="5451" y="177"/>
                    </a:lnTo>
                    <a:lnTo>
                      <a:pt x="5452" y="174"/>
                    </a:lnTo>
                    <a:lnTo>
                      <a:pt x="5452" y="169"/>
                    </a:lnTo>
                    <a:lnTo>
                      <a:pt x="5452" y="166"/>
                    </a:lnTo>
                    <a:lnTo>
                      <a:pt x="5452" y="162"/>
                    </a:lnTo>
                    <a:lnTo>
                      <a:pt x="5454" y="159"/>
                    </a:lnTo>
                    <a:lnTo>
                      <a:pt x="5455" y="154"/>
                    </a:lnTo>
                    <a:lnTo>
                      <a:pt x="5456" y="151"/>
                    </a:lnTo>
                    <a:lnTo>
                      <a:pt x="5457" y="147"/>
                    </a:lnTo>
                    <a:lnTo>
                      <a:pt x="5457" y="144"/>
                    </a:lnTo>
                    <a:lnTo>
                      <a:pt x="5459" y="139"/>
                    </a:lnTo>
                    <a:lnTo>
                      <a:pt x="5460" y="136"/>
                    </a:lnTo>
                    <a:lnTo>
                      <a:pt x="5463" y="132"/>
                    </a:lnTo>
                    <a:lnTo>
                      <a:pt x="5465" y="129"/>
                    </a:lnTo>
                    <a:lnTo>
                      <a:pt x="5466" y="125"/>
                    </a:lnTo>
                    <a:lnTo>
                      <a:pt x="5471" y="121"/>
                    </a:lnTo>
                    <a:lnTo>
                      <a:pt x="5474" y="117"/>
                    </a:lnTo>
                    <a:lnTo>
                      <a:pt x="5479" y="114"/>
                    </a:lnTo>
                    <a:lnTo>
                      <a:pt x="5482" y="110"/>
                    </a:lnTo>
                    <a:lnTo>
                      <a:pt x="5487" y="107"/>
                    </a:lnTo>
                    <a:lnTo>
                      <a:pt x="5502" y="105"/>
                    </a:lnTo>
                    <a:lnTo>
                      <a:pt x="5517" y="107"/>
                    </a:lnTo>
                    <a:lnTo>
                      <a:pt x="5526" y="109"/>
                    </a:lnTo>
                    <a:lnTo>
                      <a:pt x="5541" y="107"/>
                    </a:lnTo>
                    <a:lnTo>
                      <a:pt x="5560" y="106"/>
                    </a:lnTo>
                    <a:lnTo>
                      <a:pt x="5564" y="109"/>
                    </a:lnTo>
                    <a:lnTo>
                      <a:pt x="5569" y="113"/>
                    </a:lnTo>
                    <a:lnTo>
                      <a:pt x="5573" y="116"/>
                    </a:lnTo>
                    <a:lnTo>
                      <a:pt x="5577" y="120"/>
                    </a:lnTo>
                    <a:lnTo>
                      <a:pt x="5581" y="123"/>
                    </a:lnTo>
                    <a:lnTo>
                      <a:pt x="5584" y="128"/>
                    </a:lnTo>
                    <a:lnTo>
                      <a:pt x="5584" y="131"/>
                    </a:lnTo>
                    <a:lnTo>
                      <a:pt x="5585" y="135"/>
                    </a:lnTo>
                    <a:lnTo>
                      <a:pt x="5585" y="138"/>
                    </a:lnTo>
                    <a:lnTo>
                      <a:pt x="5585" y="143"/>
                    </a:lnTo>
                    <a:lnTo>
                      <a:pt x="5584" y="146"/>
                    </a:lnTo>
                    <a:lnTo>
                      <a:pt x="5583" y="150"/>
                    </a:lnTo>
                    <a:lnTo>
                      <a:pt x="5581" y="153"/>
                    </a:lnTo>
                    <a:lnTo>
                      <a:pt x="5580" y="158"/>
                    </a:lnTo>
                    <a:lnTo>
                      <a:pt x="5578" y="161"/>
                    </a:lnTo>
                    <a:lnTo>
                      <a:pt x="5577" y="165"/>
                    </a:lnTo>
                    <a:lnTo>
                      <a:pt x="5576" y="168"/>
                    </a:lnTo>
                    <a:lnTo>
                      <a:pt x="5573" y="171"/>
                    </a:lnTo>
                    <a:lnTo>
                      <a:pt x="5572" y="176"/>
                    </a:lnTo>
                    <a:lnTo>
                      <a:pt x="5571" y="180"/>
                    </a:lnTo>
                    <a:lnTo>
                      <a:pt x="5571" y="183"/>
                    </a:lnTo>
                    <a:lnTo>
                      <a:pt x="5571" y="186"/>
                    </a:lnTo>
                    <a:lnTo>
                      <a:pt x="5571" y="191"/>
                    </a:lnTo>
                    <a:lnTo>
                      <a:pt x="5570" y="194"/>
                    </a:lnTo>
                    <a:lnTo>
                      <a:pt x="5570" y="198"/>
                    </a:lnTo>
                    <a:lnTo>
                      <a:pt x="5570" y="201"/>
                    </a:lnTo>
                    <a:lnTo>
                      <a:pt x="5570" y="206"/>
                    </a:lnTo>
                    <a:lnTo>
                      <a:pt x="5570" y="209"/>
                    </a:lnTo>
                    <a:lnTo>
                      <a:pt x="5570" y="213"/>
                    </a:lnTo>
                    <a:lnTo>
                      <a:pt x="5569" y="216"/>
                    </a:lnTo>
                    <a:lnTo>
                      <a:pt x="5568" y="221"/>
                    </a:lnTo>
                    <a:lnTo>
                      <a:pt x="5568" y="224"/>
                    </a:lnTo>
                    <a:lnTo>
                      <a:pt x="5566" y="228"/>
                    </a:lnTo>
                    <a:lnTo>
                      <a:pt x="5565" y="231"/>
                    </a:lnTo>
                    <a:lnTo>
                      <a:pt x="5565" y="236"/>
                    </a:lnTo>
                    <a:lnTo>
                      <a:pt x="5564" y="239"/>
                    </a:lnTo>
                    <a:lnTo>
                      <a:pt x="5563" y="243"/>
                    </a:lnTo>
                    <a:lnTo>
                      <a:pt x="5562" y="246"/>
                    </a:lnTo>
                    <a:lnTo>
                      <a:pt x="5562" y="251"/>
                    </a:lnTo>
                    <a:lnTo>
                      <a:pt x="5561" y="254"/>
                    </a:lnTo>
                    <a:lnTo>
                      <a:pt x="5561" y="258"/>
                    </a:lnTo>
                    <a:lnTo>
                      <a:pt x="5561" y="261"/>
                    </a:lnTo>
                    <a:lnTo>
                      <a:pt x="5560" y="266"/>
                    </a:lnTo>
                    <a:lnTo>
                      <a:pt x="5560" y="269"/>
                    </a:lnTo>
                    <a:lnTo>
                      <a:pt x="5560" y="273"/>
                    </a:lnTo>
                    <a:lnTo>
                      <a:pt x="5560" y="276"/>
                    </a:lnTo>
                    <a:lnTo>
                      <a:pt x="5560" y="281"/>
                    </a:lnTo>
                    <a:lnTo>
                      <a:pt x="5561" y="284"/>
                    </a:lnTo>
                    <a:lnTo>
                      <a:pt x="5561" y="288"/>
                    </a:lnTo>
                    <a:lnTo>
                      <a:pt x="5563" y="291"/>
                    </a:lnTo>
                    <a:lnTo>
                      <a:pt x="5564" y="295"/>
                    </a:lnTo>
                    <a:lnTo>
                      <a:pt x="5565" y="299"/>
                    </a:lnTo>
                    <a:lnTo>
                      <a:pt x="5568" y="303"/>
                    </a:lnTo>
                    <a:lnTo>
                      <a:pt x="5570" y="306"/>
                    </a:lnTo>
                    <a:lnTo>
                      <a:pt x="5573" y="310"/>
                    </a:lnTo>
                    <a:lnTo>
                      <a:pt x="5577" y="314"/>
                    </a:lnTo>
                    <a:lnTo>
                      <a:pt x="5579" y="318"/>
                    </a:lnTo>
                    <a:lnTo>
                      <a:pt x="5583" y="321"/>
                    </a:lnTo>
                    <a:lnTo>
                      <a:pt x="5586" y="325"/>
                    </a:lnTo>
                    <a:lnTo>
                      <a:pt x="5591" y="328"/>
                    </a:lnTo>
                    <a:lnTo>
                      <a:pt x="5594" y="333"/>
                    </a:lnTo>
                    <a:lnTo>
                      <a:pt x="5599" y="336"/>
                    </a:lnTo>
                    <a:lnTo>
                      <a:pt x="5602" y="340"/>
                    </a:lnTo>
                    <a:lnTo>
                      <a:pt x="5606" y="343"/>
                    </a:lnTo>
                    <a:lnTo>
                      <a:pt x="5610" y="347"/>
                    </a:lnTo>
                    <a:lnTo>
                      <a:pt x="5614" y="350"/>
                    </a:lnTo>
                    <a:lnTo>
                      <a:pt x="5617" y="355"/>
                    </a:lnTo>
                    <a:lnTo>
                      <a:pt x="5622" y="358"/>
                    </a:lnTo>
                    <a:lnTo>
                      <a:pt x="5625" y="362"/>
                    </a:lnTo>
                    <a:lnTo>
                      <a:pt x="5629" y="365"/>
                    </a:lnTo>
                    <a:lnTo>
                      <a:pt x="5632" y="369"/>
                    </a:lnTo>
                    <a:lnTo>
                      <a:pt x="5637" y="373"/>
                    </a:lnTo>
                    <a:lnTo>
                      <a:pt x="5640" y="377"/>
                    </a:lnTo>
                    <a:lnTo>
                      <a:pt x="5644" y="380"/>
                    </a:lnTo>
                    <a:lnTo>
                      <a:pt x="5647" y="384"/>
                    </a:lnTo>
                    <a:lnTo>
                      <a:pt x="5652" y="387"/>
                    </a:lnTo>
                    <a:lnTo>
                      <a:pt x="5655" y="392"/>
                    </a:lnTo>
                    <a:lnTo>
                      <a:pt x="5659" y="395"/>
                    </a:lnTo>
                    <a:lnTo>
                      <a:pt x="5663" y="398"/>
                    </a:lnTo>
                    <a:lnTo>
                      <a:pt x="5667" y="402"/>
                    </a:lnTo>
                    <a:lnTo>
                      <a:pt x="5671" y="405"/>
                    </a:lnTo>
                    <a:lnTo>
                      <a:pt x="5675" y="409"/>
                    </a:lnTo>
                    <a:lnTo>
                      <a:pt x="5679" y="413"/>
                    </a:lnTo>
                    <a:lnTo>
                      <a:pt x="5684" y="417"/>
                    </a:lnTo>
                    <a:lnTo>
                      <a:pt x="5689" y="420"/>
                    </a:lnTo>
                    <a:lnTo>
                      <a:pt x="5693" y="424"/>
                    </a:lnTo>
                    <a:lnTo>
                      <a:pt x="5698" y="427"/>
                    </a:lnTo>
                    <a:lnTo>
                      <a:pt x="5702" y="431"/>
                    </a:lnTo>
                    <a:lnTo>
                      <a:pt x="5707" y="435"/>
                    </a:lnTo>
                    <a:lnTo>
                      <a:pt x="5710" y="439"/>
                    </a:lnTo>
                    <a:lnTo>
                      <a:pt x="5715" y="442"/>
                    </a:lnTo>
                    <a:lnTo>
                      <a:pt x="5721" y="446"/>
                    </a:lnTo>
                    <a:lnTo>
                      <a:pt x="5725" y="449"/>
                    </a:lnTo>
                    <a:lnTo>
                      <a:pt x="5729" y="453"/>
                    </a:lnTo>
                    <a:lnTo>
                      <a:pt x="5735" y="457"/>
                    </a:lnTo>
                    <a:lnTo>
                      <a:pt x="5740" y="461"/>
                    </a:lnTo>
                    <a:lnTo>
                      <a:pt x="5746" y="464"/>
                    </a:lnTo>
                    <a:lnTo>
                      <a:pt x="5753" y="468"/>
                    </a:lnTo>
                    <a:lnTo>
                      <a:pt x="5760" y="471"/>
                    </a:lnTo>
                    <a:lnTo>
                      <a:pt x="5767" y="475"/>
                    </a:lnTo>
                    <a:lnTo>
                      <a:pt x="5774" y="478"/>
                    </a:lnTo>
                    <a:lnTo>
                      <a:pt x="5782" y="481"/>
                    </a:lnTo>
                    <a:lnTo>
                      <a:pt x="5797" y="484"/>
                    </a:lnTo>
                    <a:lnTo>
                      <a:pt x="5814" y="486"/>
                    </a:lnTo>
                    <a:lnTo>
                      <a:pt x="5833" y="487"/>
                    </a:lnTo>
                    <a:lnTo>
                      <a:pt x="5849" y="486"/>
                    </a:lnTo>
                    <a:lnTo>
                      <a:pt x="5858" y="483"/>
                    </a:lnTo>
                    <a:lnTo>
                      <a:pt x="5866" y="479"/>
                    </a:lnTo>
                    <a:lnTo>
                      <a:pt x="5876" y="478"/>
                    </a:lnTo>
                    <a:lnTo>
                      <a:pt x="5890" y="480"/>
                    </a:lnTo>
                    <a:lnTo>
                      <a:pt x="5894" y="476"/>
                    </a:lnTo>
                    <a:lnTo>
                      <a:pt x="5898" y="472"/>
                    </a:lnTo>
                    <a:lnTo>
                      <a:pt x="5903" y="469"/>
                    </a:lnTo>
                    <a:lnTo>
                      <a:pt x="5909" y="465"/>
                    </a:lnTo>
                    <a:lnTo>
                      <a:pt x="5920" y="462"/>
                    </a:lnTo>
                    <a:lnTo>
                      <a:pt x="5926" y="463"/>
                    </a:lnTo>
                    <a:lnTo>
                      <a:pt x="5929" y="468"/>
                    </a:lnTo>
                    <a:lnTo>
                      <a:pt x="5933" y="471"/>
                    </a:lnTo>
                    <a:lnTo>
                      <a:pt x="5936" y="475"/>
                    </a:lnTo>
                    <a:lnTo>
                      <a:pt x="5941" y="478"/>
                    </a:lnTo>
                    <a:lnTo>
                      <a:pt x="5944" y="476"/>
                    </a:lnTo>
                    <a:lnTo>
                      <a:pt x="5949" y="471"/>
                    </a:lnTo>
                    <a:lnTo>
                      <a:pt x="5952" y="468"/>
                    </a:lnTo>
                    <a:lnTo>
                      <a:pt x="5957" y="464"/>
                    </a:lnTo>
                    <a:lnTo>
                      <a:pt x="5966" y="461"/>
                    </a:lnTo>
                    <a:lnTo>
                      <a:pt x="5975" y="457"/>
                    </a:lnTo>
                    <a:lnTo>
                      <a:pt x="5980" y="454"/>
                    </a:lnTo>
                    <a:lnTo>
                      <a:pt x="5985" y="450"/>
                    </a:lnTo>
                    <a:lnTo>
                      <a:pt x="5988" y="447"/>
                    </a:lnTo>
                    <a:lnTo>
                      <a:pt x="5993" y="443"/>
                    </a:lnTo>
                    <a:lnTo>
                      <a:pt x="5999" y="439"/>
                    </a:lnTo>
                    <a:lnTo>
                      <a:pt x="6005" y="435"/>
                    </a:lnTo>
                    <a:lnTo>
                      <a:pt x="6015" y="433"/>
                    </a:lnTo>
                    <a:lnTo>
                      <a:pt x="6028" y="431"/>
                    </a:lnTo>
                    <a:lnTo>
                      <a:pt x="6034" y="427"/>
                    </a:lnTo>
                    <a:lnTo>
                      <a:pt x="6041" y="424"/>
                    </a:lnTo>
                    <a:lnTo>
                      <a:pt x="6048" y="424"/>
                    </a:lnTo>
                    <a:lnTo>
                      <a:pt x="6055" y="427"/>
                    </a:lnTo>
                    <a:lnTo>
                      <a:pt x="6062" y="431"/>
                    </a:lnTo>
                    <a:lnTo>
                      <a:pt x="6071" y="428"/>
                    </a:lnTo>
                    <a:lnTo>
                      <a:pt x="6080" y="425"/>
                    </a:lnTo>
                    <a:lnTo>
                      <a:pt x="6083" y="422"/>
                    </a:lnTo>
                    <a:lnTo>
                      <a:pt x="6085" y="417"/>
                    </a:lnTo>
                    <a:lnTo>
                      <a:pt x="6087" y="413"/>
                    </a:lnTo>
                    <a:lnTo>
                      <a:pt x="6088" y="410"/>
                    </a:lnTo>
                    <a:lnTo>
                      <a:pt x="6087" y="407"/>
                    </a:lnTo>
                    <a:lnTo>
                      <a:pt x="6086" y="402"/>
                    </a:lnTo>
                    <a:lnTo>
                      <a:pt x="6086" y="398"/>
                    </a:lnTo>
                    <a:lnTo>
                      <a:pt x="6085" y="395"/>
                    </a:lnTo>
                    <a:lnTo>
                      <a:pt x="6088" y="392"/>
                    </a:lnTo>
                    <a:lnTo>
                      <a:pt x="6096" y="388"/>
                    </a:lnTo>
                    <a:lnTo>
                      <a:pt x="6099" y="393"/>
                    </a:lnTo>
                    <a:lnTo>
                      <a:pt x="6101" y="396"/>
                    </a:lnTo>
                    <a:lnTo>
                      <a:pt x="6102" y="400"/>
                    </a:lnTo>
                    <a:lnTo>
                      <a:pt x="6105" y="403"/>
                    </a:lnTo>
                    <a:lnTo>
                      <a:pt x="6106" y="408"/>
                    </a:lnTo>
                    <a:lnTo>
                      <a:pt x="6108" y="411"/>
                    </a:lnTo>
                    <a:lnTo>
                      <a:pt x="6111" y="415"/>
                    </a:lnTo>
                    <a:lnTo>
                      <a:pt x="6114" y="418"/>
                    </a:lnTo>
                    <a:lnTo>
                      <a:pt x="6116" y="415"/>
                    </a:lnTo>
                    <a:lnTo>
                      <a:pt x="6118" y="411"/>
                    </a:lnTo>
                    <a:lnTo>
                      <a:pt x="6120" y="408"/>
                    </a:lnTo>
                    <a:lnTo>
                      <a:pt x="6121" y="403"/>
                    </a:lnTo>
                    <a:lnTo>
                      <a:pt x="6122" y="400"/>
                    </a:lnTo>
                    <a:lnTo>
                      <a:pt x="6123" y="396"/>
                    </a:lnTo>
                    <a:lnTo>
                      <a:pt x="6124" y="393"/>
                    </a:lnTo>
                    <a:lnTo>
                      <a:pt x="6126" y="388"/>
                    </a:lnTo>
                    <a:lnTo>
                      <a:pt x="6128" y="385"/>
                    </a:lnTo>
                    <a:lnTo>
                      <a:pt x="6129" y="381"/>
                    </a:lnTo>
                    <a:lnTo>
                      <a:pt x="6130" y="378"/>
                    </a:lnTo>
                    <a:lnTo>
                      <a:pt x="6131" y="373"/>
                    </a:lnTo>
                    <a:lnTo>
                      <a:pt x="6134" y="370"/>
                    </a:lnTo>
                    <a:lnTo>
                      <a:pt x="6137" y="366"/>
                    </a:lnTo>
                    <a:lnTo>
                      <a:pt x="6139" y="363"/>
                    </a:lnTo>
                    <a:lnTo>
                      <a:pt x="6141" y="359"/>
                    </a:lnTo>
                    <a:lnTo>
                      <a:pt x="6144" y="355"/>
                    </a:lnTo>
                    <a:lnTo>
                      <a:pt x="6146" y="351"/>
                    </a:lnTo>
                    <a:lnTo>
                      <a:pt x="6148" y="348"/>
                    </a:lnTo>
                    <a:lnTo>
                      <a:pt x="6154" y="344"/>
                    </a:lnTo>
                    <a:lnTo>
                      <a:pt x="6162" y="341"/>
                    </a:lnTo>
                    <a:lnTo>
                      <a:pt x="6163" y="337"/>
                    </a:lnTo>
                    <a:lnTo>
                      <a:pt x="6162" y="333"/>
                    </a:lnTo>
                    <a:lnTo>
                      <a:pt x="6161" y="329"/>
                    </a:lnTo>
                    <a:lnTo>
                      <a:pt x="6159" y="326"/>
                    </a:lnTo>
                    <a:lnTo>
                      <a:pt x="6158" y="322"/>
                    </a:lnTo>
                    <a:lnTo>
                      <a:pt x="6158" y="318"/>
                    </a:lnTo>
                    <a:lnTo>
                      <a:pt x="6160" y="314"/>
                    </a:lnTo>
                    <a:lnTo>
                      <a:pt x="6161" y="311"/>
                    </a:lnTo>
                    <a:lnTo>
                      <a:pt x="6162" y="307"/>
                    </a:lnTo>
                    <a:lnTo>
                      <a:pt x="6163" y="303"/>
                    </a:lnTo>
                    <a:lnTo>
                      <a:pt x="6164" y="299"/>
                    </a:lnTo>
                    <a:lnTo>
                      <a:pt x="6166" y="296"/>
                    </a:lnTo>
                    <a:lnTo>
                      <a:pt x="6171" y="292"/>
                    </a:lnTo>
                    <a:lnTo>
                      <a:pt x="6178" y="289"/>
                    </a:lnTo>
                    <a:lnTo>
                      <a:pt x="6189" y="286"/>
                    </a:lnTo>
                    <a:lnTo>
                      <a:pt x="6200" y="287"/>
                    </a:lnTo>
                    <a:lnTo>
                      <a:pt x="6199" y="290"/>
                    </a:lnTo>
                    <a:lnTo>
                      <a:pt x="6198" y="295"/>
                    </a:lnTo>
                    <a:lnTo>
                      <a:pt x="6197" y="298"/>
                    </a:lnTo>
                    <a:lnTo>
                      <a:pt x="6196" y="302"/>
                    </a:lnTo>
                    <a:lnTo>
                      <a:pt x="6197" y="305"/>
                    </a:lnTo>
                    <a:lnTo>
                      <a:pt x="6199" y="310"/>
                    </a:lnTo>
                    <a:lnTo>
                      <a:pt x="6208" y="309"/>
                    </a:lnTo>
                    <a:lnTo>
                      <a:pt x="6220" y="305"/>
                    </a:lnTo>
                    <a:lnTo>
                      <a:pt x="6224" y="302"/>
                    </a:lnTo>
                    <a:lnTo>
                      <a:pt x="6224" y="298"/>
                    </a:lnTo>
                    <a:lnTo>
                      <a:pt x="6224" y="295"/>
                    </a:lnTo>
                    <a:lnTo>
                      <a:pt x="6223" y="291"/>
                    </a:lnTo>
                    <a:lnTo>
                      <a:pt x="6223" y="287"/>
                    </a:lnTo>
                    <a:lnTo>
                      <a:pt x="6222" y="283"/>
                    </a:lnTo>
                    <a:lnTo>
                      <a:pt x="6222" y="280"/>
                    </a:lnTo>
                    <a:lnTo>
                      <a:pt x="6221" y="276"/>
                    </a:lnTo>
                    <a:lnTo>
                      <a:pt x="6220" y="272"/>
                    </a:lnTo>
                    <a:lnTo>
                      <a:pt x="6220" y="268"/>
                    </a:lnTo>
                    <a:lnTo>
                      <a:pt x="6222" y="265"/>
                    </a:lnTo>
                    <a:lnTo>
                      <a:pt x="6226" y="261"/>
                    </a:lnTo>
                    <a:lnTo>
                      <a:pt x="6229" y="258"/>
                    </a:lnTo>
                    <a:lnTo>
                      <a:pt x="6231" y="253"/>
                    </a:lnTo>
                    <a:lnTo>
                      <a:pt x="6235" y="250"/>
                    </a:lnTo>
                    <a:lnTo>
                      <a:pt x="6244" y="246"/>
                    </a:lnTo>
                    <a:lnTo>
                      <a:pt x="6253" y="243"/>
                    </a:lnTo>
                    <a:lnTo>
                      <a:pt x="6262" y="239"/>
                    </a:lnTo>
                    <a:lnTo>
                      <a:pt x="6272" y="237"/>
                    </a:lnTo>
                    <a:lnTo>
                      <a:pt x="6284" y="239"/>
                    </a:lnTo>
                    <a:lnTo>
                      <a:pt x="6304" y="241"/>
                    </a:lnTo>
                    <a:lnTo>
                      <a:pt x="6320" y="243"/>
                    </a:lnTo>
                    <a:lnTo>
                      <a:pt x="6330" y="239"/>
                    </a:lnTo>
                    <a:lnTo>
                      <a:pt x="6340" y="237"/>
                    </a:lnTo>
                    <a:lnTo>
                      <a:pt x="6341" y="242"/>
                    </a:lnTo>
                    <a:lnTo>
                      <a:pt x="6343" y="245"/>
                    </a:lnTo>
                    <a:lnTo>
                      <a:pt x="6344" y="249"/>
                    </a:lnTo>
                    <a:lnTo>
                      <a:pt x="6345" y="253"/>
                    </a:lnTo>
                    <a:lnTo>
                      <a:pt x="6345" y="257"/>
                    </a:lnTo>
                    <a:lnTo>
                      <a:pt x="6345" y="260"/>
                    </a:lnTo>
                    <a:lnTo>
                      <a:pt x="6346" y="264"/>
                    </a:lnTo>
                    <a:lnTo>
                      <a:pt x="6346" y="268"/>
                    </a:lnTo>
                    <a:lnTo>
                      <a:pt x="6346" y="272"/>
                    </a:lnTo>
                    <a:lnTo>
                      <a:pt x="6346" y="275"/>
                    </a:lnTo>
                    <a:lnTo>
                      <a:pt x="6346" y="279"/>
                    </a:lnTo>
                    <a:lnTo>
                      <a:pt x="6346" y="283"/>
                    </a:lnTo>
                    <a:lnTo>
                      <a:pt x="6348" y="287"/>
                    </a:lnTo>
                    <a:lnTo>
                      <a:pt x="6348" y="290"/>
                    </a:lnTo>
                    <a:lnTo>
                      <a:pt x="6349" y="294"/>
                    </a:lnTo>
                    <a:lnTo>
                      <a:pt x="6349" y="297"/>
                    </a:lnTo>
                    <a:lnTo>
                      <a:pt x="6350" y="302"/>
                    </a:lnTo>
                    <a:lnTo>
                      <a:pt x="6350" y="305"/>
                    </a:lnTo>
                    <a:lnTo>
                      <a:pt x="6349" y="309"/>
                    </a:lnTo>
                    <a:lnTo>
                      <a:pt x="6349" y="312"/>
                    </a:lnTo>
                    <a:lnTo>
                      <a:pt x="6348" y="317"/>
                    </a:lnTo>
                    <a:lnTo>
                      <a:pt x="6346" y="320"/>
                    </a:lnTo>
                    <a:lnTo>
                      <a:pt x="6348" y="324"/>
                    </a:lnTo>
                    <a:lnTo>
                      <a:pt x="6349" y="327"/>
                    </a:lnTo>
                    <a:lnTo>
                      <a:pt x="6351" y="332"/>
                    </a:lnTo>
                    <a:lnTo>
                      <a:pt x="6352" y="335"/>
                    </a:lnTo>
                    <a:lnTo>
                      <a:pt x="6355" y="339"/>
                    </a:lnTo>
                    <a:lnTo>
                      <a:pt x="6357" y="342"/>
                    </a:lnTo>
                    <a:lnTo>
                      <a:pt x="6359" y="347"/>
                    </a:lnTo>
                    <a:lnTo>
                      <a:pt x="6363" y="350"/>
                    </a:lnTo>
                    <a:lnTo>
                      <a:pt x="6366" y="354"/>
                    </a:lnTo>
                    <a:lnTo>
                      <a:pt x="6368" y="357"/>
                    </a:lnTo>
                    <a:lnTo>
                      <a:pt x="6372" y="360"/>
                    </a:lnTo>
                    <a:lnTo>
                      <a:pt x="6374" y="364"/>
                    </a:lnTo>
                    <a:lnTo>
                      <a:pt x="6376" y="360"/>
                    </a:lnTo>
                    <a:lnTo>
                      <a:pt x="6379" y="357"/>
                    </a:lnTo>
                    <a:lnTo>
                      <a:pt x="6382" y="354"/>
                    </a:lnTo>
                    <a:lnTo>
                      <a:pt x="6386" y="349"/>
                    </a:lnTo>
                    <a:lnTo>
                      <a:pt x="6389" y="345"/>
                    </a:lnTo>
                    <a:lnTo>
                      <a:pt x="6394" y="345"/>
                    </a:lnTo>
                    <a:lnTo>
                      <a:pt x="6398" y="349"/>
                    </a:lnTo>
                    <a:lnTo>
                      <a:pt x="6404" y="352"/>
                    </a:lnTo>
                    <a:lnTo>
                      <a:pt x="6409" y="356"/>
                    </a:lnTo>
                    <a:lnTo>
                      <a:pt x="6416" y="352"/>
                    </a:lnTo>
                    <a:lnTo>
                      <a:pt x="6421" y="349"/>
                    </a:lnTo>
                    <a:lnTo>
                      <a:pt x="6427" y="348"/>
                    </a:lnTo>
                    <a:lnTo>
                      <a:pt x="6432" y="351"/>
                    </a:lnTo>
                    <a:lnTo>
                      <a:pt x="6436" y="355"/>
                    </a:lnTo>
                    <a:lnTo>
                      <a:pt x="6440" y="358"/>
                    </a:lnTo>
                    <a:lnTo>
                      <a:pt x="6444" y="362"/>
                    </a:lnTo>
                    <a:lnTo>
                      <a:pt x="6449" y="366"/>
                    </a:lnTo>
                    <a:lnTo>
                      <a:pt x="6455" y="370"/>
                    </a:lnTo>
                    <a:lnTo>
                      <a:pt x="6459" y="373"/>
                    </a:lnTo>
                    <a:lnTo>
                      <a:pt x="6463" y="377"/>
                    </a:lnTo>
                    <a:lnTo>
                      <a:pt x="6466" y="380"/>
                    </a:lnTo>
                    <a:lnTo>
                      <a:pt x="6470" y="384"/>
                    </a:lnTo>
                    <a:lnTo>
                      <a:pt x="6473" y="388"/>
                    </a:lnTo>
                    <a:lnTo>
                      <a:pt x="6477" y="392"/>
                    </a:lnTo>
                    <a:lnTo>
                      <a:pt x="6480" y="395"/>
                    </a:lnTo>
                    <a:lnTo>
                      <a:pt x="6482" y="398"/>
                    </a:lnTo>
                    <a:lnTo>
                      <a:pt x="6486" y="403"/>
                    </a:lnTo>
                    <a:lnTo>
                      <a:pt x="6489" y="407"/>
                    </a:lnTo>
                    <a:lnTo>
                      <a:pt x="6492" y="410"/>
                    </a:lnTo>
                    <a:lnTo>
                      <a:pt x="6495" y="413"/>
                    </a:lnTo>
                    <a:lnTo>
                      <a:pt x="6495" y="1270"/>
                    </a:lnTo>
                    <a:lnTo>
                      <a:pt x="691" y="1270"/>
                    </a:lnTo>
                    <a:lnTo>
                      <a:pt x="691" y="1266"/>
                    </a:lnTo>
                    <a:lnTo>
                      <a:pt x="690" y="1262"/>
                    </a:lnTo>
                    <a:lnTo>
                      <a:pt x="689" y="1257"/>
                    </a:lnTo>
                    <a:lnTo>
                      <a:pt x="688" y="1253"/>
                    </a:lnTo>
                    <a:lnTo>
                      <a:pt x="687" y="1249"/>
                    </a:lnTo>
                    <a:lnTo>
                      <a:pt x="685" y="1244"/>
                    </a:lnTo>
                    <a:lnTo>
                      <a:pt x="683" y="1240"/>
                    </a:lnTo>
                    <a:lnTo>
                      <a:pt x="682" y="1236"/>
                    </a:lnTo>
                    <a:lnTo>
                      <a:pt x="681" y="1232"/>
                    </a:lnTo>
                    <a:lnTo>
                      <a:pt x="680" y="1227"/>
                    </a:lnTo>
                    <a:lnTo>
                      <a:pt x="679" y="1224"/>
                    </a:lnTo>
                    <a:lnTo>
                      <a:pt x="678" y="1219"/>
                    </a:lnTo>
                    <a:lnTo>
                      <a:pt x="676" y="1214"/>
                    </a:lnTo>
                    <a:lnTo>
                      <a:pt x="676" y="1210"/>
                    </a:lnTo>
                    <a:lnTo>
                      <a:pt x="675" y="1206"/>
                    </a:lnTo>
                    <a:lnTo>
                      <a:pt x="674" y="1202"/>
                    </a:lnTo>
                    <a:lnTo>
                      <a:pt x="673" y="1197"/>
                    </a:lnTo>
                    <a:lnTo>
                      <a:pt x="673" y="1194"/>
                    </a:lnTo>
                    <a:lnTo>
                      <a:pt x="672" y="1189"/>
                    </a:lnTo>
                    <a:lnTo>
                      <a:pt x="672" y="1185"/>
                    </a:lnTo>
                    <a:lnTo>
                      <a:pt x="671" y="1181"/>
                    </a:lnTo>
                    <a:lnTo>
                      <a:pt x="671" y="1176"/>
                    </a:lnTo>
                    <a:lnTo>
                      <a:pt x="671" y="1172"/>
                    </a:lnTo>
                    <a:lnTo>
                      <a:pt x="671" y="1167"/>
                    </a:lnTo>
                    <a:lnTo>
                      <a:pt x="671" y="1164"/>
                    </a:lnTo>
                    <a:lnTo>
                      <a:pt x="671" y="1159"/>
                    </a:lnTo>
                    <a:lnTo>
                      <a:pt x="672" y="1155"/>
                    </a:lnTo>
                    <a:lnTo>
                      <a:pt x="672" y="1151"/>
                    </a:lnTo>
                    <a:lnTo>
                      <a:pt x="673" y="1146"/>
                    </a:lnTo>
                    <a:lnTo>
                      <a:pt x="673" y="1142"/>
                    </a:lnTo>
                    <a:lnTo>
                      <a:pt x="673" y="1138"/>
                    </a:lnTo>
                    <a:lnTo>
                      <a:pt x="673" y="1134"/>
                    </a:lnTo>
                    <a:lnTo>
                      <a:pt x="673" y="1129"/>
                    </a:lnTo>
                    <a:lnTo>
                      <a:pt x="673" y="1125"/>
                    </a:lnTo>
                    <a:lnTo>
                      <a:pt x="673" y="1121"/>
                    </a:lnTo>
                    <a:lnTo>
                      <a:pt x="674" y="1117"/>
                    </a:lnTo>
                    <a:lnTo>
                      <a:pt x="674" y="1112"/>
                    </a:lnTo>
                    <a:lnTo>
                      <a:pt x="674" y="1108"/>
                    </a:lnTo>
                    <a:lnTo>
                      <a:pt x="674" y="1104"/>
                    </a:lnTo>
                    <a:lnTo>
                      <a:pt x="675" y="1099"/>
                    </a:lnTo>
                    <a:lnTo>
                      <a:pt x="676" y="1096"/>
                    </a:lnTo>
                    <a:lnTo>
                      <a:pt x="676" y="1091"/>
                    </a:lnTo>
                    <a:lnTo>
                      <a:pt x="678" y="1087"/>
                    </a:lnTo>
                    <a:lnTo>
                      <a:pt x="679" y="1082"/>
                    </a:lnTo>
                    <a:lnTo>
                      <a:pt x="679" y="1078"/>
                    </a:lnTo>
                    <a:lnTo>
                      <a:pt x="680" y="1074"/>
                    </a:lnTo>
                    <a:lnTo>
                      <a:pt x="680" y="1069"/>
                    </a:lnTo>
                    <a:lnTo>
                      <a:pt x="681" y="1066"/>
                    </a:lnTo>
                    <a:lnTo>
                      <a:pt x="681" y="1061"/>
                    </a:lnTo>
                    <a:lnTo>
                      <a:pt x="682" y="1057"/>
                    </a:lnTo>
                    <a:lnTo>
                      <a:pt x="682" y="1053"/>
                    </a:lnTo>
                    <a:lnTo>
                      <a:pt x="681" y="1049"/>
                    </a:lnTo>
                    <a:lnTo>
                      <a:pt x="681" y="1044"/>
                    </a:lnTo>
                    <a:lnTo>
                      <a:pt x="681" y="1039"/>
                    </a:lnTo>
                    <a:lnTo>
                      <a:pt x="681" y="1036"/>
                    </a:lnTo>
                    <a:lnTo>
                      <a:pt x="681" y="1031"/>
                    </a:lnTo>
                    <a:lnTo>
                      <a:pt x="682" y="1027"/>
                    </a:lnTo>
                    <a:lnTo>
                      <a:pt x="683" y="1023"/>
                    </a:lnTo>
                    <a:lnTo>
                      <a:pt x="685" y="1019"/>
                    </a:lnTo>
                    <a:lnTo>
                      <a:pt x="685" y="1014"/>
                    </a:lnTo>
                    <a:lnTo>
                      <a:pt x="686" y="1010"/>
                    </a:lnTo>
                    <a:lnTo>
                      <a:pt x="687" y="1006"/>
                    </a:lnTo>
                    <a:lnTo>
                      <a:pt x="687" y="1001"/>
                    </a:lnTo>
                    <a:lnTo>
                      <a:pt x="688" y="997"/>
                    </a:lnTo>
                    <a:lnTo>
                      <a:pt x="688" y="993"/>
                    </a:lnTo>
                    <a:lnTo>
                      <a:pt x="688" y="989"/>
                    </a:lnTo>
                    <a:lnTo>
                      <a:pt x="689" y="984"/>
                    </a:lnTo>
                    <a:lnTo>
                      <a:pt x="689" y="981"/>
                    </a:lnTo>
                    <a:lnTo>
                      <a:pt x="689" y="976"/>
                    </a:lnTo>
                    <a:lnTo>
                      <a:pt x="689" y="971"/>
                    </a:lnTo>
                    <a:lnTo>
                      <a:pt x="690" y="968"/>
                    </a:lnTo>
                    <a:lnTo>
                      <a:pt x="689" y="963"/>
                    </a:lnTo>
                    <a:lnTo>
                      <a:pt x="689" y="959"/>
                    </a:lnTo>
                    <a:lnTo>
                      <a:pt x="689" y="954"/>
                    </a:lnTo>
                    <a:lnTo>
                      <a:pt x="688" y="951"/>
                    </a:lnTo>
                    <a:lnTo>
                      <a:pt x="687" y="946"/>
                    </a:lnTo>
                    <a:lnTo>
                      <a:pt x="686" y="941"/>
                    </a:lnTo>
                    <a:lnTo>
                      <a:pt x="683" y="938"/>
                    </a:lnTo>
                    <a:lnTo>
                      <a:pt x="682" y="933"/>
                    </a:lnTo>
                    <a:lnTo>
                      <a:pt x="680" y="929"/>
                    </a:lnTo>
                    <a:lnTo>
                      <a:pt x="679" y="925"/>
                    </a:lnTo>
                    <a:lnTo>
                      <a:pt x="676" y="921"/>
                    </a:lnTo>
                    <a:lnTo>
                      <a:pt x="675" y="916"/>
                    </a:lnTo>
                    <a:lnTo>
                      <a:pt x="673" y="913"/>
                    </a:lnTo>
                    <a:lnTo>
                      <a:pt x="671" y="908"/>
                    </a:lnTo>
                    <a:lnTo>
                      <a:pt x="668" y="903"/>
                    </a:lnTo>
                    <a:lnTo>
                      <a:pt x="665" y="900"/>
                    </a:lnTo>
                    <a:lnTo>
                      <a:pt x="663" y="895"/>
                    </a:lnTo>
                    <a:lnTo>
                      <a:pt x="659" y="891"/>
                    </a:lnTo>
                    <a:lnTo>
                      <a:pt x="655" y="887"/>
                    </a:lnTo>
                    <a:lnTo>
                      <a:pt x="651" y="883"/>
                    </a:lnTo>
                    <a:lnTo>
                      <a:pt x="647" y="878"/>
                    </a:lnTo>
                    <a:lnTo>
                      <a:pt x="643" y="874"/>
                    </a:lnTo>
                    <a:lnTo>
                      <a:pt x="637" y="870"/>
                    </a:lnTo>
                    <a:lnTo>
                      <a:pt x="633" y="865"/>
                    </a:lnTo>
                    <a:lnTo>
                      <a:pt x="627" y="862"/>
                    </a:lnTo>
                    <a:lnTo>
                      <a:pt x="621" y="857"/>
                    </a:lnTo>
                    <a:lnTo>
                      <a:pt x="615" y="854"/>
                    </a:lnTo>
                    <a:lnTo>
                      <a:pt x="610" y="849"/>
                    </a:lnTo>
                    <a:lnTo>
                      <a:pt x="604" y="845"/>
                    </a:lnTo>
                    <a:lnTo>
                      <a:pt x="598" y="841"/>
                    </a:lnTo>
                    <a:lnTo>
                      <a:pt x="591" y="836"/>
                    </a:lnTo>
                    <a:lnTo>
                      <a:pt x="583" y="833"/>
                    </a:lnTo>
                    <a:lnTo>
                      <a:pt x="576" y="828"/>
                    </a:lnTo>
                    <a:lnTo>
                      <a:pt x="568" y="825"/>
                    </a:lnTo>
                    <a:lnTo>
                      <a:pt x="560" y="820"/>
                    </a:lnTo>
                    <a:lnTo>
                      <a:pt x="553" y="817"/>
                    </a:lnTo>
                    <a:lnTo>
                      <a:pt x="546" y="812"/>
                    </a:lnTo>
                    <a:lnTo>
                      <a:pt x="540" y="809"/>
                    </a:lnTo>
                    <a:lnTo>
                      <a:pt x="536" y="804"/>
                    </a:lnTo>
                    <a:lnTo>
                      <a:pt x="532" y="800"/>
                    </a:lnTo>
                    <a:lnTo>
                      <a:pt x="529" y="796"/>
                    </a:lnTo>
                    <a:lnTo>
                      <a:pt x="527" y="792"/>
                    </a:lnTo>
                    <a:lnTo>
                      <a:pt x="523" y="787"/>
                    </a:lnTo>
                    <a:lnTo>
                      <a:pt x="521" y="783"/>
                    </a:lnTo>
                    <a:lnTo>
                      <a:pt x="520" y="779"/>
                    </a:lnTo>
                    <a:lnTo>
                      <a:pt x="517" y="774"/>
                    </a:lnTo>
                    <a:lnTo>
                      <a:pt x="514" y="771"/>
                    </a:lnTo>
                    <a:lnTo>
                      <a:pt x="509" y="766"/>
                    </a:lnTo>
                    <a:lnTo>
                      <a:pt x="502" y="763"/>
                    </a:lnTo>
                    <a:lnTo>
                      <a:pt x="491" y="758"/>
                    </a:lnTo>
                    <a:lnTo>
                      <a:pt x="479" y="755"/>
                    </a:lnTo>
                    <a:lnTo>
                      <a:pt x="473" y="751"/>
                    </a:lnTo>
                    <a:lnTo>
                      <a:pt x="466" y="747"/>
                    </a:lnTo>
                    <a:lnTo>
                      <a:pt x="462" y="743"/>
                    </a:lnTo>
                    <a:lnTo>
                      <a:pt x="459" y="738"/>
                    </a:lnTo>
                    <a:lnTo>
                      <a:pt x="455" y="734"/>
                    </a:lnTo>
                    <a:lnTo>
                      <a:pt x="453" y="730"/>
                    </a:lnTo>
                    <a:lnTo>
                      <a:pt x="452" y="726"/>
                    </a:lnTo>
                    <a:lnTo>
                      <a:pt x="449" y="721"/>
                    </a:lnTo>
                    <a:lnTo>
                      <a:pt x="447" y="717"/>
                    </a:lnTo>
                    <a:lnTo>
                      <a:pt x="445" y="713"/>
                    </a:lnTo>
                    <a:lnTo>
                      <a:pt x="440" y="709"/>
                    </a:lnTo>
                    <a:lnTo>
                      <a:pt x="436" y="705"/>
                    </a:lnTo>
                    <a:lnTo>
                      <a:pt x="432" y="700"/>
                    </a:lnTo>
                    <a:lnTo>
                      <a:pt x="425" y="696"/>
                    </a:lnTo>
                    <a:lnTo>
                      <a:pt x="420" y="692"/>
                    </a:lnTo>
                    <a:lnTo>
                      <a:pt x="415" y="688"/>
                    </a:lnTo>
                    <a:lnTo>
                      <a:pt x="410" y="684"/>
                    </a:lnTo>
                    <a:lnTo>
                      <a:pt x="406" y="680"/>
                    </a:lnTo>
                    <a:lnTo>
                      <a:pt x="403" y="675"/>
                    </a:lnTo>
                    <a:lnTo>
                      <a:pt x="401" y="672"/>
                    </a:lnTo>
                    <a:lnTo>
                      <a:pt x="399" y="667"/>
                    </a:lnTo>
                    <a:lnTo>
                      <a:pt x="396" y="662"/>
                    </a:lnTo>
                    <a:lnTo>
                      <a:pt x="394" y="658"/>
                    </a:lnTo>
                    <a:lnTo>
                      <a:pt x="393" y="654"/>
                    </a:lnTo>
                    <a:lnTo>
                      <a:pt x="391" y="650"/>
                    </a:lnTo>
                    <a:lnTo>
                      <a:pt x="390" y="645"/>
                    </a:lnTo>
                    <a:lnTo>
                      <a:pt x="387" y="642"/>
                    </a:lnTo>
                    <a:lnTo>
                      <a:pt x="385" y="637"/>
                    </a:lnTo>
                    <a:lnTo>
                      <a:pt x="383" y="632"/>
                    </a:lnTo>
                    <a:lnTo>
                      <a:pt x="380" y="629"/>
                    </a:lnTo>
                    <a:lnTo>
                      <a:pt x="376" y="624"/>
                    </a:lnTo>
                    <a:lnTo>
                      <a:pt x="372" y="620"/>
                    </a:lnTo>
                    <a:lnTo>
                      <a:pt x="368" y="616"/>
                    </a:lnTo>
                    <a:lnTo>
                      <a:pt x="363" y="612"/>
                    </a:lnTo>
                    <a:lnTo>
                      <a:pt x="358" y="607"/>
                    </a:lnTo>
                    <a:lnTo>
                      <a:pt x="354" y="604"/>
                    </a:lnTo>
                    <a:lnTo>
                      <a:pt x="348" y="599"/>
                    </a:lnTo>
                    <a:lnTo>
                      <a:pt x="343" y="596"/>
                    </a:lnTo>
                    <a:lnTo>
                      <a:pt x="338" y="591"/>
                    </a:lnTo>
                    <a:lnTo>
                      <a:pt x="333" y="586"/>
                    </a:lnTo>
                    <a:lnTo>
                      <a:pt x="328" y="583"/>
                    </a:lnTo>
                    <a:lnTo>
                      <a:pt x="324" y="578"/>
                    </a:lnTo>
                    <a:lnTo>
                      <a:pt x="320" y="575"/>
                    </a:lnTo>
                    <a:lnTo>
                      <a:pt x="316" y="570"/>
                    </a:lnTo>
                    <a:lnTo>
                      <a:pt x="312" y="566"/>
                    </a:lnTo>
                    <a:lnTo>
                      <a:pt x="308" y="562"/>
                    </a:lnTo>
                    <a:lnTo>
                      <a:pt x="305" y="558"/>
                    </a:lnTo>
                    <a:lnTo>
                      <a:pt x="302" y="553"/>
                    </a:lnTo>
                    <a:lnTo>
                      <a:pt x="299" y="549"/>
                    </a:lnTo>
                    <a:lnTo>
                      <a:pt x="295" y="545"/>
                    </a:lnTo>
                    <a:lnTo>
                      <a:pt x="293" y="540"/>
                    </a:lnTo>
                    <a:lnTo>
                      <a:pt x="290" y="537"/>
                    </a:lnTo>
                    <a:lnTo>
                      <a:pt x="287" y="532"/>
                    </a:lnTo>
                    <a:lnTo>
                      <a:pt x="284" y="528"/>
                    </a:lnTo>
                    <a:lnTo>
                      <a:pt x="280" y="524"/>
                    </a:lnTo>
                    <a:lnTo>
                      <a:pt x="277" y="520"/>
                    </a:lnTo>
                    <a:lnTo>
                      <a:pt x="273" y="515"/>
                    </a:lnTo>
                    <a:lnTo>
                      <a:pt x="267" y="511"/>
                    </a:lnTo>
                    <a:lnTo>
                      <a:pt x="263" y="507"/>
                    </a:lnTo>
                    <a:lnTo>
                      <a:pt x="258" y="502"/>
                    </a:lnTo>
                    <a:lnTo>
                      <a:pt x="254" y="499"/>
                    </a:lnTo>
                    <a:lnTo>
                      <a:pt x="249" y="494"/>
                    </a:lnTo>
                    <a:lnTo>
                      <a:pt x="244" y="491"/>
                    </a:lnTo>
                    <a:lnTo>
                      <a:pt x="240" y="486"/>
                    </a:lnTo>
                    <a:lnTo>
                      <a:pt x="233" y="481"/>
                    </a:lnTo>
                    <a:lnTo>
                      <a:pt x="226" y="478"/>
                    </a:lnTo>
                    <a:lnTo>
                      <a:pt x="217" y="473"/>
                    </a:lnTo>
                    <a:lnTo>
                      <a:pt x="206" y="470"/>
                    </a:lnTo>
                    <a:lnTo>
                      <a:pt x="197" y="466"/>
                    </a:lnTo>
                    <a:lnTo>
                      <a:pt x="187" y="462"/>
                    </a:lnTo>
                    <a:lnTo>
                      <a:pt x="176" y="458"/>
                    </a:lnTo>
                    <a:lnTo>
                      <a:pt x="165" y="455"/>
                    </a:lnTo>
                    <a:lnTo>
                      <a:pt x="152" y="452"/>
                    </a:lnTo>
                    <a:lnTo>
                      <a:pt x="145" y="447"/>
                    </a:lnTo>
                    <a:lnTo>
                      <a:pt x="137" y="443"/>
                    </a:lnTo>
                    <a:lnTo>
                      <a:pt x="128" y="440"/>
                    </a:lnTo>
                    <a:lnTo>
                      <a:pt x="118" y="435"/>
                    </a:lnTo>
                    <a:lnTo>
                      <a:pt x="106" y="432"/>
                    </a:lnTo>
                    <a:lnTo>
                      <a:pt x="95" y="428"/>
                    </a:lnTo>
                    <a:lnTo>
                      <a:pt x="81" y="425"/>
                    </a:lnTo>
                    <a:lnTo>
                      <a:pt x="69" y="422"/>
                    </a:lnTo>
                    <a:lnTo>
                      <a:pt x="58" y="417"/>
                    </a:lnTo>
                    <a:lnTo>
                      <a:pt x="46" y="413"/>
                    </a:lnTo>
                    <a:lnTo>
                      <a:pt x="38" y="410"/>
                    </a:lnTo>
                    <a:lnTo>
                      <a:pt x="32" y="405"/>
                    </a:lnTo>
                    <a:lnTo>
                      <a:pt x="27" y="402"/>
                    </a:lnTo>
                    <a:lnTo>
                      <a:pt x="22" y="397"/>
                    </a:lnTo>
                    <a:lnTo>
                      <a:pt x="17" y="393"/>
                    </a:lnTo>
                    <a:lnTo>
                      <a:pt x="15" y="389"/>
                    </a:lnTo>
                    <a:lnTo>
                      <a:pt x="12" y="385"/>
                    </a:lnTo>
                    <a:lnTo>
                      <a:pt x="9" y="380"/>
                    </a:lnTo>
                    <a:lnTo>
                      <a:pt x="6" y="377"/>
                    </a:lnTo>
                    <a:lnTo>
                      <a:pt x="5" y="372"/>
                    </a:lnTo>
                    <a:lnTo>
                      <a:pt x="2" y="367"/>
                    </a:lnTo>
                    <a:lnTo>
                      <a:pt x="1" y="364"/>
                    </a:lnTo>
                    <a:lnTo>
                      <a:pt x="0" y="359"/>
                    </a:lnTo>
                    <a:lnTo>
                      <a:pt x="4" y="355"/>
                    </a:lnTo>
                    <a:lnTo>
                      <a:pt x="10" y="351"/>
                    </a:lnTo>
                    <a:lnTo>
                      <a:pt x="16" y="347"/>
                    </a:lnTo>
                    <a:lnTo>
                      <a:pt x="21" y="342"/>
                    </a:lnTo>
                    <a:lnTo>
                      <a:pt x="27" y="339"/>
                    </a:lnTo>
                    <a:lnTo>
                      <a:pt x="34" y="334"/>
                    </a:lnTo>
                    <a:lnTo>
                      <a:pt x="40" y="330"/>
                    </a:lnTo>
                    <a:lnTo>
                      <a:pt x="46" y="326"/>
                    </a:lnTo>
                    <a:lnTo>
                      <a:pt x="58" y="326"/>
                    </a:lnTo>
                    <a:lnTo>
                      <a:pt x="69" y="330"/>
                    </a:lnTo>
                    <a:lnTo>
                      <a:pt x="76" y="334"/>
                    </a:lnTo>
                    <a:lnTo>
                      <a:pt x="82" y="339"/>
                    </a:lnTo>
                    <a:lnTo>
                      <a:pt x="100" y="339"/>
                    </a:lnTo>
                    <a:lnTo>
                      <a:pt x="112" y="335"/>
                    </a:lnTo>
                    <a:lnTo>
                      <a:pt x="127" y="333"/>
                    </a:lnTo>
                    <a:lnTo>
                      <a:pt x="141" y="332"/>
                    </a:lnTo>
                    <a:lnTo>
                      <a:pt x="146" y="327"/>
                    </a:lnTo>
                    <a:lnTo>
                      <a:pt x="153" y="324"/>
                    </a:lnTo>
                    <a:lnTo>
                      <a:pt x="158" y="319"/>
                    </a:lnTo>
                    <a:lnTo>
                      <a:pt x="164" y="316"/>
                    </a:lnTo>
                    <a:lnTo>
                      <a:pt x="169" y="311"/>
                    </a:lnTo>
                    <a:lnTo>
                      <a:pt x="176" y="306"/>
                    </a:lnTo>
                    <a:lnTo>
                      <a:pt x="182" y="303"/>
                    </a:lnTo>
                    <a:lnTo>
                      <a:pt x="186" y="298"/>
                    </a:lnTo>
                    <a:lnTo>
                      <a:pt x="189" y="295"/>
                    </a:lnTo>
                    <a:lnTo>
                      <a:pt x="199" y="290"/>
                    </a:lnTo>
                    <a:lnTo>
                      <a:pt x="211" y="287"/>
                    </a:lnTo>
                    <a:lnTo>
                      <a:pt x="219" y="283"/>
                    </a:lnTo>
                    <a:lnTo>
                      <a:pt x="224" y="279"/>
                    </a:lnTo>
                    <a:lnTo>
                      <a:pt x="231" y="274"/>
                    </a:lnTo>
                    <a:lnTo>
                      <a:pt x="239" y="271"/>
                    </a:lnTo>
                    <a:lnTo>
                      <a:pt x="242" y="266"/>
                    </a:lnTo>
                    <a:lnTo>
                      <a:pt x="243" y="262"/>
                    </a:lnTo>
                    <a:lnTo>
                      <a:pt x="243" y="258"/>
                    </a:lnTo>
                    <a:lnTo>
                      <a:pt x="243" y="253"/>
                    </a:lnTo>
                    <a:lnTo>
                      <a:pt x="241" y="250"/>
                    </a:lnTo>
                    <a:lnTo>
                      <a:pt x="235" y="253"/>
                    </a:lnTo>
                    <a:lnTo>
                      <a:pt x="229" y="258"/>
                    </a:lnTo>
                    <a:lnTo>
                      <a:pt x="225" y="261"/>
                    </a:lnTo>
                    <a:lnTo>
                      <a:pt x="213" y="265"/>
                    </a:lnTo>
                    <a:lnTo>
                      <a:pt x="199" y="268"/>
                    </a:lnTo>
                    <a:lnTo>
                      <a:pt x="187" y="272"/>
                    </a:lnTo>
                    <a:lnTo>
                      <a:pt x="167" y="269"/>
                    </a:lnTo>
                    <a:lnTo>
                      <a:pt x="151" y="267"/>
                    </a:lnTo>
                    <a:lnTo>
                      <a:pt x="138" y="264"/>
                    </a:lnTo>
                    <a:lnTo>
                      <a:pt x="119" y="261"/>
                    </a:lnTo>
                    <a:lnTo>
                      <a:pt x="97" y="261"/>
                    </a:lnTo>
                    <a:lnTo>
                      <a:pt x="82" y="259"/>
                    </a:lnTo>
                    <a:lnTo>
                      <a:pt x="77" y="256"/>
                    </a:lnTo>
                    <a:lnTo>
                      <a:pt x="74" y="251"/>
                    </a:lnTo>
                    <a:lnTo>
                      <a:pt x="76" y="246"/>
                    </a:lnTo>
                    <a:lnTo>
                      <a:pt x="80" y="243"/>
                    </a:lnTo>
                    <a:lnTo>
                      <a:pt x="84" y="238"/>
                    </a:lnTo>
                    <a:lnTo>
                      <a:pt x="96" y="235"/>
                    </a:lnTo>
                    <a:lnTo>
                      <a:pt x="105" y="230"/>
                    </a:lnTo>
                    <a:lnTo>
                      <a:pt x="111" y="227"/>
                    </a:lnTo>
                    <a:lnTo>
                      <a:pt x="118" y="222"/>
                    </a:lnTo>
                    <a:lnTo>
                      <a:pt x="122" y="219"/>
                    </a:lnTo>
                    <a:lnTo>
                      <a:pt x="127" y="214"/>
                    </a:lnTo>
                    <a:lnTo>
                      <a:pt x="129" y="209"/>
                    </a:lnTo>
                    <a:lnTo>
                      <a:pt x="131" y="206"/>
                    </a:lnTo>
                    <a:lnTo>
                      <a:pt x="135" y="201"/>
                    </a:lnTo>
                    <a:lnTo>
                      <a:pt x="137" y="197"/>
                    </a:lnTo>
                    <a:lnTo>
                      <a:pt x="141" y="193"/>
                    </a:lnTo>
                    <a:lnTo>
                      <a:pt x="144" y="189"/>
                    </a:lnTo>
                    <a:lnTo>
                      <a:pt x="146" y="184"/>
                    </a:lnTo>
                    <a:lnTo>
                      <a:pt x="150" y="181"/>
                    </a:lnTo>
                    <a:lnTo>
                      <a:pt x="152" y="176"/>
                    </a:lnTo>
                    <a:lnTo>
                      <a:pt x="156" y="171"/>
                    </a:lnTo>
                    <a:lnTo>
                      <a:pt x="159" y="168"/>
                    </a:lnTo>
                    <a:lnTo>
                      <a:pt x="161" y="163"/>
                    </a:lnTo>
                    <a:lnTo>
                      <a:pt x="165" y="159"/>
                    </a:lnTo>
                    <a:lnTo>
                      <a:pt x="167" y="155"/>
                    </a:lnTo>
                    <a:lnTo>
                      <a:pt x="168" y="151"/>
                    </a:lnTo>
                    <a:lnTo>
                      <a:pt x="171" y="146"/>
                    </a:lnTo>
                    <a:lnTo>
                      <a:pt x="174" y="143"/>
                    </a:lnTo>
                    <a:lnTo>
                      <a:pt x="179" y="138"/>
                    </a:lnTo>
                    <a:lnTo>
                      <a:pt x="183" y="133"/>
                    </a:lnTo>
                    <a:lnTo>
                      <a:pt x="188" y="130"/>
                    </a:lnTo>
                    <a:lnTo>
                      <a:pt x="199" y="126"/>
                    </a:lnTo>
                    <a:lnTo>
                      <a:pt x="219" y="125"/>
                    </a:lnTo>
                    <a:lnTo>
                      <a:pt x="240" y="124"/>
                    </a:lnTo>
                    <a:lnTo>
                      <a:pt x="251" y="128"/>
                    </a:lnTo>
                    <a:lnTo>
                      <a:pt x="259" y="132"/>
                    </a:lnTo>
                    <a:lnTo>
                      <a:pt x="263" y="136"/>
                    </a:lnTo>
                    <a:lnTo>
                      <a:pt x="267" y="140"/>
                    </a:lnTo>
                    <a:lnTo>
                      <a:pt x="272" y="144"/>
                    </a:lnTo>
                    <a:lnTo>
                      <a:pt x="279" y="148"/>
                    </a:lnTo>
                    <a:lnTo>
                      <a:pt x="288" y="152"/>
                    </a:lnTo>
                    <a:lnTo>
                      <a:pt x="301" y="153"/>
                    </a:lnTo>
                    <a:lnTo>
                      <a:pt x="316" y="151"/>
                    </a:lnTo>
                    <a:lnTo>
                      <a:pt x="326" y="146"/>
                    </a:lnTo>
                    <a:lnTo>
                      <a:pt x="340" y="143"/>
                    </a:lnTo>
                    <a:lnTo>
                      <a:pt x="348" y="139"/>
                    </a:lnTo>
                    <a:lnTo>
                      <a:pt x="353" y="135"/>
                    </a:lnTo>
                    <a:lnTo>
                      <a:pt x="358" y="131"/>
                    </a:lnTo>
                    <a:lnTo>
                      <a:pt x="371" y="128"/>
                    </a:lnTo>
                    <a:lnTo>
                      <a:pt x="387" y="130"/>
                    </a:lnTo>
                    <a:lnTo>
                      <a:pt x="401" y="133"/>
                    </a:lnTo>
                    <a:lnTo>
                      <a:pt x="417" y="132"/>
                    </a:lnTo>
                    <a:lnTo>
                      <a:pt x="425" y="128"/>
                    </a:lnTo>
                    <a:lnTo>
                      <a:pt x="430" y="123"/>
                    </a:lnTo>
                    <a:lnTo>
                      <a:pt x="426" y="120"/>
                    </a:lnTo>
                    <a:lnTo>
                      <a:pt x="423" y="115"/>
                    </a:lnTo>
                    <a:lnTo>
                      <a:pt x="421" y="110"/>
                    </a:lnTo>
                    <a:lnTo>
                      <a:pt x="416" y="107"/>
                    </a:lnTo>
                    <a:lnTo>
                      <a:pt x="398" y="105"/>
                    </a:lnTo>
                    <a:lnTo>
                      <a:pt x="384" y="101"/>
                    </a:lnTo>
                    <a:lnTo>
                      <a:pt x="372" y="98"/>
                    </a:lnTo>
                    <a:lnTo>
                      <a:pt x="363" y="94"/>
                    </a:lnTo>
                    <a:lnTo>
                      <a:pt x="342" y="93"/>
                    </a:lnTo>
                    <a:lnTo>
                      <a:pt x="334" y="88"/>
                    </a:lnTo>
                    <a:lnTo>
                      <a:pt x="331" y="85"/>
                    </a:lnTo>
                    <a:lnTo>
                      <a:pt x="327" y="80"/>
                    </a:lnTo>
                    <a:lnTo>
                      <a:pt x="325" y="76"/>
                    </a:lnTo>
                    <a:lnTo>
                      <a:pt x="324" y="72"/>
                    </a:lnTo>
                    <a:lnTo>
                      <a:pt x="324" y="68"/>
                    </a:lnTo>
                    <a:lnTo>
                      <a:pt x="324" y="63"/>
                    </a:lnTo>
                    <a:lnTo>
                      <a:pt x="325" y="59"/>
                    </a:lnTo>
                    <a:lnTo>
                      <a:pt x="325" y="55"/>
                    </a:lnTo>
                    <a:lnTo>
                      <a:pt x="326" y="50"/>
                    </a:lnTo>
                    <a:lnTo>
                      <a:pt x="328" y="46"/>
                    </a:lnTo>
                    <a:lnTo>
                      <a:pt x="331" y="42"/>
                    </a:lnTo>
                    <a:lnTo>
                      <a:pt x="333" y="38"/>
                    </a:lnTo>
                    <a:lnTo>
                      <a:pt x="334" y="33"/>
                    </a:lnTo>
                    <a:lnTo>
                      <a:pt x="337" y="30"/>
                    </a:lnTo>
                    <a:lnTo>
                      <a:pt x="338" y="25"/>
                    </a:lnTo>
                    <a:lnTo>
                      <a:pt x="340" y="20"/>
                    </a:lnTo>
                    <a:lnTo>
                      <a:pt x="342" y="17"/>
                    </a:lnTo>
                    <a:lnTo>
                      <a:pt x="343" y="12"/>
                    </a:lnTo>
                    <a:lnTo>
                      <a:pt x="345" y="8"/>
                    </a:lnTo>
                    <a:lnTo>
                      <a:pt x="346" y="3"/>
                    </a:lnTo>
                    <a:lnTo>
                      <a:pt x="347" y="0"/>
                    </a:lnTo>
                    <a:lnTo>
                      <a:pt x="714" y="0"/>
                    </a:lnTo>
                    <a:close/>
                    <a:moveTo>
                      <a:pt x="2190" y="554"/>
                    </a:moveTo>
                    <a:lnTo>
                      <a:pt x="2190" y="549"/>
                    </a:lnTo>
                    <a:lnTo>
                      <a:pt x="2189" y="545"/>
                    </a:lnTo>
                    <a:lnTo>
                      <a:pt x="2189" y="540"/>
                    </a:lnTo>
                    <a:lnTo>
                      <a:pt x="2187" y="534"/>
                    </a:lnTo>
                    <a:lnTo>
                      <a:pt x="2181" y="530"/>
                    </a:lnTo>
                    <a:lnTo>
                      <a:pt x="2173" y="525"/>
                    </a:lnTo>
                    <a:lnTo>
                      <a:pt x="2165" y="521"/>
                    </a:lnTo>
                    <a:lnTo>
                      <a:pt x="2152" y="523"/>
                    </a:lnTo>
                    <a:lnTo>
                      <a:pt x="2143" y="528"/>
                    </a:lnTo>
                    <a:lnTo>
                      <a:pt x="2137" y="532"/>
                    </a:lnTo>
                    <a:lnTo>
                      <a:pt x="2133" y="537"/>
                    </a:lnTo>
                    <a:lnTo>
                      <a:pt x="2133" y="543"/>
                    </a:lnTo>
                    <a:lnTo>
                      <a:pt x="2132" y="547"/>
                    </a:lnTo>
                    <a:lnTo>
                      <a:pt x="2132" y="552"/>
                    </a:lnTo>
                    <a:lnTo>
                      <a:pt x="2134" y="556"/>
                    </a:lnTo>
                    <a:lnTo>
                      <a:pt x="2140" y="561"/>
                    </a:lnTo>
                    <a:lnTo>
                      <a:pt x="2144" y="566"/>
                    </a:lnTo>
                    <a:lnTo>
                      <a:pt x="2164" y="568"/>
                    </a:lnTo>
                    <a:lnTo>
                      <a:pt x="2173" y="563"/>
                    </a:lnTo>
                    <a:lnTo>
                      <a:pt x="2182" y="559"/>
                    </a:lnTo>
                    <a:lnTo>
                      <a:pt x="2190" y="554"/>
                    </a:lnTo>
                    <a:close/>
                    <a:moveTo>
                      <a:pt x="2376" y="554"/>
                    </a:moveTo>
                    <a:lnTo>
                      <a:pt x="2382" y="552"/>
                    </a:lnTo>
                    <a:lnTo>
                      <a:pt x="2386" y="549"/>
                    </a:lnTo>
                    <a:lnTo>
                      <a:pt x="2391" y="546"/>
                    </a:lnTo>
                    <a:lnTo>
                      <a:pt x="2396" y="544"/>
                    </a:lnTo>
                    <a:lnTo>
                      <a:pt x="2400" y="541"/>
                    </a:lnTo>
                    <a:lnTo>
                      <a:pt x="2404" y="538"/>
                    </a:lnTo>
                    <a:lnTo>
                      <a:pt x="2415" y="537"/>
                    </a:lnTo>
                    <a:lnTo>
                      <a:pt x="2424" y="537"/>
                    </a:lnTo>
                    <a:lnTo>
                      <a:pt x="2430" y="539"/>
                    </a:lnTo>
                    <a:lnTo>
                      <a:pt x="2435" y="541"/>
                    </a:lnTo>
                    <a:lnTo>
                      <a:pt x="2440" y="544"/>
                    </a:lnTo>
                    <a:lnTo>
                      <a:pt x="2446" y="547"/>
                    </a:lnTo>
                    <a:lnTo>
                      <a:pt x="2452" y="549"/>
                    </a:lnTo>
                    <a:lnTo>
                      <a:pt x="2458" y="552"/>
                    </a:lnTo>
                    <a:lnTo>
                      <a:pt x="2472" y="553"/>
                    </a:lnTo>
                    <a:lnTo>
                      <a:pt x="2481" y="551"/>
                    </a:lnTo>
                    <a:lnTo>
                      <a:pt x="2487" y="548"/>
                    </a:lnTo>
                    <a:lnTo>
                      <a:pt x="2493" y="546"/>
                    </a:lnTo>
                    <a:lnTo>
                      <a:pt x="2497" y="543"/>
                    </a:lnTo>
                    <a:lnTo>
                      <a:pt x="2502" y="540"/>
                    </a:lnTo>
                    <a:lnTo>
                      <a:pt x="2505" y="538"/>
                    </a:lnTo>
                    <a:lnTo>
                      <a:pt x="2510" y="536"/>
                    </a:lnTo>
                    <a:lnTo>
                      <a:pt x="2514" y="532"/>
                    </a:lnTo>
                    <a:lnTo>
                      <a:pt x="2519" y="530"/>
                    </a:lnTo>
                    <a:lnTo>
                      <a:pt x="2522" y="528"/>
                    </a:lnTo>
                    <a:lnTo>
                      <a:pt x="2527" y="524"/>
                    </a:lnTo>
                    <a:lnTo>
                      <a:pt x="2530" y="522"/>
                    </a:lnTo>
                    <a:lnTo>
                      <a:pt x="2534" y="520"/>
                    </a:lnTo>
                    <a:lnTo>
                      <a:pt x="2536" y="516"/>
                    </a:lnTo>
                    <a:lnTo>
                      <a:pt x="2536" y="514"/>
                    </a:lnTo>
                    <a:lnTo>
                      <a:pt x="2536" y="510"/>
                    </a:lnTo>
                    <a:lnTo>
                      <a:pt x="2537" y="508"/>
                    </a:lnTo>
                    <a:lnTo>
                      <a:pt x="2537" y="506"/>
                    </a:lnTo>
                    <a:lnTo>
                      <a:pt x="2538" y="502"/>
                    </a:lnTo>
                    <a:lnTo>
                      <a:pt x="2537" y="500"/>
                    </a:lnTo>
                    <a:lnTo>
                      <a:pt x="2535" y="498"/>
                    </a:lnTo>
                    <a:lnTo>
                      <a:pt x="2532" y="494"/>
                    </a:lnTo>
                    <a:lnTo>
                      <a:pt x="2528" y="492"/>
                    </a:lnTo>
                    <a:lnTo>
                      <a:pt x="2517" y="491"/>
                    </a:lnTo>
                    <a:lnTo>
                      <a:pt x="2506" y="492"/>
                    </a:lnTo>
                    <a:lnTo>
                      <a:pt x="2502" y="495"/>
                    </a:lnTo>
                    <a:lnTo>
                      <a:pt x="2496" y="498"/>
                    </a:lnTo>
                    <a:lnTo>
                      <a:pt x="2485" y="499"/>
                    </a:lnTo>
                    <a:lnTo>
                      <a:pt x="2470" y="499"/>
                    </a:lnTo>
                    <a:lnTo>
                      <a:pt x="2457" y="499"/>
                    </a:lnTo>
                    <a:lnTo>
                      <a:pt x="2445" y="501"/>
                    </a:lnTo>
                    <a:lnTo>
                      <a:pt x="2437" y="503"/>
                    </a:lnTo>
                    <a:lnTo>
                      <a:pt x="2429" y="506"/>
                    </a:lnTo>
                    <a:lnTo>
                      <a:pt x="2420" y="507"/>
                    </a:lnTo>
                    <a:lnTo>
                      <a:pt x="2408" y="506"/>
                    </a:lnTo>
                    <a:lnTo>
                      <a:pt x="2398" y="503"/>
                    </a:lnTo>
                    <a:lnTo>
                      <a:pt x="2386" y="502"/>
                    </a:lnTo>
                    <a:lnTo>
                      <a:pt x="2375" y="503"/>
                    </a:lnTo>
                    <a:lnTo>
                      <a:pt x="2366" y="506"/>
                    </a:lnTo>
                    <a:lnTo>
                      <a:pt x="2359" y="508"/>
                    </a:lnTo>
                    <a:lnTo>
                      <a:pt x="2352" y="509"/>
                    </a:lnTo>
                    <a:lnTo>
                      <a:pt x="2343" y="507"/>
                    </a:lnTo>
                    <a:lnTo>
                      <a:pt x="2336" y="505"/>
                    </a:lnTo>
                    <a:lnTo>
                      <a:pt x="2329" y="502"/>
                    </a:lnTo>
                    <a:lnTo>
                      <a:pt x="2323" y="500"/>
                    </a:lnTo>
                    <a:lnTo>
                      <a:pt x="2313" y="498"/>
                    </a:lnTo>
                    <a:lnTo>
                      <a:pt x="2300" y="498"/>
                    </a:lnTo>
                    <a:lnTo>
                      <a:pt x="2293" y="500"/>
                    </a:lnTo>
                    <a:lnTo>
                      <a:pt x="2285" y="502"/>
                    </a:lnTo>
                    <a:lnTo>
                      <a:pt x="2278" y="505"/>
                    </a:lnTo>
                    <a:lnTo>
                      <a:pt x="2272" y="507"/>
                    </a:lnTo>
                    <a:lnTo>
                      <a:pt x="2267" y="509"/>
                    </a:lnTo>
                    <a:lnTo>
                      <a:pt x="2261" y="511"/>
                    </a:lnTo>
                    <a:lnTo>
                      <a:pt x="2255" y="515"/>
                    </a:lnTo>
                    <a:lnTo>
                      <a:pt x="2249" y="517"/>
                    </a:lnTo>
                    <a:lnTo>
                      <a:pt x="2245" y="520"/>
                    </a:lnTo>
                    <a:lnTo>
                      <a:pt x="2240" y="522"/>
                    </a:lnTo>
                    <a:lnTo>
                      <a:pt x="2235" y="525"/>
                    </a:lnTo>
                    <a:lnTo>
                      <a:pt x="2232" y="528"/>
                    </a:lnTo>
                    <a:lnTo>
                      <a:pt x="2227" y="530"/>
                    </a:lnTo>
                    <a:lnTo>
                      <a:pt x="2224" y="533"/>
                    </a:lnTo>
                    <a:lnTo>
                      <a:pt x="2219" y="536"/>
                    </a:lnTo>
                    <a:lnTo>
                      <a:pt x="2219" y="538"/>
                    </a:lnTo>
                    <a:lnTo>
                      <a:pt x="2219" y="541"/>
                    </a:lnTo>
                    <a:lnTo>
                      <a:pt x="2220" y="544"/>
                    </a:lnTo>
                    <a:lnTo>
                      <a:pt x="2220" y="547"/>
                    </a:lnTo>
                    <a:lnTo>
                      <a:pt x="2222" y="549"/>
                    </a:lnTo>
                    <a:lnTo>
                      <a:pt x="2222" y="552"/>
                    </a:lnTo>
                    <a:lnTo>
                      <a:pt x="2224" y="555"/>
                    </a:lnTo>
                    <a:lnTo>
                      <a:pt x="2232" y="558"/>
                    </a:lnTo>
                    <a:lnTo>
                      <a:pt x="2245" y="559"/>
                    </a:lnTo>
                    <a:lnTo>
                      <a:pt x="2258" y="559"/>
                    </a:lnTo>
                    <a:lnTo>
                      <a:pt x="2273" y="558"/>
                    </a:lnTo>
                    <a:lnTo>
                      <a:pt x="2287" y="556"/>
                    </a:lnTo>
                    <a:lnTo>
                      <a:pt x="2302" y="556"/>
                    </a:lnTo>
                    <a:lnTo>
                      <a:pt x="2314" y="558"/>
                    </a:lnTo>
                    <a:lnTo>
                      <a:pt x="2326" y="560"/>
                    </a:lnTo>
                    <a:lnTo>
                      <a:pt x="2338" y="561"/>
                    </a:lnTo>
                    <a:lnTo>
                      <a:pt x="2353" y="561"/>
                    </a:lnTo>
                    <a:lnTo>
                      <a:pt x="2362" y="559"/>
                    </a:lnTo>
                    <a:lnTo>
                      <a:pt x="2371" y="556"/>
                    </a:lnTo>
                    <a:lnTo>
                      <a:pt x="2376" y="554"/>
                    </a:lnTo>
                    <a:close/>
                    <a:moveTo>
                      <a:pt x="6098" y="464"/>
                    </a:moveTo>
                    <a:lnTo>
                      <a:pt x="6100" y="460"/>
                    </a:lnTo>
                    <a:lnTo>
                      <a:pt x="6101" y="455"/>
                    </a:lnTo>
                    <a:lnTo>
                      <a:pt x="6103" y="450"/>
                    </a:lnTo>
                    <a:lnTo>
                      <a:pt x="6105" y="445"/>
                    </a:lnTo>
                    <a:lnTo>
                      <a:pt x="6107" y="440"/>
                    </a:lnTo>
                    <a:lnTo>
                      <a:pt x="6108" y="435"/>
                    </a:lnTo>
                    <a:lnTo>
                      <a:pt x="6109" y="430"/>
                    </a:lnTo>
                    <a:lnTo>
                      <a:pt x="6106" y="425"/>
                    </a:lnTo>
                    <a:lnTo>
                      <a:pt x="6100" y="420"/>
                    </a:lnTo>
                    <a:lnTo>
                      <a:pt x="6094" y="418"/>
                    </a:lnTo>
                    <a:lnTo>
                      <a:pt x="6088" y="423"/>
                    </a:lnTo>
                    <a:lnTo>
                      <a:pt x="6081" y="428"/>
                    </a:lnTo>
                    <a:lnTo>
                      <a:pt x="6083" y="433"/>
                    </a:lnTo>
                    <a:lnTo>
                      <a:pt x="6084" y="438"/>
                    </a:lnTo>
                    <a:lnTo>
                      <a:pt x="6086" y="443"/>
                    </a:lnTo>
                    <a:lnTo>
                      <a:pt x="6087" y="448"/>
                    </a:lnTo>
                    <a:lnTo>
                      <a:pt x="6084" y="453"/>
                    </a:lnTo>
                    <a:lnTo>
                      <a:pt x="6080" y="458"/>
                    </a:lnTo>
                    <a:lnTo>
                      <a:pt x="6077" y="463"/>
                    </a:lnTo>
                    <a:lnTo>
                      <a:pt x="6079" y="468"/>
                    </a:lnTo>
                    <a:lnTo>
                      <a:pt x="6098" y="464"/>
                    </a:lnTo>
                    <a:close/>
                    <a:moveTo>
                      <a:pt x="6186" y="375"/>
                    </a:moveTo>
                    <a:lnTo>
                      <a:pt x="6186" y="371"/>
                    </a:lnTo>
                    <a:lnTo>
                      <a:pt x="6187" y="366"/>
                    </a:lnTo>
                    <a:lnTo>
                      <a:pt x="6187" y="362"/>
                    </a:lnTo>
                    <a:lnTo>
                      <a:pt x="6187" y="357"/>
                    </a:lnTo>
                    <a:lnTo>
                      <a:pt x="6185" y="352"/>
                    </a:lnTo>
                    <a:lnTo>
                      <a:pt x="6181" y="349"/>
                    </a:lnTo>
                    <a:lnTo>
                      <a:pt x="6174" y="344"/>
                    </a:lnTo>
                    <a:lnTo>
                      <a:pt x="6167" y="340"/>
                    </a:lnTo>
                    <a:lnTo>
                      <a:pt x="6163" y="344"/>
                    </a:lnTo>
                    <a:lnTo>
                      <a:pt x="6160" y="349"/>
                    </a:lnTo>
                    <a:lnTo>
                      <a:pt x="6156" y="352"/>
                    </a:lnTo>
                    <a:lnTo>
                      <a:pt x="6153" y="357"/>
                    </a:lnTo>
                    <a:lnTo>
                      <a:pt x="6156" y="362"/>
                    </a:lnTo>
                    <a:lnTo>
                      <a:pt x="6159" y="366"/>
                    </a:lnTo>
                    <a:lnTo>
                      <a:pt x="6162" y="371"/>
                    </a:lnTo>
                    <a:lnTo>
                      <a:pt x="6166" y="375"/>
                    </a:lnTo>
                    <a:lnTo>
                      <a:pt x="6186" y="375"/>
                    </a:lnTo>
                    <a:close/>
                    <a:moveTo>
                      <a:pt x="3691" y="340"/>
                    </a:moveTo>
                    <a:lnTo>
                      <a:pt x="3689" y="336"/>
                    </a:lnTo>
                    <a:lnTo>
                      <a:pt x="3687" y="334"/>
                    </a:lnTo>
                    <a:lnTo>
                      <a:pt x="3685" y="330"/>
                    </a:lnTo>
                    <a:lnTo>
                      <a:pt x="3683" y="327"/>
                    </a:lnTo>
                    <a:lnTo>
                      <a:pt x="3681" y="325"/>
                    </a:lnTo>
                    <a:lnTo>
                      <a:pt x="3679" y="321"/>
                    </a:lnTo>
                    <a:lnTo>
                      <a:pt x="3679" y="318"/>
                    </a:lnTo>
                    <a:lnTo>
                      <a:pt x="3680" y="316"/>
                    </a:lnTo>
                    <a:lnTo>
                      <a:pt x="3680" y="312"/>
                    </a:lnTo>
                    <a:lnTo>
                      <a:pt x="3680" y="310"/>
                    </a:lnTo>
                    <a:lnTo>
                      <a:pt x="3681" y="306"/>
                    </a:lnTo>
                    <a:lnTo>
                      <a:pt x="3681" y="303"/>
                    </a:lnTo>
                    <a:lnTo>
                      <a:pt x="3684" y="301"/>
                    </a:lnTo>
                    <a:lnTo>
                      <a:pt x="3686" y="297"/>
                    </a:lnTo>
                    <a:lnTo>
                      <a:pt x="3688" y="294"/>
                    </a:lnTo>
                    <a:lnTo>
                      <a:pt x="3691" y="291"/>
                    </a:lnTo>
                    <a:lnTo>
                      <a:pt x="3694" y="288"/>
                    </a:lnTo>
                    <a:lnTo>
                      <a:pt x="3698" y="286"/>
                    </a:lnTo>
                    <a:lnTo>
                      <a:pt x="3701" y="282"/>
                    </a:lnTo>
                    <a:lnTo>
                      <a:pt x="3707" y="280"/>
                    </a:lnTo>
                    <a:lnTo>
                      <a:pt x="3714" y="276"/>
                    </a:lnTo>
                    <a:lnTo>
                      <a:pt x="3722" y="274"/>
                    </a:lnTo>
                    <a:lnTo>
                      <a:pt x="3736" y="273"/>
                    </a:lnTo>
                    <a:lnTo>
                      <a:pt x="3751" y="273"/>
                    </a:lnTo>
                    <a:lnTo>
                      <a:pt x="3767" y="273"/>
                    </a:lnTo>
                    <a:lnTo>
                      <a:pt x="3779" y="273"/>
                    </a:lnTo>
                    <a:lnTo>
                      <a:pt x="3789" y="269"/>
                    </a:lnTo>
                    <a:lnTo>
                      <a:pt x="3795" y="267"/>
                    </a:lnTo>
                    <a:lnTo>
                      <a:pt x="3800" y="264"/>
                    </a:lnTo>
                    <a:lnTo>
                      <a:pt x="3806" y="261"/>
                    </a:lnTo>
                    <a:lnTo>
                      <a:pt x="3812" y="258"/>
                    </a:lnTo>
                    <a:lnTo>
                      <a:pt x="3816" y="256"/>
                    </a:lnTo>
                    <a:lnTo>
                      <a:pt x="3821" y="252"/>
                    </a:lnTo>
                    <a:lnTo>
                      <a:pt x="3825" y="250"/>
                    </a:lnTo>
                    <a:lnTo>
                      <a:pt x="3834" y="248"/>
                    </a:lnTo>
                    <a:lnTo>
                      <a:pt x="3842" y="244"/>
                    </a:lnTo>
                    <a:lnTo>
                      <a:pt x="3855" y="243"/>
                    </a:lnTo>
                    <a:lnTo>
                      <a:pt x="3872" y="243"/>
                    </a:lnTo>
                    <a:lnTo>
                      <a:pt x="3885" y="242"/>
                    </a:lnTo>
                    <a:lnTo>
                      <a:pt x="3897" y="239"/>
                    </a:lnTo>
                    <a:lnTo>
                      <a:pt x="3914" y="239"/>
                    </a:lnTo>
                    <a:lnTo>
                      <a:pt x="3930" y="241"/>
                    </a:lnTo>
                    <a:lnTo>
                      <a:pt x="3945" y="239"/>
                    </a:lnTo>
                    <a:lnTo>
                      <a:pt x="3951" y="237"/>
                    </a:lnTo>
                    <a:lnTo>
                      <a:pt x="3956" y="234"/>
                    </a:lnTo>
                    <a:lnTo>
                      <a:pt x="3960" y="230"/>
                    </a:lnTo>
                    <a:lnTo>
                      <a:pt x="3967" y="228"/>
                    </a:lnTo>
                    <a:lnTo>
                      <a:pt x="3971" y="224"/>
                    </a:lnTo>
                    <a:lnTo>
                      <a:pt x="3975" y="222"/>
                    </a:lnTo>
                    <a:lnTo>
                      <a:pt x="3979" y="219"/>
                    </a:lnTo>
                    <a:lnTo>
                      <a:pt x="3984" y="216"/>
                    </a:lnTo>
                    <a:lnTo>
                      <a:pt x="3996" y="214"/>
                    </a:lnTo>
                    <a:lnTo>
                      <a:pt x="4010" y="213"/>
                    </a:lnTo>
                    <a:lnTo>
                      <a:pt x="4026" y="213"/>
                    </a:lnTo>
                    <a:lnTo>
                      <a:pt x="4041" y="214"/>
                    </a:lnTo>
                    <a:lnTo>
                      <a:pt x="4054" y="216"/>
                    </a:lnTo>
                    <a:lnTo>
                      <a:pt x="4070" y="215"/>
                    </a:lnTo>
                    <a:lnTo>
                      <a:pt x="4077" y="212"/>
                    </a:lnTo>
                    <a:lnTo>
                      <a:pt x="4086" y="209"/>
                    </a:lnTo>
                    <a:lnTo>
                      <a:pt x="4092" y="207"/>
                    </a:lnTo>
                    <a:lnTo>
                      <a:pt x="4097" y="204"/>
                    </a:lnTo>
                    <a:lnTo>
                      <a:pt x="4103" y="201"/>
                    </a:lnTo>
                    <a:lnTo>
                      <a:pt x="4109" y="198"/>
                    </a:lnTo>
                    <a:lnTo>
                      <a:pt x="4116" y="196"/>
                    </a:lnTo>
                    <a:lnTo>
                      <a:pt x="4127" y="194"/>
                    </a:lnTo>
                    <a:lnTo>
                      <a:pt x="4140" y="196"/>
                    </a:lnTo>
                    <a:lnTo>
                      <a:pt x="4146" y="198"/>
                    </a:lnTo>
                    <a:lnTo>
                      <a:pt x="4154" y="201"/>
                    </a:lnTo>
                    <a:lnTo>
                      <a:pt x="4161" y="204"/>
                    </a:lnTo>
                    <a:lnTo>
                      <a:pt x="4169" y="206"/>
                    </a:lnTo>
                    <a:lnTo>
                      <a:pt x="4176" y="209"/>
                    </a:lnTo>
                    <a:lnTo>
                      <a:pt x="4180" y="212"/>
                    </a:lnTo>
                    <a:lnTo>
                      <a:pt x="4185" y="215"/>
                    </a:lnTo>
                    <a:lnTo>
                      <a:pt x="4186" y="219"/>
                    </a:lnTo>
                    <a:lnTo>
                      <a:pt x="4188" y="221"/>
                    </a:lnTo>
                    <a:lnTo>
                      <a:pt x="4190" y="224"/>
                    </a:lnTo>
                    <a:lnTo>
                      <a:pt x="4191" y="227"/>
                    </a:lnTo>
                    <a:lnTo>
                      <a:pt x="4193" y="230"/>
                    </a:lnTo>
                    <a:lnTo>
                      <a:pt x="4194" y="234"/>
                    </a:lnTo>
                    <a:lnTo>
                      <a:pt x="4194" y="236"/>
                    </a:lnTo>
                    <a:lnTo>
                      <a:pt x="4193" y="239"/>
                    </a:lnTo>
                    <a:lnTo>
                      <a:pt x="4193" y="243"/>
                    </a:lnTo>
                    <a:lnTo>
                      <a:pt x="4193" y="245"/>
                    </a:lnTo>
                    <a:lnTo>
                      <a:pt x="4193" y="249"/>
                    </a:lnTo>
                    <a:lnTo>
                      <a:pt x="4192" y="252"/>
                    </a:lnTo>
                    <a:lnTo>
                      <a:pt x="4191" y="254"/>
                    </a:lnTo>
                    <a:lnTo>
                      <a:pt x="4188" y="258"/>
                    </a:lnTo>
                    <a:lnTo>
                      <a:pt x="4186" y="260"/>
                    </a:lnTo>
                    <a:lnTo>
                      <a:pt x="4185" y="264"/>
                    </a:lnTo>
                    <a:lnTo>
                      <a:pt x="4183" y="267"/>
                    </a:lnTo>
                    <a:lnTo>
                      <a:pt x="4180" y="269"/>
                    </a:lnTo>
                    <a:lnTo>
                      <a:pt x="4178" y="273"/>
                    </a:lnTo>
                    <a:lnTo>
                      <a:pt x="4176" y="275"/>
                    </a:lnTo>
                    <a:lnTo>
                      <a:pt x="4173" y="279"/>
                    </a:lnTo>
                    <a:lnTo>
                      <a:pt x="4170" y="282"/>
                    </a:lnTo>
                    <a:lnTo>
                      <a:pt x="4167" y="284"/>
                    </a:lnTo>
                    <a:lnTo>
                      <a:pt x="4162" y="288"/>
                    </a:lnTo>
                    <a:lnTo>
                      <a:pt x="4156" y="290"/>
                    </a:lnTo>
                    <a:lnTo>
                      <a:pt x="4153" y="294"/>
                    </a:lnTo>
                    <a:lnTo>
                      <a:pt x="4148" y="296"/>
                    </a:lnTo>
                    <a:lnTo>
                      <a:pt x="4145" y="299"/>
                    </a:lnTo>
                    <a:lnTo>
                      <a:pt x="4141" y="303"/>
                    </a:lnTo>
                    <a:lnTo>
                      <a:pt x="4138" y="305"/>
                    </a:lnTo>
                    <a:lnTo>
                      <a:pt x="4135" y="309"/>
                    </a:lnTo>
                    <a:lnTo>
                      <a:pt x="4133" y="311"/>
                    </a:lnTo>
                    <a:lnTo>
                      <a:pt x="4131" y="314"/>
                    </a:lnTo>
                    <a:lnTo>
                      <a:pt x="4128" y="318"/>
                    </a:lnTo>
                    <a:lnTo>
                      <a:pt x="4125" y="320"/>
                    </a:lnTo>
                    <a:lnTo>
                      <a:pt x="4123" y="324"/>
                    </a:lnTo>
                    <a:lnTo>
                      <a:pt x="4116" y="321"/>
                    </a:lnTo>
                    <a:lnTo>
                      <a:pt x="4115" y="319"/>
                    </a:lnTo>
                    <a:lnTo>
                      <a:pt x="4115" y="316"/>
                    </a:lnTo>
                    <a:lnTo>
                      <a:pt x="4114" y="312"/>
                    </a:lnTo>
                    <a:lnTo>
                      <a:pt x="4112" y="310"/>
                    </a:lnTo>
                    <a:lnTo>
                      <a:pt x="4112" y="306"/>
                    </a:lnTo>
                    <a:lnTo>
                      <a:pt x="4110" y="304"/>
                    </a:lnTo>
                    <a:lnTo>
                      <a:pt x="4102" y="301"/>
                    </a:lnTo>
                    <a:lnTo>
                      <a:pt x="4095" y="298"/>
                    </a:lnTo>
                    <a:lnTo>
                      <a:pt x="4089" y="295"/>
                    </a:lnTo>
                    <a:lnTo>
                      <a:pt x="4084" y="292"/>
                    </a:lnTo>
                    <a:lnTo>
                      <a:pt x="4080" y="289"/>
                    </a:lnTo>
                    <a:lnTo>
                      <a:pt x="4075" y="287"/>
                    </a:lnTo>
                    <a:lnTo>
                      <a:pt x="4071" y="283"/>
                    </a:lnTo>
                    <a:lnTo>
                      <a:pt x="4067" y="281"/>
                    </a:lnTo>
                    <a:lnTo>
                      <a:pt x="4063" y="277"/>
                    </a:lnTo>
                    <a:lnTo>
                      <a:pt x="4058" y="275"/>
                    </a:lnTo>
                    <a:lnTo>
                      <a:pt x="4055" y="272"/>
                    </a:lnTo>
                    <a:lnTo>
                      <a:pt x="4048" y="269"/>
                    </a:lnTo>
                    <a:lnTo>
                      <a:pt x="4039" y="267"/>
                    </a:lnTo>
                    <a:lnTo>
                      <a:pt x="4024" y="266"/>
                    </a:lnTo>
                    <a:lnTo>
                      <a:pt x="4011" y="267"/>
                    </a:lnTo>
                    <a:lnTo>
                      <a:pt x="4002" y="269"/>
                    </a:lnTo>
                    <a:lnTo>
                      <a:pt x="3995" y="272"/>
                    </a:lnTo>
                    <a:lnTo>
                      <a:pt x="3988" y="275"/>
                    </a:lnTo>
                    <a:lnTo>
                      <a:pt x="3980" y="277"/>
                    </a:lnTo>
                    <a:lnTo>
                      <a:pt x="3971" y="280"/>
                    </a:lnTo>
                    <a:lnTo>
                      <a:pt x="3961" y="283"/>
                    </a:lnTo>
                    <a:lnTo>
                      <a:pt x="3951" y="286"/>
                    </a:lnTo>
                    <a:lnTo>
                      <a:pt x="3942" y="288"/>
                    </a:lnTo>
                    <a:lnTo>
                      <a:pt x="3931" y="290"/>
                    </a:lnTo>
                    <a:lnTo>
                      <a:pt x="3927" y="292"/>
                    </a:lnTo>
                    <a:lnTo>
                      <a:pt x="3921" y="296"/>
                    </a:lnTo>
                    <a:lnTo>
                      <a:pt x="3916" y="298"/>
                    </a:lnTo>
                    <a:lnTo>
                      <a:pt x="3912" y="302"/>
                    </a:lnTo>
                    <a:lnTo>
                      <a:pt x="3908" y="305"/>
                    </a:lnTo>
                    <a:lnTo>
                      <a:pt x="3905" y="307"/>
                    </a:lnTo>
                    <a:lnTo>
                      <a:pt x="3903" y="311"/>
                    </a:lnTo>
                    <a:lnTo>
                      <a:pt x="3899" y="313"/>
                    </a:lnTo>
                    <a:lnTo>
                      <a:pt x="3897" y="317"/>
                    </a:lnTo>
                    <a:lnTo>
                      <a:pt x="3893" y="320"/>
                    </a:lnTo>
                    <a:lnTo>
                      <a:pt x="3890" y="322"/>
                    </a:lnTo>
                    <a:lnTo>
                      <a:pt x="3887" y="326"/>
                    </a:lnTo>
                    <a:lnTo>
                      <a:pt x="3883" y="328"/>
                    </a:lnTo>
                    <a:lnTo>
                      <a:pt x="3880" y="332"/>
                    </a:lnTo>
                    <a:lnTo>
                      <a:pt x="3872" y="334"/>
                    </a:lnTo>
                    <a:lnTo>
                      <a:pt x="3862" y="336"/>
                    </a:lnTo>
                    <a:lnTo>
                      <a:pt x="3851" y="335"/>
                    </a:lnTo>
                    <a:lnTo>
                      <a:pt x="3839" y="333"/>
                    </a:lnTo>
                    <a:lnTo>
                      <a:pt x="3831" y="330"/>
                    </a:lnTo>
                    <a:lnTo>
                      <a:pt x="3817" y="329"/>
                    </a:lnTo>
                    <a:lnTo>
                      <a:pt x="3807" y="330"/>
                    </a:lnTo>
                    <a:lnTo>
                      <a:pt x="3802" y="334"/>
                    </a:lnTo>
                    <a:lnTo>
                      <a:pt x="3799" y="336"/>
                    </a:lnTo>
                    <a:lnTo>
                      <a:pt x="3794" y="340"/>
                    </a:lnTo>
                    <a:lnTo>
                      <a:pt x="3790" y="342"/>
                    </a:lnTo>
                    <a:lnTo>
                      <a:pt x="3785" y="345"/>
                    </a:lnTo>
                    <a:lnTo>
                      <a:pt x="3781" y="349"/>
                    </a:lnTo>
                    <a:lnTo>
                      <a:pt x="3775" y="351"/>
                    </a:lnTo>
                    <a:lnTo>
                      <a:pt x="3763" y="354"/>
                    </a:lnTo>
                    <a:lnTo>
                      <a:pt x="3753" y="354"/>
                    </a:lnTo>
                    <a:lnTo>
                      <a:pt x="3744" y="351"/>
                    </a:lnTo>
                    <a:lnTo>
                      <a:pt x="3730" y="350"/>
                    </a:lnTo>
                    <a:lnTo>
                      <a:pt x="3715" y="350"/>
                    </a:lnTo>
                    <a:lnTo>
                      <a:pt x="3703" y="348"/>
                    </a:lnTo>
                    <a:lnTo>
                      <a:pt x="3699" y="345"/>
                    </a:lnTo>
                    <a:lnTo>
                      <a:pt x="3695" y="342"/>
                    </a:lnTo>
                    <a:lnTo>
                      <a:pt x="3691" y="340"/>
                    </a:lnTo>
                    <a:close/>
                    <a:moveTo>
                      <a:pt x="2665" y="286"/>
                    </a:moveTo>
                    <a:lnTo>
                      <a:pt x="2666" y="286"/>
                    </a:lnTo>
                    <a:lnTo>
                      <a:pt x="2666" y="284"/>
                    </a:lnTo>
                    <a:lnTo>
                      <a:pt x="2666" y="286"/>
                    </a:lnTo>
                    <a:lnTo>
                      <a:pt x="2665" y="286"/>
                    </a:lnTo>
                    <a:close/>
                    <a:moveTo>
                      <a:pt x="710" y="0"/>
                    </a:moveTo>
                    <a:lnTo>
                      <a:pt x="710" y="3"/>
                    </a:lnTo>
                    <a:lnTo>
                      <a:pt x="709" y="7"/>
                    </a:lnTo>
                    <a:lnTo>
                      <a:pt x="709" y="10"/>
                    </a:lnTo>
                    <a:lnTo>
                      <a:pt x="709" y="14"/>
                    </a:lnTo>
                    <a:lnTo>
                      <a:pt x="709" y="17"/>
                    </a:lnTo>
                    <a:lnTo>
                      <a:pt x="708" y="20"/>
                    </a:lnTo>
                    <a:lnTo>
                      <a:pt x="708" y="24"/>
                    </a:lnTo>
                    <a:lnTo>
                      <a:pt x="708" y="29"/>
                    </a:lnTo>
                    <a:lnTo>
                      <a:pt x="708" y="32"/>
                    </a:lnTo>
                    <a:lnTo>
                      <a:pt x="706" y="35"/>
                    </a:lnTo>
                    <a:lnTo>
                      <a:pt x="706" y="39"/>
                    </a:lnTo>
                    <a:lnTo>
                      <a:pt x="706" y="42"/>
                    </a:lnTo>
                    <a:lnTo>
                      <a:pt x="706" y="46"/>
                    </a:lnTo>
                    <a:lnTo>
                      <a:pt x="706" y="49"/>
                    </a:lnTo>
                    <a:lnTo>
                      <a:pt x="705" y="53"/>
                    </a:lnTo>
                    <a:lnTo>
                      <a:pt x="704" y="56"/>
                    </a:lnTo>
                    <a:lnTo>
                      <a:pt x="703" y="60"/>
                    </a:lnTo>
                    <a:lnTo>
                      <a:pt x="702" y="64"/>
                    </a:lnTo>
                    <a:lnTo>
                      <a:pt x="701" y="68"/>
                    </a:lnTo>
                    <a:lnTo>
                      <a:pt x="700" y="71"/>
                    </a:lnTo>
                    <a:lnTo>
                      <a:pt x="696" y="75"/>
                    </a:lnTo>
                    <a:lnTo>
                      <a:pt x="693" y="78"/>
                    </a:lnTo>
                    <a:lnTo>
                      <a:pt x="687" y="82"/>
                    </a:lnTo>
                    <a:lnTo>
                      <a:pt x="679" y="85"/>
                    </a:lnTo>
                    <a:lnTo>
                      <a:pt x="671" y="87"/>
                    </a:lnTo>
                    <a:lnTo>
                      <a:pt x="665" y="91"/>
                    </a:lnTo>
                    <a:lnTo>
                      <a:pt x="659" y="94"/>
                    </a:lnTo>
                    <a:lnTo>
                      <a:pt x="655" y="98"/>
                    </a:lnTo>
                    <a:lnTo>
                      <a:pt x="651" y="101"/>
                    </a:lnTo>
                    <a:lnTo>
                      <a:pt x="649" y="105"/>
                    </a:lnTo>
                    <a:lnTo>
                      <a:pt x="647" y="109"/>
                    </a:lnTo>
                    <a:lnTo>
                      <a:pt x="644" y="113"/>
                    </a:lnTo>
                    <a:lnTo>
                      <a:pt x="643" y="116"/>
                    </a:lnTo>
                    <a:lnTo>
                      <a:pt x="641" y="120"/>
                    </a:lnTo>
                    <a:lnTo>
                      <a:pt x="640" y="123"/>
                    </a:lnTo>
                    <a:lnTo>
                      <a:pt x="640" y="126"/>
                    </a:lnTo>
                    <a:lnTo>
                      <a:pt x="642" y="130"/>
                    </a:lnTo>
                    <a:lnTo>
                      <a:pt x="644" y="133"/>
                    </a:lnTo>
                    <a:lnTo>
                      <a:pt x="648" y="137"/>
                    </a:lnTo>
                    <a:lnTo>
                      <a:pt x="650" y="140"/>
                    </a:lnTo>
                    <a:lnTo>
                      <a:pt x="653" y="144"/>
                    </a:lnTo>
                    <a:lnTo>
                      <a:pt x="664" y="147"/>
                    </a:lnTo>
                    <a:lnTo>
                      <a:pt x="679" y="148"/>
                    </a:lnTo>
                    <a:lnTo>
                      <a:pt x="689" y="152"/>
                    </a:lnTo>
                    <a:lnTo>
                      <a:pt x="701" y="155"/>
                    </a:lnTo>
                    <a:lnTo>
                      <a:pt x="713" y="158"/>
                    </a:lnTo>
                    <a:lnTo>
                      <a:pt x="728" y="160"/>
                    </a:lnTo>
                    <a:lnTo>
                      <a:pt x="743" y="161"/>
                    </a:lnTo>
                    <a:lnTo>
                      <a:pt x="750" y="165"/>
                    </a:lnTo>
                    <a:lnTo>
                      <a:pt x="756" y="168"/>
                    </a:lnTo>
                    <a:lnTo>
                      <a:pt x="762" y="171"/>
                    </a:lnTo>
                    <a:lnTo>
                      <a:pt x="770" y="175"/>
                    </a:lnTo>
                    <a:lnTo>
                      <a:pt x="777" y="178"/>
                    </a:lnTo>
                    <a:lnTo>
                      <a:pt x="780" y="182"/>
                    </a:lnTo>
                    <a:lnTo>
                      <a:pt x="782" y="185"/>
                    </a:lnTo>
                    <a:lnTo>
                      <a:pt x="786" y="189"/>
                    </a:lnTo>
                    <a:lnTo>
                      <a:pt x="788" y="192"/>
                    </a:lnTo>
                    <a:lnTo>
                      <a:pt x="792" y="196"/>
                    </a:lnTo>
                    <a:lnTo>
                      <a:pt x="796" y="199"/>
                    </a:lnTo>
                    <a:lnTo>
                      <a:pt x="801" y="203"/>
                    </a:lnTo>
                    <a:lnTo>
                      <a:pt x="806" y="206"/>
                    </a:lnTo>
                    <a:lnTo>
                      <a:pt x="810" y="209"/>
                    </a:lnTo>
                    <a:lnTo>
                      <a:pt x="814" y="213"/>
                    </a:lnTo>
                    <a:lnTo>
                      <a:pt x="815" y="218"/>
                    </a:lnTo>
                    <a:lnTo>
                      <a:pt x="816" y="221"/>
                    </a:lnTo>
                    <a:lnTo>
                      <a:pt x="817" y="224"/>
                    </a:lnTo>
                    <a:lnTo>
                      <a:pt x="818" y="228"/>
                    </a:lnTo>
                    <a:lnTo>
                      <a:pt x="819" y="231"/>
                    </a:lnTo>
                    <a:lnTo>
                      <a:pt x="818" y="235"/>
                    </a:lnTo>
                    <a:lnTo>
                      <a:pt x="818" y="238"/>
                    </a:lnTo>
                    <a:lnTo>
                      <a:pt x="817" y="242"/>
                    </a:lnTo>
                    <a:lnTo>
                      <a:pt x="816" y="245"/>
                    </a:lnTo>
                    <a:lnTo>
                      <a:pt x="815" y="249"/>
                    </a:lnTo>
                    <a:lnTo>
                      <a:pt x="814" y="253"/>
                    </a:lnTo>
                    <a:lnTo>
                      <a:pt x="811" y="257"/>
                    </a:lnTo>
                    <a:lnTo>
                      <a:pt x="810" y="260"/>
                    </a:lnTo>
                    <a:lnTo>
                      <a:pt x="808" y="264"/>
                    </a:lnTo>
                    <a:lnTo>
                      <a:pt x="807" y="267"/>
                    </a:lnTo>
                    <a:lnTo>
                      <a:pt x="806" y="271"/>
                    </a:lnTo>
                    <a:lnTo>
                      <a:pt x="804" y="274"/>
                    </a:lnTo>
                    <a:lnTo>
                      <a:pt x="803" y="277"/>
                    </a:lnTo>
                    <a:lnTo>
                      <a:pt x="802" y="281"/>
                    </a:lnTo>
                    <a:lnTo>
                      <a:pt x="801" y="284"/>
                    </a:lnTo>
                    <a:lnTo>
                      <a:pt x="801" y="288"/>
                    </a:lnTo>
                    <a:lnTo>
                      <a:pt x="801" y="292"/>
                    </a:lnTo>
                    <a:lnTo>
                      <a:pt x="801" y="296"/>
                    </a:lnTo>
                    <a:lnTo>
                      <a:pt x="801" y="299"/>
                    </a:lnTo>
                    <a:lnTo>
                      <a:pt x="801" y="303"/>
                    </a:lnTo>
                    <a:lnTo>
                      <a:pt x="802" y="306"/>
                    </a:lnTo>
                    <a:lnTo>
                      <a:pt x="804" y="310"/>
                    </a:lnTo>
                    <a:lnTo>
                      <a:pt x="807" y="313"/>
                    </a:lnTo>
                    <a:lnTo>
                      <a:pt x="809" y="317"/>
                    </a:lnTo>
                    <a:lnTo>
                      <a:pt x="810" y="320"/>
                    </a:lnTo>
                    <a:lnTo>
                      <a:pt x="814" y="324"/>
                    </a:lnTo>
                    <a:lnTo>
                      <a:pt x="817" y="327"/>
                    </a:lnTo>
                    <a:lnTo>
                      <a:pt x="820" y="330"/>
                    </a:lnTo>
                    <a:lnTo>
                      <a:pt x="824" y="334"/>
                    </a:lnTo>
                    <a:lnTo>
                      <a:pt x="827" y="339"/>
                    </a:lnTo>
                    <a:lnTo>
                      <a:pt x="832" y="342"/>
                    </a:lnTo>
                    <a:lnTo>
                      <a:pt x="838" y="345"/>
                    </a:lnTo>
                    <a:lnTo>
                      <a:pt x="842" y="349"/>
                    </a:lnTo>
                    <a:lnTo>
                      <a:pt x="847" y="352"/>
                    </a:lnTo>
                    <a:lnTo>
                      <a:pt x="847" y="356"/>
                    </a:lnTo>
                    <a:lnTo>
                      <a:pt x="847" y="359"/>
                    </a:lnTo>
                    <a:lnTo>
                      <a:pt x="842" y="363"/>
                    </a:lnTo>
                    <a:lnTo>
                      <a:pt x="838" y="366"/>
                    </a:lnTo>
                    <a:lnTo>
                      <a:pt x="833" y="370"/>
                    </a:lnTo>
                    <a:lnTo>
                      <a:pt x="830" y="373"/>
                    </a:lnTo>
                    <a:lnTo>
                      <a:pt x="829" y="377"/>
                    </a:lnTo>
                    <a:lnTo>
                      <a:pt x="829" y="380"/>
                    </a:lnTo>
                    <a:lnTo>
                      <a:pt x="829" y="384"/>
                    </a:lnTo>
                    <a:lnTo>
                      <a:pt x="827" y="387"/>
                    </a:lnTo>
                    <a:lnTo>
                      <a:pt x="827" y="390"/>
                    </a:lnTo>
                    <a:lnTo>
                      <a:pt x="829" y="394"/>
                    </a:lnTo>
                    <a:lnTo>
                      <a:pt x="833" y="397"/>
                    </a:lnTo>
                    <a:lnTo>
                      <a:pt x="841" y="401"/>
                    </a:lnTo>
                    <a:lnTo>
                      <a:pt x="848" y="404"/>
                    </a:lnTo>
                    <a:lnTo>
                      <a:pt x="853" y="408"/>
                    </a:lnTo>
                    <a:lnTo>
                      <a:pt x="856" y="411"/>
                    </a:lnTo>
                    <a:lnTo>
                      <a:pt x="861" y="415"/>
                    </a:lnTo>
                    <a:lnTo>
                      <a:pt x="864" y="418"/>
                    </a:lnTo>
                    <a:lnTo>
                      <a:pt x="865" y="422"/>
                    </a:lnTo>
                    <a:lnTo>
                      <a:pt x="867" y="425"/>
                    </a:lnTo>
                    <a:lnTo>
                      <a:pt x="869" y="430"/>
                    </a:lnTo>
                    <a:lnTo>
                      <a:pt x="868" y="433"/>
                    </a:lnTo>
                    <a:lnTo>
                      <a:pt x="867" y="437"/>
                    </a:lnTo>
                    <a:lnTo>
                      <a:pt x="865" y="440"/>
                    </a:lnTo>
                    <a:lnTo>
                      <a:pt x="865" y="443"/>
                    </a:lnTo>
                    <a:lnTo>
                      <a:pt x="864" y="447"/>
                    </a:lnTo>
                    <a:lnTo>
                      <a:pt x="861" y="450"/>
                    </a:lnTo>
                    <a:lnTo>
                      <a:pt x="857" y="454"/>
                    </a:lnTo>
                    <a:lnTo>
                      <a:pt x="855" y="457"/>
                    </a:lnTo>
                    <a:lnTo>
                      <a:pt x="852" y="461"/>
                    </a:lnTo>
                    <a:lnTo>
                      <a:pt x="848" y="464"/>
                    </a:lnTo>
                    <a:lnTo>
                      <a:pt x="846" y="468"/>
                    </a:lnTo>
                    <a:lnTo>
                      <a:pt x="844" y="471"/>
                    </a:lnTo>
                    <a:lnTo>
                      <a:pt x="842" y="476"/>
                    </a:lnTo>
                    <a:lnTo>
                      <a:pt x="840" y="479"/>
                    </a:lnTo>
                    <a:lnTo>
                      <a:pt x="838" y="483"/>
                    </a:lnTo>
                    <a:lnTo>
                      <a:pt x="838" y="486"/>
                    </a:lnTo>
                    <a:lnTo>
                      <a:pt x="837" y="490"/>
                    </a:lnTo>
                    <a:lnTo>
                      <a:pt x="837" y="493"/>
                    </a:lnTo>
                    <a:lnTo>
                      <a:pt x="837" y="496"/>
                    </a:lnTo>
                    <a:lnTo>
                      <a:pt x="837" y="500"/>
                    </a:lnTo>
                    <a:lnTo>
                      <a:pt x="837" y="503"/>
                    </a:lnTo>
                    <a:lnTo>
                      <a:pt x="838" y="507"/>
                    </a:lnTo>
                    <a:lnTo>
                      <a:pt x="839" y="511"/>
                    </a:lnTo>
                    <a:lnTo>
                      <a:pt x="840" y="515"/>
                    </a:lnTo>
                    <a:lnTo>
                      <a:pt x="841" y="518"/>
                    </a:lnTo>
                    <a:lnTo>
                      <a:pt x="842" y="522"/>
                    </a:lnTo>
                    <a:lnTo>
                      <a:pt x="845" y="525"/>
                    </a:lnTo>
                    <a:lnTo>
                      <a:pt x="846" y="529"/>
                    </a:lnTo>
                    <a:lnTo>
                      <a:pt x="848" y="532"/>
                    </a:lnTo>
                    <a:lnTo>
                      <a:pt x="850" y="536"/>
                    </a:lnTo>
                    <a:lnTo>
                      <a:pt x="854" y="539"/>
                    </a:lnTo>
                    <a:lnTo>
                      <a:pt x="857" y="543"/>
                    </a:lnTo>
                    <a:lnTo>
                      <a:pt x="861" y="546"/>
                    </a:lnTo>
                    <a:lnTo>
                      <a:pt x="864" y="549"/>
                    </a:lnTo>
                    <a:lnTo>
                      <a:pt x="871" y="553"/>
                    </a:lnTo>
                    <a:lnTo>
                      <a:pt x="877" y="556"/>
                    </a:lnTo>
                    <a:lnTo>
                      <a:pt x="883" y="560"/>
                    </a:lnTo>
                    <a:lnTo>
                      <a:pt x="887" y="563"/>
                    </a:lnTo>
                    <a:lnTo>
                      <a:pt x="891" y="567"/>
                    </a:lnTo>
                    <a:lnTo>
                      <a:pt x="895" y="570"/>
                    </a:lnTo>
                    <a:lnTo>
                      <a:pt x="899" y="574"/>
                    </a:lnTo>
                    <a:lnTo>
                      <a:pt x="905" y="577"/>
                    </a:lnTo>
                    <a:lnTo>
                      <a:pt x="910" y="581"/>
                    </a:lnTo>
                    <a:lnTo>
                      <a:pt x="916" y="584"/>
                    </a:lnTo>
                    <a:lnTo>
                      <a:pt x="924" y="588"/>
                    </a:lnTo>
                    <a:lnTo>
                      <a:pt x="931" y="591"/>
                    </a:lnTo>
                    <a:lnTo>
                      <a:pt x="939" y="594"/>
                    </a:lnTo>
                    <a:lnTo>
                      <a:pt x="948" y="597"/>
                    </a:lnTo>
                    <a:lnTo>
                      <a:pt x="960" y="600"/>
                    </a:lnTo>
                    <a:lnTo>
                      <a:pt x="973" y="602"/>
                    </a:lnTo>
                    <a:lnTo>
                      <a:pt x="985" y="606"/>
                    </a:lnTo>
                    <a:lnTo>
                      <a:pt x="1005" y="606"/>
                    </a:lnTo>
                    <a:lnTo>
                      <a:pt x="1023" y="606"/>
                    </a:lnTo>
                    <a:lnTo>
                      <a:pt x="1042" y="607"/>
                    </a:lnTo>
                    <a:lnTo>
                      <a:pt x="1059" y="606"/>
                    </a:lnTo>
                    <a:lnTo>
                      <a:pt x="1074" y="604"/>
                    </a:lnTo>
                    <a:lnTo>
                      <a:pt x="1090" y="601"/>
                    </a:lnTo>
                    <a:lnTo>
                      <a:pt x="1105" y="599"/>
                    </a:lnTo>
                    <a:lnTo>
                      <a:pt x="1118" y="597"/>
                    </a:lnTo>
                    <a:lnTo>
                      <a:pt x="1129" y="594"/>
                    </a:lnTo>
                    <a:lnTo>
                      <a:pt x="1140" y="591"/>
                    </a:lnTo>
                    <a:lnTo>
                      <a:pt x="1151" y="589"/>
                    </a:lnTo>
                    <a:lnTo>
                      <a:pt x="1165" y="585"/>
                    </a:lnTo>
                    <a:lnTo>
                      <a:pt x="1181" y="584"/>
                    </a:lnTo>
                    <a:lnTo>
                      <a:pt x="1197" y="583"/>
                    </a:lnTo>
                    <a:lnTo>
                      <a:pt x="1211" y="585"/>
                    </a:lnTo>
                    <a:lnTo>
                      <a:pt x="1223" y="589"/>
                    </a:lnTo>
                    <a:lnTo>
                      <a:pt x="1233" y="591"/>
                    </a:lnTo>
                    <a:lnTo>
                      <a:pt x="1242" y="594"/>
                    </a:lnTo>
                    <a:lnTo>
                      <a:pt x="1251" y="598"/>
                    </a:lnTo>
                    <a:lnTo>
                      <a:pt x="1262" y="601"/>
                    </a:lnTo>
                    <a:lnTo>
                      <a:pt x="1271" y="604"/>
                    </a:lnTo>
                    <a:lnTo>
                      <a:pt x="1280" y="607"/>
                    </a:lnTo>
                    <a:lnTo>
                      <a:pt x="1294" y="609"/>
                    </a:lnTo>
                    <a:lnTo>
                      <a:pt x="1307" y="612"/>
                    </a:lnTo>
                    <a:lnTo>
                      <a:pt x="1319" y="615"/>
                    </a:lnTo>
                    <a:lnTo>
                      <a:pt x="1333" y="617"/>
                    </a:lnTo>
                    <a:lnTo>
                      <a:pt x="1345" y="620"/>
                    </a:lnTo>
                    <a:lnTo>
                      <a:pt x="1361" y="622"/>
                    </a:lnTo>
                    <a:lnTo>
                      <a:pt x="1377" y="621"/>
                    </a:lnTo>
                    <a:lnTo>
                      <a:pt x="1392" y="621"/>
                    </a:lnTo>
                    <a:lnTo>
                      <a:pt x="1408" y="622"/>
                    </a:lnTo>
                    <a:lnTo>
                      <a:pt x="1425" y="624"/>
                    </a:lnTo>
                    <a:lnTo>
                      <a:pt x="1439" y="626"/>
                    </a:lnTo>
                    <a:lnTo>
                      <a:pt x="1455" y="624"/>
                    </a:lnTo>
                    <a:lnTo>
                      <a:pt x="1467" y="621"/>
                    </a:lnTo>
                    <a:lnTo>
                      <a:pt x="1477" y="617"/>
                    </a:lnTo>
                    <a:lnTo>
                      <a:pt x="1486" y="615"/>
                    </a:lnTo>
                    <a:lnTo>
                      <a:pt x="1497" y="612"/>
                    </a:lnTo>
                    <a:lnTo>
                      <a:pt x="1506" y="608"/>
                    </a:lnTo>
                    <a:lnTo>
                      <a:pt x="1516" y="606"/>
                    </a:lnTo>
                    <a:lnTo>
                      <a:pt x="1526" y="602"/>
                    </a:lnTo>
                    <a:lnTo>
                      <a:pt x="1534" y="599"/>
                    </a:lnTo>
                    <a:lnTo>
                      <a:pt x="1542" y="596"/>
                    </a:lnTo>
                    <a:lnTo>
                      <a:pt x="1550" y="593"/>
                    </a:lnTo>
                    <a:lnTo>
                      <a:pt x="1557" y="590"/>
                    </a:lnTo>
                    <a:lnTo>
                      <a:pt x="1568" y="586"/>
                    </a:lnTo>
                    <a:lnTo>
                      <a:pt x="1580" y="584"/>
                    </a:lnTo>
                    <a:lnTo>
                      <a:pt x="1594" y="582"/>
                    </a:lnTo>
                    <a:lnTo>
                      <a:pt x="1610" y="579"/>
                    </a:lnTo>
                    <a:lnTo>
                      <a:pt x="1627" y="578"/>
                    </a:lnTo>
                    <a:lnTo>
                      <a:pt x="1642" y="581"/>
                    </a:lnTo>
                    <a:lnTo>
                      <a:pt x="1657" y="582"/>
                    </a:lnTo>
                    <a:lnTo>
                      <a:pt x="1674" y="584"/>
                    </a:lnTo>
                    <a:lnTo>
                      <a:pt x="1694" y="584"/>
                    </a:lnTo>
                    <a:lnTo>
                      <a:pt x="1713" y="584"/>
                    </a:lnTo>
                    <a:lnTo>
                      <a:pt x="1728" y="582"/>
                    </a:lnTo>
                    <a:lnTo>
                      <a:pt x="1745" y="581"/>
                    </a:lnTo>
                    <a:lnTo>
                      <a:pt x="1761" y="578"/>
                    </a:lnTo>
                    <a:lnTo>
                      <a:pt x="1775" y="576"/>
                    </a:lnTo>
                    <a:lnTo>
                      <a:pt x="1788" y="573"/>
                    </a:lnTo>
                    <a:lnTo>
                      <a:pt x="1802" y="573"/>
                    </a:lnTo>
                    <a:lnTo>
                      <a:pt x="1809" y="576"/>
                    </a:lnTo>
                    <a:lnTo>
                      <a:pt x="1817" y="578"/>
                    </a:lnTo>
                    <a:lnTo>
                      <a:pt x="1824" y="582"/>
                    </a:lnTo>
                    <a:lnTo>
                      <a:pt x="1831" y="585"/>
                    </a:lnTo>
                    <a:lnTo>
                      <a:pt x="1838" y="589"/>
                    </a:lnTo>
                    <a:lnTo>
                      <a:pt x="1846" y="592"/>
                    </a:lnTo>
                    <a:lnTo>
                      <a:pt x="1854" y="596"/>
                    </a:lnTo>
                    <a:lnTo>
                      <a:pt x="1862" y="599"/>
                    </a:lnTo>
                    <a:lnTo>
                      <a:pt x="1870" y="601"/>
                    </a:lnTo>
                    <a:lnTo>
                      <a:pt x="1879" y="605"/>
                    </a:lnTo>
                    <a:lnTo>
                      <a:pt x="1887" y="608"/>
                    </a:lnTo>
                    <a:lnTo>
                      <a:pt x="1894" y="612"/>
                    </a:lnTo>
                    <a:lnTo>
                      <a:pt x="1900" y="615"/>
                    </a:lnTo>
                    <a:lnTo>
                      <a:pt x="1908" y="619"/>
                    </a:lnTo>
                    <a:lnTo>
                      <a:pt x="1917" y="621"/>
                    </a:lnTo>
                    <a:lnTo>
                      <a:pt x="1934" y="623"/>
                    </a:lnTo>
                    <a:lnTo>
                      <a:pt x="1952" y="622"/>
                    </a:lnTo>
                    <a:lnTo>
                      <a:pt x="1970" y="621"/>
                    </a:lnTo>
                    <a:lnTo>
                      <a:pt x="1987" y="619"/>
                    </a:lnTo>
                    <a:lnTo>
                      <a:pt x="2000" y="616"/>
                    </a:lnTo>
                    <a:lnTo>
                      <a:pt x="2014" y="614"/>
                    </a:lnTo>
                    <a:lnTo>
                      <a:pt x="2026" y="612"/>
                    </a:lnTo>
                    <a:lnTo>
                      <a:pt x="2033" y="608"/>
                    </a:lnTo>
                    <a:lnTo>
                      <a:pt x="2040" y="605"/>
                    </a:lnTo>
                    <a:lnTo>
                      <a:pt x="2044" y="601"/>
                    </a:lnTo>
                    <a:lnTo>
                      <a:pt x="2048" y="598"/>
                    </a:lnTo>
                    <a:lnTo>
                      <a:pt x="2052" y="594"/>
                    </a:lnTo>
                    <a:lnTo>
                      <a:pt x="2056" y="591"/>
                    </a:lnTo>
                    <a:lnTo>
                      <a:pt x="2059" y="588"/>
                    </a:lnTo>
                    <a:lnTo>
                      <a:pt x="2068" y="584"/>
                    </a:lnTo>
                    <a:lnTo>
                      <a:pt x="2080" y="583"/>
                    </a:lnTo>
                    <a:lnTo>
                      <a:pt x="2094" y="585"/>
                    </a:lnTo>
                    <a:lnTo>
                      <a:pt x="2099" y="589"/>
                    </a:lnTo>
                    <a:lnTo>
                      <a:pt x="2106" y="592"/>
                    </a:lnTo>
                    <a:lnTo>
                      <a:pt x="2112" y="596"/>
                    </a:lnTo>
                    <a:lnTo>
                      <a:pt x="2118" y="599"/>
                    </a:lnTo>
                    <a:lnTo>
                      <a:pt x="2125" y="602"/>
                    </a:lnTo>
                    <a:lnTo>
                      <a:pt x="2133" y="605"/>
                    </a:lnTo>
                    <a:lnTo>
                      <a:pt x="2147" y="607"/>
                    </a:lnTo>
                    <a:lnTo>
                      <a:pt x="2165" y="608"/>
                    </a:lnTo>
                    <a:lnTo>
                      <a:pt x="2180" y="606"/>
                    </a:lnTo>
                    <a:lnTo>
                      <a:pt x="2187" y="602"/>
                    </a:lnTo>
                    <a:lnTo>
                      <a:pt x="2193" y="599"/>
                    </a:lnTo>
                    <a:lnTo>
                      <a:pt x="2201" y="596"/>
                    </a:lnTo>
                    <a:lnTo>
                      <a:pt x="2212" y="593"/>
                    </a:lnTo>
                    <a:lnTo>
                      <a:pt x="2226" y="591"/>
                    </a:lnTo>
                    <a:lnTo>
                      <a:pt x="2239" y="588"/>
                    </a:lnTo>
                    <a:lnTo>
                      <a:pt x="2249" y="585"/>
                    </a:lnTo>
                    <a:lnTo>
                      <a:pt x="2268" y="585"/>
                    </a:lnTo>
                    <a:lnTo>
                      <a:pt x="2287" y="585"/>
                    </a:lnTo>
                    <a:lnTo>
                      <a:pt x="2303" y="584"/>
                    </a:lnTo>
                    <a:lnTo>
                      <a:pt x="2314" y="588"/>
                    </a:lnTo>
                    <a:lnTo>
                      <a:pt x="2323" y="591"/>
                    </a:lnTo>
                    <a:lnTo>
                      <a:pt x="2330" y="593"/>
                    </a:lnTo>
                    <a:lnTo>
                      <a:pt x="2339" y="597"/>
                    </a:lnTo>
                    <a:lnTo>
                      <a:pt x="2354" y="599"/>
                    </a:lnTo>
                    <a:lnTo>
                      <a:pt x="2373" y="598"/>
                    </a:lnTo>
                    <a:lnTo>
                      <a:pt x="2378" y="594"/>
                    </a:lnTo>
                    <a:lnTo>
                      <a:pt x="2384" y="591"/>
                    </a:lnTo>
                    <a:lnTo>
                      <a:pt x="2390" y="588"/>
                    </a:lnTo>
                    <a:lnTo>
                      <a:pt x="2393" y="584"/>
                    </a:lnTo>
                    <a:lnTo>
                      <a:pt x="2397" y="581"/>
                    </a:lnTo>
                    <a:lnTo>
                      <a:pt x="2400" y="577"/>
                    </a:lnTo>
                    <a:lnTo>
                      <a:pt x="2404" y="574"/>
                    </a:lnTo>
                    <a:lnTo>
                      <a:pt x="2408" y="574"/>
                    </a:lnTo>
                    <a:lnTo>
                      <a:pt x="2413" y="577"/>
                    </a:lnTo>
                    <a:lnTo>
                      <a:pt x="2416" y="581"/>
                    </a:lnTo>
                    <a:lnTo>
                      <a:pt x="2420" y="584"/>
                    </a:lnTo>
                    <a:lnTo>
                      <a:pt x="2424" y="588"/>
                    </a:lnTo>
                    <a:lnTo>
                      <a:pt x="2430" y="591"/>
                    </a:lnTo>
                    <a:lnTo>
                      <a:pt x="2437" y="594"/>
                    </a:lnTo>
                    <a:lnTo>
                      <a:pt x="2447" y="597"/>
                    </a:lnTo>
                    <a:lnTo>
                      <a:pt x="2460" y="600"/>
                    </a:lnTo>
                    <a:lnTo>
                      <a:pt x="2477" y="600"/>
                    </a:lnTo>
                    <a:lnTo>
                      <a:pt x="2487" y="598"/>
                    </a:lnTo>
                    <a:lnTo>
                      <a:pt x="2495" y="594"/>
                    </a:lnTo>
                    <a:lnTo>
                      <a:pt x="2500" y="591"/>
                    </a:lnTo>
                    <a:lnTo>
                      <a:pt x="2506" y="588"/>
                    </a:lnTo>
                    <a:lnTo>
                      <a:pt x="2511" y="584"/>
                    </a:lnTo>
                    <a:lnTo>
                      <a:pt x="2514" y="581"/>
                    </a:lnTo>
                    <a:lnTo>
                      <a:pt x="2517" y="577"/>
                    </a:lnTo>
                    <a:lnTo>
                      <a:pt x="2520" y="574"/>
                    </a:lnTo>
                    <a:lnTo>
                      <a:pt x="2522" y="570"/>
                    </a:lnTo>
                    <a:lnTo>
                      <a:pt x="2523" y="567"/>
                    </a:lnTo>
                    <a:lnTo>
                      <a:pt x="2525" y="562"/>
                    </a:lnTo>
                    <a:lnTo>
                      <a:pt x="2527" y="559"/>
                    </a:lnTo>
                    <a:lnTo>
                      <a:pt x="2529" y="555"/>
                    </a:lnTo>
                    <a:lnTo>
                      <a:pt x="2536" y="552"/>
                    </a:lnTo>
                    <a:lnTo>
                      <a:pt x="2544" y="549"/>
                    </a:lnTo>
                    <a:lnTo>
                      <a:pt x="2556" y="546"/>
                    </a:lnTo>
                    <a:lnTo>
                      <a:pt x="2567" y="544"/>
                    </a:lnTo>
                    <a:lnTo>
                      <a:pt x="2581" y="540"/>
                    </a:lnTo>
                    <a:lnTo>
                      <a:pt x="2593" y="538"/>
                    </a:lnTo>
                    <a:lnTo>
                      <a:pt x="2610" y="537"/>
                    </a:lnTo>
                    <a:lnTo>
                      <a:pt x="2625" y="539"/>
                    </a:lnTo>
                    <a:lnTo>
                      <a:pt x="2634" y="543"/>
                    </a:lnTo>
                    <a:lnTo>
                      <a:pt x="2638" y="546"/>
                    </a:lnTo>
                    <a:lnTo>
                      <a:pt x="2641" y="549"/>
                    </a:lnTo>
                    <a:lnTo>
                      <a:pt x="2644" y="553"/>
                    </a:lnTo>
                    <a:lnTo>
                      <a:pt x="2648" y="556"/>
                    </a:lnTo>
                    <a:lnTo>
                      <a:pt x="2655" y="560"/>
                    </a:lnTo>
                    <a:lnTo>
                      <a:pt x="2662" y="563"/>
                    </a:lnTo>
                    <a:lnTo>
                      <a:pt x="2670" y="566"/>
                    </a:lnTo>
                    <a:lnTo>
                      <a:pt x="2681" y="569"/>
                    </a:lnTo>
                    <a:lnTo>
                      <a:pt x="2696" y="568"/>
                    </a:lnTo>
                    <a:lnTo>
                      <a:pt x="2710" y="564"/>
                    </a:lnTo>
                    <a:lnTo>
                      <a:pt x="2723" y="562"/>
                    </a:lnTo>
                    <a:lnTo>
                      <a:pt x="2737" y="560"/>
                    </a:lnTo>
                    <a:lnTo>
                      <a:pt x="2750" y="558"/>
                    </a:lnTo>
                    <a:lnTo>
                      <a:pt x="2763" y="554"/>
                    </a:lnTo>
                    <a:lnTo>
                      <a:pt x="2778" y="553"/>
                    </a:lnTo>
                    <a:lnTo>
                      <a:pt x="2792" y="551"/>
                    </a:lnTo>
                    <a:lnTo>
                      <a:pt x="2800" y="547"/>
                    </a:lnTo>
                    <a:lnTo>
                      <a:pt x="2809" y="544"/>
                    </a:lnTo>
                    <a:lnTo>
                      <a:pt x="2818" y="540"/>
                    </a:lnTo>
                    <a:lnTo>
                      <a:pt x="2833" y="539"/>
                    </a:lnTo>
                    <a:lnTo>
                      <a:pt x="2853" y="538"/>
                    </a:lnTo>
                    <a:lnTo>
                      <a:pt x="2871" y="538"/>
                    </a:lnTo>
                    <a:lnTo>
                      <a:pt x="2891" y="538"/>
                    </a:lnTo>
                    <a:lnTo>
                      <a:pt x="2911" y="537"/>
                    </a:lnTo>
                    <a:lnTo>
                      <a:pt x="2928" y="536"/>
                    </a:lnTo>
                    <a:lnTo>
                      <a:pt x="2946" y="533"/>
                    </a:lnTo>
                    <a:lnTo>
                      <a:pt x="2965" y="533"/>
                    </a:lnTo>
                    <a:lnTo>
                      <a:pt x="2984" y="532"/>
                    </a:lnTo>
                    <a:lnTo>
                      <a:pt x="3000" y="531"/>
                    </a:lnTo>
                    <a:lnTo>
                      <a:pt x="3018" y="529"/>
                    </a:lnTo>
                    <a:lnTo>
                      <a:pt x="3034" y="528"/>
                    </a:lnTo>
                    <a:lnTo>
                      <a:pt x="3053" y="528"/>
                    </a:lnTo>
                    <a:lnTo>
                      <a:pt x="3071" y="530"/>
                    </a:lnTo>
                    <a:lnTo>
                      <a:pt x="3089" y="531"/>
                    </a:lnTo>
                    <a:lnTo>
                      <a:pt x="3109" y="531"/>
                    </a:lnTo>
                    <a:lnTo>
                      <a:pt x="3128" y="532"/>
                    </a:lnTo>
                    <a:lnTo>
                      <a:pt x="3147" y="532"/>
                    </a:lnTo>
                    <a:lnTo>
                      <a:pt x="3166" y="531"/>
                    </a:lnTo>
                    <a:lnTo>
                      <a:pt x="3186" y="531"/>
                    </a:lnTo>
                    <a:lnTo>
                      <a:pt x="3204" y="530"/>
                    </a:lnTo>
                    <a:lnTo>
                      <a:pt x="3224" y="529"/>
                    </a:lnTo>
                    <a:lnTo>
                      <a:pt x="3242" y="528"/>
                    </a:lnTo>
                    <a:lnTo>
                      <a:pt x="3260" y="526"/>
                    </a:lnTo>
                    <a:lnTo>
                      <a:pt x="3277" y="525"/>
                    </a:lnTo>
                    <a:lnTo>
                      <a:pt x="3297" y="524"/>
                    </a:lnTo>
                    <a:lnTo>
                      <a:pt x="3315" y="525"/>
                    </a:lnTo>
                    <a:lnTo>
                      <a:pt x="3335" y="525"/>
                    </a:lnTo>
                    <a:lnTo>
                      <a:pt x="3353" y="524"/>
                    </a:lnTo>
                    <a:lnTo>
                      <a:pt x="3371" y="523"/>
                    </a:lnTo>
                    <a:lnTo>
                      <a:pt x="3388" y="522"/>
                    </a:lnTo>
                    <a:lnTo>
                      <a:pt x="3403" y="520"/>
                    </a:lnTo>
                    <a:lnTo>
                      <a:pt x="3416" y="517"/>
                    </a:lnTo>
                    <a:lnTo>
                      <a:pt x="3429" y="514"/>
                    </a:lnTo>
                    <a:lnTo>
                      <a:pt x="3441" y="511"/>
                    </a:lnTo>
                    <a:lnTo>
                      <a:pt x="3457" y="510"/>
                    </a:lnTo>
                    <a:lnTo>
                      <a:pt x="3472" y="513"/>
                    </a:lnTo>
                    <a:lnTo>
                      <a:pt x="3486" y="515"/>
                    </a:lnTo>
                    <a:lnTo>
                      <a:pt x="3501" y="517"/>
                    </a:lnTo>
                    <a:lnTo>
                      <a:pt x="3519" y="518"/>
                    </a:lnTo>
                    <a:lnTo>
                      <a:pt x="3535" y="520"/>
                    </a:lnTo>
                    <a:lnTo>
                      <a:pt x="3551" y="522"/>
                    </a:lnTo>
                    <a:lnTo>
                      <a:pt x="3562" y="525"/>
                    </a:lnTo>
                    <a:lnTo>
                      <a:pt x="3570" y="528"/>
                    </a:lnTo>
                    <a:lnTo>
                      <a:pt x="3574" y="531"/>
                    </a:lnTo>
                    <a:lnTo>
                      <a:pt x="3580" y="534"/>
                    </a:lnTo>
                    <a:lnTo>
                      <a:pt x="3586" y="538"/>
                    </a:lnTo>
                    <a:lnTo>
                      <a:pt x="3590" y="541"/>
                    </a:lnTo>
                    <a:lnTo>
                      <a:pt x="3595" y="545"/>
                    </a:lnTo>
                    <a:lnTo>
                      <a:pt x="3601" y="548"/>
                    </a:lnTo>
                    <a:lnTo>
                      <a:pt x="3605" y="552"/>
                    </a:lnTo>
                    <a:lnTo>
                      <a:pt x="3610" y="555"/>
                    </a:lnTo>
                    <a:lnTo>
                      <a:pt x="3613" y="559"/>
                    </a:lnTo>
                    <a:lnTo>
                      <a:pt x="3617" y="562"/>
                    </a:lnTo>
                    <a:lnTo>
                      <a:pt x="3620" y="567"/>
                    </a:lnTo>
                    <a:lnTo>
                      <a:pt x="3624" y="570"/>
                    </a:lnTo>
                    <a:lnTo>
                      <a:pt x="3626" y="574"/>
                    </a:lnTo>
                    <a:lnTo>
                      <a:pt x="3630" y="577"/>
                    </a:lnTo>
                    <a:lnTo>
                      <a:pt x="3632" y="581"/>
                    </a:lnTo>
                    <a:lnTo>
                      <a:pt x="3635" y="584"/>
                    </a:lnTo>
                    <a:lnTo>
                      <a:pt x="3638" y="588"/>
                    </a:lnTo>
                    <a:lnTo>
                      <a:pt x="3640" y="591"/>
                    </a:lnTo>
                    <a:lnTo>
                      <a:pt x="3641" y="594"/>
                    </a:lnTo>
                    <a:lnTo>
                      <a:pt x="3643" y="598"/>
                    </a:lnTo>
                    <a:lnTo>
                      <a:pt x="3646" y="601"/>
                    </a:lnTo>
                    <a:lnTo>
                      <a:pt x="3647" y="605"/>
                    </a:lnTo>
                    <a:lnTo>
                      <a:pt x="3649" y="608"/>
                    </a:lnTo>
                    <a:lnTo>
                      <a:pt x="3651" y="613"/>
                    </a:lnTo>
                    <a:lnTo>
                      <a:pt x="3654" y="616"/>
                    </a:lnTo>
                    <a:lnTo>
                      <a:pt x="3655" y="620"/>
                    </a:lnTo>
                    <a:lnTo>
                      <a:pt x="3657" y="623"/>
                    </a:lnTo>
                    <a:lnTo>
                      <a:pt x="3660" y="627"/>
                    </a:lnTo>
                    <a:lnTo>
                      <a:pt x="3662" y="630"/>
                    </a:lnTo>
                    <a:lnTo>
                      <a:pt x="3664" y="634"/>
                    </a:lnTo>
                    <a:lnTo>
                      <a:pt x="3665" y="637"/>
                    </a:lnTo>
                    <a:lnTo>
                      <a:pt x="3668" y="641"/>
                    </a:lnTo>
                    <a:lnTo>
                      <a:pt x="3670" y="644"/>
                    </a:lnTo>
                    <a:lnTo>
                      <a:pt x="3672" y="647"/>
                    </a:lnTo>
                    <a:lnTo>
                      <a:pt x="3675" y="651"/>
                    </a:lnTo>
                    <a:lnTo>
                      <a:pt x="3678" y="654"/>
                    </a:lnTo>
                    <a:lnTo>
                      <a:pt x="3680" y="659"/>
                    </a:lnTo>
                    <a:lnTo>
                      <a:pt x="3683" y="662"/>
                    </a:lnTo>
                    <a:lnTo>
                      <a:pt x="3685" y="666"/>
                    </a:lnTo>
                    <a:lnTo>
                      <a:pt x="3687" y="669"/>
                    </a:lnTo>
                    <a:lnTo>
                      <a:pt x="3689" y="673"/>
                    </a:lnTo>
                    <a:lnTo>
                      <a:pt x="3691" y="676"/>
                    </a:lnTo>
                    <a:lnTo>
                      <a:pt x="3693" y="680"/>
                    </a:lnTo>
                    <a:lnTo>
                      <a:pt x="3695" y="683"/>
                    </a:lnTo>
                    <a:lnTo>
                      <a:pt x="3698" y="687"/>
                    </a:lnTo>
                    <a:lnTo>
                      <a:pt x="3700" y="690"/>
                    </a:lnTo>
                    <a:lnTo>
                      <a:pt x="3702" y="694"/>
                    </a:lnTo>
                    <a:lnTo>
                      <a:pt x="3704" y="697"/>
                    </a:lnTo>
                    <a:lnTo>
                      <a:pt x="3707" y="702"/>
                    </a:lnTo>
                    <a:lnTo>
                      <a:pt x="3709" y="705"/>
                    </a:lnTo>
                    <a:lnTo>
                      <a:pt x="3711" y="709"/>
                    </a:lnTo>
                    <a:lnTo>
                      <a:pt x="3714" y="712"/>
                    </a:lnTo>
                    <a:lnTo>
                      <a:pt x="3716" y="715"/>
                    </a:lnTo>
                    <a:lnTo>
                      <a:pt x="3718" y="719"/>
                    </a:lnTo>
                    <a:lnTo>
                      <a:pt x="3721" y="722"/>
                    </a:lnTo>
                    <a:lnTo>
                      <a:pt x="3723" y="726"/>
                    </a:lnTo>
                    <a:lnTo>
                      <a:pt x="3726" y="729"/>
                    </a:lnTo>
                    <a:lnTo>
                      <a:pt x="3729" y="733"/>
                    </a:lnTo>
                    <a:lnTo>
                      <a:pt x="3731" y="736"/>
                    </a:lnTo>
                    <a:lnTo>
                      <a:pt x="3733" y="740"/>
                    </a:lnTo>
                    <a:lnTo>
                      <a:pt x="3737" y="743"/>
                    </a:lnTo>
                    <a:lnTo>
                      <a:pt x="3739" y="748"/>
                    </a:lnTo>
                    <a:lnTo>
                      <a:pt x="3741" y="751"/>
                    </a:lnTo>
                    <a:lnTo>
                      <a:pt x="3744" y="755"/>
                    </a:lnTo>
                    <a:lnTo>
                      <a:pt x="3746" y="758"/>
                    </a:lnTo>
                    <a:lnTo>
                      <a:pt x="3748" y="762"/>
                    </a:lnTo>
                    <a:lnTo>
                      <a:pt x="3752" y="765"/>
                    </a:lnTo>
                    <a:lnTo>
                      <a:pt x="3754" y="768"/>
                    </a:lnTo>
                    <a:lnTo>
                      <a:pt x="3756" y="772"/>
                    </a:lnTo>
                    <a:lnTo>
                      <a:pt x="3759" y="775"/>
                    </a:lnTo>
                    <a:lnTo>
                      <a:pt x="3761" y="779"/>
                    </a:lnTo>
                    <a:lnTo>
                      <a:pt x="3764" y="782"/>
                    </a:lnTo>
                    <a:lnTo>
                      <a:pt x="3767" y="786"/>
                    </a:lnTo>
                    <a:lnTo>
                      <a:pt x="3768" y="789"/>
                    </a:lnTo>
                    <a:lnTo>
                      <a:pt x="3770" y="794"/>
                    </a:lnTo>
                    <a:lnTo>
                      <a:pt x="3771" y="797"/>
                    </a:lnTo>
                    <a:lnTo>
                      <a:pt x="3772" y="801"/>
                    </a:lnTo>
                    <a:lnTo>
                      <a:pt x="3774" y="804"/>
                    </a:lnTo>
                    <a:lnTo>
                      <a:pt x="3776" y="808"/>
                    </a:lnTo>
                    <a:lnTo>
                      <a:pt x="3777" y="811"/>
                    </a:lnTo>
                    <a:lnTo>
                      <a:pt x="3778" y="815"/>
                    </a:lnTo>
                    <a:lnTo>
                      <a:pt x="3781" y="818"/>
                    </a:lnTo>
                    <a:lnTo>
                      <a:pt x="3782" y="821"/>
                    </a:lnTo>
                    <a:lnTo>
                      <a:pt x="3784" y="825"/>
                    </a:lnTo>
                    <a:lnTo>
                      <a:pt x="3785" y="828"/>
                    </a:lnTo>
                    <a:lnTo>
                      <a:pt x="3787" y="833"/>
                    </a:lnTo>
                    <a:lnTo>
                      <a:pt x="3789" y="836"/>
                    </a:lnTo>
                    <a:lnTo>
                      <a:pt x="3791" y="840"/>
                    </a:lnTo>
                    <a:lnTo>
                      <a:pt x="3792" y="843"/>
                    </a:lnTo>
                    <a:lnTo>
                      <a:pt x="3794" y="847"/>
                    </a:lnTo>
                    <a:lnTo>
                      <a:pt x="3797" y="850"/>
                    </a:lnTo>
                    <a:lnTo>
                      <a:pt x="3798" y="854"/>
                    </a:lnTo>
                    <a:lnTo>
                      <a:pt x="3800" y="857"/>
                    </a:lnTo>
                    <a:lnTo>
                      <a:pt x="3801" y="861"/>
                    </a:lnTo>
                    <a:lnTo>
                      <a:pt x="3804" y="864"/>
                    </a:lnTo>
                    <a:lnTo>
                      <a:pt x="3805" y="868"/>
                    </a:lnTo>
                    <a:lnTo>
                      <a:pt x="3806" y="871"/>
                    </a:lnTo>
                    <a:lnTo>
                      <a:pt x="3808" y="876"/>
                    </a:lnTo>
                    <a:lnTo>
                      <a:pt x="3809" y="879"/>
                    </a:lnTo>
                    <a:lnTo>
                      <a:pt x="3810" y="883"/>
                    </a:lnTo>
                    <a:lnTo>
                      <a:pt x="3812" y="886"/>
                    </a:lnTo>
                    <a:lnTo>
                      <a:pt x="3813" y="889"/>
                    </a:lnTo>
                    <a:lnTo>
                      <a:pt x="3814" y="893"/>
                    </a:lnTo>
                    <a:lnTo>
                      <a:pt x="3815" y="896"/>
                    </a:lnTo>
                    <a:lnTo>
                      <a:pt x="3816" y="900"/>
                    </a:lnTo>
                    <a:lnTo>
                      <a:pt x="3817" y="903"/>
                    </a:lnTo>
                    <a:lnTo>
                      <a:pt x="3819" y="907"/>
                    </a:lnTo>
                    <a:lnTo>
                      <a:pt x="3820" y="911"/>
                    </a:lnTo>
                    <a:lnTo>
                      <a:pt x="3821" y="915"/>
                    </a:lnTo>
                    <a:lnTo>
                      <a:pt x="3822" y="918"/>
                    </a:lnTo>
                    <a:lnTo>
                      <a:pt x="3823" y="922"/>
                    </a:lnTo>
                    <a:lnTo>
                      <a:pt x="3824" y="925"/>
                    </a:lnTo>
                    <a:lnTo>
                      <a:pt x="3824" y="929"/>
                    </a:lnTo>
                    <a:lnTo>
                      <a:pt x="3825" y="932"/>
                    </a:lnTo>
                    <a:lnTo>
                      <a:pt x="3827" y="936"/>
                    </a:lnTo>
                    <a:lnTo>
                      <a:pt x="3828" y="939"/>
                    </a:lnTo>
                    <a:lnTo>
                      <a:pt x="3830" y="942"/>
                    </a:lnTo>
                    <a:lnTo>
                      <a:pt x="3831" y="946"/>
                    </a:lnTo>
                    <a:lnTo>
                      <a:pt x="3832" y="951"/>
                    </a:lnTo>
                    <a:lnTo>
                      <a:pt x="3835" y="954"/>
                    </a:lnTo>
                    <a:lnTo>
                      <a:pt x="3837" y="957"/>
                    </a:lnTo>
                    <a:lnTo>
                      <a:pt x="3838" y="961"/>
                    </a:lnTo>
                    <a:lnTo>
                      <a:pt x="3840" y="964"/>
                    </a:lnTo>
                    <a:lnTo>
                      <a:pt x="3843" y="968"/>
                    </a:lnTo>
                    <a:lnTo>
                      <a:pt x="3845" y="971"/>
                    </a:lnTo>
                    <a:lnTo>
                      <a:pt x="3847" y="975"/>
                    </a:lnTo>
                    <a:lnTo>
                      <a:pt x="3850" y="978"/>
                    </a:lnTo>
                    <a:lnTo>
                      <a:pt x="3852" y="982"/>
                    </a:lnTo>
                    <a:lnTo>
                      <a:pt x="3854" y="985"/>
                    </a:lnTo>
                    <a:lnTo>
                      <a:pt x="3857" y="989"/>
                    </a:lnTo>
                    <a:lnTo>
                      <a:pt x="3859" y="993"/>
                    </a:lnTo>
                    <a:lnTo>
                      <a:pt x="3860" y="997"/>
                    </a:lnTo>
                    <a:lnTo>
                      <a:pt x="3862" y="1000"/>
                    </a:lnTo>
                    <a:lnTo>
                      <a:pt x="3865" y="1004"/>
                    </a:lnTo>
                    <a:lnTo>
                      <a:pt x="3867" y="1007"/>
                    </a:lnTo>
                    <a:lnTo>
                      <a:pt x="3869" y="1010"/>
                    </a:lnTo>
                    <a:lnTo>
                      <a:pt x="3870" y="1014"/>
                    </a:lnTo>
                    <a:lnTo>
                      <a:pt x="3873" y="1017"/>
                    </a:lnTo>
                    <a:lnTo>
                      <a:pt x="3875" y="1021"/>
                    </a:lnTo>
                    <a:lnTo>
                      <a:pt x="3878" y="1024"/>
                    </a:lnTo>
                    <a:lnTo>
                      <a:pt x="3882" y="1028"/>
                    </a:lnTo>
                    <a:lnTo>
                      <a:pt x="3885" y="1031"/>
                    </a:lnTo>
                    <a:lnTo>
                      <a:pt x="3889" y="1035"/>
                    </a:lnTo>
                    <a:lnTo>
                      <a:pt x="3892" y="1038"/>
                    </a:lnTo>
                    <a:lnTo>
                      <a:pt x="3895" y="1043"/>
                    </a:lnTo>
                    <a:lnTo>
                      <a:pt x="3899" y="1046"/>
                    </a:lnTo>
                    <a:lnTo>
                      <a:pt x="3903" y="1050"/>
                    </a:lnTo>
                    <a:lnTo>
                      <a:pt x="3906" y="1053"/>
                    </a:lnTo>
                    <a:lnTo>
                      <a:pt x="3911" y="1057"/>
                    </a:lnTo>
                    <a:lnTo>
                      <a:pt x="3916" y="1060"/>
                    </a:lnTo>
                    <a:lnTo>
                      <a:pt x="3923" y="1064"/>
                    </a:lnTo>
                    <a:lnTo>
                      <a:pt x="3930" y="1066"/>
                    </a:lnTo>
                    <a:lnTo>
                      <a:pt x="3938" y="1069"/>
                    </a:lnTo>
                    <a:lnTo>
                      <a:pt x="3945" y="1073"/>
                    </a:lnTo>
                    <a:lnTo>
                      <a:pt x="3950" y="1076"/>
                    </a:lnTo>
                    <a:lnTo>
                      <a:pt x="3954" y="1080"/>
                    </a:lnTo>
                    <a:lnTo>
                      <a:pt x="3959" y="1083"/>
                    </a:lnTo>
                    <a:lnTo>
                      <a:pt x="3963" y="1087"/>
                    </a:lnTo>
                    <a:lnTo>
                      <a:pt x="3967" y="1090"/>
                    </a:lnTo>
                    <a:lnTo>
                      <a:pt x="3972" y="1093"/>
                    </a:lnTo>
                    <a:lnTo>
                      <a:pt x="3976" y="1097"/>
                    </a:lnTo>
                    <a:lnTo>
                      <a:pt x="3981" y="1100"/>
                    </a:lnTo>
                    <a:lnTo>
                      <a:pt x="3987" y="1104"/>
                    </a:lnTo>
                    <a:lnTo>
                      <a:pt x="3993" y="1107"/>
                    </a:lnTo>
                    <a:lnTo>
                      <a:pt x="3999" y="1111"/>
                    </a:lnTo>
                    <a:lnTo>
                      <a:pt x="4006" y="1114"/>
                    </a:lnTo>
                    <a:lnTo>
                      <a:pt x="4013" y="1118"/>
                    </a:lnTo>
                    <a:lnTo>
                      <a:pt x="4020" y="1121"/>
                    </a:lnTo>
                    <a:lnTo>
                      <a:pt x="4027" y="1125"/>
                    </a:lnTo>
                    <a:lnTo>
                      <a:pt x="4035" y="1128"/>
                    </a:lnTo>
                    <a:lnTo>
                      <a:pt x="4044" y="1130"/>
                    </a:lnTo>
                    <a:lnTo>
                      <a:pt x="4055" y="1134"/>
                    </a:lnTo>
                    <a:lnTo>
                      <a:pt x="4069" y="1136"/>
                    </a:lnTo>
                    <a:lnTo>
                      <a:pt x="4084" y="1138"/>
                    </a:lnTo>
                    <a:lnTo>
                      <a:pt x="4101" y="1140"/>
                    </a:lnTo>
                    <a:lnTo>
                      <a:pt x="4120" y="1141"/>
                    </a:lnTo>
                    <a:lnTo>
                      <a:pt x="4139" y="1140"/>
                    </a:lnTo>
                    <a:lnTo>
                      <a:pt x="4156" y="1138"/>
                    </a:lnTo>
                    <a:lnTo>
                      <a:pt x="4170" y="1136"/>
                    </a:lnTo>
                    <a:lnTo>
                      <a:pt x="4180" y="1133"/>
                    </a:lnTo>
                    <a:lnTo>
                      <a:pt x="4188" y="1129"/>
                    </a:lnTo>
                    <a:lnTo>
                      <a:pt x="4194" y="1126"/>
                    </a:lnTo>
                    <a:lnTo>
                      <a:pt x="4199" y="1122"/>
                    </a:lnTo>
                    <a:lnTo>
                      <a:pt x="4202" y="1119"/>
                    </a:lnTo>
                    <a:lnTo>
                      <a:pt x="4207" y="1115"/>
                    </a:lnTo>
                    <a:lnTo>
                      <a:pt x="4211" y="1112"/>
                    </a:lnTo>
                    <a:lnTo>
                      <a:pt x="4215" y="1108"/>
                    </a:lnTo>
                    <a:lnTo>
                      <a:pt x="4220" y="1105"/>
                    </a:lnTo>
                    <a:lnTo>
                      <a:pt x="4223" y="1102"/>
                    </a:lnTo>
                    <a:lnTo>
                      <a:pt x="4226" y="1098"/>
                    </a:lnTo>
                    <a:lnTo>
                      <a:pt x="4230" y="1095"/>
                    </a:lnTo>
                    <a:lnTo>
                      <a:pt x="4233" y="1091"/>
                    </a:lnTo>
                    <a:lnTo>
                      <a:pt x="4236" y="1088"/>
                    </a:lnTo>
                    <a:lnTo>
                      <a:pt x="4238" y="1084"/>
                    </a:lnTo>
                    <a:lnTo>
                      <a:pt x="4240" y="1081"/>
                    </a:lnTo>
                    <a:lnTo>
                      <a:pt x="4243" y="1077"/>
                    </a:lnTo>
                    <a:lnTo>
                      <a:pt x="4246" y="1073"/>
                    </a:lnTo>
                    <a:lnTo>
                      <a:pt x="4248" y="1069"/>
                    </a:lnTo>
                    <a:lnTo>
                      <a:pt x="4251" y="1066"/>
                    </a:lnTo>
                    <a:lnTo>
                      <a:pt x="4253" y="1062"/>
                    </a:lnTo>
                    <a:lnTo>
                      <a:pt x="4255" y="1059"/>
                    </a:lnTo>
                    <a:lnTo>
                      <a:pt x="4259" y="1055"/>
                    </a:lnTo>
                    <a:lnTo>
                      <a:pt x="4261" y="1052"/>
                    </a:lnTo>
                    <a:lnTo>
                      <a:pt x="4263" y="1049"/>
                    </a:lnTo>
                    <a:lnTo>
                      <a:pt x="4266" y="1045"/>
                    </a:lnTo>
                    <a:lnTo>
                      <a:pt x="4268" y="1042"/>
                    </a:lnTo>
                    <a:lnTo>
                      <a:pt x="4270" y="1038"/>
                    </a:lnTo>
                    <a:lnTo>
                      <a:pt x="4275" y="1035"/>
                    </a:lnTo>
                    <a:lnTo>
                      <a:pt x="4278" y="1031"/>
                    </a:lnTo>
                    <a:lnTo>
                      <a:pt x="4283" y="1028"/>
                    </a:lnTo>
                    <a:lnTo>
                      <a:pt x="4286" y="1024"/>
                    </a:lnTo>
                    <a:lnTo>
                      <a:pt x="4290" y="1021"/>
                    </a:lnTo>
                    <a:lnTo>
                      <a:pt x="4294" y="1016"/>
                    </a:lnTo>
                    <a:lnTo>
                      <a:pt x="4298" y="1013"/>
                    </a:lnTo>
                    <a:lnTo>
                      <a:pt x="4301" y="1009"/>
                    </a:lnTo>
                    <a:lnTo>
                      <a:pt x="4306" y="1006"/>
                    </a:lnTo>
                    <a:lnTo>
                      <a:pt x="4309" y="1002"/>
                    </a:lnTo>
                    <a:lnTo>
                      <a:pt x="4313" y="999"/>
                    </a:lnTo>
                    <a:lnTo>
                      <a:pt x="4317" y="996"/>
                    </a:lnTo>
                    <a:lnTo>
                      <a:pt x="4322" y="992"/>
                    </a:lnTo>
                    <a:lnTo>
                      <a:pt x="4326" y="989"/>
                    </a:lnTo>
                    <a:lnTo>
                      <a:pt x="4330" y="985"/>
                    </a:lnTo>
                    <a:lnTo>
                      <a:pt x="4336" y="982"/>
                    </a:lnTo>
                    <a:lnTo>
                      <a:pt x="4342" y="978"/>
                    </a:lnTo>
                    <a:lnTo>
                      <a:pt x="4346" y="975"/>
                    </a:lnTo>
                    <a:lnTo>
                      <a:pt x="4353" y="971"/>
                    </a:lnTo>
                    <a:lnTo>
                      <a:pt x="4359" y="968"/>
                    </a:lnTo>
                    <a:lnTo>
                      <a:pt x="4366" y="964"/>
                    </a:lnTo>
                    <a:lnTo>
                      <a:pt x="4374" y="962"/>
                    </a:lnTo>
                    <a:lnTo>
                      <a:pt x="4381" y="959"/>
                    </a:lnTo>
                    <a:lnTo>
                      <a:pt x="4388" y="955"/>
                    </a:lnTo>
                    <a:lnTo>
                      <a:pt x="4393" y="952"/>
                    </a:lnTo>
                    <a:lnTo>
                      <a:pt x="4400" y="948"/>
                    </a:lnTo>
                    <a:lnTo>
                      <a:pt x="4408" y="945"/>
                    </a:lnTo>
                    <a:lnTo>
                      <a:pt x="4415" y="941"/>
                    </a:lnTo>
                    <a:lnTo>
                      <a:pt x="4426" y="939"/>
                    </a:lnTo>
                    <a:lnTo>
                      <a:pt x="4437" y="936"/>
                    </a:lnTo>
                    <a:lnTo>
                      <a:pt x="4450" y="933"/>
                    </a:lnTo>
                    <a:lnTo>
                      <a:pt x="4460" y="930"/>
                    </a:lnTo>
                    <a:lnTo>
                      <a:pt x="4476" y="929"/>
                    </a:lnTo>
                    <a:lnTo>
                      <a:pt x="4494" y="930"/>
                    </a:lnTo>
                    <a:lnTo>
                      <a:pt x="4508" y="932"/>
                    </a:lnTo>
                    <a:lnTo>
                      <a:pt x="4523" y="934"/>
                    </a:lnTo>
                    <a:lnTo>
                      <a:pt x="4538" y="937"/>
                    </a:lnTo>
                    <a:lnTo>
                      <a:pt x="4556" y="938"/>
                    </a:lnTo>
                    <a:lnTo>
                      <a:pt x="4574" y="938"/>
                    </a:lnTo>
                    <a:lnTo>
                      <a:pt x="4594" y="939"/>
                    </a:lnTo>
                    <a:lnTo>
                      <a:pt x="4614" y="939"/>
                    </a:lnTo>
                    <a:lnTo>
                      <a:pt x="4632" y="939"/>
                    </a:lnTo>
                    <a:lnTo>
                      <a:pt x="4648" y="941"/>
                    </a:lnTo>
                    <a:lnTo>
                      <a:pt x="4661" y="944"/>
                    </a:lnTo>
                    <a:lnTo>
                      <a:pt x="4671" y="947"/>
                    </a:lnTo>
                    <a:lnTo>
                      <a:pt x="4682" y="949"/>
                    </a:lnTo>
                    <a:lnTo>
                      <a:pt x="4695" y="953"/>
                    </a:lnTo>
                    <a:lnTo>
                      <a:pt x="4709" y="955"/>
                    </a:lnTo>
                    <a:lnTo>
                      <a:pt x="4725" y="957"/>
                    </a:lnTo>
                    <a:lnTo>
                      <a:pt x="4739" y="960"/>
                    </a:lnTo>
                    <a:lnTo>
                      <a:pt x="4756" y="961"/>
                    </a:lnTo>
                    <a:lnTo>
                      <a:pt x="4775" y="962"/>
                    </a:lnTo>
                    <a:lnTo>
                      <a:pt x="4794" y="962"/>
                    </a:lnTo>
                    <a:lnTo>
                      <a:pt x="4814" y="962"/>
                    </a:lnTo>
                    <a:lnTo>
                      <a:pt x="4828" y="964"/>
                    </a:lnTo>
                    <a:lnTo>
                      <a:pt x="4837" y="967"/>
                    </a:lnTo>
                    <a:lnTo>
                      <a:pt x="4843" y="970"/>
                    </a:lnTo>
                    <a:lnTo>
                      <a:pt x="4850" y="974"/>
                    </a:lnTo>
                    <a:lnTo>
                      <a:pt x="4858" y="977"/>
                    </a:lnTo>
                    <a:lnTo>
                      <a:pt x="4866" y="981"/>
                    </a:lnTo>
                    <a:lnTo>
                      <a:pt x="4875" y="984"/>
                    </a:lnTo>
                    <a:lnTo>
                      <a:pt x="4883" y="986"/>
                    </a:lnTo>
                    <a:lnTo>
                      <a:pt x="4892" y="990"/>
                    </a:lnTo>
                    <a:lnTo>
                      <a:pt x="4903" y="993"/>
                    </a:lnTo>
                    <a:lnTo>
                      <a:pt x="4912" y="997"/>
                    </a:lnTo>
                    <a:lnTo>
                      <a:pt x="4922" y="999"/>
                    </a:lnTo>
                    <a:lnTo>
                      <a:pt x="4938" y="1001"/>
                    </a:lnTo>
                    <a:lnTo>
                      <a:pt x="4957" y="1002"/>
                    </a:lnTo>
                    <a:lnTo>
                      <a:pt x="4975" y="1001"/>
                    </a:lnTo>
                    <a:lnTo>
                      <a:pt x="4993" y="1000"/>
                    </a:lnTo>
                    <a:lnTo>
                      <a:pt x="5010" y="998"/>
                    </a:lnTo>
                    <a:lnTo>
                      <a:pt x="5025" y="996"/>
                    </a:lnTo>
                    <a:lnTo>
                      <a:pt x="5038" y="993"/>
                    </a:lnTo>
                    <a:lnTo>
                      <a:pt x="5051" y="991"/>
                    </a:lnTo>
                    <a:lnTo>
                      <a:pt x="5062" y="987"/>
                    </a:lnTo>
                    <a:lnTo>
                      <a:pt x="5070" y="984"/>
                    </a:lnTo>
                    <a:lnTo>
                      <a:pt x="5076" y="981"/>
                    </a:lnTo>
                    <a:lnTo>
                      <a:pt x="5078" y="977"/>
                    </a:lnTo>
                    <a:lnTo>
                      <a:pt x="5081" y="974"/>
                    </a:lnTo>
                    <a:lnTo>
                      <a:pt x="5085" y="970"/>
                    </a:lnTo>
                    <a:lnTo>
                      <a:pt x="5087" y="967"/>
                    </a:lnTo>
                    <a:lnTo>
                      <a:pt x="5091" y="963"/>
                    </a:lnTo>
                    <a:lnTo>
                      <a:pt x="5093" y="960"/>
                    </a:lnTo>
                    <a:lnTo>
                      <a:pt x="5095" y="956"/>
                    </a:lnTo>
                    <a:lnTo>
                      <a:pt x="5097" y="953"/>
                    </a:lnTo>
                    <a:lnTo>
                      <a:pt x="5100" y="949"/>
                    </a:lnTo>
                    <a:lnTo>
                      <a:pt x="5103" y="946"/>
                    </a:lnTo>
                    <a:lnTo>
                      <a:pt x="5106" y="942"/>
                    </a:lnTo>
                    <a:lnTo>
                      <a:pt x="5109" y="938"/>
                    </a:lnTo>
                    <a:lnTo>
                      <a:pt x="5111" y="934"/>
                    </a:lnTo>
                    <a:lnTo>
                      <a:pt x="5115" y="931"/>
                    </a:lnTo>
                    <a:lnTo>
                      <a:pt x="5118" y="928"/>
                    </a:lnTo>
                    <a:lnTo>
                      <a:pt x="5122" y="924"/>
                    </a:lnTo>
                    <a:lnTo>
                      <a:pt x="5125" y="921"/>
                    </a:lnTo>
                    <a:lnTo>
                      <a:pt x="5127" y="917"/>
                    </a:lnTo>
                    <a:lnTo>
                      <a:pt x="5131" y="914"/>
                    </a:lnTo>
                    <a:lnTo>
                      <a:pt x="5134" y="910"/>
                    </a:lnTo>
                    <a:lnTo>
                      <a:pt x="5137" y="907"/>
                    </a:lnTo>
                    <a:lnTo>
                      <a:pt x="5140" y="903"/>
                    </a:lnTo>
                    <a:lnTo>
                      <a:pt x="5144" y="900"/>
                    </a:lnTo>
                    <a:lnTo>
                      <a:pt x="5145" y="896"/>
                    </a:lnTo>
                    <a:lnTo>
                      <a:pt x="5147" y="893"/>
                    </a:lnTo>
                    <a:lnTo>
                      <a:pt x="5148" y="889"/>
                    </a:lnTo>
                    <a:lnTo>
                      <a:pt x="5150" y="885"/>
                    </a:lnTo>
                    <a:lnTo>
                      <a:pt x="5152" y="881"/>
                    </a:lnTo>
                    <a:lnTo>
                      <a:pt x="5154" y="878"/>
                    </a:lnTo>
                    <a:lnTo>
                      <a:pt x="5155" y="874"/>
                    </a:lnTo>
                    <a:lnTo>
                      <a:pt x="5157" y="871"/>
                    </a:lnTo>
                    <a:lnTo>
                      <a:pt x="5160" y="868"/>
                    </a:lnTo>
                    <a:lnTo>
                      <a:pt x="5162" y="864"/>
                    </a:lnTo>
                    <a:lnTo>
                      <a:pt x="5164" y="861"/>
                    </a:lnTo>
                    <a:lnTo>
                      <a:pt x="5167" y="857"/>
                    </a:lnTo>
                    <a:lnTo>
                      <a:pt x="5169" y="854"/>
                    </a:lnTo>
                    <a:lnTo>
                      <a:pt x="5171" y="850"/>
                    </a:lnTo>
                    <a:lnTo>
                      <a:pt x="5174" y="847"/>
                    </a:lnTo>
                    <a:lnTo>
                      <a:pt x="5176" y="842"/>
                    </a:lnTo>
                    <a:lnTo>
                      <a:pt x="5178" y="839"/>
                    </a:lnTo>
                    <a:lnTo>
                      <a:pt x="5179" y="835"/>
                    </a:lnTo>
                    <a:lnTo>
                      <a:pt x="5180" y="832"/>
                    </a:lnTo>
                    <a:lnTo>
                      <a:pt x="5182" y="828"/>
                    </a:lnTo>
                    <a:lnTo>
                      <a:pt x="5183" y="825"/>
                    </a:lnTo>
                    <a:lnTo>
                      <a:pt x="5184" y="821"/>
                    </a:lnTo>
                    <a:lnTo>
                      <a:pt x="5186" y="818"/>
                    </a:lnTo>
                    <a:lnTo>
                      <a:pt x="5187" y="815"/>
                    </a:lnTo>
                    <a:lnTo>
                      <a:pt x="5190" y="811"/>
                    </a:lnTo>
                    <a:lnTo>
                      <a:pt x="5191" y="808"/>
                    </a:lnTo>
                    <a:lnTo>
                      <a:pt x="5193" y="803"/>
                    </a:lnTo>
                    <a:lnTo>
                      <a:pt x="5194" y="800"/>
                    </a:lnTo>
                    <a:lnTo>
                      <a:pt x="5197" y="796"/>
                    </a:lnTo>
                    <a:lnTo>
                      <a:pt x="5199" y="793"/>
                    </a:lnTo>
                    <a:lnTo>
                      <a:pt x="5201" y="789"/>
                    </a:lnTo>
                    <a:lnTo>
                      <a:pt x="5202" y="786"/>
                    </a:lnTo>
                    <a:lnTo>
                      <a:pt x="5205" y="782"/>
                    </a:lnTo>
                    <a:lnTo>
                      <a:pt x="5207" y="779"/>
                    </a:lnTo>
                    <a:lnTo>
                      <a:pt x="5210" y="775"/>
                    </a:lnTo>
                    <a:lnTo>
                      <a:pt x="5213" y="772"/>
                    </a:lnTo>
                    <a:lnTo>
                      <a:pt x="5214" y="768"/>
                    </a:lnTo>
                    <a:lnTo>
                      <a:pt x="5215" y="765"/>
                    </a:lnTo>
                    <a:lnTo>
                      <a:pt x="5217" y="760"/>
                    </a:lnTo>
                    <a:lnTo>
                      <a:pt x="5218" y="757"/>
                    </a:lnTo>
                    <a:lnTo>
                      <a:pt x="5220" y="753"/>
                    </a:lnTo>
                    <a:lnTo>
                      <a:pt x="5221" y="750"/>
                    </a:lnTo>
                    <a:lnTo>
                      <a:pt x="5221" y="747"/>
                    </a:lnTo>
                    <a:lnTo>
                      <a:pt x="5221" y="743"/>
                    </a:lnTo>
                    <a:lnTo>
                      <a:pt x="5221" y="740"/>
                    </a:lnTo>
                    <a:lnTo>
                      <a:pt x="5222" y="736"/>
                    </a:lnTo>
                    <a:lnTo>
                      <a:pt x="5222" y="733"/>
                    </a:lnTo>
                    <a:lnTo>
                      <a:pt x="5222" y="729"/>
                    </a:lnTo>
                    <a:lnTo>
                      <a:pt x="5223" y="725"/>
                    </a:lnTo>
                    <a:lnTo>
                      <a:pt x="5223" y="721"/>
                    </a:lnTo>
                    <a:lnTo>
                      <a:pt x="5223" y="718"/>
                    </a:lnTo>
                    <a:lnTo>
                      <a:pt x="5224" y="714"/>
                    </a:lnTo>
                    <a:lnTo>
                      <a:pt x="5224" y="711"/>
                    </a:lnTo>
                    <a:lnTo>
                      <a:pt x="5225" y="707"/>
                    </a:lnTo>
                    <a:lnTo>
                      <a:pt x="5227" y="704"/>
                    </a:lnTo>
                    <a:lnTo>
                      <a:pt x="5227" y="700"/>
                    </a:lnTo>
                    <a:lnTo>
                      <a:pt x="5228" y="697"/>
                    </a:lnTo>
                    <a:lnTo>
                      <a:pt x="5229" y="694"/>
                    </a:lnTo>
                    <a:lnTo>
                      <a:pt x="5230" y="690"/>
                    </a:lnTo>
                    <a:lnTo>
                      <a:pt x="5231" y="685"/>
                    </a:lnTo>
                    <a:lnTo>
                      <a:pt x="5232" y="682"/>
                    </a:lnTo>
                    <a:lnTo>
                      <a:pt x="5233" y="679"/>
                    </a:lnTo>
                    <a:lnTo>
                      <a:pt x="5236" y="675"/>
                    </a:lnTo>
                    <a:lnTo>
                      <a:pt x="5237" y="672"/>
                    </a:lnTo>
                    <a:lnTo>
                      <a:pt x="5239" y="668"/>
                    </a:lnTo>
                    <a:lnTo>
                      <a:pt x="5240" y="665"/>
                    </a:lnTo>
                    <a:lnTo>
                      <a:pt x="5243" y="661"/>
                    </a:lnTo>
                    <a:lnTo>
                      <a:pt x="5244" y="658"/>
                    </a:lnTo>
                    <a:lnTo>
                      <a:pt x="5246" y="654"/>
                    </a:lnTo>
                    <a:lnTo>
                      <a:pt x="5248" y="651"/>
                    </a:lnTo>
                    <a:lnTo>
                      <a:pt x="5251" y="646"/>
                    </a:lnTo>
                    <a:lnTo>
                      <a:pt x="5253" y="643"/>
                    </a:lnTo>
                    <a:lnTo>
                      <a:pt x="5255" y="639"/>
                    </a:lnTo>
                    <a:lnTo>
                      <a:pt x="5258" y="636"/>
                    </a:lnTo>
                    <a:lnTo>
                      <a:pt x="5261" y="632"/>
                    </a:lnTo>
                    <a:lnTo>
                      <a:pt x="5263" y="629"/>
                    </a:lnTo>
                    <a:lnTo>
                      <a:pt x="5266" y="626"/>
                    </a:lnTo>
                    <a:lnTo>
                      <a:pt x="5269" y="622"/>
                    </a:lnTo>
                    <a:lnTo>
                      <a:pt x="5274" y="619"/>
                    </a:lnTo>
                    <a:lnTo>
                      <a:pt x="5277" y="615"/>
                    </a:lnTo>
                    <a:lnTo>
                      <a:pt x="5281" y="612"/>
                    </a:lnTo>
                    <a:lnTo>
                      <a:pt x="5285" y="608"/>
                    </a:lnTo>
                    <a:lnTo>
                      <a:pt x="5290" y="605"/>
                    </a:lnTo>
                    <a:lnTo>
                      <a:pt x="5295" y="601"/>
                    </a:lnTo>
                    <a:lnTo>
                      <a:pt x="5299" y="598"/>
                    </a:lnTo>
                    <a:lnTo>
                      <a:pt x="5305" y="594"/>
                    </a:lnTo>
                    <a:lnTo>
                      <a:pt x="5311" y="591"/>
                    </a:lnTo>
                    <a:lnTo>
                      <a:pt x="5315" y="588"/>
                    </a:lnTo>
                    <a:lnTo>
                      <a:pt x="5320" y="584"/>
                    </a:lnTo>
                    <a:lnTo>
                      <a:pt x="5323" y="581"/>
                    </a:lnTo>
                    <a:lnTo>
                      <a:pt x="5327" y="577"/>
                    </a:lnTo>
                    <a:lnTo>
                      <a:pt x="5331" y="574"/>
                    </a:lnTo>
                    <a:lnTo>
                      <a:pt x="5334" y="570"/>
                    </a:lnTo>
                    <a:lnTo>
                      <a:pt x="5337" y="567"/>
                    </a:lnTo>
                    <a:lnTo>
                      <a:pt x="5341" y="563"/>
                    </a:lnTo>
                    <a:lnTo>
                      <a:pt x="5343" y="559"/>
                    </a:lnTo>
                    <a:lnTo>
                      <a:pt x="5346" y="555"/>
                    </a:lnTo>
                    <a:lnTo>
                      <a:pt x="5349" y="552"/>
                    </a:lnTo>
                    <a:lnTo>
                      <a:pt x="5352" y="548"/>
                    </a:lnTo>
                    <a:lnTo>
                      <a:pt x="5356" y="545"/>
                    </a:lnTo>
                    <a:lnTo>
                      <a:pt x="5359" y="541"/>
                    </a:lnTo>
                    <a:lnTo>
                      <a:pt x="5363" y="538"/>
                    </a:lnTo>
                    <a:lnTo>
                      <a:pt x="5366" y="534"/>
                    </a:lnTo>
                    <a:lnTo>
                      <a:pt x="5369" y="531"/>
                    </a:lnTo>
                    <a:lnTo>
                      <a:pt x="5375" y="528"/>
                    </a:lnTo>
                    <a:lnTo>
                      <a:pt x="5380" y="524"/>
                    </a:lnTo>
                    <a:lnTo>
                      <a:pt x="5386" y="521"/>
                    </a:lnTo>
                    <a:lnTo>
                      <a:pt x="5389" y="517"/>
                    </a:lnTo>
                    <a:lnTo>
                      <a:pt x="5391" y="514"/>
                    </a:lnTo>
                    <a:lnTo>
                      <a:pt x="5394" y="510"/>
                    </a:lnTo>
                    <a:lnTo>
                      <a:pt x="5396" y="507"/>
                    </a:lnTo>
                    <a:lnTo>
                      <a:pt x="5398" y="503"/>
                    </a:lnTo>
                    <a:lnTo>
                      <a:pt x="5401" y="500"/>
                    </a:lnTo>
                    <a:lnTo>
                      <a:pt x="5403" y="496"/>
                    </a:lnTo>
                    <a:lnTo>
                      <a:pt x="5406" y="493"/>
                    </a:lnTo>
                    <a:lnTo>
                      <a:pt x="5410" y="488"/>
                    </a:lnTo>
                    <a:lnTo>
                      <a:pt x="5412" y="485"/>
                    </a:lnTo>
                    <a:lnTo>
                      <a:pt x="5416" y="481"/>
                    </a:lnTo>
                    <a:lnTo>
                      <a:pt x="5419" y="478"/>
                    </a:lnTo>
                    <a:lnTo>
                      <a:pt x="5421" y="475"/>
                    </a:lnTo>
                    <a:lnTo>
                      <a:pt x="5425" y="471"/>
                    </a:lnTo>
                    <a:lnTo>
                      <a:pt x="5427" y="468"/>
                    </a:lnTo>
                    <a:lnTo>
                      <a:pt x="5430" y="464"/>
                    </a:lnTo>
                    <a:lnTo>
                      <a:pt x="5433" y="461"/>
                    </a:lnTo>
                    <a:lnTo>
                      <a:pt x="5435" y="457"/>
                    </a:lnTo>
                    <a:lnTo>
                      <a:pt x="5437" y="454"/>
                    </a:lnTo>
                    <a:lnTo>
                      <a:pt x="5442" y="450"/>
                    </a:lnTo>
                    <a:lnTo>
                      <a:pt x="5445" y="447"/>
                    </a:lnTo>
                    <a:lnTo>
                      <a:pt x="5448" y="443"/>
                    </a:lnTo>
                    <a:lnTo>
                      <a:pt x="5449" y="440"/>
                    </a:lnTo>
                    <a:lnTo>
                      <a:pt x="5451" y="435"/>
                    </a:lnTo>
                    <a:lnTo>
                      <a:pt x="5452" y="432"/>
                    </a:lnTo>
                    <a:lnTo>
                      <a:pt x="5455" y="428"/>
                    </a:lnTo>
                    <a:lnTo>
                      <a:pt x="5456" y="425"/>
                    </a:lnTo>
                    <a:lnTo>
                      <a:pt x="5457" y="422"/>
                    </a:lnTo>
                    <a:lnTo>
                      <a:pt x="5458" y="418"/>
                    </a:lnTo>
                    <a:lnTo>
                      <a:pt x="5460" y="415"/>
                    </a:lnTo>
                    <a:lnTo>
                      <a:pt x="5462" y="411"/>
                    </a:lnTo>
                    <a:lnTo>
                      <a:pt x="5463" y="408"/>
                    </a:lnTo>
                    <a:lnTo>
                      <a:pt x="5464" y="404"/>
                    </a:lnTo>
                    <a:lnTo>
                      <a:pt x="5465" y="401"/>
                    </a:lnTo>
                    <a:lnTo>
                      <a:pt x="5466" y="396"/>
                    </a:lnTo>
                    <a:lnTo>
                      <a:pt x="5466" y="393"/>
                    </a:lnTo>
                    <a:lnTo>
                      <a:pt x="5467" y="389"/>
                    </a:lnTo>
                    <a:lnTo>
                      <a:pt x="5469" y="386"/>
                    </a:lnTo>
                    <a:lnTo>
                      <a:pt x="5470" y="382"/>
                    </a:lnTo>
                    <a:lnTo>
                      <a:pt x="5471" y="379"/>
                    </a:lnTo>
                    <a:lnTo>
                      <a:pt x="5472" y="375"/>
                    </a:lnTo>
                    <a:lnTo>
                      <a:pt x="5473" y="372"/>
                    </a:lnTo>
                    <a:lnTo>
                      <a:pt x="5473" y="369"/>
                    </a:lnTo>
                    <a:lnTo>
                      <a:pt x="5473" y="365"/>
                    </a:lnTo>
                    <a:lnTo>
                      <a:pt x="5473" y="360"/>
                    </a:lnTo>
                    <a:lnTo>
                      <a:pt x="5473" y="357"/>
                    </a:lnTo>
                    <a:lnTo>
                      <a:pt x="5472" y="354"/>
                    </a:lnTo>
                    <a:lnTo>
                      <a:pt x="5472" y="350"/>
                    </a:lnTo>
                    <a:lnTo>
                      <a:pt x="5471" y="347"/>
                    </a:lnTo>
                    <a:lnTo>
                      <a:pt x="5470" y="343"/>
                    </a:lnTo>
                    <a:lnTo>
                      <a:pt x="5469" y="340"/>
                    </a:lnTo>
                    <a:lnTo>
                      <a:pt x="5469" y="336"/>
                    </a:lnTo>
                    <a:lnTo>
                      <a:pt x="5467" y="333"/>
                    </a:lnTo>
                    <a:lnTo>
                      <a:pt x="5467" y="329"/>
                    </a:lnTo>
                    <a:lnTo>
                      <a:pt x="5466" y="325"/>
                    </a:lnTo>
                    <a:lnTo>
                      <a:pt x="5466" y="321"/>
                    </a:lnTo>
                    <a:lnTo>
                      <a:pt x="5471" y="318"/>
                    </a:lnTo>
                    <a:lnTo>
                      <a:pt x="5486" y="318"/>
                    </a:lnTo>
                    <a:lnTo>
                      <a:pt x="5494" y="321"/>
                    </a:lnTo>
                    <a:lnTo>
                      <a:pt x="5498" y="325"/>
                    </a:lnTo>
                    <a:lnTo>
                      <a:pt x="5503" y="328"/>
                    </a:lnTo>
                    <a:lnTo>
                      <a:pt x="5507" y="332"/>
                    </a:lnTo>
                    <a:lnTo>
                      <a:pt x="5511" y="335"/>
                    </a:lnTo>
                    <a:lnTo>
                      <a:pt x="5516" y="339"/>
                    </a:lnTo>
                    <a:lnTo>
                      <a:pt x="5522" y="342"/>
                    </a:lnTo>
                    <a:lnTo>
                      <a:pt x="5527" y="345"/>
                    </a:lnTo>
                    <a:lnTo>
                      <a:pt x="5534" y="348"/>
                    </a:lnTo>
                    <a:lnTo>
                      <a:pt x="5541" y="351"/>
                    </a:lnTo>
                    <a:lnTo>
                      <a:pt x="5549" y="355"/>
                    </a:lnTo>
                    <a:lnTo>
                      <a:pt x="5558" y="358"/>
                    </a:lnTo>
                    <a:lnTo>
                      <a:pt x="5566" y="362"/>
                    </a:lnTo>
                    <a:lnTo>
                      <a:pt x="5575" y="365"/>
                    </a:lnTo>
                    <a:lnTo>
                      <a:pt x="5578" y="369"/>
                    </a:lnTo>
                    <a:lnTo>
                      <a:pt x="5580" y="372"/>
                    </a:lnTo>
                    <a:lnTo>
                      <a:pt x="5581" y="375"/>
                    </a:lnTo>
                    <a:lnTo>
                      <a:pt x="5584" y="379"/>
                    </a:lnTo>
                    <a:lnTo>
                      <a:pt x="5585" y="382"/>
                    </a:lnTo>
                    <a:lnTo>
                      <a:pt x="5587" y="386"/>
                    </a:lnTo>
                    <a:lnTo>
                      <a:pt x="5588" y="389"/>
                    </a:lnTo>
                    <a:lnTo>
                      <a:pt x="5589" y="393"/>
                    </a:lnTo>
                    <a:lnTo>
                      <a:pt x="5592" y="396"/>
                    </a:lnTo>
                    <a:lnTo>
                      <a:pt x="5594" y="400"/>
                    </a:lnTo>
                    <a:lnTo>
                      <a:pt x="5596" y="403"/>
                    </a:lnTo>
                    <a:lnTo>
                      <a:pt x="5599" y="408"/>
                    </a:lnTo>
                    <a:lnTo>
                      <a:pt x="5601" y="411"/>
                    </a:lnTo>
                    <a:lnTo>
                      <a:pt x="5603" y="415"/>
                    </a:lnTo>
                    <a:lnTo>
                      <a:pt x="5606" y="418"/>
                    </a:lnTo>
                    <a:lnTo>
                      <a:pt x="5609" y="422"/>
                    </a:lnTo>
                    <a:lnTo>
                      <a:pt x="5611" y="425"/>
                    </a:lnTo>
                    <a:lnTo>
                      <a:pt x="5614" y="428"/>
                    </a:lnTo>
                    <a:lnTo>
                      <a:pt x="5616" y="432"/>
                    </a:lnTo>
                    <a:lnTo>
                      <a:pt x="5618" y="435"/>
                    </a:lnTo>
                    <a:lnTo>
                      <a:pt x="5621" y="439"/>
                    </a:lnTo>
                    <a:lnTo>
                      <a:pt x="5623" y="442"/>
                    </a:lnTo>
                    <a:lnTo>
                      <a:pt x="5626" y="446"/>
                    </a:lnTo>
                    <a:lnTo>
                      <a:pt x="5628" y="449"/>
                    </a:lnTo>
                    <a:lnTo>
                      <a:pt x="5629" y="454"/>
                    </a:lnTo>
                    <a:lnTo>
                      <a:pt x="5630" y="457"/>
                    </a:lnTo>
                    <a:lnTo>
                      <a:pt x="5631" y="461"/>
                    </a:lnTo>
                    <a:lnTo>
                      <a:pt x="5633" y="464"/>
                    </a:lnTo>
                    <a:lnTo>
                      <a:pt x="5633" y="468"/>
                    </a:lnTo>
                    <a:lnTo>
                      <a:pt x="5634" y="471"/>
                    </a:lnTo>
                    <a:lnTo>
                      <a:pt x="5636" y="475"/>
                    </a:lnTo>
                    <a:lnTo>
                      <a:pt x="5636" y="478"/>
                    </a:lnTo>
                    <a:lnTo>
                      <a:pt x="5637" y="481"/>
                    </a:lnTo>
                    <a:lnTo>
                      <a:pt x="5638" y="485"/>
                    </a:lnTo>
                    <a:lnTo>
                      <a:pt x="5639" y="490"/>
                    </a:lnTo>
                    <a:lnTo>
                      <a:pt x="5639" y="493"/>
                    </a:lnTo>
                    <a:lnTo>
                      <a:pt x="5640" y="496"/>
                    </a:lnTo>
                    <a:lnTo>
                      <a:pt x="5641" y="500"/>
                    </a:lnTo>
                    <a:lnTo>
                      <a:pt x="5642" y="503"/>
                    </a:lnTo>
                    <a:lnTo>
                      <a:pt x="5644" y="507"/>
                    </a:lnTo>
                    <a:lnTo>
                      <a:pt x="5645" y="510"/>
                    </a:lnTo>
                    <a:lnTo>
                      <a:pt x="5646" y="514"/>
                    </a:lnTo>
                    <a:lnTo>
                      <a:pt x="5647" y="517"/>
                    </a:lnTo>
                    <a:lnTo>
                      <a:pt x="5649" y="521"/>
                    </a:lnTo>
                    <a:lnTo>
                      <a:pt x="5651" y="524"/>
                    </a:lnTo>
                    <a:lnTo>
                      <a:pt x="5653" y="529"/>
                    </a:lnTo>
                    <a:lnTo>
                      <a:pt x="5654" y="532"/>
                    </a:lnTo>
                    <a:lnTo>
                      <a:pt x="5655" y="536"/>
                    </a:lnTo>
                    <a:lnTo>
                      <a:pt x="5657" y="539"/>
                    </a:lnTo>
                    <a:lnTo>
                      <a:pt x="5659" y="543"/>
                    </a:lnTo>
                    <a:lnTo>
                      <a:pt x="5661" y="546"/>
                    </a:lnTo>
                    <a:lnTo>
                      <a:pt x="5662" y="549"/>
                    </a:lnTo>
                    <a:lnTo>
                      <a:pt x="5664" y="553"/>
                    </a:lnTo>
                    <a:lnTo>
                      <a:pt x="5667" y="556"/>
                    </a:lnTo>
                    <a:lnTo>
                      <a:pt x="5669" y="560"/>
                    </a:lnTo>
                    <a:lnTo>
                      <a:pt x="5671" y="563"/>
                    </a:lnTo>
                    <a:lnTo>
                      <a:pt x="5674" y="567"/>
                    </a:lnTo>
                    <a:lnTo>
                      <a:pt x="5676" y="571"/>
                    </a:lnTo>
                    <a:lnTo>
                      <a:pt x="5678" y="575"/>
                    </a:lnTo>
                    <a:lnTo>
                      <a:pt x="5681" y="578"/>
                    </a:lnTo>
                    <a:lnTo>
                      <a:pt x="5684" y="582"/>
                    </a:lnTo>
                    <a:lnTo>
                      <a:pt x="5686" y="585"/>
                    </a:lnTo>
                    <a:lnTo>
                      <a:pt x="5690" y="589"/>
                    </a:lnTo>
                    <a:lnTo>
                      <a:pt x="5692" y="592"/>
                    </a:lnTo>
                    <a:lnTo>
                      <a:pt x="5695" y="596"/>
                    </a:lnTo>
                    <a:lnTo>
                      <a:pt x="5698" y="599"/>
                    </a:lnTo>
                    <a:lnTo>
                      <a:pt x="5701" y="602"/>
                    </a:lnTo>
                    <a:lnTo>
                      <a:pt x="5705" y="606"/>
                    </a:lnTo>
                    <a:lnTo>
                      <a:pt x="5709" y="609"/>
                    </a:lnTo>
                    <a:lnTo>
                      <a:pt x="5713" y="613"/>
                    </a:lnTo>
                    <a:lnTo>
                      <a:pt x="5717" y="616"/>
                    </a:lnTo>
                    <a:lnTo>
                      <a:pt x="5723" y="620"/>
                    </a:lnTo>
                    <a:lnTo>
                      <a:pt x="5728" y="623"/>
                    </a:lnTo>
                    <a:lnTo>
                      <a:pt x="5732" y="627"/>
                    </a:lnTo>
                    <a:lnTo>
                      <a:pt x="5743" y="630"/>
                    </a:lnTo>
                    <a:lnTo>
                      <a:pt x="5753" y="632"/>
                    </a:lnTo>
                    <a:lnTo>
                      <a:pt x="5769" y="630"/>
                    </a:lnTo>
                    <a:lnTo>
                      <a:pt x="5784" y="628"/>
                    </a:lnTo>
                    <a:lnTo>
                      <a:pt x="5798" y="626"/>
                    </a:lnTo>
                    <a:lnTo>
                      <a:pt x="5811" y="622"/>
                    </a:lnTo>
                    <a:lnTo>
                      <a:pt x="5822" y="620"/>
                    </a:lnTo>
                    <a:lnTo>
                      <a:pt x="5836" y="617"/>
                    </a:lnTo>
                    <a:lnTo>
                      <a:pt x="5850" y="615"/>
                    </a:lnTo>
                    <a:lnTo>
                      <a:pt x="5860" y="612"/>
                    </a:lnTo>
                    <a:lnTo>
                      <a:pt x="5869" y="608"/>
                    </a:lnTo>
                    <a:lnTo>
                      <a:pt x="5886" y="608"/>
                    </a:lnTo>
                    <a:lnTo>
                      <a:pt x="5890" y="605"/>
                    </a:lnTo>
                    <a:lnTo>
                      <a:pt x="5893" y="601"/>
                    </a:lnTo>
                    <a:lnTo>
                      <a:pt x="5895" y="598"/>
                    </a:lnTo>
                    <a:lnTo>
                      <a:pt x="5897" y="594"/>
                    </a:lnTo>
                    <a:lnTo>
                      <a:pt x="5899" y="591"/>
                    </a:lnTo>
                    <a:lnTo>
                      <a:pt x="5902" y="588"/>
                    </a:lnTo>
                    <a:lnTo>
                      <a:pt x="5904" y="584"/>
                    </a:lnTo>
                    <a:lnTo>
                      <a:pt x="5907" y="583"/>
                    </a:lnTo>
                    <a:lnTo>
                      <a:pt x="5911" y="586"/>
                    </a:lnTo>
                    <a:lnTo>
                      <a:pt x="5916" y="590"/>
                    </a:lnTo>
                    <a:lnTo>
                      <a:pt x="5918" y="593"/>
                    </a:lnTo>
                    <a:lnTo>
                      <a:pt x="5921" y="597"/>
                    </a:lnTo>
                    <a:lnTo>
                      <a:pt x="5927" y="598"/>
                    </a:lnTo>
                    <a:lnTo>
                      <a:pt x="5941" y="596"/>
                    </a:lnTo>
                    <a:lnTo>
                      <a:pt x="5943" y="592"/>
                    </a:lnTo>
                    <a:lnTo>
                      <a:pt x="5946" y="589"/>
                    </a:lnTo>
                    <a:lnTo>
                      <a:pt x="5949" y="585"/>
                    </a:lnTo>
                    <a:lnTo>
                      <a:pt x="5951" y="582"/>
                    </a:lnTo>
                    <a:lnTo>
                      <a:pt x="5955" y="578"/>
                    </a:lnTo>
                    <a:lnTo>
                      <a:pt x="5961" y="575"/>
                    </a:lnTo>
                    <a:lnTo>
                      <a:pt x="5975" y="573"/>
                    </a:lnTo>
                    <a:lnTo>
                      <a:pt x="5982" y="569"/>
                    </a:lnTo>
                    <a:lnTo>
                      <a:pt x="5988" y="566"/>
                    </a:lnTo>
                    <a:lnTo>
                      <a:pt x="5996" y="563"/>
                    </a:lnTo>
                    <a:lnTo>
                      <a:pt x="6010" y="566"/>
                    </a:lnTo>
                    <a:lnTo>
                      <a:pt x="6011" y="569"/>
                    </a:lnTo>
                    <a:lnTo>
                      <a:pt x="6014" y="574"/>
                    </a:lnTo>
                    <a:lnTo>
                      <a:pt x="6017" y="577"/>
                    </a:lnTo>
                    <a:lnTo>
                      <a:pt x="6020" y="581"/>
                    </a:lnTo>
                    <a:lnTo>
                      <a:pt x="6024" y="584"/>
                    </a:lnTo>
                    <a:lnTo>
                      <a:pt x="6030" y="586"/>
                    </a:lnTo>
                    <a:lnTo>
                      <a:pt x="6042" y="584"/>
                    </a:lnTo>
                    <a:lnTo>
                      <a:pt x="6058" y="582"/>
                    </a:lnTo>
                    <a:lnTo>
                      <a:pt x="6077" y="581"/>
                    </a:lnTo>
                    <a:lnTo>
                      <a:pt x="6095" y="579"/>
                    </a:lnTo>
                    <a:lnTo>
                      <a:pt x="6114" y="578"/>
                    </a:lnTo>
                    <a:lnTo>
                      <a:pt x="6116" y="575"/>
                    </a:lnTo>
                    <a:lnTo>
                      <a:pt x="6117" y="571"/>
                    </a:lnTo>
                    <a:lnTo>
                      <a:pt x="6120" y="568"/>
                    </a:lnTo>
                    <a:lnTo>
                      <a:pt x="6121" y="564"/>
                    </a:lnTo>
                    <a:lnTo>
                      <a:pt x="6122" y="561"/>
                    </a:lnTo>
                    <a:lnTo>
                      <a:pt x="6124" y="558"/>
                    </a:lnTo>
                    <a:lnTo>
                      <a:pt x="6125" y="553"/>
                    </a:lnTo>
                    <a:lnTo>
                      <a:pt x="6126" y="549"/>
                    </a:lnTo>
                    <a:lnTo>
                      <a:pt x="6129" y="546"/>
                    </a:lnTo>
                    <a:lnTo>
                      <a:pt x="6130" y="543"/>
                    </a:lnTo>
                    <a:lnTo>
                      <a:pt x="6131" y="539"/>
                    </a:lnTo>
                    <a:lnTo>
                      <a:pt x="6134" y="536"/>
                    </a:lnTo>
                    <a:lnTo>
                      <a:pt x="6138" y="532"/>
                    </a:lnTo>
                    <a:lnTo>
                      <a:pt x="6141" y="529"/>
                    </a:lnTo>
                    <a:lnTo>
                      <a:pt x="6144" y="525"/>
                    </a:lnTo>
                    <a:lnTo>
                      <a:pt x="6147" y="522"/>
                    </a:lnTo>
                    <a:lnTo>
                      <a:pt x="6163" y="520"/>
                    </a:lnTo>
                    <a:lnTo>
                      <a:pt x="6167" y="523"/>
                    </a:lnTo>
                    <a:lnTo>
                      <a:pt x="6168" y="526"/>
                    </a:lnTo>
                    <a:lnTo>
                      <a:pt x="6169" y="530"/>
                    </a:lnTo>
                    <a:lnTo>
                      <a:pt x="6169" y="533"/>
                    </a:lnTo>
                    <a:lnTo>
                      <a:pt x="6169" y="537"/>
                    </a:lnTo>
                    <a:lnTo>
                      <a:pt x="6167" y="540"/>
                    </a:lnTo>
                    <a:lnTo>
                      <a:pt x="6166" y="544"/>
                    </a:lnTo>
                    <a:lnTo>
                      <a:pt x="6163" y="548"/>
                    </a:lnTo>
                    <a:lnTo>
                      <a:pt x="6161" y="552"/>
                    </a:lnTo>
                    <a:lnTo>
                      <a:pt x="6160" y="555"/>
                    </a:lnTo>
                    <a:lnTo>
                      <a:pt x="6161" y="559"/>
                    </a:lnTo>
                    <a:lnTo>
                      <a:pt x="6162" y="562"/>
                    </a:lnTo>
                    <a:lnTo>
                      <a:pt x="6163" y="566"/>
                    </a:lnTo>
                    <a:lnTo>
                      <a:pt x="6164" y="569"/>
                    </a:lnTo>
                    <a:lnTo>
                      <a:pt x="6166" y="573"/>
                    </a:lnTo>
                    <a:lnTo>
                      <a:pt x="6182" y="571"/>
                    </a:lnTo>
                    <a:lnTo>
                      <a:pt x="6201" y="571"/>
                    </a:lnTo>
                    <a:lnTo>
                      <a:pt x="6220" y="571"/>
                    </a:lnTo>
                    <a:lnTo>
                      <a:pt x="6239" y="570"/>
                    </a:lnTo>
                    <a:lnTo>
                      <a:pt x="6254" y="569"/>
                    </a:lnTo>
                    <a:lnTo>
                      <a:pt x="6255" y="566"/>
                    </a:lnTo>
                    <a:lnTo>
                      <a:pt x="6257" y="562"/>
                    </a:lnTo>
                    <a:lnTo>
                      <a:pt x="6258" y="559"/>
                    </a:lnTo>
                    <a:lnTo>
                      <a:pt x="6259" y="555"/>
                    </a:lnTo>
                    <a:lnTo>
                      <a:pt x="6260" y="552"/>
                    </a:lnTo>
                    <a:lnTo>
                      <a:pt x="6261" y="547"/>
                    </a:lnTo>
                    <a:lnTo>
                      <a:pt x="6262" y="544"/>
                    </a:lnTo>
                    <a:lnTo>
                      <a:pt x="6264" y="540"/>
                    </a:lnTo>
                    <a:lnTo>
                      <a:pt x="6265" y="537"/>
                    </a:lnTo>
                    <a:lnTo>
                      <a:pt x="6266" y="533"/>
                    </a:lnTo>
                    <a:lnTo>
                      <a:pt x="6266" y="530"/>
                    </a:lnTo>
                    <a:lnTo>
                      <a:pt x="6267" y="526"/>
                    </a:lnTo>
                    <a:lnTo>
                      <a:pt x="6268" y="523"/>
                    </a:lnTo>
                    <a:lnTo>
                      <a:pt x="6269" y="520"/>
                    </a:lnTo>
                    <a:lnTo>
                      <a:pt x="6270" y="516"/>
                    </a:lnTo>
                    <a:lnTo>
                      <a:pt x="6272" y="511"/>
                    </a:lnTo>
                    <a:lnTo>
                      <a:pt x="6273" y="508"/>
                    </a:lnTo>
                    <a:lnTo>
                      <a:pt x="6273" y="505"/>
                    </a:lnTo>
                    <a:lnTo>
                      <a:pt x="6274" y="501"/>
                    </a:lnTo>
                    <a:lnTo>
                      <a:pt x="6275" y="498"/>
                    </a:lnTo>
                    <a:lnTo>
                      <a:pt x="6276" y="494"/>
                    </a:lnTo>
                    <a:lnTo>
                      <a:pt x="6277" y="491"/>
                    </a:lnTo>
                    <a:lnTo>
                      <a:pt x="6279" y="487"/>
                    </a:lnTo>
                    <a:lnTo>
                      <a:pt x="6280" y="484"/>
                    </a:lnTo>
                    <a:lnTo>
                      <a:pt x="6281" y="480"/>
                    </a:lnTo>
                    <a:lnTo>
                      <a:pt x="6282" y="477"/>
                    </a:lnTo>
                    <a:lnTo>
                      <a:pt x="6282" y="472"/>
                    </a:lnTo>
                    <a:lnTo>
                      <a:pt x="6283" y="469"/>
                    </a:lnTo>
                    <a:lnTo>
                      <a:pt x="6284" y="465"/>
                    </a:lnTo>
                    <a:lnTo>
                      <a:pt x="6285" y="462"/>
                    </a:lnTo>
                    <a:lnTo>
                      <a:pt x="6285" y="458"/>
                    </a:lnTo>
                    <a:lnTo>
                      <a:pt x="6287" y="455"/>
                    </a:lnTo>
                    <a:lnTo>
                      <a:pt x="6288" y="453"/>
                    </a:lnTo>
                    <a:lnTo>
                      <a:pt x="6289" y="456"/>
                    </a:lnTo>
                    <a:lnTo>
                      <a:pt x="6290" y="460"/>
                    </a:lnTo>
                    <a:lnTo>
                      <a:pt x="6292" y="464"/>
                    </a:lnTo>
                    <a:lnTo>
                      <a:pt x="6293" y="468"/>
                    </a:lnTo>
                    <a:lnTo>
                      <a:pt x="6296" y="471"/>
                    </a:lnTo>
                    <a:lnTo>
                      <a:pt x="6297" y="475"/>
                    </a:lnTo>
                    <a:lnTo>
                      <a:pt x="6299" y="478"/>
                    </a:lnTo>
                    <a:lnTo>
                      <a:pt x="6300" y="481"/>
                    </a:lnTo>
                    <a:lnTo>
                      <a:pt x="6303" y="485"/>
                    </a:lnTo>
                    <a:lnTo>
                      <a:pt x="6305" y="488"/>
                    </a:lnTo>
                    <a:lnTo>
                      <a:pt x="6314" y="492"/>
                    </a:lnTo>
                    <a:lnTo>
                      <a:pt x="6322" y="495"/>
                    </a:lnTo>
                    <a:lnTo>
                      <a:pt x="6325" y="499"/>
                    </a:lnTo>
                    <a:lnTo>
                      <a:pt x="6326" y="502"/>
                    </a:lnTo>
                    <a:lnTo>
                      <a:pt x="6328" y="506"/>
                    </a:lnTo>
                    <a:lnTo>
                      <a:pt x="6330" y="509"/>
                    </a:lnTo>
                    <a:lnTo>
                      <a:pt x="6333" y="513"/>
                    </a:lnTo>
                    <a:lnTo>
                      <a:pt x="6335" y="516"/>
                    </a:lnTo>
                    <a:lnTo>
                      <a:pt x="6337" y="520"/>
                    </a:lnTo>
                    <a:lnTo>
                      <a:pt x="6337" y="523"/>
                    </a:lnTo>
                    <a:lnTo>
                      <a:pt x="6337" y="528"/>
                    </a:lnTo>
                    <a:lnTo>
                      <a:pt x="6337" y="531"/>
                    </a:lnTo>
                    <a:lnTo>
                      <a:pt x="6338" y="534"/>
                    </a:lnTo>
                    <a:lnTo>
                      <a:pt x="6338" y="538"/>
                    </a:lnTo>
                    <a:lnTo>
                      <a:pt x="6344" y="536"/>
                    </a:lnTo>
                    <a:lnTo>
                      <a:pt x="6350" y="532"/>
                    </a:lnTo>
                    <a:lnTo>
                      <a:pt x="6356" y="529"/>
                    </a:lnTo>
                    <a:lnTo>
                      <a:pt x="6360" y="532"/>
                    </a:lnTo>
                    <a:lnTo>
                      <a:pt x="6364" y="536"/>
                    </a:lnTo>
                    <a:lnTo>
                      <a:pt x="6367" y="539"/>
                    </a:lnTo>
                    <a:lnTo>
                      <a:pt x="6372" y="543"/>
                    </a:lnTo>
                    <a:lnTo>
                      <a:pt x="6376" y="543"/>
                    </a:lnTo>
                    <a:lnTo>
                      <a:pt x="6385" y="540"/>
                    </a:lnTo>
                    <a:lnTo>
                      <a:pt x="6393" y="537"/>
                    </a:lnTo>
                    <a:lnTo>
                      <a:pt x="6403" y="540"/>
                    </a:lnTo>
                    <a:lnTo>
                      <a:pt x="6413" y="544"/>
                    </a:lnTo>
                    <a:lnTo>
                      <a:pt x="6421" y="546"/>
                    </a:lnTo>
                    <a:lnTo>
                      <a:pt x="6436" y="547"/>
                    </a:lnTo>
                    <a:lnTo>
                      <a:pt x="6447" y="549"/>
                    </a:lnTo>
                    <a:lnTo>
                      <a:pt x="6452" y="553"/>
                    </a:lnTo>
                    <a:lnTo>
                      <a:pt x="6457" y="556"/>
                    </a:lnTo>
                    <a:lnTo>
                      <a:pt x="6463" y="560"/>
                    </a:lnTo>
                    <a:lnTo>
                      <a:pt x="6467" y="563"/>
                    </a:lnTo>
                    <a:lnTo>
                      <a:pt x="6472" y="567"/>
                    </a:lnTo>
                    <a:lnTo>
                      <a:pt x="6477" y="570"/>
                    </a:lnTo>
                    <a:lnTo>
                      <a:pt x="6482" y="574"/>
                    </a:lnTo>
                    <a:lnTo>
                      <a:pt x="6489" y="577"/>
                    </a:lnTo>
                    <a:lnTo>
                      <a:pt x="6495" y="581"/>
                    </a:lnTo>
                    <a:lnTo>
                      <a:pt x="6495" y="1270"/>
                    </a:lnTo>
                    <a:lnTo>
                      <a:pt x="701" y="1270"/>
                    </a:lnTo>
                    <a:lnTo>
                      <a:pt x="701" y="1266"/>
                    </a:lnTo>
                    <a:lnTo>
                      <a:pt x="701" y="1262"/>
                    </a:lnTo>
                    <a:lnTo>
                      <a:pt x="701" y="1257"/>
                    </a:lnTo>
                    <a:lnTo>
                      <a:pt x="702" y="1254"/>
                    </a:lnTo>
                    <a:lnTo>
                      <a:pt x="701" y="1249"/>
                    </a:lnTo>
                    <a:lnTo>
                      <a:pt x="701" y="1244"/>
                    </a:lnTo>
                    <a:lnTo>
                      <a:pt x="701" y="1241"/>
                    </a:lnTo>
                    <a:lnTo>
                      <a:pt x="701" y="1236"/>
                    </a:lnTo>
                    <a:lnTo>
                      <a:pt x="701" y="1232"/>
                    </a:lnTo>
                    <a:lnTo>
                      <a:pt x="701" y="1228"/>
                    </a:lnTo>
                    <a:lnTo>
                      <a:pt x="701" y="1224"/>
                    </a:lnTo>
                    <a:lnTo>
                      <a:pt x="701" y="1219"/>
                    </a:lnTo>
                    <a:lnTo>
                      <a:pt x="701" y="1216"/>
                    </a:lnTo>
                    <a:lnTo>
                      <a:pt x="701" y="1211"/>
                    </a:lnTo>
                    <a:lnTo>
                      <a:pt x="700" y="1206"/>
                    </a:lnTo>
                    <a:lnTo>
                      <a:pt x="700" y="1202"/>
                    </a:lnTo>
                    <a:lnTo>
                      <a:pt x="700" y="1198"/>
                    </a:lnTo>
                    <a:lnTo>
                      <a:pt x="700" y="1194"/>
                    </a:lnTo>
                    <a:lnTo>
                      <a:pt x="700" y="1189"/>
                    </a:lnTo>
                    <a:lnTo>
                      <a:pt x="698" y="1186"/>
                    </a:lnTo>
                    <a:lnTo>
                      <a:pt x="698" y="1181"/>
                    </a:lnTo>
                    <a:lnTo>
                      <a:pt x="698" y="1176"/>
                    </a:lnTo>
                    <a:lnTo>
                      <a:pt x="698" y="1173"/>
                    </a:lnTo>
                    <a:lnTo>
                      <a:pt x="698" y="1168"/>
                    </a:lnTo>
                    <a:lnTo>
                      <a:pt x="700" y="1164"/>
                    </a:lnTo>
                    <a:lnTo>
                      <a:pt x="700" y="1160"/>
                    </a:lnTo>
                    <a:lnTo>
                      <a:pt x="700" y="1156"/>
                    </a:lnTo>
                    <a:lnTo>
                      <a:pt x="700" y="1151"/>
                    </a:lnTo>
                    <a:lnTo>
                      <a:pt x="701" y="1148"/>
                    </a:lnTo>
                    <a:lnTo>
                      <a:pt x="701" y="1143"/>
                    </a:lnTo>
                    <a:lnTo>
                      <a:pt x="701" y="1138"/>
                    </a:lnTo>
                    <a:lnTo>
                      <a:pt x="701" y="1135"/>
                    </a:lnTo>
                    <a:lnTo>
                      <a:pt x="702" y="1130"/>
                    </a:lnTo>
                    <a:lnTo>
                      <a:pt x="702" y="1126"/>
                    </a:lnTo>
                    <a:lnTo>
                      <a:pt x="702" y="1122"/>
                    </a:lnTo>
                    <a:lnTo>
                      <a:pt x="702" y="1118"/>
                    </a:lnTo>
                    <a:lnTo>
                      <a:pt x="703" y="1113"/>
                    </a:lnTo>
                    <a:lnTo>
                      <a:pt x="703" y="1110"/>
                    </a:lnTo>
                    <a:lnTo>
                      <a:pt x="703" y="1105"/>
                    </a:lnTo>
                    <a:lnTo>
                      <a:pt x="703" y="1100"/>
                    </a:lnTo>
                    <a:lnTo>
                      <a:pt x="704" y="1097"/>
                    </a:lnTo>
                    <a:lnTo>
                      <a:pt x="704" y="1092"/>
                    </a:lnTo>
                    <a:lnTo>
                      <a:pt x="705" y="1088"/>
                    </a:lnTo>
                    <a:lnTo>
                      <a:pt x="705" y="1084"/>
                    </a:lnTo>
                    <a:lnTo>
                      <a:pt x="705" y="1080"/>
                    </a:lnTo>
                    <a:lnTo>
                      <a:pt x="706" y="1075"/>
                    </a:lnTo>
                    <a:lnTo>
                      <a:pt x="706" y="1072"/>
                    </a:lnTo>
                    <a:lnTo>
                      <a:pt x="708" y="1067"/>
                    </a:lnTo>
                    <a:lnTo>
                      <a:pt x="709" y="1062"/>
                    </a:lnTo>
                    <a:lnTo>
                      <a:pt x="709" y="1059"/>
                    </a:lnTo>
                    <a:lnTo>
                      <a:pt x="710" y="1054"/>
                    </a:lnTo>
                    <a:lnTo>
                      <a:pt x="711" y="1050"/>
                    </a:lnTo>
                    <a:lnTo>
                      <a:pt x="711" y="1046"/>
                    </a:lnTo>
                    <a:lnTo>
                      <a:pt x="711" y="1042"/>
                    </a:lnTo>
                    <a:lnTo>
                      <a:pt x="711" y="1037"/>
                    </a:lnTo>
                    <a:lnTo>
                      <a:pt x="711" y="1034"/>
                    </a:lnTo>
                    <a:lnTo>
                      <a:pt x="711" y="1029"/>
                    </a:lnTo>
                    <a:lnTo>
                      <a:pt x="711" y="1024"/>
                    </a:lnTo>
                    <a:lnTo>
                      <a:pt x="711" y="1021"/>
                    </a:lnTo>
                    <a:lnTo>
                      <a:pt x="711" y="1016"/>
                    </a:lnTo>
                    <a:lnTo>
                      <a:pt x="710" y="1012"/>
                    </a:lnTo>
                    <a:lnTo>
                      <a:pt x="710" y="1008"/>
                    </a:lnTo>
                    <a:lnTo>
                      <a:pt x="709" y="1004"/>
                    </a:lnTo>
                    <a:lnTo>
                      <a:pt x="709" y="999"/>
                    </a:lnTo>
                    <a:lnTo>
                      <a:pt x="708" y="996"/>
                    </a:lnTo>
                    <a:lnTo>
                      <a:pt x="706" y="991"/>
                    </a:lnTo>
                    <a:lnTo>
                      <a:pt x="706" y="986"/>
                    </a:lnTo>
                    <a:lnTo>
                      <a:pt x="705" y="983"/>
                    </a:lnTo>
                    <a:lnTo>
                      <a:pt x="704" y="978"/>
                    </a:lnTo>
                    <a:lnTo>
                      <a:pt x="704" y="974"/>
                    </a:lnTo>
                    <a:lnTo>
                      <a:pt x="703" y="970"/>
                    </a:lnTo>
                    <a:lnTo>
                      <a:pt x="702" y="966"/>
                    </a:lnTo>
                    <a:lnTo>
                      <a:pt x="702" y="961"/>
                    </a:lnTo>
                    <a:lnTo>
                      <a:pt x="701" y="957"/>
                    </a:lnTo>
                    <a:lnTo>
                      <a:pt x="701" y="953"/>
                    </a:lnTo>
                    <a:lnTo>
                      <a:pt x="700" y="948"/>
                    </a:lnTo>
                    <a:lnTo>
                      <a:pt x="698" y="945"/>
                    </a:lnTo>
                    <a:lnTo>
                      <a:pt x="697" y="940"/>
                    </a:lnTo>
                    <a:lnTo>
                      <a:pt x="696" y="936"/>
                    </a:lnTo>
                    <a:lnTo>
                      <a:pt x="696" y="932"/>
                    </a:lnTo>
                    <a:lnTo>
                      <a:pt x="694" y="928"/>
                    </a:lnTo>
                    <a:lnTo>
                      <a:pt x="693" y="923"/>
                    </a:lnTo>
                    <a:lnTo>
                      <a:pt x="690" y="919"/>
                    </a:lnTo>
                    <a:lnTo>
                      <a:pt x="689" y="915"/>
                    </a:lnTo>
                    <a:lnTo>
                      <a:pt x="687" y="910"/>
                    </a:lnTo>
                    <a:lnTo>
                      <a:pt x="685" y="907"/>
                    </a:lnTo>
                    <a:lnTo>
                      <a:pt x="682" y="902"/>
                    </a:lnTo>
                    <a:lnTo>
                      <a:pt x="680" y="898"/>
                    </a:lnTo>
                    <a:lnTo>
                      <a:pt x="678" y="894"/>
                    </a:lnTo>
                    <a:lnTo>
                      <a:pt x="674" y="889"/>
                    </a:lnTo>
                    <a:lnTo>
                      <a:pt x="670" y="885"/>
                    </a:lnTo>
                    <a:lnTo>
                      <a:pt x="666" y="881"/>
                    </a:lnTo>
                    <a:lnTo>
                      <a:pt x="661" y="877"/>
                    </a:lnTo>
                    <a:lnTo>
                      <a:pt x="657" y="873"/>
                    </a:lnTo>
                    <a:lnTo>
                      <a:pt x="652" y="869"/>
                    </a:lnTo>
                    <a:lnTo>
                      <a:pt x="648" y="864"/>
                    </a:lnTo>
                    <a:lnTo>
                      <a:pt x="643" y="861"/>
                    </a:lnTo>
                    <a:lnTo>
                      <a:pt x="638" y="856"/>
                    </a:lnTo>
                    <a:lnTo>
                      <a:pt x="634" y="853"/>
                    </a:lnTo>
                    <a:lnTo>
                      <a:pt x="629" y="848"/>
                    </a:lnTo>
                    <a:lnTo>
                      <a:pt x="623" y="843"/>
                    </a:lnTo>
                    <a:lnTo>
                      <a:pt x="618" y="840"/>
                    </a:lnTo>
                    <a:lnTo>
                      <a:pt x="611" y="835"/>
                    </a:lnTo>
                    <a:lnTo>
                      <a:pt x="604" y="832"/>
                    </a:lnTo>
                    <a:lnTo>
                      <a:pt x="597" y="827"/>
                    </a:lnTo>
                    <a:lnTo>
                      <a:pt x="589" y="824"/>
                    </a:lnTo>
                    <a:lnTo>
                      <a:pt x="582" y="819"/>
                    </a:lnTo>
                    <a:lnTo>
                      <a:pt x="575" y="816"/>
                    </a:lnTo>
                    <a:lnTo>
                      <a:pt x="568" y="812"/>
                    </a:lnTo>
                    <a:lnTo>
                      <a:pt x="560" y="808"/>
                    </a:lnTo>
                    <a:lnTo>
                      <a:pt x="553" y="804"/>
                    </a:lnTo>
                    <a:lnTo>
                      <a:pt x="549" y="800"/>
                    </a:lnTo>
                    <a:lnTo>
                      <a:pt x="545" y="795"/>
                    </a:lnTo>
                    <a:lnTo>
                      <a:pt x="540" y="792"/>
                    </a:lnTo>
                    <a:lnTo>
                      <a:pt x="536" y="787"/>
                    </a:lnTo>
                    <a:lnTo>
                      <a:pt x="534" y="782"/>
                    </a:lnTo>
                    <a:lnTo>
                      <a:pt x="531" y="779"/>
                    </a:lnTo>
                    <a:lnTo>
                      <a:pt x="529" y="774"/>
                    </a:lnTo>
                    <a:lnTo>
                      <a:pt x="527" y="770"/>
                    </a:lnTo>
                    <a:lnTo>
                      <a:pt x="524" y="766"/>
                    </a:lnTo>
                    <a:lnTo>
                      <a:pt x="520" y="762"/>
                    </a:lnTo>
                    <a:lnTo>
                      <a:pt x="516" y="758"/>
                    </a:lnTo>
                    <a:lnTo>
                      <a:pt x="508" y="753"/>
                    </a:lnTo>
                    <a:lnTo>
                      <a:pt x="501" y="750"/>
                    </a:lnTo>
                    <a:lnTo>
                      <a:pt x="490" y="745"/>
                    </a:lnTo>
                    <a:lnTo>
                      <a:pt x="481" y="742"/>
                    </a:lnTo>
                    <a:lnTo>
                      <a:pt x="476" y="738"/>
                    </a:lnTo>
                    <a:lnTo>
                      <a:pt x="471" y="734"/>
                    </a:lnTo>
                    <a:lnTo>
                      <a:pt x="468" y="729"/>
                    </a:lnTo>
                    <a:lnTo>
                      <a:pt x="464" y="726"/>
                    </a:lnTo>
                    <a:lnTo>
                      <a:pt x="462" y="721"/>
                    </a:lnTo>
                    <a:lnTo>
                      <a:pt x="460" y="717"/>
                    </a:lnTo>
                    <a:lnTo>
                      <a:pt x="458" y="713"/>
                    </a:lnTo>
                    <a:lnTo>
                      <a:pt x="454" y="709"/>
                    </a:lnTo>
                    <a:lnTo>
                      <a:pt x="452" y="704"/>
                    </a:lnTo>
                    <a:lnTo>
                      <a:pt x="448" y="700"/>
                    </a:lnTo>
                    <a:lnTo>
                      <a:pt x="444" y="696"/>
                    </a:lnTo>
                    <a:lnTo>
                      <a:pt x="438" y="692"/>
                    </a:lnTo>
                    <a:lnTo>
                      <a:pt x="433" y="688"/>
                    </a:lnTo>
                    <a:lnTo>
                      <a:pt x="429" y="683"/>
                    </a:lnTo>
                    <a:lnTo>
                      <a:pt x="424" y="680"/>
                    </a:lnTo>
                    <a:lnTo>
                      <a:pt x="422" y="675"/>
                    </a:lnTo>
                    <a:lnTo>
                      <a:pt x="420" y="672"/>
                    </a:lnTo>
                    <a:lnTo>
                      <a:pt x="417" y="667"/>
                    </a:lnTo>
                    <a:lnTo>
                      <a:pt x="415" y="662"/>
                    </a:lnTo>
                    <a:lnTo>
                      <a:pt x="414" y="659"/>
                    </a:lnTo>
                    <a:lnTo>
                      <a:pt x="413" y="654"/>
                    </a:lnTo>
                    <a:lnTo>
                      <a:pt x="410" y="650"/>
                    </a:lnTo>
                    <a:lnTo>
                      <a:pt x="409" y="646"/>
                    </a:lnTo>
                    <a:lnTo>
                      <a:pt x="408" y="642"/>
                    </a:lnTo>
                    <a:lnTo>
                      <a:pt x="407" y="637"/>
                    </a:lnTo>
                    <a:lnTo>
                      <a:pt x="405" y="634"/>
                    </a:lnTo>
                    <a:lnTo>
                      <a:pt x="403" y="629"/>
                    </a:lnTo>
                    <a:lnTo>
                      <a:pt x="402" y="624"/>
                    </a:lnTo>
                    <a:lnTo>
                      <a:pt x="400" y="621"/>
                    </a:lnTo>
                    <a:lnTo>
                      <a:pt x="398" y="616"/>
                    </a:lnTo>
                    <a:lnTo>
                      <a:pt x="395" y="612"/>
                    </a:lnTo>
                    <a:lnTo>
                      <a:pt x="393" y="608"/>
                    </a:lnTo>
                    <a:lnTo>
                      <a:pt x="390" y="604"/>
                    </a:lnTo>
                    <a:lnTo>
                      <a:pt x="387" y="599"/>
                    </a:lnTo>
                    <a:lnTo>
                      <a:pt x="384" y="596"/>
                    </a:lnTo>
                    <a:lnTo>
                      <a:pt x="380" y="591"/>
                    </a:lnTo>
                    <a:lnTo>
                      <a:pt x="376" y="586"/>
                    </a:lnTo>
                    <a:lnTo>
                      <a:pt x="371" y="583"/>
                    </a:lnTo>
                    <a:lnTo>
                      <a:pt x="367" y="578"/>
                    </a:lnTo>
                    <a:lnTo>
                      <a:pt x="362" y="575"/>
                    </a:lnTo>
                    <a:lnTo>
                      <a:pt x="356" y="570"/>
                    </a:lnTo>
                    <a:lnTo>
                      <a:pt x="350" y="567"/>
                    </a:lnTo>
                    <a:lnTo>
                      <a:pt x="343" y="562"/>
                    </a:lnTo>
                    <a:lnTo>
                      <a:pt x="339" y="559"/>
                    </a:lnTo>
                    <a:lnTo>
                      <a:pt x="333" y="554"/>
                    </a:lnTo>
                    <a:lnTo>
                      <a:pt x="327" y="549"/>
                    </a:lnTo>
                    <a:lnTo>
                      <a:pt x="323" y="546"/>
                    </a:lnTo>
                    <a:lnTo>
                      <a:pt x="318" y="541"/>
                    </a:lnTo>
                    <a:lnTo>
                      <a:pt x="314" y="538"/>
                    </a:lnTo>
                    <a:lnTo>
                      <a:pt x="309" y="533"/>
                    </a:lnTo>
                    <a:lnTo>
                      <a:pt x="304" y="529"/>
                    </a:lnTo>
                    <a:lnTo>
                      <a:pt x="301" y="525"/>
                    </a:lnTo>
                    <a:lnTo>
                      <a:pt x="297" y="521"/>
                    </a:lnTo>
                    <a:lnTo>
                      <a:pt x="293" y="517"/>
                    </a:lnTo>
                    <a:lnTo>
                      <a:pt x="288" y="513"/>
                    </a:lnTo>
                    <a:lnTo>
                      <a:pt x="285" y="508"/>
                    </a:lnTo>
                    <a:lnTo>
                      <a:pt x="280" y="505"/>
                    </a:lnTo>
                    <a:lnTo>
                      <a:pt x="275" y="500"/>
                    </a:lnTo>
                    <a:lnTo>
                      <a:pt x="272" y="496"/>
                    </a:lnTo>
                    <a:lnTo>
                      <a:pt x="267" y="492"/>
                    </a:lnTo>
                    <a:lnTo>
                      <a:pt x="264" y="487"/>
                    </a:lnTo>
                    <a:lnTo>
                      <a:pt x="259" y="484"/>
                    </a:lnTo>
                    <a:lnTo>
                      <a:pt x="256" y="479"/>
                    </a:lnTo>
                    <a:lnTo>
                      <a:pt x="251" y="475"/>
                    </a:lnTo>
                    <a:lnTo>
                      <a:pt x="247" y="471"/>
                    </a:lnTo>
                    <a:lnTo>
                      <a:pt x="242" y="466"/>
                    </a:lnTo>
                    <a:lnTo>
                      <a:pt x="235" y="463"/>
                    </a:lnTo>
                    <a:lnTo>
                      <a:pt x="229" y="458"/>
                    </a:lnTo>
                    <a:lnTo>
                      <a:pt x="222" y="455"/>
                    </a:lnTo>
                    <a:lnTo>
                      <a:pt x="213" y="450"/>
                    </a:lnTo>
                    <a:lnTo>
                      <a:pt x="203" y="447"/>
                    </a:lnTo>
                    <a:lnTo>
                      <a:pt x="194" y="443"/>
                    </a:lnTo>
                    <a:lnTo>
                      <a:pt x="184" y="439"/>
                    </a:lnTo>
                    <a:lnTo>
                      <a:pt x="175" y="435"/>
                    </a:lnTo>
                    <a:lnTo>
                      <a:pt x="158" y="433"/>
                    </a:lnTo>
                    <a:lnTo>
                      <a:pt x="148" y="430"/>
                    </a:lnTo>
                    <a:lnTo>
                      <a:pt x="140" y="425"/>
                    </a:lnTo>
                    <a:lnTo>
                      <a:pt x="128" y="422"/>
                    </a:lnTo>
                    <a:lnTo>
                      <a:pt x="114" y="418"/>
                    </a:lnTo>
                    <a:lnTo>
                      <a:pt x="103" y="415"/>
                    </a:lnTo>
                    <a:lnTo>
                      <a:pt x="89" y="411"/>
                    </a:lnTo>
                    <a:lnTo>
                      <a:pt x="75" y="408"/>
                    </a:lnTo>
                    <a:lnTo>
                      <a:pt x="63" y="404"/>
                    </a:lnTo>
                    <a:lnTo>
                      <a:pt x="52" y="401"/>
                    </a:lnTo>
                    <a:lnTo>
                      <a:pt x="45" y="397"/>
                    </a:lnTo>
                    <a:lnTo>
                      <a:pt x="39" y="393"/>
                    </a:lnTo>
                    <a:lnTo>
                      <a:pt x="35" y="388"/>
                    </a:lnTo>
                    <a:lnTo>
                      <a:pt x="30" y="385"/>
                    </a:lnTo>
                    <a:lnTo>
                      <a:pt x="28" y="380"/>
                    </a:lnTo>
                    <a:lnTo>
                      <a:pt x="24" y="375"/>
                    </a:lnTo>
                    <a:lnTo>
                      <a:pt x="23" y="372"/>
                    </a:lnTo>
                    <a:lnTo>
                      <a:pt x="22" y="367"/>
                    </a:lnTo>
                    <a:lnTo>
                      <a:pt x="22" y="363"/>
                    </a:lnTo>
                    <a:lnTo>
                      <a:pt x="21" y="359"/>
                    </a:lnTo>
                    <a:lnTo>
                      <a:pt x="23" y="355"/>
                    </a:lnTo>
                    <a:lnTo>
                      <a:pt x="28" y="351"/>
                    </a:lnTo>
                    <a:lnTo>
                      <a:pt x="32" y="347"/>
                    </a:lnTo>
                    <a:lnTo>
                      <a:pt x="36" y="342"/>
                    </a:lnTo>
                    <a:lnTo>
                      <a:pt x="40" y="339"/>
                    </a:lnTo>
                    <a:lnTo>
                      <a:pt x="46" y="334"/>
                    </a:lnTo>
                    <a:lnTo>
                      <a:pt x="55" y="333"/>
                    </a:lnTo>
                    <a:lnTo>
                      <a:pt x="69" y="336"/>
                    </a:lnTo>
                    <a:lnTo>
                      <a:pt x="75" y="340"/>
                    </a:lnTo>
                    <a:lnTo>
                      <a:pt x="81" y="344"/>
                    </a:lnTo>
                    <a:lnTo>
                      <a:pt x="92" y="347"/>
                    </a:lnTo>
                    <a:lnTo>
                      <a:pt x="105" y="343"/>
                    </a:lnTo>
                    <a:lnTo>
                      <a:pt x="110" y="340"/>
                    </a:lnTo>
                    <a:lnTo>
                      <a:pt x="121" y="336"/>
                    </a:lnTo>
                    <a:lnTo>
                      <a:pt x="137" y="340"/>
                    </a:lnTo>
                    <a:lnTo>
                      <a:pt x="144" y="335"/>
                    </a:lnTo>
                    <a:lnTo>
                      <a:pt x="151" y="330"/>
                    </a:lnTo>
                    <a:lnTo>
                      <a:pt x="156" y="327"/>
                    </a:lnTo>
                    <a:lnTo>
                      <a:pt x="160" y="322"/>
                    </a:lnTo>
                    <a:lnTo>
                      <a:pt x="165" y="319"/>
                    </a:lnTo>
                    <a:lnTo>
                      <a:pt x="171" y="314"/>
                    </a:lnTo>
                    <a:lnTo>
                      <a:pt x="178" y="311"/>
                    </a:lnTo>
                    <a:lnTo>
                      <a:pt x="184" y="306"/>
                    </a:lnTo>
                    <a:lnTo>
                      <a:pt x="193" y="303"/>
                    </a:lnTo>
                    <a:lnTo>
                      <a:pt x="199" y="298"/>
                    </a:lnTo>
                    <a:lnTo>
                      <a:pt x="209" y="295"/>
                    </a:lnTo>
                    <a:lnTo>
                      <a:pt x="221" y="291"/>
                    </a:lnTo>
                    <a:lnTo>
                      <a:pt x="231" y="287"/>
                    </a:lnTo>
                    <a:lnTo>
                      <a:pt x="237" y="283"/>
                    </a:lnTo>
                    <a:lnTo>
                      <a:pt x="243" y="279"/>
                    </a:lnTo>
                    <a:lnTo>
                      <a:pt x="248" y="275"/>
                    </a:lnTo>
                    <a:lnTo>
                      <a:pt x="252" y="271"/>
                    </a:lnTo>
                    <a:lnTo>
                      <a:pt x="256" y="267"/>
                    </a:lnTo>
                    <a:lnTo>
                      <a:pt x="258" y="262"/>
                    </a:lnTo>
                    <a:lnTo>
                      <a:pt x="259" y="258"/>
                    </a:lnTo>
                    <a:lnTo>
                      <a:pt x="261" y="254"/>
                    </a:lnTo>
                    <a:lnTo>
                      <a:pt x="261" y="250"/>
                    </a:lnTo>
                    <a:lnTo>
                      <a:pt x="254" y="246"/>
                    </a:lnTo>
                    <a:lnTo>
                      <a:pt x="239" y="244"/>
                    </a:lnTo>
                    <a:lnTo>
                      <a:pt x="231" y="249"/>
                    </a:lnTo>
                    <a:lnTo>
                      <a:pt x="225" y="252"/>
                    </a:lnTo>
                    <a:lnTo>
                      <a:pt x="212" y="256"/>
                    </a:lnTo>
                    <a:lnTo>
                      <a:pt x="197" y="259"/>
                    </a:lnTo>
                    <a:lnTo>
                      <a:pt x="181" y="261"/>
                    </a:lnTo>
                    <a:lnTo>
                      <a:pt x="159" y="260"/>
                    </a:lnTo>
                    <a:lnTo>
                      <a:pt x="142" y="258"/>
                    </a:lnTo>
                    <a:lnTo>
                      <a:pt x="121" y="258"/>
                    </a:lnTo>
                    <a:lnTo>
                      <a:pt x="99" y="257"/>
                    </a:lnTo>
                    <a:lnTo>
                      <a:pt x="83" y="254"/>
                    </a:lnTo>
                    <a:lnTo>
                      <a:pt x="78" y="251"/>
                    </a:lnTo>
                    <a:lnTo>
                      <a:pt x="82" y="246"/>
                    </a:lnTo>
                    <a:lnTo>
                      <a:pt x="90" y="243"/>
                    </a:lnTo>
                    <a:lnTo>
                      <a:pt x="103" y="238"/>
                    </a:lnTo>
                    <a:lnTo>
                      <a:pt x="111" y="235"/>
                    </a:lnTo>
                    <a:lnTo>
                      <a:pt x="119" y="231"/>
                    </a:lnTo>
                    <a:lnTo>
                      <a:pt x="123" y="227"/>
                    </a:lnTo>
                    <a:lnTo>
                      <a:pt x="127" y="222"/>
                    </a:lnTo>
                    <a:lnTo>
                      <a:pt x="131" y="219"/>
                    </a:lnTo>
                    <a:lnTo>
                      <a:pt x="135" y="214"/>
                    </a:lnTo>
                    <a:lnTo>
                      <a:pt x="138" y="211"/>
                    </a:lnTo>
                    <a:lnTo>
                      <a:pt x="142" y="206"/>
                    </a:lnTo>
                    <a:lnTo>
                      <a:pt x="146" y="201"/>
                    </a:lnTo>
                    <a:lnTo>
                      <a:pt x="150" y="198"/>
                    </a:lnTo>
                    <a:lnTo>
                      <a:pt x="153" y="193"/>
                    </a:lnTo>
                    <a:lnTo>
                      <a:pt x="158" y="189"/>
                    </a:lnTo>
                    <a:lnTo>
                      <a:pt x="163" y="185"/>
                    </a:lnTo>
                    <a:lnTo>
                      <a:pt x="167" y="181"/>
                    </a:lnTo>
                    <a:lnTo>
                      <a:pt x="172" y="177"/>
                    </a:lnTo>
                    <a:lnTo>
                      <a:pt x="176" y="173"/>
                    </a:lnTo>
                    <a:lnTo>
                      <a:pt x="182" y="168"/>
                    </a:lnTo>
                    <a:lnTo>
                      <a:pt x="187" y="165"/>
                    </a:lnTo>
                    <a:lnTo>
                      <a:pt x="193" y="160"/>
                    </a:lnTo>
                    <a:lnTo>
                      <a:pt x="198" y="156"/>
                    </a:lnTo>
                    <a:lnTo>
                      <a:pt x="203" y="152"/>
                    </a:lnTo>
                    <a:lnTo>
                      <a:pt x="214" y="148"/>
                    </a:lnTo>
                    <a:lnTo>
                      <a:pt x="233" y="147"/>
                    </a:lnTo>
                    <a:lnTo>
                      <a:pt x="247" y="151"/>
                    </a:lnTo>
                    <a:lnTo>
                      <a:pt x="257" y="154"/>
                    </a:lnTo>
                    <a:lnTo>
                      <a:pt x="267" y="158"/>
                    </a:lnTo>
                    <a:lnTo>
                      <a:pt x="279" y="161"/>
                    </a:lnTo>
                    <a:lnTo>
                      <a:pt x="295" y="165"/>
                    </a:lnTo>
                    <a:lnTo>
                      <a:pt x="314" y="162"/>
                    </a:lnTo>
                    <a:lnTo>
                      <a:pt x="325" y="159"/>
                    </a:lnTo>
                    <a:lnTo>
                      <a:pt x="334" y="154"/>
                    </a:lnTo>
                    <a:lnTo>
                      <a:pt x="343" y="151"/>
                    </a:lnTo>
                    <a:lnTo>
                      <a:pt x="349" y="146"/>
                    </a:lnTo>
                    <a:lnTo>
                      <a:pt x="355" y="143"/>
                    </a:lnTo>
                    <a:lnTo>
                      <a:pt x="360" y="138"/>
                    </a:lnTo>
                    <a:lnTo>
                      <a:pt x="373" y="138"/>
                    </a:lnTo>
                    <a:lnTo>
                      <a:pt x="386" y="141"/>
                    </a:lnTo>
                    <a:lnTo>
                      <a:pt x="400" y="144"/>
                    </a:lnTo>
                    <a:lnTo>
                      <a:pt x="415" y="141"/>
                    </a:lnTo>
                    <a:lnTo>
                      <a:pt x="422" y="137"/>
                    </a:lnTo>
                    <a:lnTo>
                      <a:pt x="428" y="132"/>
                    </a:lnTo>
                    <a:lnTo>
                      <a:pt x="434" y="129"/>
                    </a:lnTo>
                    <a:lnTo>
                      <a:pt x="440" y="124"/>
                    </a:lnTo>
                    <a:lnTo>
                      <a:pt x="439" y="121"/>
                    </a:lnTo>
                    <a:lnTo>
                      <a:pt x="438" y="116"/>
                    </a:lnTo>
                    <a:lnTo>
                      <a:pt x="437" y="112"/>
                    </a:lnTo>
                    <a:lnTo>
                      <a:pt x="436" y="108"/>
                    </a:lnTo>
                    <a:lnTo>
                      <a:pt x="430" y="103"/>
                    </a:lnTo>
                    <a:lnTo>
                      <a:pt x="418" y="100"/>
                    </a:lnTo>
                    <a:lnTo>
                      <a:pt x="407" y="97"/>
                    </a:lnTo>
                    <a:lnTo>
                      <a:pt x="394" y="93"/>
                    </a:lnTo>
                    <a:lnTo>
                      <a:pt x="385" y="88"/>
                    </a:lnTo>
                    <a:lnTo>
                      <a:pt x="375" y="85"/>
                    </a:lnTo>
                    <a:lnTo>
                      <a:pt x="357" y="83"/>
                    </a:lnTo>
                    <a:lnTo>
                      <a:pt x="342" y="79"/>
                    </a:lnTo>
                    <a:lnTo>
                      <a:pt x="339" y="76"/>
                    </a:lnTo>
                    <a:lnTo>
                      <a:pt x="334" y="71"/>
                    </a:lnTo>
                    <a:lnTo>
                      <a:pt x="334" y="67"/>
                    </a:lnTo>
                    <a:lnTo>
                      <a:pt x="334" y="63"/>
                    </a:lnTo>
                    <a:lnTo>
                      <a:pt x="334" y="59"/>
                    </a:lnTo>
                    <a:lnTo>
                      <a:pt x="335" y="54"/>
                    </a:lnTo>
                    <a:lnTo>
                      <a:pt x="337" y="50"/>
                    </a:lnTo>
                    <a:lnTo>
                      <a:pt x="338" y="46"/>
                    </a:lnTo>
                    <a:lnTo>
                      <a:pt x="340" y="41"/>
                    </a:lnTo>
                    <a:lnTo>
                      <a:pt x="342" y="38"/>
                    </a:lnTo>
                    <a:lnTo>
                      <a:pt x="343" y="33"/>
                    </a:lnTo>
                    <a:lnTo>
                      <a:pt x="346" y="29"/>
                    </a:lnTo>
                    <a:lnTo>
                      <a:pt x="347" y="25"/>
                    </a:lnTo>
                    <a:lnTo>
                      <a:pt x="349" y="20"/>
                    </a:lnTo>
                    <a:lnTo>
                      <a:pt x="350" y="16"/>
                    </a:lnTo>
                    <a:lnTo>
                      <a:pt x="352" y="12"/>
                    </a:lnTo>
                    <a:lnTo>
                      <a:pt x="353" y="8"/>
                    </a:lnTo>
                    <a:lnTo>
                      <a:pt x="353" y="3"/>
                    </a:lnTo>
                    <a:lnTo>
                      <a:pt x="354" y="0"/>
                    </a:lnTo>
                    <a:lnTo>
                      <a:pt x="710" y="0"/>
                    </a:lnTo>
                    <a:close/>
                    <a:moveTo>
                      <a:pt x="6234" y="537"/>
                    </a:moveTo>
                    <a:lnTo>
                      <a:pt x="6234" y="534"/>
                    </a:lnTo>
                    <a:lnTo>
                      <a:pt x="6235" y="532"/>
                    </a:lnTo>
                    <a:lnTo>
                      <a:pt x="6236" y="532"/>
                    </a:lnTo>
                    <a:lnTo>
                      <a:pt x="6236" y="533"/>
                    </a:lnTo>
                    <a:lnTo>
                      <a:pt x="6237" y="536"/>
                    </a:lnTo>
                    <a:lnTo>
                      <a:pt x="6237" y="538"/>
                    </a:lnTo>
                    <a:lnTo>
                      <a:pt x="6236" y="540"/>
                    </a:lnTo>
                    <a:lnTo>
                      <a:pt x="6235" y="538"/>
                    </a:lnTo>
                    <a:lnTo>
                      <a:pt x="6234" y="537"/>
                    </a:lnTo>
                    <a:close/>
                    <a:moveTo>
                      <a:pt x="2041" y="518"/>
                    </a:moveTo>
                    <a:lnTo>
                      <a:pt x="2040" y="516"/>
                    </a:lnTo>
                    <a:lnTo>
                      <a:pt x="2040" y="513"/>
                    </a:lnTo>
                    <a:lnTo>
                      <a:pt x="2040" y="510"/>
                    </a:lnTo>
                    <a:lnTo>
                      <a:pt x="2038" y="507"/>
                    </a:lnTo>
                    <a:lnTo>
                      <a:pt x="2038" y="505"/>
                    </a:lnTo>
                    <a:lnTo>
                      <a:pt x="2038" y="502"/>
                    </a:lnTo>
                    <a:lnTo>
                      <a:pt x="2040" y="499"/>
                    </a:lnTo>
                    <a:lnTo>
                      <a:pt x="2042" y="496"/>
                    </a:lnTo>
                    <a:lnTo>
                      <a:pt x="2049" y="494"/>
                    </a:lnTo>
                    <a:lnTo>
                      <a:pt x="2056" y="492"/>
                    </a:lnTo>
                    <a:lnTo>
                      <a:pt x="2063" y="490"/>
                    </a:lnTo>
                    <a:lnTo>
                      <a:pt x="2069" y="486"/>
                    </a:lnTo>
                    <a:lnTo>
                      <a:pt x="2075" y="484"/>
                    </a:lnTo>
                    <a:lnTo>
                      <a:pt x="2081" y="485"/>
                    </a:lnTo>
                    <a:lnTo>
                      <a:pt x="2087" y="488"/>
                    </a:lnTo>
                    <a:lnTo>
                      <a:pt x="2093" y="491"/>
                    </a:lnTo>
                    <a:lnTo>
                      <a:pt x="2098" y="493"/>
                    </a:lnTo>
                    <a:lnTo>
                      <a:pt x="2105" y="495"/>
                    </a:lnTo>
                    <a:lnTo>
                      <a:pt x="2112" y="498"/>
                    </a:lnTo>
                    <a:lnTo>
                      <a:pt x="2128" y="498"/>
                    </a:lnTo>
                    <a:lnTo>
                      <a:pt x="2131" y="501"/>
                    </a:lnTo>
                    <a:lnTo>
                      <a:pt x="2119" y="502"/>
                    </a:lnTo>
                    <a:lnTo>
                      <a:pt x="2108" y="503"/>
                    </a:lnTo>
                    <a:lnTo>
                      <a:pt x="2099" y="506"/>
                    </a:lnTo>
                    <a:lnTo>
                      <a:pt x="2094" y="508"/>
                    </a:lnTo>
                    <a:lnTo>
                      <a:pt x="2090" y="510"/>
                    </a:lnTo>
                    <a:lnTo>
                      <a:pt x="2088" y="514"/>
                    </a:lnTo>
                    <a:lnTo>
                      <a:pt x="2086" y="516"/>
                    </a:lnTo>
                    <a:lnTo>
                      <a:pt x="2082" y="518"/>
                    </a:lnTo>
                    <a:lnTo>
                      <a:pt x="2078" y="522"/>
                    </a:lnTo>
                    <a:lnTo>
                      <a:pt x="2064" y="522"/>
                    </a:lnTo>
                    <a:lnTo>
                      <a:pt x="2049" y="521"/>
                    </a:lnTo>
                    <a:lnTo>
                      <a:pt x="2041" y="518"/>
                    </a:lnTo>
                    <a:close/>
                    <a:moveTo>
                      <a:pt x="2207" y="501"/>
                    </a:moveTo>
                    <a:lnTo>
                      <a:pt x="2204" y="496"/>
                    </a:lnTo>
                    <a:lnTo>
                      <a:pt x="2203" y="493"/>
                    </a:lnTo>
                    <a:lnTo>
                      <a:pt x="2201" y="490"/>
                    </a:lnTo>
                    <a:lnTo>
                      <a:pt x="2199" y="485"/>
                    </a:lnTo>
                    <a:lnTo>
                      <a:pt x="2197" y="481"/>
                    </a:lnTo>
                    <a:lnTo>
                      <a:pt x="2199" y="478"/>
                    </a:lnTo>
                    <a:lnTo>
                      <a:pt x="2200" y="475"/>
                    </a:lnTo>
                    <a:lnTo>
                      <a:pt x="2202" y="470"/>
                    </a:lnTo>
                    <a:lnTo>
                      <a:pt x="2203" y="466"/>
                    </a:lnTo>
                    <a:lnTo>
                      <a:pt x="2204" y="463"/>
                    </a:lnTo>
                    <a:lnTo>
                      <a:pt x="2205" y="460"/>
                    </a:lnTo>
                    <a:lnTo>
                      <a:pt x="2208" y="455"/>
                    </a:lnTo>
                    <a:lnTo>
                      <a:pt x="2209" y="452"/>
                    </a:lnTo>
                    <a:lnTo>
                      <a:pt x="2210" y="448"/>
                    </a:lnTo>
                    <a:lnTo>
                      <a:pt x="2214" y="445"/>
                    </a:lnTo>
                    <a:lnTo>
                      <a:pt x="2217" y="440"/>
                    </a:lnTo>
                    <a:lnTo>
                      <a:pt x="2218" y="437"/>
                    </a:lnTo>
                    <a:lnTo>
                      <a:pt x="2220" y="433"/>
                    </a:lnTo>
                    <a:lnTo>
                      <a:pt x="2223" y="430"/>
                    </a:lnTo>
                    <a:lnTo>
                      <a:pt x="2225" y="425"/>
                    </a:lnTo>
                    <a:lnTo>
                      <a:pt x="2226" y="422"/>
                    </a:lnTo>
                    <a:lnTo>
                      <a:pt x="2228" y="418"/>
                    </a:lnTo>
                    <a:lnTo>
                      <a:pt x="2231" y="413"/>
                    </a:lnTo>
                    <a:lnTo>
                      <a:pt x="2232" y="410"/>
                    </a:lnTo>
                    <a:lnTo>
                      <a:pt x="2233" y="407"/>
                    </a:lnTo>
                    <a:lnTo>
                      <a:pt x="2234" y="403"/>
                    </a:lnTo>
                    <a:lnTo>
                      <a:pt x="2235" y="398"/>
                    </a:lnTo>
                    <a:lnTo>
                      <a:pt x="2237" y="395"/>
                    </a:lnTo>
                    <a:lnTo>
                      <a:pt x="2237" y="392"/>
                    </a:lnTo>
                    <a:lnTo>
                      <a:pt x="2238" y="388"/>
                    </a:lnTo>
                    <a:lnTo>
                      <a:pt x="2239" y="384"/>
                    </a:lnTo>
                    <a:lnTo>
                      <a:pt x="2240" y="380"/>
                    </a:lnTo>
                    <a:lnTo>
                      <a:pt x="2241" y="377"/>
                    </a:lnTo>
                    <a:lnTo>
                      <a:pt x="2242" y="372"/>
                    </a:lnTo>
                    <a:lnTo>
                      <a:pt x="2243" y="369"/>
                    </a:lnTo>
                    <a:lnTo>
                      <a:pt x="2245" y="365"/>
                    </a:lnTo>
                    <a:lnTo>
                      <a:pt x="2245" y="362"/>
                    </a:lnTo>
                    <a:lnTo>
                      <a:pt x="2246" y="357"/>
                    </a:lnTo>
                    <a:lnTo>
                      <a:pt x="2248" y="354"/>
                    </a:lnTo>
                    <a:lnTo>
                      <a:pt x="2249" y="350"/>
                    </a:lnTo>
                    <a:lnTo>
                      <a:pt x="2250" y="347"/>
                    </a:lnTo>
                    <a:lnTo>
                      <a:pt x="2252" y="342"/>
                    </a:lnTo>
                    <a:lnTo>
                      <a:pt x="2254" y="339"/>
                    </a:lnTo>
                    <a:lnTo>
                      <a:pt x="2256" y="335"/>
                    </a:lnTo>
                    <a:lnTo>
                      <a:pt x="2258" y="332"/>
                    </a:lnTo>
                    <a:lnTo>
                      <a:pt x="2261" y="327"/>
                    </a:lnTo>
                    <a:lnTo>
                      <a:pt x="2263" y="324"/>
                    </a:lnTo>
                    <a:lnTo>
                      <a:pt x="2267" y="320"/>
                    </a:lnTo>
                    <a:lnTo>
                      <a:pt x="2271" y="317"/>
                    </a:lnTo>
                    <a:lnTo>
                      <a:pt x="2278" y="313"/>
                    </a:lnTo>
                    <a:lnTo>
                      <a:pt x="2286" y="310"/>
                    </a:lnTo>
                    <a:lnTo>
                      <a:pt x="2302" y="307"/>
                    </a:lnTo>
                    <a:lnTo>
                      <a:pt x="2323" y="306"/>
                    </a:lnTo>
                    <a:lnTo>
                      <a:pt x="2343" y="306"/>
                    </a:lnTo>
                    <a:lnTo>
                      <a:pt x="2362" y="305"/>
                    </a:lnTo>
                    <a:lnTo>
                      <a:pt x="2379" y="304"/>
                    </a:lnTo>
                    <a:lnTo>
                      <a:pt x="2397" y="302"/>
                    </a:lnTo>
                    <a:lnTo>
                      <a:pt x="2415" y="301"/>
                    </a:lnTo>
                    <a:lnTo>
                      <a:pt x="2431" y="303"/>
                    </a:lnTo>
                    <a:lnTo>
                      <a:pt x="2447" y="305"/>
                    </a:lnTo>
                    <a:lnTo>
                      <a:pt x="2466" y="306"/>
                    </a:lnTo>
                    <a:lnTo>
                      <a:pt x="2484" y="305"/>
                    </a:lnTo>
                    <a:lnTo>
                      <a:pt x="2502" y="304"/>
                    </a:lnTo>
                    <a:lnTo>
                      <a:pt x="2521" y="302"/>
                    </a:lnTo>
                    <a:lnTo>
                      <a:pt x="2540" y="303"/>
                    </a:lnTo>
                    <a:lnTo>
                      <a:pt x="2550" y="306"/>
                    </a:lnTo>
                    <a:lnTo>
                      <a:pt x="2557" y="310"/>
                    </a:lnTo>
                    <a:lnTo>
                      <a:pt x="2563" y="313"/>
                    </a:lnTo>
                    <a:lnTo>
                      <a:pt x="2566" y="317"/>
                    </a:lnTo>
                    <a:lnTo>
                      <a:pt x="2570" y="320"/>
                    </a:lnTo>
                    <a:lnTo>
                      <a:pt x="2572" y="325"/>
                    </a:lnTo>
                    <a:lnTo>
                      <a:pt x="2573" y="328"/>
                    </a:lnTo>
                    <a:lnTo>
                      <a:pt x="2574" y="332"/>
                    </a:lnTo>
                    <a:lnTo>
                      <a:pt x="2575" y="336"/>
                    </a:lnTo>
                    <a:lnTo>
                      <a:pt x="2576" y="340"/>
                    </a:lnTo>
                    <a:lnTo>
                      <a:pt x="2576" y="343"/>
                    </a:lnTo>
                    <a:lnTo>
                      <a:pt x="2578" y="347"/>
                    </a:lnTo>
                    <a:lnTo>
                      <a:pt x="2578" y="351"/>
                    </a:lnTo>
                    <a:lnTo>
                      <a:pt x="2578" y="355"/>
                    </a:lnTo>
                    <a:lnTo>
                      <a:pt x="2578" y="358"/>
                    </a:lnTo>
                    <a:lnTo>
                      <a:pt x="2578" y="362"/>
                    </a:lnTo>
                    <a:lnTo>
                      <a:pt x="2576" y="366"/>
                    </a:lnTo>
                    <a:lnTo>
                      <a:pt x="2576" y="370"/>
                    </a:lnTo>
                    <a:lnTo>
                      <a:pt x="2575" y="373"/>
                    </a:lnTo>
                    <a:lnTo>
                      <a:pt x="2575" y="378"/>
                    </a:lnTo>
                    <a:lnTo>
                      <a:pt x="2574" y="381"/>
                    </a:lnTo>
                    <a:lnTo>
                      <a:pt x="2573" y="385"/>
                    </a:lnTo>
                    <a:lnTo>
                      <a:pt x="2572" y="388"/>
                    </a:lnTo>
                    <a:lnTo>
                      <a:pt x="2571" y="393"/>
                    </a:lnTo>
                    <a:lnTo>
                      <a:pt x="2571" y="396"/>
                    </a:lnTo>
                    <a:lnTo>
                      <a:pt x="2570" y="400"/>
                    </a:lnTo>
                    <a:lnTo>
                      <a:pt x="2568" y="403"/>
                    </a:lnTo>
                    <a:lnTo>
                      <a:pt x="2567" y="408"/>
                    </a:lnTo>
                    <a:lnTo>
                      <a:pt x="2566" y="411"/>
                    </a:lnTo>
                    <a:lnTo>
                      <a:pt x="2565" y="415"/>
                    </a:lnTo>
                    <a:lnTo>
                      <a:pt x="2564" y="419"/>
                    </a:lnTo>
                    <a:lnTo>
                      <a:pt x="2563" y="423"/>
                    </a:lnTo>
                    <a:lnTo>
                      <a:pt x="2560" y="426"/>
                    </a:lnTo>
                    <a:lnTo>
                      <a:pt x="2559" y="430"/>
                    </a:lnTo>
                    <a:lnTo>
                      <a:pt x="2560" y="434"/>
                    </a:lnTo>
                    <a:lnTo>
                      <a:pt x="2560" y="438"/>
                    </a:lnTo>
                    <a:lnTo>
                      <a:pt x="2561" y="441"/>
                    </a:lnTo>
                    <a:lnTo>
                      <a:pt x="2561" y="445"/>
                    </a:lnTo>
                    <a:lnTo>
                      <a:pt x="2563" y="449"/>
                    </a:lnTo>
                    <a:lnTo>
                      <a:pt x="2563" y="453"/>
                    </a:lnTo>
                    <a:lnTo>
                      <a:pt x="2564" y="456"/>
                    </a:lnTo>
                    <a:lnTo>
                      <a:pt x="2564" y="461"/>
                    </a:lnTo>
                    <a:lnTo>
                      <a:pt x="2564" y="464"/>
                    </a:lnTo>
                    <a:lnTo>
                      <a:pt x="2558" y="465"/>
                    </a:lnTo>
                    <a:lnTo>
                      <a:pt x="2551" y="462"/>
                    </a:lnTo>
                    <a:lnTo>
                      <a:pt x="2548" y="458"/>
                    </a:lnTo>
                    <a:lnTo>
                      <a:pt x="2541" y="455"/>
                    </a:lnTo>
                    <a:lnTo>
                      <a:pt x="2527" y="453"/>
                    </a:lnTo>
                    <a:lnTo>
                      <a:pt x="2522" y="456"/>
                    </a:lnTo>
                    <a:lnTo>
                      <a:pt x="2518" y="460"/>
                    </a:lnTo>
                    <a:lnTo>
                      <a:pt x="2512" y="463"/>
                    </a:lnTo>
                    <a:lnTo>
                      <a:pt x="2507" y="466"/>
                    </a:lnTo>
                    <a:lnTo>
                      <a:pt x="2504" y="471"/>
                    </a:lnTo>
                    <a:lnTo>
                      <a:pt x="2500" y="475"/>
                    </a:lnTo>
                    <a:lnTo>
                      <a:pt x="2496" y="478"/>
                    </a:lnTo>
                    <a:lnTo>
                      <a:pt x="2488" y="480"/>
                    </a:lnTo>
                    <a:lnTo>
                      <a:pt x="2470" y="479"/>
                    </a:lnTo>
                    <a:lnTo>
                      <a:pt x="2458" y="477"/>
                    </a:lnTo>
                    <a:lnTo>
                      <a:pt x="2451" y="472"/>
                    </a:lnTo>
                    <a:lnTo>
                      <a:pt x="2445" y="469"/>
                    </a:lnTo>
                    <a:lnTo>
                      <a:pt x="2437" y="465"/>
                    </a:lnTo>
                    <a:lnTo>
                      <a:pt x="2427" y="463"/>
                    </a:lnTo>
                    <a:lnTo>
                      <a:pt x="2415" y="460"/>
                    </a:lnTo>
                    <a:lnTo>
                      <a:pt x="2402" y="456"/>
                    </a:lnTo>
                    <a:lnTo>
                      <a:pt x="2391" y="453"/>
                    </a:lnTo>
                    <a:lnTo>
                      <a:pt x="2383" y="455"/>
                    </a:lnTo>
                    <a:lnTo>
                      <a:pt x="2376" y="458"/>
                    </a:lnTo>
                    <a:lnTo>
                      <a:pt x="2369" y="462"/>
                    </a:lnTo>
                    <a:lnTo>
                      <a:pt x="2364" y="466"/>
                    </a:lnTo>
                    <a:lnTo>
                      <a:pt x="2362" y="470"/>
                    </a:lnTo>
                    <a:lnTo>
                      <a:pt x="2360" y="473"/>
                    </a:lnTo>
                    <a:lnTo>
                      <a:pt x="2358" y="477"/>
                    </a:lnTo>
                    <a:lnTo>
                      <a:pt x="2355" y="481"/>
                    </a:lnTo>
                    <a:lnTo>
                      <a:pt x="2351" y="480"/>
                    </a:lnTo>
                    <a:lnTo>
                      <a:pt x="2346" y="477"/>
                    </a:lnTo>
                    <a:lnTo>
                      <a:pt x="2341" y="473"/>
                    </a:lnTo>
                    <a:lnTo>
                      <a:pt x="2336" y="470"/>
                    </a:lnTo>
                    <a:lnTo>
                      <a:pt x="2328" y="466"/>
                    </a:lnTo>
                    <a:lnTo>
                      <a:pt x="2317" y="463"/>
                    </a:lnTo>
                    <a:lnTo>
                      <a:pt x="2307" y="460"/>
                    </a:lnTo>
                    <a:lnTo>
                      <a:pt x="2291" y="458"/>
                    </a:lnTo>
                    <a:lnTo>
                      <a:pt x="2281" y="461"/>
                    </a:lnTo>
                    <a:lnTo>
                      <a:pt x="2276" y="464"/>
                    </a:lnTo>
                    <a:lnTo>
                      <a:pt x="2273" y="468"/>
                    </a:lnTo>
                    <a:lnTo>
                      <a:pt x="2272" y="472"/>
                    </a:lnTo>
                    <a:lnTo>
                      <a:pt x="2270" y="476"/>
                    </a:lnTo>
                    <a:lnTo>
                      <a:pt x="2268" y="479"/>
                    </a:lnTo>
                    <a:lnTo>
                      <a:pt x="2267" y="484"/>
                    </a:lnTo>
                    <a:lnTo>
                      <a:pt x="2261" y="487"/>
                    </a:lnTo>
                    <a:lnTo>
                      <a:pt x="2256" y="491"/>
                    </a:lnTo>
                    <a:lnTo>
                      <a:pt x="2252" y="494"/>
                    </a:lnTo>
                    <a:lnTo>
                      <a:pt x="2247" y="498"/>
                    </a:lnTo>
                    <a:lnTo>
                      <a:pt x="2240" y="501"/>
                    </a:lnTo>
                    <a:lnTo>
                      <a:pt x="2228" y="505"/>
                    </a:lnTo>
                    <a:lnTo>
                      <a:pt x="2214" y="505"/>
                    </a:lnTo>
                    <a:lnTo>
                      <a:pt x="2207" y="501"/>
                    </a:lnTo>
                    <a:close/>
                    <a:moveTo>
                      <a:pt x="3703" y="321"/>
                    </a:moveTo>
                    <a:lnTo>
                      <a:pt x="3704" y="319"/>
                    </a:lnTo>
                    <a:lnTo>
                      <a:pt x="3708" y="316"/>
                    </a:lnTo>
                    <a:lnTo>
                      <a:pt x="3711" y="312"/>
                    </a:lnTo>
                    <a:lnTo>
                      <a:pt x="3716" y="310"/>
                    </a:lnTo>
                    <a:lnTo>
                      <a:pt x="3719" y="306"/>
                    </a:lnTo>
                    <a:lnTo>
                      <a:pt x="3725" y="304"/>
                    </a:lnTo>
                    <a:lnTo>
                      <a:pt x="3739" y="302"/>
                    </a:lnTo>
                    <a:lnTo>
                      <a:pt x="3745" y="304"/>
                    </a:lnTo>
                    <a:lnTo>
                      <a:pt x="3747" y="307"/>
                    </a:lnTo>
                    <a:lnTo>
                      <a:pt x="3751" y="311"/>
                    </a:lnTo>
                    <a:lnTo>
                      <a:pt x="3753" y="313"/>
                    </a:lnTo>
                    <a:lnTo>
                      <a:pt x="3756" y="317"/>
                    </a:lnTo>
                    <a:lnTo>
                      <a:pt x="3759" y="320"/>
                    </a:lnTo>
                    <a:lnTo>
                      <a:pt x="3760" y="322"/>
                    </a:lnTo>
                    <a:lnTo>
                      <a:pt x="3759" y="326"/>
                    </a:lnTo>
                    <a:lnTo>
                      <a:pt x="3757" y="329"/>
                    </a:lnTo>
                    <a:lnTo>
                      <a:pt x="3745" y="329"/>
                    </a:lnTo>
                    <a:lnTo>
                      <a:pt x="3736" y="330"/>
                    </a:lnTo>
                    <a:lnTo>
                      <a:pt x="3729" y="334"/>
                    </a:lnTo>
                    <a:lnTo>
                      <a:pt x="3723" y="336"/>
                    </a:lnTo>
                    <a:lnTo>
                      <a:pt x="3717" y="334"/>
                    </a:lnTo>
                    <a:lnTo>
                      <a:pt x="3713" y="330"/>
                    </a:lnTo>
                    <a:lnTo>
                      <a:pt x="3708" y="328"/>
                    </a:lnTo>
                    <a:lnTo>
                      <a:pt x="3704" y="325"/>
                    </a:lnTo>
                    <a:lnTo>
                      <a:pt x="3703" y="321"/>
                    </a:lnTo>
                    <a:close/>
                    <a:moveTo>
                      <a:pt x="3842" y="286"/>
                    </a:moveTo>
                    <a:lnTo>
                      <a:pt x="3843" y="281"/>
                    </a:lnTo>
                    <a:lnTo>
                      <a:pt x="3844" y="276"/>
                    </a:lnTo>
                    <a:lnTo>
                      <a:pt x="3853" y="272"/>
                    </a:lnTo>
                    <a:lnTo>
                      <a:pt x="3863" y="272"/>
                    </a:lnTo>
                    <a:lnTo>
                      <a:pt x="3867" y="276"/>
                    </a:lnTo>
                    <a:lnTo>
                      <a:pt x="3872" y="281"/>
                    </a:lnTo>
                    <a:lnTo>
                      <a:pt x="3875" y="286"/>
                    </a:lnTo>
                    <a:lnTo>
                      <a:pt x="3870" y="290"/>
                    </a:lnTo>
                    <a:lnTo>
                      <a:pt x="3866" y="296"/>
                    </a:lnTo>
                    <a:lnTo>
                      <a:pt x="3858" y="298"/>
                    </a:lnTo>
                    <a:lnTo>
                      <a:pt x="3843" y="295"/>
                    </a:lnTo>
                    <a:lnTo>
                      <a:pt x="3842" y="290"/>
                    </a:lnTo>
                    <a:lnTo>
                      <a:pt x="3842" y="286"/>
                    </a:lnTo>
                    <a:close/>
                    <a:moveTo>
                      <a:pt x="3892" y="268"/>
                    </a:moveTo>
                    <a:lnTo>
                      <a:pt x="3893" y="267"/>
                    </a:lnTo>
                    <a:lnTo>
                      <a:pt x="3896" y="267"/>
                    </a:lnTo>
                    <a:lnTo>
                      <a:pt x="3897" y="267"/>
                    </a:lnTo>
                    <a:lnTo>
                      <a:pt x="3898" y="268"/>
                    </a:lnTo>
                    <a:lnTo>
                      <a:pt x="3897" y="268"/>
                    </a:lnTo>
                    <a:lnTo>
                      <a:pt x="3896" y="268"/>
                    </a:lnTo>
                    <a:lnTo>
                      <a:pt x="3893" y="268"/>
                    </a:lnTo>
                    <a:lnTo>
                      <a:pt x="3892" y="268"/>
                    </a:lnTo>
                    <a:close/>
                    <a:moveTo>
                      <a:pt x="4128" y="233"/>
                    </a:moveTo>
                    <a:lnTo>
                      <a:pt x="4132" y="230"/>
                    </a:lnTo>
                    <a:lnTo>
                      <a:pt x="4137" y="228"/>
                    </a:lnTo>
                    <a:lnTo>
                      <a:pt x="4142" y="228"/>
                    </a:lnTo>
                    <a:lnTo>
                      <a:pt x="4152" y="229"/>
                    </a:lnTo>
                    <a:lnTo>
                      <a:pt x="4157" y="230"/>
                    </a:lnTo>
                    <a:lnTo>
                      <a:pt x="4158" y="233"/>
                    </a:lnTo>
                    <a:lnTo>
                      <a:pt x="4157" y="234"/>
                    </a:lnTo>
                    <a:lnTo>
                      <a:pt x="4155" y="236"/>
                    </a:lnTo>
                    <a:lnTo>
                      <a:pt x="4146" y="237"/>
                    </a:lnTo>
                    <a:lnTo>
                      <a:pt x="4138" y="237"/>
                    </a:lnTo>
                    <a:lnTo>
                      <a:pt x="4134" y="236"/>
                    </a:lnTo>
                    <a:lnTo>
                      <a:pt x="4132" y="234"/>
                    </a:lnTo>
                    <a:lnTo>
                      <a:pt x="4128" y="233"/>
                    </a:lnTo>
                    <a:close/>
                    <a:moveTo>
                      <a:pt x="5507" y="233"/>
                    </a:moveTo>
                    <a:lnTo>
                      <a:pt x="5504" y="228"/>
                    </a:lnTo>
                    <a:lnTo>
                      <a:pt x="5503" y="223"/>
                    </a:lnTo>
                    <a:lnTo>
                      <a:pt x="5501" y="219"/>
                    </a:lnTo>
                    <a:lnTo>
                      <a:pt x="5500" y="214"/>
                    </a:lnTo>
                    <a:lnTo>
                      <a:pt x="5502" y="209"/>
                    </a:lnTo>
                    <a:lnTo>
                      <a:pt x="5503" y="205"/>
                    </a:lnTo>
                    <a:lnTo>
                      <a:pt x="5505" y="200"/>
                    </a:lnTo>
                    <a:lnTo>
                      <a:pt x="5507" y="196"/>
                    </a:lnTo>
                    <a:lnTo>
                      <a:pt x="5507" y="191"/>
                    </a:lnTo>
                    <a:lnTo>
                      <a:pt x="5505" y="186"/>
                    </a:lnTo>
                    <a:lnTo>
                      <a:pt x="5505" y="182"/>
                    </a:lnTo>
                    <a:lnTo>
                      <a:pt x="5504" y="177"/>
                    </a:lnTo>
                    <a:lnTo>
                      <a:pt x="5503" y="173"/>
                    </a:lnTo>
                    <a:lnTo>
                      <a:pt x="5502" y="168"/>
                    </a:lnTo>
                    <a:lnTo>
                      <a:pt x="5500" y="163"/>
                    </a:lnTo>
                    <a:lnTo>
                      <a:pt x="5498" y="159"/>
                    </a:lnTo>
                    <a:lnTo>
                      <a:pt x="5498" y="154"/>
                    </a:lnTo>
                    <a:lnTo>
                      <a:pt x="5497" y="150"/>
                    </a:lnTo>
                    <a:lnTo>
                      <a:pt x="5496" y="145"/>
                    </a:lnTo>
                    <a:lnTo>
                      <a:pt x="5496" y="140"/>
                    </a:lnTo>
                    <a:lnTo>
                      <a:pt x="5497" y="135"/>
                    </a:lnTo>
                    <a:lnTo>
                      <a:pt x="5498" y="130"/>
                    </a:lnTo>
                    <a:lnTo>
                      <a:pt x="5500" y="125"/>
                    </a:lnTo>
                    <a:lnTo>
                      <a:pt x="5513" y="124"/>
                    </a:lnTo>
                    <a:lnTo>
                      <a:pt x="5524" y="129"/>
                    </a:lnTo>
                    <a:lnTo>
                      <a:pt x="5530" y="125"/>
                    </a:lnTo>
                    <a:lnTo>
                      <a:pt x="5547" y="122"/>
                    </a:lnTo>
                    <a:lnTo>
                      <a:pt x="5562" y="122"/>
                    </a:lnTo>
                    <a:lnTo>
                      <a:pt x="5565" y="126"/>
                    </a:lnTo>
                    <a:lnTo>
                      <a:pt x="5564" y="131"/>
                    </a:lnTo>
                    <a:lnTo>
                      <a:pt x="5563" y="136"/>
                    </a:lnTo>
                    <a:lnTo>
                      <a:pt x="5562" y="140"/>
                    </a:lnTo>
                    <a:lnTo>
                      <a:pt x="5560" y="145"/>
                    </a:lnTo>
                    <a:lnTo>
                      <a:pt x="5556" y="150"/>
                    </a:lnTo>
                    <a:lnTo>
                      <a:pt x="5553" y="154"/>
                    </a:lnTo>
                    <a:lnTo>
                      <a:pt x="5548" y="159"/>
                    </a:lnTo>
                    <a:lnTo>
                      <a:pt x="5546" y="163"/>
                    </a:lnTo>
                    <a:lnTo>
                      <a:pt x="5545" y="168"/>
                    </a:lnTo>
                    <a:lnTo>
                      <a:pt x="5543" y="173"/>
                    </a:lnTo>
                    <a:lnTo>
                      <a:pt x="5538" y="176"/>
                    </a:lnTo>
                    <a:lnTo>
                      <a:pt x="5538" y="181"/>
                    </a:lnTo>
                    <a:lnTo>
                      <a:pt x="5542" y="185"/>
                    </a:lnTo>
                    <a:lnTo>
                      <a:pt x="5543" y="190"/>
                    </a:lnTo>
                    <a:lnTo>
                      <a:pt x="5545" y="194"/>
                    </a:lnTo>
                    <a:lnTo>
                      <a:pt x="5545" y="199"/>
                    </a:lnTo>
                    <a:lnTo>
                      <a:pt x="5545" y="204"/>
                    </a:lnTo>
                    <a:lnTo>
                      <a:pt x="5545" y="208"/>
                    </a:lnTo>
                    <a:lnTo>
                      <a:pt x="5545" y="213"/>
                    </a:lnTo>
                    <a:lnTo>
                      <a:pt x="5538" y="218"/>
                    </a:lnTo>
                    <a:lnTo>
                      <a:pt x="5527" y="222"/>
                    </a:lnTo>
                    <a:lnTo>
                      <a:pt x="5519" y="227"/>
                    </a:lnTo>
                    <a:lnTo>
                      <a:pt x="5511" y="230"/>
                    </a:lnTo>
                    <a:lnTo>
                      <a:pt x="5507" y="233"/>
                    </a:lnTo>
                    <a:close/>
                  </a:path>
                </a:pathLst>
              </a:custGeom>
              <a:solidFill>
                <a:srgbClr val="6B6B6B"/>
              </a:solidFill>
              <a:ln w="9525">
                <a:noFill/>
                <a:round/>
                <a:headEnd/>
                <a:tailEnd/>
              </a:ln>
            </p:spPr>
            <p:txBody>
              <a:bodyPr/>
              <a:lstStyle/>
              <a:p>
                <a:endParaRPr lang="ru-RU"/>
              </a:p>
            </p:txBody>
          </p:sp>
          <p:sp>
            <p:nvSpPr>
              <p:cNvPr id="22798" name="Freeform 16"/>
              <p:cNvSpPr>
                <a:spLocks noEditPoints="1"/>
              </p:cNvSpPr>
              <p:nvPr/>
            </p:nvSpPr>
            <p:spPr bwMode="auto">
              <a:xfrm>
                <a:off x="714" y="1189"/>
                <a:ext cx="3238" cy="635"/>
              </a:xfrm>
              <a:custGeom>
                <a:avLst/>
                <a:gdLst>
                  <a:gd name="T0" fmla="*/ 6 w 6474"/>
                  <a:gd name="T1" fmla="*/ 1 h 1270"/>
                  <a:gd name="T2" fmla="*/ 7 w 6474"/>
                  <a:gd name="T3" fmla="*/ 2 h 1270"/>
                  <a:gd name="T4" fmla="*/ 7 w 6474"/>
                  <a:gd name="T5" fmla="*/ 5 h 1270"/>
                  <a:gd name="T6" fmla="*/ 11 w 6474"/>
                  <a:gd name="T7" fmla="*/ 5 h 1270"/>
                  <a:gd name="T8" fmla="*/ 16 w 6474"/>
                  <a:gd name="T9" fmla="*/ 5 h 1270"/>
                  <a:gd name="T10" fmla="*/ 20 w 6474"/>
                  <a:gd name="T11" fmla="*/ 5 h 1270"/>
                  <a:gd name="T12" fmla="*/ 24 w 6474"/>
                  <a:gd name="T13" fmla="*/ 5 h 1270"/>
                  <a:gd name="T14" fmla="*/ 29 w 6474"/>
                  <a:gd name="T15" fmla="*/ 5 h 1270"/>
                  <a:gd name="T16" fmla="*/ 30 w 6474"/>
                  <a:gd name="T17" fmla="*/ 6 h 1270"/>
                  <a:gd name="T18" fmla="*/ 30 w 6474"/>
                  <a:gd name="T19" fmla="*/ 7 h 1270"/>
                  <a:gd name="T20" fmla="*/ 33 w 6474"/>
                  <a:gd name="T21" fmla="*/ 9 h 1270"/>
                  <a:gd name="T22" fmla="*/ 34 w 6474"/>
                  <a:gd name="T23" fmla="*/ 7 h 1270"/>
                  <a:gd name="T24" fmla="*/ 40 w 6474"/>
                  <a:gd name="T25" fmla="*/ 7 h 1270"/>
                  <a:gd name="T26" fmla="*/ 41 w 6474"/>
                  <a:gd name="T27" fmla="*/ 6 h 1270"/>
                  <a:gd name="T28" fmla="*/ 41 w 6474"/>
                  <a:gd name="T29" fmla="*/ 5 h 1270"/>
                  <a:gd name="T30" fmla="*/ 43 w 6474"/>
                  <a:gd name="T31" fmla="*/ 3 h 1270"/>
                  <a:gd name="T32" fmla="*/ 44 w 6474"/>
                  <a:gd name="T33" fmla="*/ 3 h 1270"/>
                  <a:gd name="T34" fmla="*/ 45 w 6474"/>
                  <a:gd name="T35" fmla="*/ 5 h 1270"/>
                  <a:gd name="T36" fmla="*/ 47 w 6474"/>
                  <a:gd name="T37" fmla="*/ 5 h 1270"/>
                  <a:gd name="T38" fmla="*/ 49 w 6474"/>
                  <a:gd name="T39" fmla="*/ 5 h 1270"/>
                  <a:gd name="T40" fmla="*/ 50 w 6474"/>
                  <a:gd name="T41" fmla="*/ 5 h 1270"/>
                  <a:gd name="T42" fmla="*/ 6 w 6474"/>
                  <a:gd name="T43" fmla="*/ 10 h 1270"/>
                  <a:gd name="T44" fmla="*/ 6 w 6474"/>
                  <a:gd name="T45" fmla="*/ 7 h 1270"/>
                  <a:gd name="T46" fmla="*/ 4 w 6474"/>
                  <a:gd name="T47" fmla="*/ 5 h 1270"/>
                  <a:gd name="T48" fmla="*/ 3 w 6474"/>
                  <a:gd name="T49" fmla="*/ 5 h 1270"/>
                  <a:gd name="T50" fmla="*/ 1 w 6474"/>
                  <a:gd name="T51" fmla="*/ 2 h 1270"/>
                  <a:gd name="T52" fmla="*/ 1 w 6474"/>
                  <a:gd name="T53" fmla="*/ 1 h 1270"/>
                  <a:gd name="T54" fmla="*/ 3 w 6474"/>
                  <a:gd name="T55" fmla="*/ 1 h 1270"/>
                  <a:gd name="T56" fmla="*/ 17 w 6474"/>
                  <a:gd name="T57" fmla="*/ 4 h 1270"/>
                  <a:gd name="T58" fmla="*/ 18 w 6474"/>
                  <a:gd name="T59" fmla="*/ 2 h 1270"/>
                  <a:gd name="T60" fmla="*/ 20 w 6474"/>
                  <a:gd name="T61" fmla="*/ 3 h 1270"/>
                  <a:gd name="T62" fmla="*/ 18 w 6474"/>
                  <a:gd name="T63" fmla="*/ 3 h 1270"/>
                  <a:gd name="T64" fmla="*/ 30 w 6474"/>
                  <a:gd name="T65" fmla="*/ 2 h 1270"/>
                  <a:gd name="T66" fmla="*/ 43 w 6474"/>
                  <a:gd name="T67" fmla="*/ 1 h 1270"/>
                  <a:gd name="T68" fmla="*/ 6 w 6474"/>
                  <a:gd name="T69" fmla="*/ 1 h 1270"/>
                  <a:gd name="T70" fmla="*/ 6 w 6474"/>
                  <a:gd name="T71" fmla="*/ 1 h 1270"/>
                  <a:gd name="T72" fmla="*/ 7 w 6474"/>
                  <a:gd name="T73" fmla="*/ 3 h 1270"/>
                  <a:gd name="T74" fmla="*/ 7 w 6474"/>
                  <a:gd name="T75" fmla="*/ 5 h 1270"/>
                  <a:gd name="T76" fmla="*/ 11 w 6474"/>
                  <a:gd name="T77" fmla="*/ 5 h 1270"/>
                  <a:gd name="T78" fmla="*/ 17 w 6474"/>
                  <a:gd name="T79" fmla="*/ 5 h 1270"/>
                  <a:gd name="T80" fmla="*/ 20 w 6474"/>
                  <a:gd name="T81" fmla="*/ 5 h 1270"/>
                  <a:gd name="T82" fmla="*/ 25 w 6474"/>
                  <a:gd name="T83" fmla="*/ 5 h 1270"/>
                  <a:gd name="T84" fmla="*/ 29 w 6474"/>
                  <a:gd name="T85" fmla="*/ 5 h 1270"/>
                  <a:gd name="T86" fmla="*/ 30 w 6474"/>
                  <a:gd name="T87" fmla="*/ 6 h 1270"/>
                  <a:gd name="T88" fmla="*/ 30 w 6474"/>
                  <a:gd name="T89" fmla="*/ 9 h 1270"/>
                  <a:gd name="T90" fmla="*/ 31 w 6474"/>
                  <a:gd name="T91" fmla="*/ 10 h 1270"/>
                  <a:gd name="T92" fmla="*/ 6 w 6474"/>
                  <a:gd name="T93" fmla="*/ 9 h 1270"/>
                  <a:gd name="T94" fmla="*/ 6 w 6474"/>
                  <a:gd name="T95" fmla="*/ 7 h 1270"/>
                  <a:gd name="T96" fmla="*/ 4 w 6474"/>
                  <a:gd name="T97" fmla="*/ 5 h 1270"/>
                  <a:gd name="T98" fmla="*/ 2 w 6474"/>
                  <a:gd name="T99" fmla="*/ 3 h 1270"/>
                  <a:gd name="T100" fmla="*/ 2 w 6474"/>
                  <a:gd name="T101" fmla="*/ 2 h 1270"/>
                  <a:gd name="T102" fmla="*/ 3 w 6474"/>
                  <a:gd name="T103" fmla="*/ 1 h 1270"/>
                  <a:gd name="T104" fmla="*/ 37 w 6474"/>
                  <a:gd name="T105" fmla="*/ 10 h 1270"/>
                  <a:gd name="T106" fmla="*/ 38 w 6474"/>
                  <a:gd name="T107" fmla="*/ 10 h 1270"/>
                  <a:gd name="T108" fmla="*/ 40 w 6474"/>
                  <a:gd name="T109" fmla="*/ 9 h 1270"/>
                  <a:gd name="T110" fmla="*/ 41 w 6474"/>
                  <a:gd name="T111" fmla="*/ 7 h 1270"/>
                  <a:gd name="T112" fmla="*/ 42 w 6474"/>
                  <a:gd name="T113" fmla="*/ 5 h 1270"/>
                  <a:gd name="T114" fmla="*/ 44 w 6474"/>
                  <a:gd name="T115" fmla="*/ 5 h 1270"/>
                  <a:gd name="T116" fmla="*/ 47 w 6474"/>
                  <a:gd name="T117" fmla="*/ 5 h 1270"/>
                  <a:gd name="T118" fmla="*/ 51 w 6474"/>
                  <a:gd name="T119" fmla="*/ 5 h 1270"/>
                  <a:gd name="T120" fmla="*/ 36 w 6474"/>
                  <a:gd name="T121" fmla="*/ 10 h 1270"/>
                  <a:gd name="T122" fmla="*/ 18 w 6474"/>
                  <a:gd name="T123" fmla="*/ 3 h 1270"/>
                  <a:gd name="T124" fmla="*/ 20 w 6474"/>
                  <a:gd name="T125" fmla="*/ 2 h 12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474"/>
                  <a:gd name="T190" fmla="*/ 0 h 1270"/>
                  <a:gd name="T191" fmla="*/ 6474 w 6474"/>
                  <a:gd name="T192" fmla="*/ 1270 h 12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474" h="1270">
                    <a:moveTo>
                      <a:pt x="689" y="0"/>
                    </a:moveTo>
                    <a:lnTo>
                      <a:pt x="689" y="3"/>
                    </a:lnTo>
                    <a:lnTo>
                      <a:pt x="688" y="7"/>
                    </a:lnTo>
                    <a:lnTo>
                      <a:pt x="688" y="10"/>
                    </a:lnTo>
                    <a:lnTo>
                      <a:pt x="688" y="14"/>
                    </a:lnTo>
                    <a:lnTo>
                      <a:pt x="688" y="17"/>
                    </a:lnTo>
                    <a:lnTo>
                      <a:pt x="687" y="20"/>
                    </a:lnTo>
                    <a:lnTo>
                      <a:pt x="687" y="24"/>
                    </a:lnTo>
                    <a:lnTo>
                      <a:pt x="687" y="29"/>
                    </a:lnTo>
                    <a:lnTo>
                      <a:pt x="687" y="32"/>
                    </a:lnTo>
                    <a:lnTo>
                      <a:pt x="685" y="35"/>
                    </a:lnTo>
                    <a:lnTo>
                      <a:pt x="685" y="39"/>
                    </a:lnTo>
                    <a:lnTo>
                      <a:pt x="685" y="42"/>
                    </a:lnTo>
                    <a:lnTo>
                      <a:pt x="685" y="46"/>
                    </a:lnTo>
                    <a:lnTo>
                      <a:pt x="685" y="49"/>
                    </a:lnTo>
                    <a:lnTo>
                      <a:pt x="684" y="53"/>
                    </a:lnTo>
                    <a:lnTo>
                      <a:pt x="683" y="56"/>
                    </a:lnTo>
                    <a:lnTo>
                      <a:pt x="682" y="60"/>
                    </a:lnTo>
                    <a:lnTo>
                      <a:pt x="681" y="64"/>
                    </a:lnTo>
                    <a:lnTo>
                      <a:pt x="680" y="68"/>
                    </a:lnTo>
                    <a:lnTo>
                      <a:pt x="679" y="71"/>
                    </a:lnTo>
                    <a:lnTo>
                      <a:pt x="675" y="75"/>
                    </a:lnTo>
                    <a:lnTo>
                      <a:pt x="672" y="78"/>
                    </a:lnTo>
                    <a:lnTo>
                      <a:pt x="666" y="82"/>
                    </a:lnTo>
                    <a:lnTo>
                      <a:pt x="658" y="85"/>
                    </a:lnTo>
                    <a:lnTo>
                      <a:pt x="650" y="87"/>
                    </a:lnTo>
                    <a:lnTo>
                      <a:pt x="644" y="91"/>
                    </a:lnTo>
                    <a:lnTo>
                      <a:pt x="638" y="94"/>
                    </a:lnTo>
                    <a:lnTo>
                      <a:pt x="634" y="98"/>
                    </a:lnTo>
                    <a:lnTo>
                      <a:pt x="630" y="101"/>
                    </a:lnTo>
                    <a:lnTo>
                      <a:pt x="628" y="105"/>
                    </a:lnTo>
                    <a:lnTo>
                      <a:pt x="626" y="109"/>
                    </a:lnTo>
                    <a:lnTo>
                      <a:pt x="623" y="113"/>
                    </a:lnTo>
                    <a:lnTo>
                      <a:pt x="622" y="116"/>
                    </a:lnTo>
                    <a:lnTo>
                      <a:pt x="620" y="120"/>
                    </a:lnTo>
                    <a:lnTo>
                      <a:pt x="619" y="123"/>
                    </a:lnTo>
                    <a:lnTo>
                      <a:pt x="619" y="126"/>
                    </a:lnTo>
                    <a:lnTo>
                      <a:pt x="621" y="130"/>
                    </a:lnTo>
                    <a:lnTo>
                      <a:pt x="623" y="133"/>
                    </a:lnTo>
                    <a:lnTo>
                      <a:pt x="627" y="137"/>
                    </a:lnTo>
                    <a:lnTo>
                      <a:pt x="629" y="140"/>
                    </a:lnTo>
                    <a:lnTo>
                      <a:pt x="632" y="144"/>
                    </a:lnTo>
                    <a:lnTo>
                      <a:pt x="643" y="147"/>
                    </a:lnTo>
                    <a:lnTo>
                      <a:pt x="658" y="148"/>
                    </a:lnTo>
                    <a:lnTo>
                      <a:pt x="668" y="152"/>
                    </a:lnTo>
                    <a:lnTo>
                      <a:pt x="680" y="155"/>
                    </a:lnTo>
                    <a:lnTo>
                      <a:pt x="692" y="158"/>
                    </a:lnTo>
                    <a:lnTo>
                      <a:pt x="707" y="160"/>
                    </a:lnTo>
                    <a:lnTo>
                      <a:pt x="722" y="161"/>
                    </a:lnTo>
                    <a:lnTo>
                      <a:pt x="729" y="165"/>
                    </a:lnTo>
                    <a:lnTo>
                      <a:pt x="735" y="168"/>
                    </a:lnTo>
                    <a:lnTo>
                      <a:pt x="741" y="171"/>
                    </a:lnTo>
                    <a:lnTo>
                      <a:pt x="749" y="175"/>
                    </a:lnTo>
                    <a:lnTo>
                      <a:pt x="756" y="178"/>
                    </a:lnTo>
                    <a:lnTo>
                      <a:pt x="759" y="182"/>
                    </a:lnTo>
                    <a:lnTo>
                      <a:pt x="761" y="185"/>
                    </a:lnTo>
                    <a:lnTo>
                      <a:pt x="765" y="189"/>
                    </a:lnTo>
                    <a:lnTo>
                      <a:pt x="767" y="192"/>
                    </a:lnTo>
                    <a:lnTo>
                      <a:pt x="771" y="196"/>
                    </a:lnTo>
                    <a:lnTo>
                      <a:pt x="775" y="199"/>
                    </a:lnTo>
                    <a:lnTo>
                      <a:pt x="780" y="203"/>
                    </a:lnTo>
                    <a:lnTo>
                      <a:pt x="785" y="206"/>
                    </a:lnTo>
                    <a:lnTo>
                      <a:pt x="789" y="209"/>
                    </a:lnTo>
                    <a:lnTo>
                      <a:pt x="793" y="213"/>
                    </a:lnTo>
                    <a:lnTo>
                      <a:pt x="794" y="218"/>
                    </a:lnTo>
                    <a:lnTo>
                      <a:pt x="795" y="221"/>
                    </a:lnTo>
                    <a:lnTo>
                      <a:pt x="796" y="224"/>
                    </a:lnTo>
                    <a:lnTo>
                      <a:pt x="797" y="228"/>
                    </a:lnTo>
                    <a:lnTo>
                      <a:pt x="798" y="231"/>
                    </a:lnTo>
                    <a:lnTo>
                      <a:pt x="797" y="235"/>
                    </a:lnTo>
                    <a:lnTo>
                      <a:pt x="797" y="238"/>
                    </a:lnTo>
                    <a:lnTo>
                      <a:pt x="796" y="242"/>
                    </a:lnTo>
                    <a:lnTo>
                      <a:pt x="795" y="245"/>
                    </a:lnTo>
                    <a:lnTo>
                      <a:pt x="794" y="249"/>
                    </a:lnTo>
                    <a:lnTo>
                      <a:pt x="793" y="253"/>
                    </a:lnTo>
                    <a:lnTo>
                      <a:pt x="790" y="257"/>
                    </a:lnTo>
                    <a:lnTo>
                      <a:pt x="789" y="260"/>
                    </a:lnTo>
                    <a:lnTo>
                      <a:pt x="787" y="264"/>
                    </a:lnTo>
                    <a:lnTo>
                      <a:pt x="786" y="267"/>
                    </a:lnTo>
                    <a:lnTo>
                      <a:pt x="785" y="271"/>
                    </a:lnTo>
                    <a:lnTo>
                      <a:pt x="783" y="274"/>
                    </a:lnTo>
                    <a:lnTo>
                      <a:pt x="782" y="277"/>
                    </a:lnTo>
                    <a:lnTo>
                      <a:pt x="781" y="281"/>
                    </a:lnTo>
                    <a:lnTo>
                      <a:pt x="780" y="284"/>
                    </a:lnTo>
                    <a:lnTo>
                      <a:pt x="780" y="288"/>
                    </a:lnTo>
                    <a:lnTo>
                      <a:pt x="780" y="292"/>
                    </a:lnTo>
                    <a:lnTo>
                      <a:pt x="780" y="296"/>
                    </a:lnTo>
                    <a:lnTo>
                      <a:pt x="780" y="299"/>
                    </a:lnTo>
                    <a:lnTo>
                      <a:pt x="780" y="303"/>
                    </a:lnTo>
                    <a:lnTo>
                      <a:pt x="781" y="306"/>
                    </a:lnTo>
                    <a:lnTo>
                      <a:pt x="783" y="310"/>
                    </a:lnTo>
                    <a:lnTo>
                      <a:pt x="786" y="313"/>
                    </a:lnTo>
                    <a:lnTo>
                      <a:pt x="788" y="317"/>
                    </a:lnTo>
                    <a:lnTo>
                      <a:pt x="789" y="320"/>
                    </a:lnTo>
                    <a:lnTo>
                      <a:pt x="793" y="324"/>
                    </a:lnTo>
                    <a:lnTo>
                      <a:pt x="796" y="327"/>
                    </a:lnTo>
                    <a:lnTo>
                      <a:pt x="799" y="330"/>
                    </a:lnTo>
                    <a:lnTo>
                      <a:pt x="803" y="334"/>
                    </a:lnTo>
                    <a:lnTo>
                      <a:pt x="806" y="339"/>
                    </a:lnTo>
                    <a:lnTo>
                      <a:pt x="811" y="342"/>
                    </a:lnTo>
                    <a:lnTo>
                      <a:pt x="817" y="345"/>
                    </a:lnTo>
                    <a:lnTo>
                      <a:pt x="821" y="349"/>
                    </a:lnTo>
                    <a:lnTo>
                      <a:pt x="826" y="352"/>
                    </a:lnTo>
                    <a:lnTo>
                      <a:pt x="826" y="356"/>
                    </a:lnTo>
                    <a:lnTo>
                      <a:pt x="826" y="359"/>
                    </a:lnTo>
                    <a:lnTo>
                      <a:pt x="821" y="363"/>
                    </a:lnTo>
                    <a:lnTo>
                      <a:pt x="817" y="366"/>
                    </a:lnTo>
                    <a:lnTo>
                      <a:pt x="812" y="370"/>
                    </a:lnTo>
                    <a:lnTo>
                      <a:pt x="809" y="373"/>
                    </a:lnTo>
                    <a:lnTo>
                      <a:pt x="808" y="377"/>
                    </a:lnTo>
                    <a:lnTo>
                      <a:pt x="808" y="380"/>
                    </a:lnTo>
                    <a:lnTo>
                      <a:pt x="808" y="384"/>
                    </a:lnTo>
                    <a:lnTo>
                      <a:pt x="806" y="387"/>
                    </a:lnTo>
                    <a:lnTo>
                      <a:pt x="806" y="390"/>
                    </a:lnTo>
                    <a:lnTo>
                      <a:pt x="808" y="394"/>
                    </a:lnTo>
                    <a:lnTo>
                      <a:pt x="812" y="397"/>
                    </a:lnTo>
                    <a:lnTo>
                      <a:pt x="820" y="401"/>
                    </a:lnTo>
                    <a:lnTo>
                      <a:pt x="827" y="404"/>
                    </a:lnTo>
                    <a:lnTo>
                      <a:pt x="832" y="408"/>
                    </a:lnTo>
                    <a:lnTo>
                      <a:pt x="835" y="411"/>
                    </a:lnTo>
                    <a:lnTo>
                      <a:pt x="840" y="415"/>
                    </a:lnTo>
                    <a:lnTo>
                      <a:pt x="843" y="418"/>
                    </a:lnTo>
                    <a:lnTo>
                      <a:pt x="844" y="422"/>
                    </a:lnTo>
                    <a:lnTo>
                      <a:pt x="846" y="425"/>
                    </a:lnTo>
                    <a:lnTo>
                      <a:pt x="848" y="430"/>
                    </a:lnTo>
                    <a:lnTo>
                      <a:pt x="847" y="433"/>
                    </a:lnTo>
                    <a:lnTo>
                      <a:pt x="846" y="437"/>
                    </a:lnTo>
                    <a:lnTo>
                      <a:pt x="844" y="440"/>
                    </a:lnTo>
                    <a:lnTo>
                      <a:pt x="844" y="443"/>
                    </a:lnTo>
                    <a:lnTo>
                      <a:pt x="843" y="447"/>
                    </a:lnTo>
                    <a:lnTo>
                      <a:pt x="840" y="450"/>
                    </a:lnTo>
                    <a:lnTo>
                      <a:pt x="836" y="454"/>
                    </a:lnTo>
                    <a:lnTo>
                      <a:pt x="834" y="457"/>
                    </a:lnTo>
                    <a:lnTo>
                      <a:pt x="831" y="461"/>
                    </a:lnTo>
                    <a:lnTo>
                      <a:pt x="827" y="464"/>
                    </a:lnTo>
                    <a:lnTo>
                      <a:pt x="825" y="468"/>
                    </a:lnTo>
                    <a:lnTo>
                      <a:pt x="823" y="471"/>
                    </a:lnTo>
                    <a:lnTo>
                      <a:pt x="821" y="476"/>
                    </a:lnTo>
                    <a:lnTo>
                      <a:pt x="819" y="479"/>
                    </a:lnTo>
                    <a:lnTo>
                      <a:pt x="817" y="483"/>
                    </a:lnTo>
                    <a:lnTo>
                      <a:pt x="817" y="486"/>
                    </a:lnTo>
                    <a:lnTo>
                      <a:pt x="816" y="490"/>
                    </a:lnTo>
                    <a:lnTo>
                      <a:pt x="816" y="493"/>
                    </a:lnTo>
                    <a:lnTo>
                      <a:pt x="816" y="496"/>
                    </a:lnTo>
                    <a:lnTo>
                      <a:pt x="816" y="500"/>
                    </a:lnTo>
                    <a:lnTo>
                      <a:pt x="816" y="503"/>
                    </a:lnTo>
                    <a:lnTo>
                      <a:pt x="817" y="507"/>
                    </a:lnTo>
                    <a:lnTo>
                      <a:pt x="818" y="511"/>
                    </a:lnTo>
                    <a:lnTo>
                      <a:pt x="819" y="515"/>
                    </a:lnTo>
                    <a:lnTo>
                      <a:pt x="820" y="518"/>
                    </a:lnTo>
                    <a:lnTo>
                      <a:pt x="821" y="522"/>
                    </a:lnTo>
                    <a:lnTo>
                      <a:pt x="824" y="525"/>
                    </a:lnTo>
                    <a:lnTo>
                      <a:pt x="825" y="529"/>
                    </a:lnTo>
                    <a:lnTo>
                      <a:pt x="827" y="532"/>
                    </a:lnTo>
                    <a:lnTo>
                      <a:pt x="829" y="536"/>
                    </a:lnTo>
                    <a:lnTo>
                      <a:pt x="833" y="539"/>
                    </a:lnTo>
                    <a:lnTo>
                      <a:pt x="836" y="543"/>
                    </a:lnTo>
                    <a:lnTo>
                      <a:pt x="840" y="546"/>
                    </a:lnTo>
                    <a:lnTo>
                      <a:pt x="843" y="549"/>
                    </a:lnTo>
                    <a:lnTo>
                      <a:pt x="850" y="553"/>
                    </a:lnTo>
                    <a:lnTo>
                      <a:pt x="856" y="556"/>
                    </a:lnTo>
                    <a:lnTo>
                      <a:pt x="862" y="560"/>
                    </a:lnTo>
                    <a:lnTo>
                      <a:pt x="866" y="563"/>
                    </a:lnTo>
                    <a:lnTo>
                      <a:pt x="870" y="567"/>
                    </a:lnTo>
                    <a:lnTo>
                      <a:pt x="874" y="570"/>
                    </a:lnTo>
                    <a:lnTo>
                      <a:pt x="878" y="574"/>
                    </a:lnTo>
                    <a:lnTo>
                      <a:pt x="884" y="577"/>
                    </a:lnTo>
                    <a:lnTo>
                      <a:pt x="889" y="581"/>
                    </a:lnTo>
                    <a:lnTo>
                      <a:pt x="895" y="584"/>
                    </a:lnTo>
                    <a:lnTo>
                      <a:pt x="903" y="588"/>
                    </a:lnTo>
                    <a:lnTo>
                      <a:pt x="910" y="591"/>
                    </a:lnTo>
                    <a:lnTo>
                      <a:pt x="918" y="594"/>
                    </a:lnTo>
                    <a:lnTo>
                      <a:pt x="927" y="597"/>
                    </a:lnTo>
                    <a:lnTo>
                      <a:pt x="939" y="600"/>
                    </a:lnTo>
                    <a:lnTo>
                      <a:pt x="952" y="602"/>
                    </a:lnTo>
                    <a:lnTo>
                      <a:pt x="964" y="606"/>
                    </a:lnTo>
                    <a:lnTo>
                      <a:pt x="984" y="606"/>
                    </a:lnTo>
                    <a:lnTo>
                      <a:pt x="1002" y="606"/>
                    </a:lnTo>
                    <a:lnTo>
                      <a:pt x="1021" y="607"/>
                    </a:lnTo>
                    <a:lnTo>
                      <a:pt x="1038" y="606"/>
                    </a:lnTo>
                    <a:lnTo>
                      <a:pt x="1053" y="604"/>
                    </a:lnTo>
                    <a:lnTo>
                      <a:pt x="1069" y="601"/>
                    </a:lnTo>
                    <a:lnTo>
                      <a:pt x="1084" y="599"/>
                    </a:lnTo>
                    <a:lnTo>
                      <a:pt x="1097" y="597"/>
                    </a:lnTo>
                    <a:lnTo>
                      <a:pt x="1108" y="594"/>
                    </a:lnTo>
                    <a:lnTo>
                      <a:pt x="1119" y="591"/>
                    </a:lnTo>
                    <a:lnTo>
                      <a:pt x="1130" y="589"/>
                    </a:lnTo>
                    <a:lnTo>
                      <a:pt x="1144" y="585"/>
                    </a:lnTo>
                    <a:lnTo>
                      <a:pt x="1160" y="584"/>
                    </a:lnTo>
                    <a:lnTo>
                      <a:pt x="1176" y="583"/>
                    </a:lnTo>
                    <a:lnTo>
                      <a:pt x="1190" y="585"/>
                    </a:lnTo>
                    <a:lnTo>
                      <a:pt x="1202" y="589"/>
                    </a:lnTo>
                    <a:lnTo>
                      <a:pt x="1212" y="591"/>
                    </a:lnTo>
                    <a:lnTo>
                      <a:pt x="1221" y="594"/>
                    </a:lnTo>
                    <a:lnTo>
                      <a:pt x="1230" y="598"/>
                    </a:lnTo>
                    <a:lnTo>
                      <a:pt x="1241" y="601"/>
                    </a:lnTo>
                    <a:lnTo>
                      <a:pt x="1250" y="604"/>
                    </a:lnTo>
                    <a:lnTo>
                      <a:pt x="1259" y="607"/>
                    </a:lnTo>
                    <a:lnTo>
                      <a:pt x="1273" y="609"/>
                    </a:lnTo>
                    <a:lnTo>
                      <a:pt x="1286" y="612"/>
                    </a:lnTo>
                    <a:lnTo>
                      <a:pt x="1298" y="615"/>
                    </a:lnTo>
                    <a:lnTo>
                      <a:pt x="1312" y="617"/>
                    </a:lnTo>
                    <a:lnTo>
                      <a:pt x="1324" y="620"/>
                    </a:lnTo>
                    <a:lnTo>
                      <a:pt x="1340" y="622"/>
                    </a:lnTo>
                    <a:lnTo>
                      <a:pt x="1356" y="621"/>
                    </a:lnTo>
                    <a:lnTo>
                      <a:pt x="1371" y="621"/>
                    </a:lnTo>
                    <a:lnTo>
                      <a:pt x="1387" y="622"/>
                    </a:lnTo>
                    <a:lnTo>
                      <a:pt x="1404" y="624"/>
                    </a:lnTo>
                    <a:lnTo>
                      <a:pt x="1418" y="626"/>
                    </a:lnTo>
                    <a:lnTo>
                      <a:pt x="1434" y="624"/>
                    </a:lnTo>
                    <a:lnTo>
                      <a:pt x="1446" y="621"/>
                    </a:lnTo>
                    <a:lnTo>
                      <a:pt x="1456" y="617"/>
                    </a:lnTo>
                    <a:lnTo>
                      <a:pt x="1465" y="615"/>
                    </a:lnTo>
                    <a:lnTo>
                      <a:pt x="1476" y="612"/>
                    </a:lnTo>
                    <a:lnTo>
                      <a:pt x="1485" y="608"/>
                    </a:lnTo>
                    <a:lnTo>
                      <a:pt x="1495" y="606"/>
                    </a:lnTo>
                    <a:lnTo>
                      <a:pt x="1505" y="602"/>
                    </a:lnTo>
                    <a:lnTo>
                      <a:pt x="1513" y="599"/>
                    </a:lnTo>
                    <a:lnTo>
                      <a:pt x="1521" y="596"/>
                    </a:lnTo>
                    <a:lnTo>
                      <a:pt x="1529" y="593"/>
                    </a:lnTo>
                    <a:lnTo>
                      <a:pt x="1536" y="590"/>
                    </a:lnTo>
                    <a:lnTo>
                      <a:pt x="1547" y="586"/>
                    </a:lnTo>
                    <a:lnTo>
                      <a:pt x="1559" y="584"/>
                    </a:lnTo>
                    <a:lnTo>
                      <a:pt x="1573" y="582"/>
                    </a:lnTo>
                    <a:lnTo>
                      <a:pt x="1589" y="579"/>
                    </a:lnTo>
                    <a:lnTo>
                      <a:pt x="1606" y="578"/>
                    </a:lnTo>
                    <a:lnTo>
                      <a:pt x="1621" y="581"/>
                    </a:lnTo>
                    <a:lnTo>
                      <a:pt x="1636" y="582"/>
                    </a:lnTo>
                    <a:lnTo>
                      <a:pt x="1653" y="584"/>
                    </a:lnTo>
                    <a:lnTo>
                      <a:pt x="1673" y="584"/>
                    </a:lnTo>
                    <a:lnTo>
                      <a:pt x="1692" y="584"/>
                    </a:lnTo>
                    <a:lnTo>
                      <a:pt x="1707" y="582"/>
                    </a:lnTo>
                    <a:lnTo>
                      <a:pt x="1724" y="581"/>
                    </a:lnTo>
                    <a:lnTo>
                      <a:pt x="1740" y="578"/>
                    </a:lnTo>
                    <a:lnTo>
                      <a:pt x="1754" y="576"/>
                    </a:lnTo>
                    <a:lnTo>
                      <a:pt x="1767" y="573"/>
                    </a:lnTo>
                    <a:lnTo>
                      <a:pt x="1781" y="573"/>
                    </a:lnTo>
                    <a:lnTo>
                      <a:pt x="1788" y="576"/>
                    </a:lnTo>
                    <a:lnTo>
                      <a:pt x="1796" y="578"/>
                    </a:lnTo>
                    <a:lnTo>
                      <a:pt x="1803" y="582"/>
                    </a:lnTo>
                    <a:lnTo>
                      <a:pt x="1810" y="585"/>
                    </a:lnTo>
                    <a:lnTo>
                      <a:pt x="1817" y="589"/>
                    </a:lnTo>
                    <a:lnTo>
                      <a:pt x="1825" y="592"/>
                    </a:lnTo>
                    <a:lnTo>
                      <a:pt x="1833" y="596"/>
                    </a:lnTo>
                    <a:lnTo>
                      <a:pt x="1841" y="599"/>
                    </a:lnTo>
                    <a:lnTo>
                      <a:pt x="1849" y="601"/>
                    </a:lnTo>
                    <a:lnTo>
                      <a:pt x="1858" y="605"/>
                    </a:lnTo>
                    <a:lnTo>
                      <a:pt x="1866" y="608"/>
                    </a:lnTo>
                    <a:lnTo>
                      <a:pt x="1873" y="612"/>
                    </a:lnTo>
                    <a:lnTo>
                      <a:pt x="1879" y="615"/>
                    </a:lnTo>
                    <a:lnTo>
                      <a:pt x="1887" y="619"/>
                    </a:lnTo>
                    <a:lnTo>
                      <a:pt x="1896" y="621"/>
                    </a:lnTo>
                    <a:lnTo>
                      <a:pt x="1913" y="623"/>
                    </a:lnTo>
                    <a:lnTo>
                      <a:pt x="1931" y="622"/>
                    </a:lnTo>
                    <a:lnTo>
                      <a:pt x="1949" y="621"/>
                    </a:lnTo>
                    <a:lnTo>
                      <a:pt x="1966" y="619"/>
                    </a:lnTo>
                    <a:lnTo>
                      <a:pt x="1979" y="616"/>
                    </a:lnTo>
                    <a:lnTo>
                      <a:pt x="1993" y="614"/>
                    </a:lnTo>
                    <a:lnTo>
                      <a:pt x="2005" y="612"/>
                    </a:lnTo>
                    <a:lnTo>
                      <a:pt x="2012" y="608"/>
                    </a:lnTo>
                    <a:lnTo>
                      <a:pt x="2019" y="605"/>
                    </a:lnTo>
                    <a:lnTo>
                      <a:pt x="2023" y="601"/>
                    </a:lnTo>
                    <a:lnTo>
                      <a:pt x="2027" y="598"/>
                    </a:lnTo>
                    <a:lnTo>
                      <a:pt x="2031" y="594"/>
                    </a:lnTo>
                    <a:lnTo>
                      <a:pt x="2035" y="591"/>
                    </a:lnTo>
                    <a:lnTo>
                      <a:pt x="2038" y="588"/>
                    </a:lnTo>
                    <a:lnTo>
                      <a:pt x="2047" y="584"/>
                    </a:lnTo>
                    <a:lnTo>
                      <a:pt x="2059" y="583"/>
                    </a:lnTo>
                    <a:lnTo>
                      <a:pt x="2073" y="585"/>
                    </a:lnTo>
                    <a:lnTo>
                      <a:pt x="2078" y="589"/>
                    </a:lnTo>
                    <a:lnTo>
                      <a:pt x="2085" y="592"/>
                    </a:lnTo>
                    <a:lnTo>
                      <a:pt x="2091" y="596"/>
                    </a:lnTo>
                    <a:lnTo>
                      <a:pt x="2097" y="599"/>
                    </a:lnTo>
                    <a:lnTo>
                      <a:pt x="2104" y="602"/>
                    </a:lnTo>
                    <a:lnTo>
                      <a:pt x="2112" y="605"/>
                    </a:lnTo>
                    <a:lnTo>
                      <a:pt x="2126" y="607"/>
                    </a:lnTo>
                    <a:lnTo>
                      <a:pt x="2144" y="608"/>
                    </a:lnTo>
                    <a:lnTo>
                      <a:pt x="2159" y="606"/>
                    </a:lnTo>
                    <a:lnTo>
                      <a:pt x="2166" y="602"/>
                    </a:lnTo>
                    <a:lnTo>
                      <a:pt x="2172" y="599"/>
                    </a:lnTo>
                    <a:lnTo>
                      <a:pt x="2180" y="596"/>
                    </a:lnTo>
                    <a:lnTo>
                      <a:pt x="2191" y="593"/>
                    </a:lnTo>
                    <a:lnTo>
                      <a:pt x="2205" y="591"/>
                    </a:lnTo>
                    <a:lnTo>
                      <a:pt x="2218" y="588"/>
                    </a:lnTo>
                    <a:lnTo>
                      <a:pt x="2228" y="585"/>
                    </a:lnTo>
                    <a:lnTo>
                      <a:pt x="2247" y="585"/>
                    </a:lnTo>
                    <a:lnTo>
                      <a:pt x="2266" y="585"/>
                    </a:lnTo>
                    <a:lnTo>
                      <a:pt x="2282" y="584"/>
                    </a:lnTo>
                    <a:lnTo>
                      <a:pt x="2293" y="588"/>
                    </a:lnTo>
                    <a:lnTo>
                      <a:pt x="2302" y="591"/>
                    </a:lnTo>
                    <a:lnTo>
                      <a:pt x="2309" y="593"/>
                    </a:lnTo>
                    <a:lnTo>
                      <a:pt x="2318" y="597"/>
                    </a:lnTo>
                    <a:lnTo>
                      <a:pt x="2333" y="599"/>
                    </a:lnTo>
                    <a:lnTo>
                      <a:pt x="2352" y="598"/>
                    </a:lnTo>
                    <a:lnTo>
                      <a:pt x="2357" y="594"/>
                    </a:lnTo>
                    <a:lnTo>
                      <a:pt x="2363" y="591"/>
                    </a:lnTo>
                    <a:lnTo>
                      <a:pt x="2369" y="588"/>
                    </a:lnTo>
                    <a:lnTo>
                      <a:pt x="2372" y="584"/>
                    </a:lnTo>
                    <a:lnTo>
                      <a:pt x="2376" y="581"/>
                    </a:lnTo>
                    <a:lnTo>
                      <a:pt x="2379" y="577"/>
                    </a:lnTo>
                    <a:lnTo>
                      <a:pt x="2383" y="574"/>
                    </a:lnTo>
                    <a:lnTo>
                      <a:pt x="2387" y="574"/>
                    </a:lnTo>
                    <a:lnTo>
                      <a:pt x="2392" y="577"/>
                    </a:lnTo>
                    <a:lnTo>
                      <a:pt x="2395" y="581"/>
                    </a:lnTo>
                    <a:lnTo>
                      <a:pt x="2399" y="584"/>
                    </a:lnTo>
                    <a:lnTo>
                      <a:pt x="2403" y="588"/>
                    </a:lnTo>
                    <a:lnTo>
                      <a:pt x="2409" y="591"/>
                    </a:lnTo>
                    <a:lnTo>
                      <a:pt x="2416" y="594"/>
                    </a:lnTo>
                    <a:lnTo>
                      <a:pt x="2426" y="597"/>
                    </a:lnTo>
                    <a:lnTo>
                      <a:pt x="2439" y="600"/>
                    </a:lnTo>
                    <a:lnTo>
                      <a:pt x="2456" y="600"/>
                    </a:lnTo>
                    <a:lnTo>
                      <a:pt x="2466" y="598"/>
                    </a:lnTo>
                    <a:lnTo>
                      <a:pt x="2474" y="594"/>
                    </a:lnTo>
                    <a:lnTo>
                      <a:pt x="2479" y="591"/>
                    </a:lnTo>
                    <a:lnTo>
                      <a:pt x="2485" y="588"/>
                    </a:lnTo>
                    <a:lnTo>
                      <a:pt x="2490" y="584"/>
                    </a:lnTo>
                    <a:lnTo>
                      <a:pt x="2493" y="581"/>
                    </a:lnTo>
                    <a:lnTo>
                      <a:pt x="2496" y="577"/>
                    </a:lnTo>
                    <a:lnTo>
                      <a:pt x="2499" y="574"/>
                    </a:lnTo>
                    <a:lnTo>
                      <a:pt x="2501" y="570"/>
                    </a:lnTo>
                    <a:lnTo>
                      <a:pt x="2502" y="567"/>
                    </a:lnTo>
                    <a:lnTo>
                      <a:pt x="2504" y="562"/>
                    </a:lnTo>
                    <a:lnTo>
                      <a:pt x="2506" y="559"/>
                    </a:lnTo>
                    <a:lnTo>
                      <a:pt x="2508" y="555"/>
                    </a:lnTo>
                    <a:lnTo>
                      <a:pt x="2515" y="552"/>
                    </a:lnTo>
                    <a:lnTo>
                      <a:pt x="2523" y="549"/>
                    </a:lnTo>
                    <a:lnTo>
                      <a:pt x="2535" y="546"/>
                    </a:lnTo>
                    <a:lnTo>
                      <a:pt x="2546" y="544"/>
                    </a:lnTo>
                    <a:lnTo>
                      <a:pt x="2560" y="540"/>
                    </a:lnTo>
                    <a:lnTo>
                      <a:pt x="2572" y="538"/>
                    </a:lnTo>
                    <a:lnTo>
                      <a:pt x="2589" y="537"/>
                    </a:lnTo>
                    <a:lnTo>
                      <a:pt x="2604" y="539"/>
                    </a:lnTo>
                    <a:lnTo>
                      <a:pt x="2613" y="543"/>
                    </a:lnTo>
                    <a:lnTo>
                      <a:pt x="2617" y="546"/>
                    </a:lnTo>
                    <a:lnTo>
                      <a:pt x="2620" y="549"/>
                    </a:lnTo>
                    <a:lnTo>
                      <a:pt x="2623" y="553"/>
                    </a:lnTo>
                    <a:lnTo>
                      <a:pt x="2627" y="556"/>
                    </a:lnTo>
                    <a:lnTo>
                      <a:pt x="2634" y="560"/>
                    </a:lnTo>
                    <a:lnTo>
                      <a:pt x="2641" y="563"/>
                    </a:lnTo>
                    <a:lnTo>
                      <a:pt x="2649" y="566"/>
                    </a:lnTo>
                    <a:lnTo>
                      <a:pt x="2660" y="569"/>
                    </a:lnTo>
                    <a:lnTo>
                      <a:pt x="2675" y="568"/>
                    </a:lnTo>
                    <a:lnTo>
                      <a:pt x="2689" y="564"/>
                    </a:lnTo>
                    <a:lnTo>
                      <a:pt x="2702" y="562"/>
                    </a:lnTo>
                    <a:lnTo>
                      <a:pt x="2716" y="560"/>
                    </a:lnTo>
                    <a:lnTo>
                      <a:pt x="2729" y="558"/>
                    </a:lnTo>
                    <a:lnTo>
                      <a:pt x="2742" y="554"/>
                    </a:lnTo>
                    <a:lnTo>
                      <a:pt x="2757" y="553"/>
                    </a:lnTo>
                    <a:lnTo>
                      <a:pt x="2771" y="551"/>
                    </a:lnTo>
                    <a:lnTo>
                      <a:pt x="2779" y="547"/>
                    </a:lnTo>
                    <a:lnTo>
                      <a:pt x="2788" y="544"/>
                    </a:lnTo>
                    <a:lnTo>
                      <a:pt x="2797" y="540"/>
                    </a:lnTo>
                    <a:lnTo>
                      <a:pt x="2812" y="539"/>
                    </a:lnTo>
                    <a:lnTo>
                      <a:pt x="2832" y="538"/>
                    </a:lnTo>
                    <a:lnTo>
                      <a:pt x="2850" y="538"/>
                    </a:lnTo>
                    <a:lnTo>
                      <a:pt x="2870" y="538"/>
                    </a:lnTo>
                    <a:lnTo>
                      <a:pt x="2890" y="537"/>
                    </a:lnTo>
                    <a:lnTo>
                      <a:pt x="2907" y="536"/>
                    </a:lnTo>
                    <a:lnTo>
                      <a:pt x="2925" y="533"/>
                    </a:lnTo>
                    <a:lnTo>
                      <a:pt x="2944" y="533"/>
                    </a:lnTo>
                    <a:lnTo>
                      <a:pt x="2963" y="532"/>
                    </a:lnTo>
                    <a:lnTo>
                      <a:pt x="2979" y="531"/>
                    </a:lnTo>
                    <a:lnTo>
                      <a:pt x="2997" y="529"/>
                    </a:lnTo>
                    <a:lnTo>
                      <a:pt x="3013" y="528"/>
                    </a:lnTo>
                    <a:lnTo>
                      <a:pt x="3032" y="528"/>
                    </a:lnTo>
                    <a:lnTo>
                      <a:pt x="3050" y="530"/>
                    </a:lnTo>
                    <a:lnTo>
                      <a:pt x="3068" y="531"/>
                    </a:lnTo>
                    <a:lnTo>
                      <a:pt x="3088" y="531"/>
                    </a:lnTo>
                    <a:lnTo>
                      <a:pt x="3107" y="532"/>
                    </a:lnTo>
                    <a:lnTo>
                      <a:pt x="3126" y="532"/>
                    </a:lnTo>
                    <a:lnTo>
                      <a:pt x="3145" y="531"/>
                    </a:lnTo>
                    <a:lnTo>
                      <a:pt x="3165" y="531"/>
                    </a:lnTo>
                    <a:lnTo>
                      <a:pt x="3183" y="530"/>
                    </a:lnTo>
                    <a:lnTo>
                      <a:pt x="3203" y="529"/>
                    </a:lnTo>
                    <a:lnTo>
                      <a:pt x="3221" y="528"/>
                    </a:lnTo>
                    <a:lnTo>
                      <a:pt x="3239" y="526"/>
                    </a:lnTo>
                    <a:lnTo>
                      <a:pt x="3256" y="525"/>
                    </a:lnTo>
                    <a:lnTo>
                      <a:pt x="3276" y="524"/>
                    </a:lnTo>
                    <a:lnTo>
                      <a:pt x="3294" y="525"/>
                    </a:lnTo>
                    <a:lnTo>
                      <a:pt x="3314" y="525"/>
                    </a:lnTo>
                    <a:lnTo>
                      <a:pt x="3332" y="524"/>
                    </a:lnTo>
                    <a:lnTo>
                      <a:pt x="3350" y="523"/>
                    </a:lnTo>
                    <a:lnTo>
                      <a:pt x="3367" y="522"/>
                    </a:lnTo>
                    <a:lnTo>
                      <a:pt x="3382" y="520"/>
                    </a:lnTo>
                    <a:lnTo>
                      <a:pt x="3395" y="517"/>
                    </a:lnTo>
                    <a:lnTo>
                      <a:pt x="3408" y="514"/>
                    </a:lnTo>
                    <a:lnTo>
                      <a:pt x="3420" y="511"/>
                    </a:lnTo>
                    <a:lnTo>
                      <a:pt x="3436" y="510"/>
                    </a:lnTo>
                    <a:lnTo>
                      <a:pt x="3451" y="513"/>
                    </a:lnTo>
                    <a:lnTo>
                      <a:pt x="3465" y="515"/>
                    </a:lnTo>
                    <a:lnTo>
                      <a:pt x="3480" y="517"/>
                    </a:lnTo>
                    <a:lnTo>
                      <a:pt x="3498" y="518"/>
                    </a:lnTo>
                    <a:lnTo>
                      <a:pt x="3514" y="520"/>
                    </a:lnTo>
                    <a:lnTo>
                      <a:pt x="3530" y="522"/>
                    </a:lnTo>
                    <a:lnTo>
                      <a:pt x="3541" y="525"/>
                    </a:lnTo>
                    <a:lnTo>
                      <a:pt x="3549" y="528"/>
                    </a:lnTo>
                    <a:lnTo>
                      <a:pt x="3553" y="531"/>
                    </a:lnTo>
                    <a:lnTo>
                      <a:pt x="3559" y="534"/>
                    </a:lnTo>
                    <a:lnTo>
                      <a:pt x="3565" y="538"/>
                    </a:lnTo>
                    <a:lnTo>
                      <a:pt x="3569" y="541"/>
                    </a:lnTo>
                    <a:lnTo>
                      <a:pt x="3574" y="545"/>
                    </a:lnTo>
                    <a:lnTo>
                      <a:pt x="3580" y="548"/>
                    </a:lnTo>
                    <a:lnTo>
                      <a:pt x="3584" y="552"/>
                    </a:lnTo>
                    <a:lnTo>
                      <a:pt x="3589" y="555"/>
                    </a:lnTo>
                    <a:lnTo>
                      <a:pt x="3592" y="559"/>
                    </a:lnTo>
                    <a:lnTo>
                      <a:pt x="3596" y="562"/>
                    </a:lnTo>
                    <a:lnTo>
                      <a:pt x="3599" y="567"/>
                    </a:lnTo>
                    <a:lnTo>
                      <a:pt x="3603" y="570"/>
                    </a:lnTo>
                    <a:lnTo>
                      <a:pt x="3605" y="574"/>
                    </a:lnTo>
                    <a:lnTo>
                      <a:pt x="3609" y="577"/>
                    </a:lnTo>
                    <a:lnTo>
                      <a:pt x="3611" y="581"/>
                    </a:lnTo>
                    <a:lnTo>
                      <a:pt x="3614" y="584"/>
                    </a:lnTo>
                    <a:lnTo>
                      <a:pt x="3617" y="588"/>
                    </a:lnTo>
                    <a:lnTo>
                      <a:pt x="3619" y="591"/>
                    </a:lnTo>
                    <a:lnTo>
                      <a:pt x="3620" y="594"/>
                    </a:lnTo>
                    <a:lnTo>
                      <a:pt x="3622" y="598"/>
                    </a:lnTo>
                    <a:lnTo>
                      <a:pt x="3625" y="601"/>
                    </a:lnTo>
                    <a:lnTo>
                      <a:pt x="3626" y="605"/>
                    </a:lnTo>
                    <a:lnTo>
                      <a:pt x="3628" y="608"/>
                    </a:lnTo>
                    <a:lnTo>
                      <a:pt x="3630" y="613"/>
                    </a:lnTo>
                    <a:lnTo>
                      <a:pt x="3633" y="616"/>
                    </a:lnTo>
                    <a:lnTo>
                      <a:pt x="3634" y="620"/>
                    </a:lnTo>
                    <a:lnTo>
                      <a:pt x="3636" y="623"/>
                    </a:lnTo>
                    <a:lnTo>
                      <a:pt x="3639" y="627"/>
                    </a:lnTo>
                    <a:lnTo>
                      <a:pt x="3641" y="630"/>
                    </a:lnTo>
                    <a:lnTo>
                      <a:pt x="3643" y="634"/>
                    </a:lnTo>
                    <a:lnTo>
                      <a:pt x="3644" y="637"/>
                    </a:lnTo>
                    <a:lnTo>
                      <a:pt x="3647" y="641"/>
                    </a:lnTo>
                    <a:lnTo>
                      <a:pt x="3649" y="644"/>
                    </a:lnTo>
                    <a:lnTo>
                      <a:pt x="3651" y="647"/>
                    </a:lnTo>
                    <a:lnTo>
                      <a:pt x="3654" y="651"/>
                    </a:lnTo>
                    <a:lnTo>
                      <a:pt x="3657" y="654"/>
                    </a:lnTo>
                    <a:lnTo>
                      <a:pt x="3659" y="659"/>
                    </a:lnTo>
                    <a:lnTo>
                      <a:pt x="3662" y="662"/>
                    </a:lnTo>
                    <a:lnTo>
                      <a:pt x="3664" y="666"/>
                    </a:lnTo>
                    <a:lnTo>
                      <a:pt x="3666" y="669"/>
                    </a:lnTo>
                    <a:lnTo>
                      <a:pt x="3668" y="673"/>
                    </a:lnTo>
                    <a:lnTo>
                      <a:pt x="3670" y="676"/>
                    </a:lnTo>
                    <a:lnTo>
                      <a:pt x="3672" y="680"/>
                    </a:lnTo>
                    <a:lnTo>
                      <a:pt x="3674" y="683"/>
                    </a:lnTo>
                    <a:lnTo>
                      <a:pt x="3677" y="687"/>
                    </a:lnTo>
                    <a:lnTo>
                      <a:pt x="3679" y="690"/>
                    </a:lnTo>
                    <a:lnTo>
                      <a:pt x="3681" y="694"/>
                    </a:lnTo>
                    <a:lnTo>
                      <a:pt x="3683" y="697"/>
                    </a:lnTo>
                    <a:lnTo>
                      <a:pt x="3686" y="702"/>
                    </a:lnTo>
                    <a:lnTo>
                      <a:pt x="3688" y="705"/>
                    </a:lnTo>
                    <a:lnTo>
                      <a:pt x="3690" y="709"/>
                    </a:lnTo>
                    <a:lnTo>
                      <a:pt x="3693" y="712"/>
                    </a:lnTo>
                    <a:lnTo>
                      <a:pt x="3695" y="715"/>
                    </a:lnTo>
                    <a:lnTo>
                      <a:pt x="3697" y="719"/>
                    </a:lnTo>
                    <a:lnTo>
                      <a:pt x="3700" y="722"/>
                    </a:lnTo>
                    <a:lnTo>
                      <a:pt x="3702" y="726"/>
                    </a:lnTo>
                    <a:lnTo>
                      <a:pt x="3705" y="729"/>
                    </a:lnTo>
                    <a:lnTo>
                      <a:pt x="3708" y="733"/>
                    </a:lnTo>
                    <a:lnTo>
                      <a:pt x="3710" y="736"/>
                    </a:lnTo>
                    <a:lnTo>
                      <a:pt x="3712" y="740"/>
                    </a:lnTo>
                    <a:lnTo>
                      <a:pt x="3716" y="743"/>
                    </a:lnTo>
                    <a:lnTo>
                      <a:pt x="3718" y="748"/>
                    </a:lnTo>
                    <a:lnTo>
                      <a:pt x="3720" y="751"/>
                    </a:lnTo>
                    <a:lnTo>
                      <a:pt x="3723" y="755"/>
                    </a:lnTo>
                    <a:lnTo>
                      <a:pt x="3725" y="758"/>
                    </a:lnTo>
                    <a:lnTo>
                      <a:pt x="3727" y="762"/>
                    </a:lnTo>
                    <a:lnTo>
                      <a:pt x="3731" y="765"/>
                    </a:lnTo>
                    <a:lnTo>
                      <a:pt x="3733" y="768"/>
                    </a:lnTo>
                    <a:lnTo>
                      <a:pt x="3735" y="772"/>
                    </a:lnTo>
                    <a:lnTo>
                      <a:pt x="3738" y="775"/>
                    </a:lnTo>
                    <a:lnTo>
                      <a:pt x="3740" y="779"/>
                    </a:lnTo>
                    <a:lnTo>
                      <a:pt x="3743" y="782"/>
                    </a:lnTo>
                    <a:lnTo>
                      <a:pt x="3746" y="786"/>
                    </a:lnTo>
                    <a:lnTo>
                      <a:pt x="3747" y="789"/>
                    </a:lnTo>
                    <a:lnTo>
                      <a:pt x="3749" y="794"/>
                    </a:lnTo>
                    <a:lnTo>
                      <a:pt x="3750" y="797"/>
                    </a:lnTo>
                    <a:lnTo>
                      <a:pt x="3751" y="801"/>
                    </a:lnTo>
                    <a:lnTo>
                      <a:pt x="3753" y="804"/>
                    </a:lnTo>
                    <a:lnTo>
                      <a:pt x="3755" y="808"/>
                    </a:lnTo>
                    <a:lnTo>
                      <a:pt x="3756" y="811"/>
                    </a:lnTo>
                    <a:lnTo>
                      <a:pt x="3757" y="815"/>
                    </a:lnTo>
                    <a:lnTo>
                      <a:pt x="3760" y="818"/>
                    </a:lnTo>
                    <a:lnTo>
                      <a:pt x="3761" y="821"/>
                    </a:lnTo>
                    <a:lnTo>
                      <a:pt x="3763" y="825"/>
                    </a:lnTo>
                    <a:lnTo>
                      <a:pt x="3764" y="828"/>
                    </a:lnTo>
                    <a:lnTo>
                      <a:pt x="3766" y="833"/>
                    </a:lnTo>
                    <a:lnTo>
                      <a:pt x="3768" y="836"/>
                    </a:lnTo>
                    <a:lnTo>
                      <a:pt x="3770" y="840"/>
                    </a:lnTo>
                    <a:lnTo>
                      <a:pt x="3771" y="843"/>
                    </a:lnTo>
                    <a:lnTo>
                      <a:pt x="3773" y="847"/>
                    </a:lnTo>
                    <a:lnTo>
                      <a:pt x="3776" y="850"/>
                    </a:lnTo>
                    <a:lnTo>
                      <a:pt x="3777" y="854"/>
                    </a:lnTo>
                    <a:lnTo>
                      <a:pt x="3779" y="857"/>
                    </a:lnTo>
                    <a:lnTo>
                      <a:pt x="3780" y="861"/>
                    </a:lnTo>
                    <a:lnTo>
                      <a:pt x="3783" y="864"/>
                    </a:lnTo>
                    <a:lnTo>
                      <a:pt x="3784" y="868"/>
                    </a:lnTo>
                    <a:lnTo>
                      <a:pt x="3785" y="871"/>
                    </a:lnTo>
                    <a:lnTo>
                      <a:pt x="3787" y="876"/>
                    </a:lnTo>
                    <a:lnTo>
                      <a:pt x="3788" y="879"/>
                    </a:lnTo>
                    <a:lnTo>
                      <a:pt x="3789" y="883"/>
                    </a:lnTo>
                    <a:lnTo>
                      <a:pt x="3791" y="886"/>
                    </a:lnTo>
                    <a:lnTo>
                      <a:pt x="3792" y="889"/>
                    </a:lnTo>
                    <a:lnTo>
                      <a:pt x="3793" y="893"/>
                    </a:lnTo>
                    <a:lnTo>
                      <a:pt x="3794" y="896"/>
                    </a:lnTo>
                    <a:lnTo>
                      <a:pt x="3795" y="900"/>
                    </a:lnTo>
                    <a:lnTo>
                      <a:pt x="3796" y="903"/>
                    </a:lnTo>
                    <a:lnTo>
                      <a:pt x="3798" y="907"/>
                    </a:lnTo>
                    <a:lnTo>
                      <a:pt x="3799" y="911"/>
                    </a:lnTo>
                    <a:lnTo>
                      <a:pt x="3800" y="915"/>
                    </a:lnTo>
                    <a:lnTo>
                      <a:pt x="3801" y="918"/>
                    </a:lnTo>
                    <a:lnTo>
                      <a:pt x="3802" y="922"/>
                    </a:lnTo>
                    <a:lnTo>
                      <a:pt x="3803" y="925"/>
                    </a:lnTo>
                    <a:lnTo>
                      <a:pt x="3803" y="929"/>
                    </a:lnTo>
                    <a:lnTo>
                      <a:pt x="3804" y="932"/>
                    </a:lnTo>
                    <a:lnTo>
                      <a:pt x="3806" y="936"/>
                    </a:lnTo>
                    <a:lnTo>
                      <a:pt x="3807" y="939"/>
                    </a:lnTo>
                    <a:lnTo>
                      <a:pt x="3809" y="942"/>
                    </a:lnTo>
                    <a:lnTo>
                      <a:pt x="3810" y="946"/>
                    </a:lnTo>
                    <a:lnTo>
                      <a:pt x="3811" y="951"/>
                    </a:lnTo>
                    <a:lnTo>
                      <a:pt x="3814" y="954"/>
                    </a:lnTo>
                    <a:lnTo>
                      <a:pt x="3816" y="957"/>
                    </a:lnTo>
                    <a:lnTo>
                      <a:pt x="3817" y="961"/>
                    </a:lnTo>
                    <a:lnTo>
                      <a:pt x="3819" y="964"/>
                    </a:lnTo>
                    <a:lnTo>
                      <a:pt x="3822" y="968"/>
                    </a:lnTo>
                    <a:lnTo>
                      <a:pt x="3824" y="971"/>
                    </a:lnTo>
                    <a:lnTo>
                      <a:pt x="3826" y="975"/>
                    </a:lnTo>
                    <a:lnTo>
                      <a:pt x="3829" y="978"/>
                    </a:lnTo>
                    <a:lnTo>
                      <a:pt x="3831" y="982"/>
                    </a:lnTo>
                    <a:lnTo>
                      <a:pt x="3833" y="985"/>
                    </a:lnTo>
                    <a:lnTo>
                      <a:pt x="3836" y="989"/>
                    </a:lnTo>
                    <a:lnTo>
                      <a:pt x="3838" y="993"/>
                    </a:lnTo>
                    <a:lnTo>
                      <a:pt x="3839" y="997"/>
                    </a:lnTo>
                    <a:lnTo>
                      <a:pt x="3841" y="1000"/>
                    </a:lnTo>
                    <a:lnTo>
                      <a:pt x="3844" y="1004"/>
                    </a:lnTo>
                    <a:lnTo>
                      <a:pt x="3846" y="1007"/>
                    </a:lnTo>
                    <a:lnTo>
                      <a:pt x="3848" y="1010"/>
                    </a:lnTo>
                    <a:lnTo>
                      <a:pt x="3849" y="1014"/>
                    </a:lnTo>
                    <a:lnTo>
                      <a:pt x="3852" y="1017"/>
                    </a:lnTo>
                    <a:lnTo>
                      <a:pt x="3854" y="1021"/>
                    </a:lnTo>
                    <a:lnTo>
                      <a:pt x="3857" y="1024"/>
                    </a:lnTo>
                    <a:lnTo>
                      <a:pt x="3861" y="1028"/>
                    </a:lnTo>
                    <a:lnTo>
                      <a:pt x="3864" y="1031"/>
                    </a:lnTo>
                    <a:lnTo>
                      <a:pt x="3868" y="1035"/>
                    </a:lnTo>
                    <a:lnTo>
                      <a:pt x="3871" y="1038"/>
                    </a:lnTo>
                    <a:lnTo>
                      <a:pt x="3874" y="1043"/>
                    </a:lnTo>
                    <a:lnTo>
                      <a:pt x="3878" y="1046"/>
                    </a:lnTo>
                    <a:lnTo>
                      <a:pt x="3882" y="1050"/>
                    </a:lnTo>
                    <a:lnTo>
                      <a:pt x="3885" y="1053"/>
                    </a:lnTo>
                    <a:lnTo>
                      <a:pt x="3890" y="1057"/>
                    </a:lnTo>
                    <a:lnTo>
                      <a:pt x="3895" y="1060"/>
                    </a:lnTo>
                    <a:lnTo>
                      <a:pt x="3902" y="1064"/>
                    </a:lnTo>
                    <a:lnTo>
                      <a:pt x="3909" y="1066"/>
                    </a:lnTo>
                    <a:lnTo>
                      <a:pt x="3917" y="1069"/>
                    </a:lnTo>
                    <a:lnTo>
                      <a:pt x="3924" y="1073"/>
                    </a:lnTo>
                    <a:lnTo>
                      <a:pt x="3929" y="1076"/>
                    </a:lnTo>
                    <a:lnTo>
                      <a:pt x="3933" y="1080"/>
                    </a:lnTo>
                    <a:lnTo>
                      <a:pt x="3938" y="1083"/>
                    </a:lnTo>
                    <a:lnTo>
                      <a:pt x="3942" y="1087"/>
                    </a:lnTo>
                    <a:lnTo>
                      <a:pt x="3946" y="1090"/>
                    </a:lnTo>
                    <a:lnTo>
                      <a:pt x="3951" y="1093"/>
                    </a:lnTo>
                    <a:lnTo>
                      <a:pt x="3955" y="1097"/>
                    </a:lnTo>
                    <a:lnTo>
                      <a:pt x="3960" y="1100"/>
                    </a:lnTo>
                    <a:lnTo>
                      <a:pt x="3966" y="1104"/>
                    </a:lnTo>
                    <a:lnTo>
                      <a:pt x="3972" y="1107"/>
                    </a:lnTo>
                    <a:lnTo>
                      <a:pt x="3978" y="1111"/>
                    </a:lnTo>
                    <a:lnTo>
                      <a:pt x="3985" y="1114"/>
                    </a:lnTo>
                    <a:lnTo>
                      <a:pt x="3992" y="1118"/>
                    </a:lnTo>
                    <a:lnTo>
                      <a:pt x="3999" y="1121"/>
                    </a:lnTo>
                    <a:lnTo>
                      <a:pt x="4006" y="1125"/>
                    </a:lnTo>
                    <a:lnTo>
                      <a:pt x="4014" y="1128"/>
                    </a:lnTo>
                    <a:lnTo>
                      <a:pt x="4023" y="1130"/>
                    </a:lnTo>
                    <a:lnTo>
                      <a:pt x="4034" y="1134"/>
                    </a:lnTo>
                    <a:lnTo>
                      <a:pt x="4048" y="1136"/>
                    </a:lnTo>
                    <a:lnTo>
                      <a:pt x="4063" y="1138"/>
                    </a:lnTo>
                    <a:lnTo>
                      <a:pt x="4080" y="1140"/>
                    </a:lnTo>
                    <a:lnTo>
                      <a:pt x="4099" y="1141"/>
                    </a:lnTo>
                    <a:lnTo>
                      <a:pt x="4118" y="1140"/>
                    </a:lnTo>
                    <a:lnTo>
                      <a:pt x="4135" y="1138"/>
                    </a:lnTo>
                    <a:lnTo>
                      <a:pt x="4149" y="1136"/>
                    </a:lnTo>
                    <a:lnTo>
                      <a:pt x="4159" y="1133"/>
                    </a:lnTo>
                    <a:lnTo>
                      <a:pt x="4167" y="1129"/>
                    </a:lnTo>
                    <a:lnTo>
                      <a:pt x="4173" y="1126"/>
                    </a:lnTo>
                    <a:lnTo>
                      <a:pt x="4178" y="1122"/>
                    </a:lnTo>
                    <a:lnTo>
                      <a:pt x="4181" y="1119"/>
                    </a:lnTo>
                    <a:lnTo>
                      <a:pt x="4186" y="1115"/>
                    </a:lnTo>
                    <a:lnTo>
                      <a:pt x="4190" y="1112"/>
                    </a:lnTo>
                    <a:lnTo>
                      <a:pt x="4194" y="1108"/>
                    </a:lnTo>
                    <a:lnTo>
                      <a:pt x="4199" y="1105"/>
                    </a:lnTo>
                    <a:lnTo>
                      <a:pt x="4202" y="1102"/>
                    </a:lnTo>
                    <a:lnTo>
                      <a:pt x="4205" y="1098"/>
                    </a:lnTo>
                    <a:lnTo>
                      <a:pt x="4209" y="1095"/>
                    </a:lnTo>
                    <a:lnTo>
                      <a:pt x="4212" y="1091"/>
                    </a:lnTo>
                    <a:lnTo>
                      <a:pt x="4215" y="1088"/>
                    </a:lnTo>
                    <a:lnTo>
                      <a:pt x="4217" y="1084"/>
                    </a:lnTo>
                    <a:lnTo>
                      <a:pt x="4219" y="1081"/>
                    </a:lnTo>
                    <a:lnTo>
                      <a:pt x="4222" y="1077"/>
                    </a:lnTo>
                    <a:lnTo>
                      <a:pt x="4225" y="1073"/>
                    </a:lnTo>
                    <a:lnTo>
                      <a:pt x="4227" y="1069"/>
                    </a:lnTo>
                    <a:lnTo>
                      <a:pt x="4230" y="1066"/>
                    </a:lnTo>
                    <a:lnTo>
                      <a:pt x="4232" y="1062"/>
                    </a:lnTo>
                    <a:lnTo>
                      <a:pt x="4234" y="1059"/>
                    </a:lnTo>
                    <a:lnTo>
                      <a:pt x="4238" y="1055"/>
                    </a:lnTo>
                    <a:lnTo>
                      <a:pt x="4240" y="1052"/>
                    </a:lnTo>
                    <a:lnTo>
                      <a:pt x="4242" y="1049"/>
                    </a:lnTo>
                    <a:lnTo>
                      <a:pt x="4245" y="1045"/>
                    </a:lnTo>
                    <a:lnTo>
                      <a:pt x="4247" y="1042"/>
                    </a:lnTo>
                    <a:lnTo>
                      <a:pt x="4249" y="1038"/>
                    </a:lnTo>
                    <a:lnTo>
                      <a:pt x="4254" y="1035"/>
                    </a:lnTo>
                    <a:lnTo>
                      <a:pt x="4257" y="1031"/>
                    </a:lnTo>
                    <a:lnTo>
                      <a:pt x="4262" y="1028"/>
                    </a:lnTo>
                    <a:lnTo>
                      <a:pt x="4265" y="1024"/>
                    </a:lnTo>
                    <a:lnTo>
                      <a:pt x="4269" y="1021"/>
                    </a:lnTo>
                    <a:lnTo>
                      <a:pt x="4273" y="1016"/>
                    </a:lnTo>
                    <a:lnTo>
                      <a:pt x="4277" y="1013"/>
                    </a:lnTo>
                    <a:lnTo>
                      <a:pt x="4280" y="1009"/>
                    </a:lnTo>
                    <a:lnTo>
                      <a:pt x="4285" y="1006"/>
                    </a:lnTo>
                    <a:lnTo>
                      <a:pt x="4288" y="1002"/>
                    </a:lnTo>
                    <a:lnTo>
                      <a:pt x="4292" y="999"/>
                    </a:lnTo>
                    <a:lnTo>
                      <a:pt x="4296" y="996"/>
                    </a:lnTo>
                    <a:lnTo>
                      <a:pt x="4301" y="992"/>
                    </a:lnTo>
                    <a:lnTo>
                      <a:pt x="4305" y="989"/>
                    </a:lnTo>
                    <a:lnTo>
                      <a:pt x="4309" y="985"/>
                    </a:lnTo>
                    <a:lnTo>
                      <a:pt x="4315" y="982"/>
                    </a:lnTo>
                    <a:lnTo>
                      <a:pt x="4321" y="978"/>
                    </a:lnTo>
                    <a:lnTo>
                      <a:pt x="4325" y="975"/>
                    </a:lnTo>
                    <a:lnTo>
                      <a:pt x="4332" y="971"/>
                    </a:lnTo>
                    <a:lnTo>
                      <a:pt x="4338" y="968"/>
                    </a:lnTo>
                    <a:lnTo>
                      <a:pt x="4345" y="964"/>
                    </a:lnTo>
                    <a:lnTo>
                      <a:pt x="4353" y="962"/>
                    </a:lnTo>
                    <a:lnTo>
                      <a:pt x="4360" y="959"/>
                    </a:lnTo>
                    <a:lnTo>
                      <a:pt x="4367" y="955"/>
                    </a:lnTo>
                    <a:lnTo>
                      <a:pt x="4372" y="952"/>
                    </a:lnTo>
                    <a:lnTo>
                      <a:pt x="4379" y="948"/>
                    </a:lnTo>
                    <a:lnTo>
                      <a:pt x="4387" y="945"/>
                    </a:lnTo>
                    <a:lnTo>
                      <a:pt x="4394" y="941"/>
                    </a:lnTo>
                    <a:lnTo>
                      <a:pt x="4405" y="939"/>
                    </a:lnTo>
                    <a:lnTo>
                      <a:pt x="4416" y="936"/>
                    </a:lnTo>
                    <a:lnTo>
                      <a:pt x="4429" y="933"/>
                    </a:lnTo>
                    <a:lnTo>
                      <a:pt x="4439" y="930"/>
                    </a:lnTo>
                    <a:lnTo>
                      <a:pt x="4455" y="929"/>
                    </a:lnTo>
                    <a:lnTo>
                      <a:pt x="4473" y="930"/>
                    </a:lnTo>
                    <a:lnTo>
                      <a:pt x="4487" y="932"/>
                    </a:lnTo>
                    <a:lnTo>
                      <a:pt x="4502" y="934"/>
                    </a:lnTo>
                    <a:lnTo>
                      <a:pt x="4517" y="937"/>
                    </a:lnTo>
                    <a:lnTo>
                      <a:pt x="4535" y="938"/>
                    </a:lnTo>
                    <a:lnTo>
                      <a:pt x="4553" y="938"/>
                    </a:lnTo>
                    <a:lnTo>
                      <a:pt x="4573" y="939"/>
                    </a:lnTo>
                    <a:lnTo>
                      <a:pt x="4593" y="939"/>
                    </a:lnTo>
                    <a:lnTo>
                      <a:pt x="4611" y="939"/>
                    </a:lnTo>
                    <a:lnTo>
                      <a:pt x="4627" y="941"/>
                    </a:lnTo>
                    <a:lnTo>
                      <a:pt x="4640" y="944"/>
                    </a:lnTo>
                    <a:lnTo>
                      <a:pt x="4650" y="947"/>
                    </a:lnTo>
                    <a:lnTo>
                      <a:pt x="4661" y="949"/>
                    </a:lnTo>
                    <a:lnTo>
                      <a:pt x="4674" y="953"/>
                    </a:lnTo>
                    <a:lnTo>
                      <a:pt x="4688" y="955"/>
                    </a:lnTo>
                    <a:lnTo>
                      <a:pt x="4704" y="957"/>
                    </a:lnTo>
                    <a:lnTo>
                      <a:pt x="4718" y="960"/>
                    </a:lnTo>
                    <a:lnTo>
                      <a:pt x="4735" y="961"/>
                    </a:lnTo>
                    <a:lnTo>
                      <a:pt x="4754" y="962"/>
                    </a:lnTo>
                    <a:lnTo>
                      <a:pt x="4773" y="962"/>
                    </a:lnTo>
                    <a:lnTo>
                      <a:pt x="4793" y="962"/>
                    </a:lnTo>
                    <a:lnTo>
                      <a:pt x="4807" y="964"/>
                    </a:lnTo>
                    <a:lnTo>
                      <a:pt x="4816" y="967"/>
                    </a:lnTo>
                    <a:lnTo>
                      <a:pt x="4822" y="970"/>
                    </a:lnTo>
                    <a:lnTo>
                      <a:pt x="4829" y="974"/>
                    </a:lnTo>
                    <a:lnTo>
                      <a:pt x="4837" y="977"/>
                    </a:lnTo>
                    <a:lnTo>
                      <a:pt x="4845" y="981"/>
                    </a:lnTo>
                    <a:lnTo>
                      <a:pt x="4854" y="984"/>
                    </a:lnTo>
                    <a:lnTo>
                      <a:pt x="4862" y="986"/>
                    </a:lnTo>
                    <a:lnTo>
                      <a:pt x="4871" y="990"/>
                    </a:lnTo>
                    <a:lnTo>
                      <a:pt x="4882" y="993"/>
                    </a:lnTo>
                    <a:lnTo>
                      <a:pt x="4891" y="997"/>
                    </a:lnTo>
                    <a:lnTo>
                      <a:pt x="4901" y="999"/>
                    </a:lnTo>
                    <a:lnTo>
                      <a:pt x="4917" y="1001"/>
                    </a:lnTo>
                    <a:lnTo>
                      <a:pt x="4936" y="1002"/>
                    </a:lnTo>
                    <a:lnTo>
                      <a:pt x="4954" y="1001"/>
                    </a:lnTo>
                    <a:lnTo>
                      <a:pt x="4972" y="1000"/>
                    </a:lnTo>
                    <a:lnTo>
                      <a:pt x="4989" y="998"/>
                    </a:lnTo>
                    <a:lnTo>
                      <a:pt x="5004" y="996"/>
                    </a:lnTo>
                    <a:lnTo>
                      <a:pt x="5017" y="993"/>
                    </a:lnTo>
                    <a:lnTo>
                      <a:pt x="5030" y="991"/>
                    </a:lnTo>
                    <a:lnTo>
                      <a:pt x="5041" y="987"/>
                    </a:lnTo>
                    <a:lnTo>
                      <a:pt x="5049" y="984"/>
                    </a:lnTo>
                    <a:lnTo>
                      <a:pt x="5055" y="981"/>
                    </a:lnTo>
                    <a:lnTo>
                      <a:pt x="5057" y="977"/>
                    </a:lnTo>
                    <a:lnTo>
                      <a:pt x="5060" y="974"/>
                    </a:lnTo>
                    <a:lnTo>
                      <a:pt x="5064" y="970"/>
                    </a:lnTo>
                    <a:lnTo>
                      <a:pt x="5066" y="967"/>
                    </a:lnTo>
                    <a:lnTo>
                      <a:pt x="5070" y="963"/>
                    </a:lnTo>
                    <a:lnTo>
                      <a:pt x="5072" y="960"/>
                    </a:lnTo>
                    <a:lnTo>
                      <a:pt x="5074" y="956"/>
                    </a:lnTo>
                    <a:lnTo>
                      <a:pt x="5076" y="953"/>
                    </a:lnTo>
                    <a:lnTo>
                      <a:pt x="5079" y="949"/>
                    </a:lnTo>
                    <a:lnTo>
                      <a:pt x="5082" y="946"/>
                    </a:lnTo>
                    <a:lnTo>
                      <a:pt x="5085" y="942"/>
                    </a:lnTo>
                    <a:lnTo>
                      <a:pt x="5088" y="938"/>
                    </a:lnTo>
                    <a:lnTo>
                      <a:pt x="5090" y="934"/>
                    </a:lnTo>
                    <a:lnTo>
                      <a:pt x="5094" y="931"/>
                    </a:lnTo>
                    <a:lnTo>
                      <a:pt x="5097" y="928"/>
                    </a:lnTo>
                    <a:lnTo>
                      <a:pt x="5101" y="924"/>
                    </a:lnTo>
                    <a:lnTo>
                      <a:pt x="5104" y="921"/>
                    </a:lnTo>
                    <a:lnTo>
                      <a:pt x="5106" y="917"/>
                    </a:lnTo>
                    <a:lnTo>
                      <a:pt x="5110" y="914"/>
                    </a:lnTo>
                    <a:lnTo>
                      <a:pt x="5113" y="910"/>
                    </a:lnTo>
                    <a:lnTo>
                      <a:pt x="5116" y="907"/>
                    </a:lnTo>
                    <a:lnTo>
                      <a:pt x="5119" y="903"/>
                    </a:lnTo>
                    <a:lnTo>
                      <a:pt x="5123" y="900"/>
                    </a:lnTo>
                    <a:lnTo>
                      <a:pt x="5124" y="896"/>
                    </a:lnTo>
                    <a:lnTo>
                      <a:pt x="5126" y="893"/>
                    </a:lnTo>
                    <a:lnTo>
                      <a:pt x="5127" y="889"/>
                    </a:lnTo>
                    <a:lnTo>
                      <a:pt x="5129" y="885"/>
                    </a:lnTo>
                    <a:lnTo>
                      <a:pt x="5131" y="881"/>
                    </a:lnTo>
                    <a:lnTo>
                      <a:pt x="5133" y="878"/>
                    </a:lnTo>
                    <a:lnTo>
                      <a:pt x="5134" y="874"/>
                    </a:lnTo>
                    <a:lnTo>
                      <a:pt x="5136" y="871"/>
                    </a:lnTo>
                    <a:lnTo>
                      <a:pt x="5139" y="868"/>
                    </a:lnTo>
                    <a:lnTo>
                      <a:pt x="5141" y="864"/>
                    </a:lnTo>
                    <a:lnTo>
                      <a:pt x="5143" y="861"/>
                    </a:lnTo>
                    <a:lnTo>
                      <a:pt x="5146" y="857"/>
                    </a:lnTo>
                    <a:lnTo>
                      <a:pt x="5148" y="854"/>
                    </a:lnTo>
                    <a:lnTo>
                      <a:pt x="5150" y="850"/>
                    </a:lnTo>
                    <a:lnTo>
                      <a:pt x="5153" y="847"/>
                    </a:lnTo>
                    <a:lnTo>
                      <a:pt x="5155" y="842"/>
                    </a:lnTo>
                    <a:lnTo>
                      <a:pt x="5157" y="839"/>
                    </a:lnTo>
                    <a:lnTo>
                      <a:pt x="5158" y="835"/>
                    </a:lnTo>
                    <a:lnTo>
                      <a:pt x="5159" y="832"/>
                    </a:lnTo>
                    <a:lnTo>
                      <a:pt x="5161" y="828"/>
                    </a:lnTo>
                    <a:lnTo>
                      <a:pt x="5162" y="825"/>
                    </a:lnTo>
                    <a:lnTo>
                      <a:pt x="5163" y="821"/>
                    </a:lnTo>
                    <a:lnTo>
                      <a:pt x="5165" y="818"/>
                    </a:lnTo>
                    <a:lnTo>
                      <a:pt x="5166" y="815"/>
                    </a:lnTo>
                    <a:lnTo>
                      <a:pt x="5169" y="811"/>
                    </a:lnTo>
                    <a:lnTo>
                      <a:pt x="5170" y="808"/>
                    </a:lnTo>
                    <a:lnTo>
                      <a:pt x="5172" y="803"/>
                    </a:lnTo>
                    <a:lnTo>
                      <a:pt x="5173" y="800"/>
                    </a:lnTo>
                    <a:lnTo>
                      <a:pt x="5176" y="796"/>
                    </a:lnTo>
                    <a:lnTo>
                      <a:pt x="5178" y="793"/>
                    </a:lnTo>
                    <a:lnTo>
                      <a:pt x="5180" y="789"/>
                    </a:lnTo>
                    <a:lnTo>
                      <a:pt x="5181" y="786"/>
                    </a:lnTo>
                    <a:lnTo>
                      <a:pt x="5184" y="782"/>
                    </a:lnTo>
                    <a:lnTo>
                      <a:pt x="5186" y="779"/>
                    </a:lnTo>
                    <a:lnTo>
                      <a:pt x="5189" y="775"/>
                    </a:lnTo>
                    <a:lnTo>
                      <a:pt x="5192" y="772"/>
                    </a:lnTo>
                    <a:lnTo>
                      <a:pt x="5193" y="768"/>
                    </a:lnTo>
                    <a:lnTo>
                      <a:pt x="5194" y="765"/>
                    </a:lnTo>
                    <a:lnTo>
                      <a:pt x="5196" y="760"/>
                    </a:lnTo>
                    <a:lnTo>
                      <a:pt x="5197" y="757"/>
                    </a:lnTo>
                    <a:lnTo>
                      <a:pt x="5199" y="753"/>
                    </a:lnTo>
                    <a:lnTo>
                      <a:pt x="5200" y="750"/>
                    </a:lnTo>
                    <a:lnTo>
                      <a:pt x="5200" y="747"/>
                    </a:lnTo>
                    <a:lnTo>
                      <a:pt x="5200" y="743"/>
                    </a:lnTo>
                    <a:lnTo>
                      <a:pt x="5200" y="740"/>
                    </a:lnTo>
                    <a:lnTo>
                      <a:pt x="5201" y="736"/>
                    </a:lnTo>
                    <a:lnTo>
                      <a:pt x="5201" y="733"/>
                    </a:lnTo>
                    <a:lnTo>
                      <a:pt x="5201" y="729"/>
                    </a:lnTo>
                    <a:lnTo>
                      <a:pt x="5202" y="725"/>
                    </a:lnTo>
                    <a:lnTo>
                      <a:pt x="5202" y="721"/>
                    </a:lnTo>
                    <a:lnTo>
                      <a:pt x="5202" y="718"/>
                    </a:lnTo>
                    <a:lnTo>
                      <a:pt x="5203" y="714"/>
                    </a:lnTo>
                    <a:lnTo>
                      <a:pt x="5203" y="711"/>
                    </a:lnTo>
                    <a:lnTo>
                      <a:pt x="5204" y="707"/>
                    </a:lnTo>
                    <a:lnTo>
                      <a:pt x="5206" y="704"/>
                    </a:lnTo>
                    <a:lnTo>
                      <a:pt x="5206" y="700"/>
                    </a:lnTo>
                    <a:lnTo>
                      <a:pt x="5207" y="697"/>
                    </a:lnTo>
                    <a:lnTo>
                      <a:pt x="5208" y="694"/>
                    </a:lnTo>
                    <a:lnTo>
                      <a:pt x="5209" y="690"/>
                    </a:lnTo>
                    <a:lnTo>
                      <a:pt x="5210" y="685"/>
                    </a:lnTo>
                    <a:lnTo>
                      <a:pt x="5211" y="682"/>
                    </a:lnTo>
                    <a:lnTo>
                      <a:pt x="5212" y="679"/>
                    </a:lnTo>
                    <a:lnTo>
                      <a:pt x="5215" y="675"/>
                    </a:lnTo>
                    <a:lnTo>
                      <a:pt x="5216" y="672"/>
                    </a:lnTo>
                    <a:lnTo>
                      <a:pt x="5218" y="668"/>
                    </a:lnTo>
                    <a:lnTo>
                      <a:pt x="5219" y="665"/>
                    </a:lnTo>
                    <a:lnTo>
                      <a:pt x="5222" y="661"/>
                    </a:lnTo>
                    <a:lnTo>
                      <a:pt x="5223" y="658"/>
                    </a:lnTo>
                    <a:lnTo>
                      <a:pt x="5225" y="654"/>
                    </a:lnTo>
                    <a:lnTo>
                      <a:pt x="5227" y="651"/>
                    </a:lnTo>
                    <a:lnTo>
                      <a:pt x="5230" y="646"/>
                    </a:lnTo>
                    <a:lnTo>
                      <a:pt x="5232" y="643"/>
                    </a:lnTo>
                    <a:lnTo>
                      <a:pt x="5234" y="639"/>
                    </a:lnTo>
                    <a:lnTo>
                      <a:pt x="5237" y="636"/>
                    </a:lnTo>
                    <a:lnTo>
                      <a:pt x="5240" y="632"/>
                    </a:lnTo>
                    <a:lnTo>
                      <a:pt x="5242" y="629"/>
                    </a:lnTo>
                    <a:lnTo>
                      <a:pt x="5245" y="626"/>
                    </a:lnTo>
                    <a:lnTo>
                      <a:pt x="5248" y="622"/>
                    </a:lnTo>
                    <a:lnTo>
                      <a:pt x="5253" y="619"/>
                    </a:lnTo>
                    <a:lnTo>
                      <a:pt x="5256" y="615"/>
                    </a:lnTo>
                    <a:lnTo>
                      <a:pt x="5260" y="612"/>
                    </a:lnTo>
                    <a:lnTo>
                      <a:pt x="5264" y="608"/>
                    </a:lnTo>
                    <a:lnTo>
                      <a:pt x="5269" y="605"/>
                    </a:lnTo>
                    <a:lnTo>
                      <a:pt x="5274" y="601"/>
                    </a:lnTo>
                    <a:lnTo>
                      <a:pt x="5278" y="598"/>
                    </a:lnTo>
                    <a:lnTo>
                      <a:pt x="5284" y="594"/>
                    </a:lnTo>
                    <a:lnTo>
                      <a:pt x="5290" y="591"/>
                    </a:lnTo>
                    <a:lnTo>
                      <a:pt x="5294" y="588"/>
                    </a:lnTo>
                    <a:lnTo>
                      <a:pt x="5299" y="584"/>
                    </a:lnTo>
                    <a:lnTo>
                      <a:pt x="5302" y="581"/>
                    </a:lnTo>
                    <a:lnTo>
                      <a:pt x="5306" y="577"/>
                    </a:lnTo>
                    <a:lnTo>
                      <a:pt x="5310" y="574"/>
                    </a:lnTo>
                    <a:lnTo>
                      <a:pt x="5313" y="570"/>
                    </a:lnTo>
                    <a:lnTo>
                      <a:pt x="5316" y="567"/>
                    </a:lnTo>
                    <a:lnTo>
                      <a:pt x="5320" y="563"/>
                    </a:lnTo>
                    <a:lnTo>
                      <a:pt x="5322" y="559"/>
                    </a:lnTo>
                    <a:lnTo>
                      <a:pt x="5325" y="555"/>
                    </a:lnTo>
                    <a:lnTo>
                      <a:pt x="5328" y="552"/>
                    </a:lnTo>
                    <a:lnTo>
                      <a:pt x="5331" y="548"/>
                    </a:lnTo>
                    <a:lnTo>
                      <a:pt x="5335" y="545"/>
                    </a:lnTo>
                    <a:lnTo>
                      <a:pt x="5338" y="541"/>
                    </a:lnTo>
                    <a:lnTo>
                      <a:pt x="5342" y="538"/>
                    </a:lnTo>
                    <a:lnTo>
                      <a:pt x="5345" y="534"/>
                    </a:lnTo>
                    <a:lnTo>
                      <a:pt x="5348" y="531"/>
                    </a:lnTo>
                    <a:lnTo>
                      <a:pt x="5354" y="528"/>
                    </a:lnTo>
                    <a:lnTo>
                      <a:pt x="5359" y="524"/>
                    </a:lnTo>
                    <a:lnTo>
                      <a:pt x="5365" y="521"/>
                    </a:lnTo>
                    <a:lnTo>
                      <a:pt x="5368" y="517"/>
                    </a:lnTo>
                    <a:lnTo>
                      <a:pt x="5370" y="514"/>
                    </a:lnTo>
                    <a:lnTo>
                      <a:pt x="5373" y="510"/>
                    </a:lnTo>
                    <a:lnTo>
                      <a:pt x="5375" y="507"/>
                    </a:lnTo>
                    <a:lnTo>
                      <a:pt x="5377" y="503"/>
                    </a:lnTo>
                    <a:lnTo>
                      <a:pt x="5380" y="500"/>
                    </a:lnTo>
                    <a:lnTo>
                      <a:pt x="5382" y="496"/>
                    </a:lnTo>
                    <a:lnTo>
                      <a:pt x="5385" y="493"/>
                    </a:lnTo>
                    <a:lnTo>
                      <a:pt x="5389" y="488"/>
                    </a:lnTo>
                    <a:lnTo>
                      <a:pt x="5391" y="485"/>
                    </a:lnTo>
                    <a:lnTo>
                      <a:pt x="5395" y="481"/>
                    </a:lnTo>
                    <a:lnTo>
                      <a:pt x="5398" y="478"/>
                    </a:lnTo>
                    <a:lnTo>
                      <a:pt x="5400" y="475"/>
                    </a:lnTo>
                    <a:lnTo>
                      <a:pt x="5404" y="471"/>
                    </a:lnTo>
                    <a:lnTo>
                      <a:pt x="5406" y="468"/>
                    </a:lnTo>
                    <a:lnTo>
                      <a:pt x="5409" y="464"/>
                    </a:lnTo>
                    <a:lnTo>
                      <a:pt x="5412" y="461"/>
                    </a:lnTo>
                    <a:lnTo>
                      <a:pt x="5414" y="457"/>
                    </a:lnTo>
                    <a:lnTo>
                      <a:pt x="5416" y="454"/>
                    </a:lnTo>
                    <a:lnTo>
                      <a:pt x="5421" y="450"/>
                    </a:lnTo>
                    <a:lnTo>
                      <a:pt x="5424" y="447"/>
                    </a:lnTo>
                    <a:lnTo>
                      <a:pt x="5427" y="443"/>
                    </a:lnTo>
                    <a:lnTo>
                      <a:pt x="5428" y="440"/>
                    </a:lnTo>
                    <a:lnTo>
                      <a:pt x="5430" y="435"/>
                    </a:lnTo>
                    <a:lnTo>
                      <a:pt x="5431" y="432"/>
                    </a:lnTo>
                    <a:lnTo>
                      <a:pt x="5434" y="428"/>
                    </a:lnTo>
                    <a:lnTo>
                      <a:pt x="5435" y="425"/>
                    </a:lnTo>
                    <a:lnTo>
                      <a:pt x="5436" y="422"/>
                    </a:lnTo>
                    <a:lnTo>
                      <a:pt x="5437" y="418"/>
                    </a:lnTo>
                    <a:lnTo>
                      <a:pt x="5439" y="415"/>
                    </a:lnTo>
                    <a:lnTo>
                      <a:pt x="5441" y="411"/>
                    </a:lnTo>
                    <a:lnTo>
                      <a:pt x="5442" y="408"/>
                    </a:lnTo>
                    <a:lnTo>
                      <a:pt x="5443" y="404"/>
                    </a:lnTo>
                    <a:lnTo>
                      <a:pt x="5444" y="401"/>
                    </a:lnTo>
                    <a:lnTo>
                      <a:pt x="5445" y="396"/>
                    </a:lnTo>
                    <a:lnTo>
                      <a:pt x="5445" y="393"/>
                    </a:lnTo>
                    <a:lnTo>
                      <a:pt x="5446" y="389"/>
                    </a:lnTo>
                    <a:lnTo>
                      <a:pt x="5448" y="386"/>
                    </a:lnTo>
                    <a:lnTo>
                      <a:pt x="5449" y="382"/>
                    </a:lnTo>
                    <a:lnTo>
                      <a:pt x="5450" y="379"/>
                    </a:lnTo>
                    <a:lnTo>
                      <a:pt x="5451" y="375"/>
                    </a:lnTo>
                    <a:lnTo>
                      <a:pt x="5452" y="372"/>
                    </a:lnTo>
                    <a:lnTo>
                      <a:pt x="5452" y="369"/>
                    </a:lnTo>
                    <a:lnTo>
                      <a:pt x="5452" y="365"/>
                    </a:lnTo>
                    <a:lnTo>
                      <a:pt x="5452" y="360"/>
                    </a:lnTo>
                    <a:lnTo>
                      <a:pt x="5452" y="357"/>
                    </a:lnTo>
                    <a:lnTo>
                      <a:pt x="5451" y="354"/>
                    </a:lnTo>
                    <a:lnTo>
                      <a:pt x="5451" y="350"/>
                    </a:lnTo>
                    <a:lnTo>
                      <a:pt x="5450" y="347"/>
                    </a:lnTo>
                    <a:lnTo>
                      <a:pt x="5449" y="343"/>
                    </a:lnTo>
                    <a:lnTo>
                      <a:pt x="5448" y="340"/>
                    </a:lnTo>
                    <a:lnTo>
                      <a:pt x="5448" y="336"/>
                    </a:lnTo>
                    <a:lnTo>
                      <a:pt x="5446" y="333"/>
                    </a:lnTo>
                    <a:lnTo>
                      <a:pt x="5446" y="329"/>
                    </a:lnTo>
                    <a:lnTo>
                      <a:pt x="5445" y="325"/>
                    </a:lnTo>
                    <a:lnTo>
                      <a:pt x="5445" y="321"/>
                    </a:lnTo>
                    <a:lnTo>
                      <a:pt x="5450" y="318"/>
                    </a:lnTo>
                    <a:lnTo>
                      <a:pt x="5465" y="318"/>
                    </a:lnTo>
                    <a:lnTo>
                      <a:pt x="5473" y="321"/>
                    </a:lnTo>
                    <a:lnTo>
                      <a:pt x="5477" y="325"/>
                    </a:lnTo>
                    <a:lnTo>
                      <a:pt x="5482" y="328"/>
                    </a:lnTo>
                    <a:lnTo>
                      <a:pt x="5486" y="332"/>
                    </a:lnTo>
                    <a:lnTo>
                      <a:pt x="5490" y="335"/>
                    </a:lnTo>
                    <a:lnTo>
                      <a:pt x="5495" y="339"/>
                    </a:lnTo>
                    <a:lnTo>
                      <a:pt x="5501" y="342"/>
                    </a:lnTo>
                    <a:lnTo>
                      <a:pt x="5506" y="345"/>
                    </a:lnTo>
                    <a:lnTo>
                      <a:pt x="5513" y="348"/>
                    </a:lnTo>
                    <a:lnTo>
                      <a:pt x="5520" y="351"/>
                    </a:lnTo>
                    <a:lnTo>
                      <a:pt x="5528" y="355"/>
                    </a:lnTo>
                    <a:lnTo>
                      <a:pt x="5537" y="358"/>
                    </a:lnTo>
                    <a:lnTo>
                      <a:pt x="5545" y="362"/>
                    </a:lnTo>
                    <a:lnTo>
                      <a:pt x="5554" y="365"/>
                    </a:lnTo>
                    <a:lnTo>
                      <a:pt x="5557" y="369"/>
                    </a:lnTo>
                    <a:lnTo>
                      <a:pt x="5559" y="372"/>
                    </a:lnTo>
                    <a:lnTo>
                      <a:pt x="5560" y="375"/>
                    </a:lnTo>
                    <a:lnTo>
                      <a:pt x="5563" y="379"/>
                    </a:lnTo>
                    <a:lnTo>
                      <a:pt x="5564" y="382"/>
                    </a:lnTo>
                    <a:lnTo>
                      <a:pt x="5566" y="386"/>
                    </a:lnTo>
                    <a:lnTo>
                      <a:pt x="5567" y="389"/>
                    </a:lnTo>
                    <a:lnTo>
                      <a:pt x="5568" y="393"/>
                    </a:lnTo>
                    <a:lnTo>
                      <a:pt x="5571" y="396"/>
                    </a:lnTo>
                    <a:lnTo>
                      <a:pt x="5573" y="400"/>
                    </a:lnTo>
                    <a:lnTo>
                      <a:pt x="5575" y="403"/>
                    </a:lnTo>
                    <a:lnTo>
                      <a:pt x="5578" y="408"/>
                    </a:lnTo>
                    <a:lnTo>
                      <a:pt x="5580" y="411"/>
                    </a:lnTo>
                    <a:lnTo>
                      <a:pt x="5582" y="415"/>
                    </a:lnTo>
                    <a:lnTo>
                      <a:pt x="5585" y="418"/>
                    </a:lnTo>
                    <a:lnTo>
                      <a:pt x="5588" y="422"/>
                    </a:lnTo>
                    <a:lnTo>
                      <a:pt x="5590" y="425"/>
                    </a:lnTo>
                    <a:lnTo>
                      <a:pt x="5593" y="428"/>
                    </a:lnTo>
                    <a:lnTo>
                      <a:pt x="5595" y="432"/>
                    </a:lnTo>
                    <a:lnTo>
                      <a:pt x="5597" y="435"/>
                    </a:lnTo>
                    <a:lnTo>
                      <a:pt x="5600" y="439"/>
                    </a:lnTo>
                    <a:lnTo>
                      <a:pt x="5602" y="442"/>
                    </a:lnTo>
                    <a:lnTo>
                      <a:pt x="5605" y="446"/>
                    </a:lnTo>
                    <a:lnTo>
                      <a:pt x="5607" y="449"/>
                    </a:lnTo>
                    <a:lnTo>
                      <a:pt x="5608" y="454"/>
                    </a:lnTo>
                    <a:lnTo>
                      <a:pt x="5609" y="457"/>
                    </a:lnTo>
                    <a:lnTo>
                      <a:pt x="5610" y="461"/>
                    </a:lnTo>
                    <a:lnTo>
                      <a:pt x="5612" y="464"/>
                    </a:lnTo>
                    <a:lnTo>
                      <a:pt x="5612" y="468"/>
                    </a:lnTo>
                    <a:lnTo>
                      <a:pt x="5613" y="471"/>
                    </a:lnTo>
                    <a:lnTo>
                      <a:pt x="5615" y="475"/>
                    </a:lnTo>
                    <a:lnTo>
                      <a:pt x="5615" y="478"/>
                    </a:lnTo>
                    <a:lnTo>
                      <a:pt x="5616" y="481"/>
                    </a:lnTo>
                    <a:lnTo>
                      <a:pt x="5617" y="485"/>
                    </a:lnTo>
                    <a:lnTo>
                      <a:pt x="5618" y="490"/>
                    </a:lnTo>
                    <a:lnTo>
                      <a:pt x="5618" y="493"/>
                    </a:lnTo>
                    <a:lnTo>
                      <a:pt x="5619" y="496"/>
                    </a:lnTo>
                    <a:lnTo>
                      <a:pt x="5620" y="500"/>
                    </a:lnTo>
                    <a:lnTo>
                      <a:pt x="5621" y="503"/>
                    </a:lnTo>
                    <a:lnTo>
                      <a:pt x="5623" y="507"/>
                    </a:lnTo>
                    <a:lnTo>
                      <a:pt x="5624" y="510"/>
                    </a:lnTo>
                    <a:lnTo>
                      <a:pt x="5625" y="514"/>
                    </a:lnTo>
                    <a:lnTo>
                      <a:pt x="5626" y="517"/>
                    </a:lnTo>
                    <a:lnTo>
                      <a:pt x="5628" y="521"/>
                    </a:lnTo>
                    <a:lnTo>
                      <a:pt x="5630" y="524"/>
                    </a:lnTo>
                    <a:lnTo>
                      <a:pt x="5632" y="529"/>
                    </a:lnTo>
                    <a:lnTo>
                      <a:pt x="5633" y="532"/>
                    </a:lnTo>
                    <a:lnTo>
                      <a:pt x="5634" y="536"/>
                    </a:lnTo>
                    <a:lnTo>
                      <a:pt x="5636" y="539"/>
                    </a:lnTo>
                    <a:lnTo>
                      <a:pt x="5638" y="543"/>
                    </a:lnTo>
                    <a:lnTo>
                      <a:pt x="5640" y="546"/>
                    </a:lnTo>
                    <a:lnTo>
                      <a:pt x="5641" y="549"/>
                    </a:lnTo>
                    <a:lnTo>
                      <a:pt x="5643" y="553"/>
                    </a:lnTo>
                    <a:lnTo>
                      <a:pt x="5646" y="556"/>
                    </a:lnTo>
                    <a:lnTo>
                      <a:pt x="5648" y="560"/>
                    </a:lnTo>
                    <a:lnTo>
                      <a:pt x="5650" y="563"/>
                    </a:lnTo>
                    <a:lnTo>
                      <a:pt x="5653" y="567"/>
                    </a:lnTo>
                    <a:lnTo>
                      <a:pt x="5655" y="571"/>
                    </a:lnTo>
                    <a:lnTo>
                      <a:pt x="5657" y="575"/>
                    </a:lnTo>
                    <a:lnTo>
                      <a:pt x="5660" y="578"/>
                    </a:lnTo>
                    <a:lnTo>
                      <a:pt x="5663" y="582"/>
                    </a:lnTo>
                    <a:lnTo>
                      <a:pt x="5665" y="585"/>
                    </a:lnTo>
                    <a:lnTo>
                      <a:pt x="5669" y="589"/>
                    </a:lnTo>
                    <a:lnTo>
                      <a:pt x="5671" y="592"/>
                    </a:lnTo>
                    <a:lnTo>
                      <a:pt x="5674" y="596"/>
                    </a:lnTo>
                    <a:lnTo>
                      <a:pt x="5677" y="599"/>
                    </a:lnTo>
                    <a:lnTo>
                      <a:pt x="5680" y="602"/>
                    </a:lnTo>
                    <a:lnTo>
                      <a:pt x="5684" y="606"/>
                    </a:lnTo>
                    <a:lnTo>
                      <a:pt x="5688" y="609"/>
                    </a:lnTo>
                    <a:lnTo>
                      <a:pt x="5692" y="613"/>
                    </a:lnTo>
                    <a:lnTo>
                      <a:pt x="5696" y="616"/>
                    </a:lnTo>
                    <a:lnTo>
                      <a:pt x="5702" y="620"/>
                    </a:lnTo>
                    <a:lnTo>
                      <a:pt x="5707" y="623"/>
                    </a:lnTo>
                    <a:lnTo>
                      <a:pt x="5711" y="627"/>
                    </a:lnTo>
                    <a:lnTo>
                      <a:pt x="5722" y="630"/>
                    </a:lnTo>
                    <a:lnTo>
                      <a:pt x="5732" y="632"/>
                    </a:lnTo>
                    <a:lnTo>
                      <a:pt x="5748" y="630"/>
                    </a:lnTo>
                    <a:lnTo>
                      <a:pt x="5763" y="628"/>
                    </a:lnTo>
                    <a:lnTo>
                      <a:pt x="5777" y="626"/>
                    </a:lnTo>
                    <a:lnTo>
                      <a:pt x="5790" y="622"/>
                    </a:lnTo>
                    <a:lnTo>
                      <a:pt x="5801" y="620"/>
                    </a:lnTo>
                    <a:lnTo>
                      <a:pt x="5815" y="617"/>
                    </a:lnTo>
                    <a:lnTo>
                      <a:pt x="5829" y="615"/>
                    </a:lnTo>
                    <a:lnTo>
                      <a:pt x="5839" y="612"/>
                    </a:lnTo>
                    <a:lnTo>
                      <a:pt x="5848" y="608"/>
                    </a:lnTo>
                    <a:lnTo>
                      <a:pt x="5865" y="608"/>
                    </a:lnTo>
                    <a:lnTo>
                      <a:pt x="5869" y="605"/>
                    </a:lnTo>
                    <a:lnTo>
                      <a:pt x="5872" y="601"/>
                    </a:lnTo>
                    <a:lnTo>
                      <a:pt x="5874" y="598"/>
                    </a:lnTo>
                    <a:lnTo>
                      <a:pt x="5876" y="594"/>
                    </a:lnTo>
                    <a:lnTo>
                      <a:pt x="5878" y="591"/>
                    </a:lnTo>
                    <a:lnTo>
                      <a:pt x="5881" y="588"/>
                    </a:lnTo>
                    <a:lnTo>
                      <a:pt x="5883" y="584"/>
                    </a:lnTo>
                    <a:lnTo>
                      <a:pt x="5886" y="583"/>
                    </a:lnTo>
                    <a:lnTo>
                      <a:pt x="5890" y="586"/>
                    </a:lnTo>
                    <a:lnTo>
                      <a:pt x="5895" y="590"/>
                    </a:lnTo>
                    <a:lnTo>
                      <a:pt x="5897" y="593"/>
                    </a:lnTo>
                    <a:lnTo>
                      <a:pt x="5900" y="597"/>
                    </a:lnTo>
                    <a:lnTo>
                      <a:pt x="5906" y="598"/>
                    </a:lnTo>
                    <a:lnTo>
                      <a:pt x="5920" y="596"/>
                    </a:lnTo>
                    <a:lnTo>
                      <a:pt x="5922" y="592"/>
                    </a:lnTo>
                    <a:lnTo>
                      <a:pt x="5925" y="589"/>
                    </a:lnTo>
                    <a:lnTo>
                      <a:pt x="5928" y="585"/>
                    </a:lnTo>
                    <a:lnTo>
                      <a:pt x="5930" y="582"/>
                    </a:lnTo>
                    <a:lnTo>
                      <a:pt x="5934" y="578"/>
                    </a:lnTo>
                    <a:lnTo>
                      <a:pt x="5940" y="575"/>
                    </a:lnTo>
                    <a:lnTo>
                      <a:pt x="5954" y="573"/>
                    </a:lnTo>
                    <a:lnTo>
                      <a:pt x="5961" y="569"/>
                    </a:lnTo>
                    <a:lnTo>
                      <a:pt x="5967" y="566"/>
                    </a:lnTo>
                    <a:lnTo>
                      <a:pt x="5975" y="563"/>
                    </a:lnTo>
                    <a:lnTo>
                      <a:pt x="5989" y="566"/>
                    </a:lnTo>
                    <a:lnTo>
                      <a:pt x="5990" y="569"/>
                    </a:lnTo>
                    <a:lnTo>
                      <a:pt x="5993" y="574"/>
                    </a:lnTo>
                    <a:lnTo>
                      <a:pt x="5996" y="577"/>
                    </a:lnTo>
                    <a:lnTo>
                      <a:pt x="5999" y="581"/>
                    </a:lnTo>
                    <a:lnTo>
                      <a:pt x="6003" y="584"/>
                    </a:lnTo>
                    <a:lnTo>
                      <a:pt x="6009" y="586"/>
                    </a:lnTo>
                    <a:lnTo>
                      <a:pt x="6021" y="584"/>
                    </a:lnTo>
                    <a:lnTo>
                      <a:pt x="6037" y="582"/>
                    </a:lnTo>
                    <a:lnTo>
                      <a:pt x="6056" y="581"/>
                    </a:lnTo>
                    <a:lnTo>
                      <a:pt x="6074" y="579"/>
                    </a:lnTo>
                    <a:lnTo>
                      <a:pt x="6093" y="578"/>
                    </a:lnTo>
                    <a:lnTo>
                      <a:pt x="6095" y="575"/>
                    </a:lnTo>
                    <a:lnTo>
                      <a:pt x="6096" y="571"/>
                    </a:lnTo>
                    <a:lnTo>
                      <a:pt x="6099" y="568"/>
                    </a:lnTo>
                    <a:lnTo>
                      <a:pt x="6100" y="564"/>
                    </a:lnTo>
                    <a:lnTo>
                      <a:pt x="6101" y="561"/>
                    </a:lnTo>
                    <a:lnTo>
                      <a:pt x="6103" y="558"/>
                    </a:lnTo>
                    <a:lnTo>
                      <a:pt x="6104" y="553"/>
                    </a:lnTo>
                    <a:lnTo>
                      <a:pt x="6105" y="549"/>
                    </a:lnTo>
                    <a:lnTo>
                      <a:pt x="6108" y="546"/>
                    </a:lnTo>
                    <a:lnTo>
                      <a:pt x="6109" y="543"/>
                    </a:lnTo>
                    <a:lnTo>
                      <a:pt x="6110" y="539"/>
                    </a:lnTo>
                    <a:lnTo>
                      <a:pt x="6113" y="536"/>
                    </a:lnTo>
                    <a:lnTo>
                      <a:pt x="6117" y="532"/>
                    </a:lnTo>
                    <a:lnTo>
                      <a:pt x="6120" y="529"/>
                    </a:lnTo>
                    <a:lnTo>
                      <a:pt x="6123" y="525"/>
                    </a:lnTo>
                    <a:lnTo>
                      <a:pt x="6126" y="522"/>
                    </a:lnTo>
                    <a:lnTo>
                      <a:pt x="6142" y="520"/>
                    </a:lnTo>
                    <a:lnTo>
                      <a:pt x="6146" y="523"/>
                    </a:lnTo>
                    <a:lnTo>
                      <a:pt x="6147" y="526"/>
                    </a:lnTo>
                    <a:lnTo>
                      <a:pt x="6148" y="530"/>
                    </a:lnTo>
                    <a:lnTo>
                      <a:pt x="6148" y="533"/>
                    </a:lnTo>
                    <a:lnTo>
                      <a:pt x="6148" y="537"/>
                    </a:lnTo>
                    <a:lnTo>
                      <a:pt x="6146" y="540"/>
                    </a:lnTo>
                    <a:lnTo>
                      <a:pt x="6145" y="544"/>
                    </a:lnTo>
                    <a:lnTo>
                      <a:pt x="6142" y="548"/>
                    </a:lnTo>
                    <a:lnTo>
                      <a:pt x="6140" y="552"/>
                    </a:lnTo>
                    <a:lnTo>
                      <a:pt x="6139" y="555"/>
                    </a:lnTo>
                    <a:lnTo>
                      <a:pt x="6140" y="559"/>
                    </a:lnTo>
                    <a:lnTo>
                      <a:pt x="6141" y="562"/>
                    </a:lnTo>
                    <a:lnTo>
                      <a:pt x="6142" y="566"/>
                    </a:lnTo>
                    <a:lnTo>
                      <a:pt x="6143" y="569"/>
                    </a:lnTo>
                    <a:lnTo>
                      <a:pt x="6145" y="573"/>
                    </a:lnTo>
                    <a:lnTo>
                      <a:pt x="6161" y="571"/>
                    </a:lnTo>
                    <a:lnTo>
                      <a:pt x="6180" y="571"/>
                    </a:lnTo>
                    <a:lnTo>
                      <a:pt x="6199" y="571"/>
                    </a:lnTo>
                    <a:lnTo>
                      <a:pt x="6218" y="570"/>
                    </a:lnTo>
                    <a:lnTo>
                      <a:pt x="6233" y="569"/>
                    </a:lnTo>
                    <a:lnTo>
                      <a:pt x="6234" y="566"/>
                    </a:lnTo>
                    <a:lnTo>
                      <a:pt x="6236" y="562"/>
                    </a:lnTo>
                    <a:lnTo>
                      <a:pt x="6237" y="559"/>
                    </a:lnTo>
                    <a:lnTo>
                      <a:pt x="6238" y="555"/>
                    </a:lnTo>
                    <a:lnTo>
                      <a:pt x="6239" y="552"/>
                    </a:lnTo>
                    <a:lnTo>
                      <a:pt x="6240" y="547"/>
                    </a:lnTo>
                    <a:lnTo>
                      <a:pt x="6241" y="544"/>
                    </a:lnTo>
                    <a:lnTo>
                      <a:pt x="6243" y="540"/>
                    </a:lnTo>
                    <a:lnTo>
                      <a:pt x="6244" y="537"/>
                    </a:lnTo>
                    <a:lnTo>
                      <a:pt x="6245" y="533"/>
                    </a:lnTo>
                    <a:lnTo>
                      <a:pt x="6245" y="530"/>
                    </a:lnTo>
                    <a:lnTo>
                      <a:pt x="6246" y="526"/>
                    </a:lnTo>
                    <a:lnTo>
                      <a:pt x="6247" y="523"/>
                    </a:lnTo>
                    <a:lnTo>
                      <a:pt x="6248" y="520"/>
                    </a:lnTo>
                    <a:lnTo>
                      <a:pt x="6249" y="516"/>
                    </a:lnTo>
                    <a:lnTo>
                      <a:pt x="6251" y="511"/>
                    </a:lnTo>
                    <a:lnTo>
                      <a:pt x="6252" y="508"/>
                    </a:lnTo>
                    <a:lnTo>
                      <a:pt x="6252" y="505"/>
                    </a:lnTo>
                    <a:lnTo>
                      <a:pt x="6253" y="501"/>
                    </a:lnTo>
                    <a:lnTo>
                      <a:pt x="6254" y="498"/>
                    </a:lnTo>
                    <a:lnTo>
                      <a:pt x="6255" y="494"/>
                    </a:lnTo>
                    <a:lnTo>
                      <a:pt x="6256" y="491"/>
                    </a:lnTo>
                    <a:lnTo>
                      <a:pt x="6258" y="487"/>
                    </a:lnTo>
                    <a:lnTo>
                      <a:pt x="6259" y="484"/>
                    </a:lnTo>
                    <a:lnTo>
                      <a:pt x="6260" y="480"/>
                    </a:lnTo>
                    <a:lnTo>
                      <a:pt x="6261" y="477"/>
                    </a:lnTo>
                    <a:lnTo>
                      <a:pt x="6261" y="472"/>
                    </a:lnTo>
                    <a:lnTo>
                      <a:pt x="6262" y="469"/>
                    </a:lnTo>
                    <a:lnTo>
                      <a:pt x="6263" y="465"/>
                    </a:lnTo>
                    <a:lnTo>
                      <a:pt x="6264" y="462"/>
                    </a:lnTo>
                    <a:lnTo>
                      <a:pt x="6264" y="458"/>
                    </a:lnTo>
                    <a:lnTo>
                      <a:pt x="6266" y="455"/>
                    </a:lnTo>
                    <a:lnTo>
                      <a:pt x="6267" y="453"/>
                    </a:lnTo>
                    <a:lnTo>
                      <a:pt x="6268" y="456"/>
                    </a:lnTo>
                    <a:lnTo>
                      <a:pt x="6269" y="460"/>
                    </a:lnTo>
                    <a:lnTo>
                      <a:pt x="6271" y="464"/>
                    </a:lnTo>
                    <a:lnTo>
                      <a:pt x="6272" y="468"/>
                    </a:lnTo>
                    <a:lnTo>
                      <a:pt x="6275" y="471"/>
                    </a:lnTo>
                    <a:lnTo>
                      <a:pt x="6276" y="475"/>
                    </a:lnTo>
                    <a:lnTo>
                      <a:pt x="6278" y="478"/>
                    </a:lnTo>
                    <a:lnTo>
                      <a:pt x="6279" y="481"/>
                    </a:lnTo>
                    <a:lnTo>
                      <a:pt x="6282" y="485"/>
                    </a:lnTo>
                    <a:lnTo>
                      <a:pt x="6284" y="488"/>
                    </a:lnTo>
                    <a:lnTo>
                      <a:pt x="6293" y="492"/>
                    </a:lnTo>
                    <a:lnTo>
                      <a:pt x="6301" y="495"/>
                    </a:lnTo>
                    <a:lnTo>
                      <a:pt x="6304" y="499"/>
                    </a:lnTo>
                    <a:lnTo>
                      <a:pt x="6305" y="502"/>
                    </a:lnTo>
                    <a:lnTo>
                      <a:pt x="6307" y="506"/>
                    </a:lnTo>
                    <a:lnTo>
                      <a:pt x="6309" y="509"/>
                    </a:lnTo>
                    <a:lnTo>
                      <a:pt x="6312" y="513"/>
                    </a:lnTo>
                    <a:lnTo>
                      <a:pt x="6314" y="516"/>
                    </a:lnTo>
                    <a:lnTo>
                      <a:pt x="6316" y="520"/>
                    </a:lnTo>
                    <a:lnTo>
                      <a:pt x="6316" y="523"/>
                    </a:lnTo>
                    <a:lnTo>
                      <a:pt x="6316" y="528"/>
                    </a:lnTo>
                    <a:lnTo>
                      <a:pt x="6316" y="531"/>
                    </a:lnTo>
                    <a:lnTo>
                      <a:pt x="6317" y="534"/>
                    </a:lnTo>
                    <a:lnTo>
                      <a:pt x="6317" y="538"/>
                    </a:lnTo>
                    <a:lnTo>
                      <a:pt x="6323" y="536"/>
                    </a:lnTo>
                    <a:lnTo>
                      <a:pt x="6329" y="532"/>
                    </a:lnTo>
                    <a:lnTo>
                      <a:pt x="6335" y="529"/>
                    </a:lnTo>
                    <a:lnTo>
                      <a:pt x="6339" y="532"/>
                    </a:lnTo>
                    <a:lnTo>
                      <a:pt x="6343" y="536"/>
                    </a:lnTo>
                    <a:lnTo>
                      <a:pt x="6346" y="539"/>
                    </a:lnTo>
                    <a:lnTo>
                      <a:pt x="6351" y="543"/>
                    </a:lnTo>
                    <a:lnTo>
                      <a:pt x="6355" y="543"/>
                    </a:lnTo>
                    <a:lnTo>
                      <a:pt x="6364" y="540"/>
                    </a:lnTo>
                    <a:lnTo>
                      <a:pt x="6372" y="537"/>
                    </a:lnTo>
                    <a:lnTo>
                      <a:pt x="6382" y="540"/>
                    </a:lnTo>
                    <a:lnTo>
                      <a:pt x="6392" y="544"/>
                    </a:lnTo>
                    <a:lnTo>
                      <a:pt x="6400" y="546"/>
                    </a:lnTo>
                    <a:lnTo>
                      <a:pt x="6415" y="547"/>
                    </a:lnTo>
                    <a:lnTo>
                      <a:pt x="6426" y="549"/>
                    </a:lnTo>
                    <a:lnTo>
                      <a:pt x="6431" y="553"/>
                    </a:lnTo>
                    <a:lnTo>
                      <a:pt x="6436" y="556"/>
                    </a:lnTo>
                    <a:lnTo>
                      <a:pt x="6442" y="560"/>
                    </a:lnTo>
                    <a:lnTo>
                      <a:pt x="6446" y="563"/>
                    </a:lnTo>
                    <a:lnTo>
                      <a:pt x="6451" y="567"/>
                    </a:lnTo>
                    <a:lnTo>
                      <a:pt x="6456" y="570"/>
                    </a:lnTo>
                    <a:lnTo>
                      <a:pt x="6461" y="574"/>
                    </a:lnTo>
                    <a:lnTo>
                      <a:pt x="6468" y="577"/>
                    </a:lnTo>
                    <a:lnTo>
                      <a:pt x="6474" y="581"/>
                    </a:lnTo>
                    <a:lnTo>
                      <a:pt x="6474" y="1270"/>
                    </a:lnTo>
                    <a:lnTo>
                      <a:pt x="680" y="1270"/>
                    </a:lnTo>
                    <a:lnTo>
                      <a:pt x="680" y="1266"/>
                    </a:lnTo>
                    <a:lnTo>
                      <a:pt x="680" y="1262"/>
                    </a:lnTo>
                    <a:lnTo>
                      <a:pt x="680" y="1257"/>
                    </a:lnTo>
                    <a:lnTo>
                      <a:pt x="681" y="1254"/>
                    </a:lnTo>
                    <a:lnTo>
                      <a:pt x="680" y="1249"/>
                    </a:lnTo>
                    <a:lnTo>
                      <a:pt x="680" y="1244"/>
                    </a:lnTo>
                    <a:lnTo>
                      <a:pt x="680" y="1241"/>
                    </a:lnTo>
                    <a:lnTo>
                      <a:pt x="680" y="1236"/>
                    </a:lnTo>
                    <a:lnTo>
                      <a:pt x="680" y="1232"/>
                    </a:lnTo>
                    <a:lnTo>
                      <a:pt x="680" y="1228"/>
                    </a:lnTo>
                    <a:lnTo>
                      <a:pt x="680" y="1224"/>
                    </a:lnTo>
                    <a:lnTo>
                      <a:pt x="680" y="1219"/>
                    </a:lnTo>
                    <a:lnTo>
                      <a:pt x="680" y="1216"/>
                    </a:lnTo>
                    <a:lnTo>
                      <a:pt x="680" y="1211"/>
                    </a:lnTo>
                    <a:lnTo>
                      <a:pt x="679" y="1206"/>
                    </a:lnTo>
                    <a:lnTo>
                      <a:pt x="679" y="1202"/>
                    </a:lnTo>
                    <a:lnTo>
                      <a:pt x="679" y="1198"/>
                    </a:lnTo>
                    <a:lnTo>
                      <a:pt x="679" y="1194"/>
                    </a:lnTo>
                    <a:lnTo>
                      <a:pt x="679" y="1189"/>
                    </a:lnTo>
                    <a:lnTo>
                      <a:pt x="677" y="1186"/>
                    </a:lnTo>
                    <a:lnTo>
                      <a:pt x="677" y="1181"/>
                    </a:lnTo>
                    <a:lnTo>
                      <a:pt x="677" y="1176"/>
                    </a:lnTo>
                    <a:lnTo>
                      <a:pt x="677" y="1173"/>
                    </a:lnTo>
                    <a:lnTo>
                      <a:pt x="677" y="1168"/>
                    </a:lnTo>
                    <a:lnTo>
                      <a:pt x="679" y="1164"/>
                    </a:lnTo>
                    <a:lnTo>
                      <a:pt x="679" y="1160"/>
                    </a:lnTo>
                    <a:lnTo>
                      <a:pt x="679" y="1156"/>
                    </a:lnTo>
                    <a:lnTo>
                      <a:pt x="679" y="1151"/>
                    </a:lnTo>
                    <a:lnTo>
                      <a:pt x="680" y="1148"/>
                    </a:lnTo>
                    <a:lnTo>
                      <a:pt x="680" y="1143"/>
                    </a:lnTo>
                    <a:lnTo>
                      <a:pt x="680" y="1138"/>
                    </a:lnTo>
                    <a:lnTo>
                      <a:pt x="680" y="1135"/>
                    </a:lnTo>
                    <a:lnTo>
                      <a:pt x="681" y="1130"/>
                    </a:lnTo>
                    <a:lnTo>
                      <a:pt x="681" y="1126"/>
                    </a:lnTo>
                    <a:lnTo>
                      <a:pt x="681" y="1122"/>
                    </a:lnTo>
                    <a:lnTo>
                      <a:pt x="681" y="1118"/>
                    </a:lnTo>
                    <a:lnTo>
                      <a:pt x="682" y="1113"/>
                    </a:lnTo>
                    <a:lnTo>
                      <a:pt x="682" y="1110"/>
                    </a:lnTo>
                    <a:lnTo>
                      <a:pt x="682" y="1105"/>
                    </a:lnTo>
                    <a:lnTo>
                      <a:pt x="682" y="1100"/>
                    </a:lnTo>
                    <a:lnTo>
                      <a:pt x="683" y="1097"/>
                    </a:lnTo>
                    <a:lnTo>
                      <a:pt x="683" y="1092"/>
                    </a:lnTo>
                    <a:lnTo>
                      <a:pt x="684" y="1088"/>
                    </a:lnTo>
                    <a:lnTo>
                      <a:pt x="684" y="1084"/>
                    </a:lnTo>
                    <a:lnTo>
                      <a:pt x="684" y="1080"/>
                    </a:lnTo>
                    <a:lnTo>
                      <a:pt x="685" y="1075"/>
                    </a:lnTo>
                    <a:lnTo>
                      <a:pt x="685" y="1072"/>
                    </a:lnTo>
                    <a:lnTo>
                      <a:pt x="687" y="1067"/>
                    </a:lnTo>
                    <a:lnTo>
                      <a:pt x="688" y="1062"/>
                    </a:lnTo>
                    <a:lnTo>
                      <a:pt x="688" y="1059"/>
                    </a:lnTo>
                    <a:lnTo>
                      <a:pt x="689" y="1054"/>
                    </a:lnTo>
                    <a:lnTo>
                      <a:pt x="690" y="1050"/>
                    </a:lnTo>
                    <a:lnTo>
                      <a:pt x="690" y="1046"/>
                    </a:lnTo>
                    <a:lnTo>
                      <a:pt x="690" y="1042"/>
                    </a:lnTo>
                    <a:lnTo>
                      <a:pt x="690" y="1037"/>
                    </a:lnTo>
                    <a:lnTo>
                      <a:pt x="690" y="1034"/>
                    </a:lnTo>
                    <a:lnTo>
                      <a:pt x="690" y="1029"/>
                    </a:lnTo>
                    <a:lnTo>
                      <a:pt x="690" y="1024"/>
                    </a:lnTo>
                    <a:lnTo>
                      <a:pt x="690" y="1021"/>
                    </a:lnTo>
                    <a:lnTo>
                      <a:pt x="690" y="1016"/>
                    </a:lnTo>
                    <a:lnTo>
                      <a:pt x="689" y="1012"/>
                    </a:lnTo>
                    <a:lnTo>
                      <a:pt x="689" y="1008"/>
                    </a:lnTo>
                    <a:lnTo>
                      <a:pt x="688" y="1004"/>
                    </a:lnTo>
                    <a:lnTo>
                      <a:pt x="688" y="999"/>
                    </a:lnTo>
                    <a:lnTo>
                      <a:pt x="687" y="996"/>
                    </a:lnTo>
                    <a:lnTo>
                      <a:pt x="685" y="991"/>
                    </a:lnTo>
                    <a:lnTo>
                      <a:pt x="685" y="986"/>
                    </a:lnTo>
                    <a:lnTo>
                      <a:pt x="684" y="983"/>
                    </a:lnTo>
                    <a:lnTo>
                      <a:pt x="683" y="978"/>
                    </a:lnTo>
                    <a:lnTo>
                      <a:pt x="683" y="974"/>
                    </a:lnTo>
                    <a:lnTo>
                      <a:pt x="682" y="970"/>
                    </a:lnTo>
                    <a:lnTo>
                      <a:pt x="681" y="966"/>
                    </a:lnTo>
                    <a:lnTo>
                      <a:pt x="681" y="961"/>
                    </a:lnTo>
                    <a:lnTo>
                      <a:pt x="680" y="957"/>
                    </a:lnTo>
                    <a:lnTo>
                      <a:pt x="680" y="953"/>
                    </a:lnTo>
                    <a:lnTo>
                      <a:pt x="679" y="948"/>
                    </a:lnTo>
                    <a:lnTo>
                      <a:pt x="677" y="945"/>
                    </a:lnTo>
                    <a:lnTo>
                      <a:pt x="676" y="940"/>
                    </a:lnTo>
                    <a:lnTo>
                      <a:pt x="675" y="936"/>
                    </a:lnTo>
                    <a:lnTo>
                      <a:pt x="675" y="932"/>
                    </a:lnTo>
                    <a:lnTo>
                      <a:pt x="673" y="928"/>
                    </a:lnTo>
                    <a:lnTo>
                      <a:pt x="672" y="923"/>
                    </a:lnTo>
                    <a:lnTo>
                      <a:pt x="669" y="919"/>
                    </a:lnTo>
                    <a:lnTo>
                      <a:pt x="668" y="915"/>
                    </a:lnTo>
                    <a:lnTo>
                      <a:pt x="666" y="910"/>
                    </a:lnTo>
                    <a:lnTo>
                      <a:pt x="664" y="907"/>
                    </a:lnTo>
                    <a:lnTo>
                      <a:pt x="661" y="902"/>
                    </a:lnTo>
                    <a:lnTo>
                      <a:pt x="659" y="898"/>
                    </a:lnTo>
                    <a:lnTo>
                      <a:pt x="657" y="894"/>
                    </a:lnTo>
                    <a:lnTo>
                      <a:pt x="653" y="889"/>
                    </a:lnTo>
                    <a:lnTo>
                      <a:pt x="649" y="885"/>
                    </a:lnTo>
                    <a:lnTo>
                      <a:pt x="645" y="881"/>
                    </a:lnTo>
                    <a:lnTo>
                      <a:pt x="640" y="877"/>
                    </a:lnTo>
                    <a:lnTo>
                      <a:pt x="636" y="873"/>
                    </a:lnTo>
                    <a:lnTo>
                      <a:pt x="631" y="869"/>
                    </a:lnTo>
                    <a:lnTo>
                      <a:pt x="627" y="864"/>
                    </a:lnTo>
                    <a:lnTo>
                      <a:pt x="622" y="861"/>
                    </a:lnTo>
                    <a:lnTo>
                      <a:pt x="617" y="856"/>
                    </a:lnTo>
                    <a:lnTo>
                      <a:pt x="613" y="853"/>
                    </a:lnTo>
                    <a:lnTo>
                      <a:pt x="608" y="848"/>
                    </a:lnTo>
                    <a:lnTo>
                      <a:pt x="602" y="843"/>
                    </a:lnTo>
                    <a:lnTo>
                      <a:pt x="597" y="840"/>
                    </a:lnTo>
                    <a:lnTo>
                      <a:pt x="590" y="835"/>
                    </a:lnTo>
                    <a:lnTo>
                      <a:pt x="583" y="832"/>
                    </a:lnTo>
                    <a:lnTo>
                      <a:pt x="576" y="827"/>
                    </a:lnTo>
                    <a:lnTo>
                      <a:pt x="568" y="824"/>
                    </a:lnTo>
                    <a:lnTo>
                      <a:pt x="561" y="819"/>
                    </a:lnTo>
                    <a:lnTo>
                      <a:pt x="554" y="816"/>
                    </a:lnTo>
                    <a:lnTo>
                      <a:pt x="547" y="812"/>
                    </a:lnTo>
                    <a:lnTo>
                      <a:pt x="539" y="808"/>
                    </a:lnTo>
                    <a:lnTo>
                      <a:pt x="532" y="804"/>
                    </a:lnTo>
                    <a:lnTo>
                      <a:pt x="528" y="800"/>
                    </a:lnTo>
                    <a:lnTo>
                      <a:pt x="524" y="795"/>
                    </a:lnTo>
                    <a:lnTo>
                      <a:pt x="519" y="792"/>
                    </a:lnTo>
                    <a:lnTo>
                      <a:pt x="515" y="787"/>
                    </a:lnTo>
                    <a:lnTo>
                      <a:pt x="513" y="782"/>
                    </a:lnTo>
                    <a:lnTo>
                      <a:pt x="510" y="779"/>
                    </a:lnTo>
                    <a:lnTo>
                      <a:pt x="508" y="774"/>
                    </a:lnTo>
                    <a:lnTo>
                      <a:pt x="506" y="770"/>
                    </a:lnTo>
                    <a:lnTo>
                      <a:pt x="503" y="766"/>
                    </a:lnTo>
                    <a:lnTo>
                      <a:pt x="499" y="762"/>
                    </a:lnTo>
                    <a:lnTo>
                      <a:pt x="495" y="758"/>
                    </a:lnTo>
                    <a:lnTo>
                      <a:pt x="487" y="753"/>
                    </a:lnTo>
                    <a:lnTo>
                      <a:pt x="480" y="750"/>
                    </a:lnTo>
                    <a:lnTo>
                      <a:pt x="469" y="745"/>
                    </a:lnTo>
                    <a:lnTo>
                      <a:pt x="460" y="742"/>
                    </a:lnTo>
                    <a:lnTo>
                      <a:pt x="455" y="738"/>
                    </a:lnTo>
                    <a:lnTo>
                      <a:pt x="450" y="734"/>
                    </a:lnTo>
                    <a:lnTo>
                      <a:pt x="447" y="729"/>
                    </a:lnTo>
                    <a:lnTo>
                      <a:pt x="443" y="726"/>
                    </a:lnTo>
                    <a:lnTo>
                      <a:pt x="441" y="721"/>
                    </a:lnTo>
                    <a:lnTo>
                      <a:pt x="439" y="717"/>
                    </a:lnTo>
                    <a:lnTo>
                      <a:pt x="437" y="713"/>
                    </a:lnTo>
                    <a:lnTo>
                      <a:pt x="433" y="709"/>
                    </a:lnTo>
                    <a:lnTo>
                      <a:pt x="431" y="704"/>
                    </a:lnTo>
                    <a:lnTo>
                      <a:pt x="427" y="700"/>
                    </a:lnTo>
                    <a:lnTo>
                      <a:pt x="423" y="696"/>
                    </a:lnTo>
                    <a:lnTo>
                      <a:pt x="417" y="692"/>
                    </a:lnTo>
                    <a:lnTo>
                      <a:pt x="412" y="688"/>
                    </a:lnTo>
                    <a:lnTo>
                      <a:pt x="408" y="683"/>
                    </a:lnTo>
                    <a:lnTo>
                      <a:pt x="403" y="680"/>
                    </a:lnTo>
                    <a:lnTo>
                      <a:pt x="401" y="675"/>
                    </a:lnTo>
                    <a:lnTo>
                      <a:pt x="399" y="672"/>
                    </a:lnTo>
                    <a:lnTo>
                      <a:pt x="396" y="667"/>
                    </a:lnTo>
                    <a:lnTo>
                      <a:pt x="394" y="662"/>
                    </a:lnTo>
                    <a:lnTo>
                      <a:pt x="393" y="659"/>
                    </a:lnTo>
                    <a:lnTo>
                      <a:pt x="392" y="654"/>
                    </a:lnTo>
                    <a:lnTo>
                      <a:pt x="389" y="650"/>
                    </a:lnTo>
                    <a:lnTo>
                      <a:pt x="388" y="646"/>
                    </a:lnTo>
                    <a:lnTo>
                      <a:pt x="387" y="642"/>
                    </a:lnTo>
                    <a:lnTo>
                      <a:pt x="386" y="637"/>
                    </a:lnTo>
                    <a:lnTo>
                      <a:pt x="384" y="634"/>
                    </a:lnTo>
                    <a:lnTo>
                      <a:pt x="382" y="629"/>
                    </a:lnTo>
                    <a:lnTo>
                      <a:pt x="381" y="624"/>
                    </a:lnTo>
                    <a:lnTo>
                      <a:pt x="379" y="621"/>
                    </a:lnTo>
                    <a:lnTo>
                      <a:pt x="377" y="616"/>
                    </a:lnTo>
                    <a:lnTo>
                      <a:pt x="374" y="612"/>
                    </a:lnTo>
                    <a:lnTo>
                      <a:pt x="372" y="608"/>
                    </a:lnTo>
                    <a:lnTo>
                      <a:pt x="369" y="604"/>
                    </a:lnTo>
                    <a:lnTo>
                      <a:pt x="366" y="599"/>
                    </a:lnTo>
                    <a:lnTo>
                      <a:pt x="363" y="596"/>
                    </a:lnTo>
                    <a:lnTo>
                      <a:pt x="359" y="591"/>
                    </a:lnTo>
                    <a:lnTo>
                      <a:pt x="355" y="586"/>
                    </a:lnTo>
                    <a:lnTo>
                      <a:pt x="350" y="583"/>
                    </a:lnTo>
                    <a:lnTo>
                      <a:pt x="346" y="578"/>
                    </a:lnTo>
                    <a:lnTo>
                      <a:pt x="341" y="575"/>
                    </a:lnTo>
                    <a:lnTo>
                      <a:pt x="335" y="570"/>
                    </a:lnTo>
                    <a:lnTo>
                      <a:pt x="329" y="567"/>
                    </a:lnTo>
                    <a:lnTo>
                      <a:pt x="322" y="562"/>
                    </a:lnTo>
                    <a:lnTo>
                      <a:pt x="318" y="559"/>
                    </a:lnTo>
                    <a:lnTo>
                      <a:pt x="312" y="554"/>
                    </a:lnTo>
                    <a:lnTo>
                      <a:pt x="306" y="549"/>
                    </a:lnTo>
                    <a:lnTo>
                      <a:pt x="302" y="546"/>
                    </a:lnTo>
                    <a:lnTo>
                      <a:pt x="297" y="541"/>
                    </a:lnTo>
                    <a:lnTo>
                      <a:pt x="293" y="538"/>
                    </a:lnTo>
                    <a:lnTo>
                      <a:pt x="288" y="533"/>
                    </a:lnTo>
                    <a:lnTo>
                      <a:pt x="283" y="529"/>
                    </a:lnTo>
                    <a:lnTo>
                      <a:pt x="280" y="525"/>
                    </a:lnTo>
                    <a:lnTo>
                      <a:pt x="276" y="521"/>
                    </a:lnTo>
                    <a:lnTo>
                      <a:pt x="272" y="517"/>
                    </a:lnTo>
                    <a:lnTo>
                      <a:pt x="267" y="513"/>
                    </a:lnTo>
                    <a:lnTo>
                      <a:pt x="264" y="508"/>
                    </a:lnTo>
                    <a:lnTo>
                      <a:pt x="259" y="505"/>
                    </a:lnTo>
                    <a:lnTo>
                      <a:pt x="254" y="500"/>
                    </a:lnTo>
                    <a:lnTo>
                      <a:pt x="251" y="496"/>
                    </a:lnTo>
                    <a:lnTo>
                      <a:pt x="246" y="492"/>
                    </a:lnTo>
                    <a:lnTo>
                      <a:pt x="243" y="487"/>
                    </a:lnTo>
                    <a:lnTo>
                      <a:pt x="238" y="484"/>
                    </a:lnTo>
                    <a:lnTo>
                      <a:pt x="235" y="479"/>
                    </a:lnTo>
                    <a:lnTo>
                      <a:pt x="230" y="475"/>
                    </a:lnTo>
                    <a:lnTo>
                      <a:pt x="226" y="471"/>
                    </a:lnTo>
                    <a:lnTo>
                      <a:pt x="221" y="466"/>
                    </a:lnTo>
                    <a:lnTo>
                      <a:pt x="214" y="463"/>
                    </a:lnTo>
                    <a:lnTo>
                      <a:pt x="208" y="458"/>
                    </a:lnTo>
                    <a:lnTo>
                      <a:pt x="201" y="455"/>
                    </a:lnTo>
                    <a:lnTo>
                      <a:pt x="192" y="450"/>
                    </a:lnTo>
                    <a:lnTo>
                      <a:pt x="182" y="447"/>
                    </a:lnTo>
                    <a:lnTo>
                      <a:pt x="173" y="443"/>
                    </a:lnTo>
                    <a:lnTo>
                      <a:pt x="163" y="439"/>
                    </a:lnTo>
                    <a:lnTo>
                      <a:pt x="154" y="435"/>
                    </a:lnTo>
                    <a:lnTo>
                      <a:pt x="137" y="433"/>
                    </a:lnTo>
                    <a:lnTo>
                      <a:pt x="127" y="430"/>
                    </a:lnTo>
                    <a:lnTo>
                      <a:pt x="119" y="425"/>
                    </a:lnTo>
                    <a:lnTo>
                      <a:pt x="107" y="422"/>
                    </a:lnTo>
                    <a:lnTo>
                      <a:pt x="93" y="418"/>
                    </a:lnTo>
                    <a:lnTo>
                      <a:pt x="82" y="415"/>
                    </a:lnTo>
                    <a:lnTo>
                      <a:pt x="68" y="411"/>
                    </a:lnTo>
                    <a:lnTo>
                      <a:pt x="54" y="408"/>
                    </a:lnTo>
                    <a:lnTo>
                      <a:pt x="42" y="404"/>
                    </a:lnTo>
                    <a:lnTo>
                      <a:pt x="31" y="401"/>
                    </a:lnTo>
                    <a:lnTo>
                      <a:pt x="24" y="397"/>
                    </a:lnTo>
                    <a:lnTo>
                      <a:pt x="18" y="393"/>
                    </a:lnTo>
                    <a:lnTo>
                      <a:pt x="14" y="388"/>
                    </a:lnTo>
                    <a:lnTo>
                      <a:pt x="9" y="385"/>
                    </a:lnTo>
                    <a:lnTo>
                      <a:pt x="7" y="380"/>
                    </a:lnTo>
                    <a:lnTo>
                      <a:pt x="3" y="375"/>
                    </a:lnTo>
                    <a:lnTo>
                      <a:pt x="2" y="372"/>
                    </a:lnTo>
                    <a:lnTo>
                      <a:pt x="1" y="367"/>
                    </a:lnTo>
                    <a:lnTo>
                      <a:pt x="1" y="363"/>
                    </a:lnTo>
                    <a:lnTo>
                      <a:pt x="0" y="359"/>
                    </a:lnTo>
                    <a:lnTo>
                      <a:pt x="2" y="355"/>
                    </a:lnTo>
                    <a:lnTo>
                      <a:pt x="7" y="351"/>
                    </a:lnTo>
                    <a:lnTo>
                      <a:pt x="11" y="347"/>
                    </a:lnTo>
                    <a:lnTo>
                      <a:pt x="15" y="342"/>
                    </a:lnTo>
                    <a:lnTo>
                      <a:pt x="19" y="339"/>
                    </a:lnTo>
                    <a:lnTo>
                      <a:pt x="25" y="334"/>
                    </a:lnTo>
                    <a:lnTo>
                      <a:pt x="34" y="333"/>
                    </a:lnTo>
                    <a:lnTo>
                      <a:pt x="48" y="336"/>
                    </a:lnTo>
                    <a:lnTo>
                      <a:pt x="54" y="340"/>
                    </a:lnTo>
                    <a:lnTo>
                      <a:pt x="60" y="344"/>
                    </a:lnTo>
                    <a:lnTo>
                      <a:pt x="71" y="347"/>
                    </a:lnTo>
                    <a:lnTo>
                      <a:pt x="84" y="343"/>
                    </a:lnTo>
                    <a:lnTo>
                      <a:pt x="89" y="340"/>
                    </a:lnTo>
                    <a:lnTo>
                      <a:pt x="100" y="336"/>
                    </a:lnTo>
                    <a:lnTo>
                      <a:pt x="116" y="340"/>
                    </a:lnTo>
                    <a:lnTo>
                      <a:pt x="123" y="335"/>
                    </a:lnTo>
                    <a:lnTo>
                      <a:pt x="130" y="330"/>
                    </a:lnTo>
                    <a:lnTo>
                      <a:pt x="135" y="327"/>
                    </a:lnTo>
                    <a:lnTo>
                      <a:pt x="139" y="322"/>
                    </a:lnTo>
                    <a:lnTo>
                      <a:pt x="144" y="319"/>
                    </a:lnTo>
                    <a:lnTo>
                      <a:pt x="150" y="314"/>
                    </a:lnTo>
                    <a:lnTo>
                      <a:pt x="157" y="311"/>
                    </a:lnTo>
                    <a:lnTo>
                      <a:pt x="163" y="306"/>
                    </a:lnTo>
                    <a:lnTo>
                      <a:pt x="172" y="303"/>
                    </a:lnTo>
                    <a:lnTo>
                      <a:pt x="178" y="298"/>
                    </a:lnTo>
                    <a:lnTo>
                      <a:pt x="188" y="295"/>
                    </a:lnTo>
                    <a:lnTo>
                      <a:pt x="200" y="291"/>
                    </a:lnTo>
                    <a:lnTo>
                      <a:pt x="210" y="287"/>
                    </a:lnTo>
                    <a:lnTo>
                      <a:pt x="216" y="283"/>
                    </a:lnTo>
                    <a:lnTo>
                      <a:pt x="222" y="279"/>
                    </a:lnTo>
                    <a:lnTo>
                      <a:pt x="227" y="275"/>
                    </a:lnTo>
                    <a:lnTo>
                      <a:pt x="231" y="271"/>
                    </a:lnTo>
                    <a:lnTo>
                      <a:pt x="235" y="267"/>
                    </a:lnTo>
                    <a:lnTo>
                      <a:pt x="237" y="262"/>
                    </a:lnTo>
                    <a:lnTo>
                      <a:pt x="238" y="258"/>
                    </a:lnTo>
                    <a:lnTo>
                      <a:pt x="240" y="254"/>
                    </a:lnTo>
                    <a:lnTo>
                      <a:pt x="240" y="250"/>
                    </a:lnTo>
                    <a:lnTo>
                      <a:pt x="233" y="246"/>
                    </a:lnTo>
                    <a:lnTo>
                      <a:pt x="218" y="244"/>
                    </a:lnTo>
                    <a:lnTo>
                      <a:pt x="210" y="249"/>
                    </a:lnTo>
                    <a:lnTo>
                      <a:pt x="204" y="252"/>
                    </a:lnTo>
                    <a:lnTo>
                      <a:pt x="191" y="256"/>
                    </a:lnTo>
                    <a:lnTo>
                      <a:pt x="176" y="259"/>
                    </a:lnTo>
                    <a:lnTo>
                      <a:pt x="160" y="261"/>
                    </a:lnTo>
                    <a:lnTo>
                      <a:pt x="138" y="260"/>
                    </a:lnTo>
                    <a:lnTo>
                      <a:pt x="121" y="258"/>
                    </a:lnTo>
                    <a:lnTo>
                      <a:pt x="100" y="258"/>
                    </a:lnTo>
                    <a:lnTo>
                      <a:pt x="78" y="257"/>
                    </a:lnTo>
                    <a:lnTo>
                      <a:pt x="62" y="254"/>
                    </a:lnTo>
                    <a:lnTo>
                      <a:pt x="57" y="251"/>
                    </a:lnTo>
                    <a:lnTo>
                      <a:pt x="61" y="246"/>
                    </a:lnTo>
                    <a:lnTo>
                      <a:pt x="69" y="243"/>
                    </a:lnTo>
                    <a:lnTo>
                      <a:pt x="82" y="238"/>
                    </a:lnTo>
                    <a:lnTo>
                      <a:pt x="90" y="235"/>
                    </a:lnTo>
                    <a:lnTo>
                      <a:pt x="98" y="231"/>
                    </a:lnTo>
                    <a:lnTo>
                      <a:pt x="102" y="227"/>
                    </a:lnTo>
                    <a:lnTo>
                      <a:pt x="106" y="222"/>
                    </a:lnTo>
                    <a:lnTo>
                      <a:pt x="110" y="219"/>
                    </a:lnTo>
                    <a:lnTo>
                      <a:pt x="114" y="214"/>
                    </a:lnTo>
                    <a:lnTo>
                      <a:pt x="117" y="211"/>
                    </a:lnTo>
                    <a:lnTo>
                      <a:pt x="121" y="206"/>
                    </a:lnTo>
                    <a:lnTo>
                      <a:pt x="125" y="201"/>
                    </a:lnTo>
                    <a:lnTo>
                      <a:pt x="129" y="198"/>
                    </a:lnTo>
                    <a:lnTo>
                      <a:pt x="132" y="193"/>
                    </a:lnTo>
                    <a:lnTo>
                      <a:pt x="137" y="189"/>
                    </a:lnTo>
                    <a:lnTo>
                      <a:pt x="142" y="185"/>
                    </a:lnTo>
                    <a:lnTo>
                      <a:pt x="146" y="181"/>
                    </a:lnTo>
                    <a:lnTo>
                      <a:pt x="151" y="177"/>
                    </a:lnTo>
                    <a:lnTo>
                      <a:pt x="155" y="173"/>
                    </a:lnTo>
                    <a:lnTo>
                      <a:pt x="161" y="168"/>
                    </a:lnTo>
                    <a:lnTo>
                      <a:pt x="166" y="165"/>
                    </a:lnTo>
                    <a:lnTo>
                      <a:pt x="172" y="160"/>
                    </a:lnTo>
                    <a:lnTo>
                      <a:pt x="177" y="156"/>
                    </a:lnTo>
                    <a:lnTo>
                      <a:pt x="182" y="152"/>
                    </a:lnTo>
                    <a:lnTo>
                      <a:pt x="193" y="148"/>
                    </a:lnTo>
                    <a:lnTo>
                      <a:pt x="212" y="147"/>
                    </a:lnTo>
                    <a:lnTo>
                      <a:pt x="226" y="151"/>
                    </a:lnTo>
                    <a:lnTo>
                      <a:pt x="236" y="154"/>
                    </a:lnTo>
                    <a:lnTo>
                      <a:pt x="246" y="158"/>
                    </a:lnTo>
                    <a:lnTo>
                      <a:pt x="258" y="161"/>
                    </a:lnTo>
                    <a:lnTo>
                      <a:pt x="274" y="165"/>
                    </a:lnTo>
                    <a:lnTo>
                      <a:pt x="293" y="162"/>
                    </a:lnTo>
                    <a:lnTo>
                      <a:pt x="304" y="159"/>
                    </a:lnTo>
                    <a:lnTo>
                      <a:pt x="313" y="154"/>
                    </a:lnTo>
                    <a:lnTo>
                      <a:pt x="322" y="151"/>
                    </a:lnTo>
                    <a:lnTo>
                      <a:pt x="328" y="146"/>
                    </a:lnTo>
                    <a:lnTo>
                      <a:pt x="334" y="143"/>
                    </a:lnTo>
                    <a:lnTo>
                      <a:pt x="339" y="138"/>
                    </a:lnTo>
                    <a:lnTo>
                      <a:pt x="352" y="138"/>
                    </a:lnTo>
                    <a:lnTo>
                      <a:pt x="365" y="141"/>
                    </a:lnTo>
                    <a:lnTo>
                      <a:pt x="379" y="144"/>
                    </a:lnTo>
                    <a:lnTo>
                      <a:pt x="394" y="141"/>
                    </a:lnTo>
                    <a:lnTo>
                      <a:pt x="401" y="137"/>
                    </a:lnTo>
                    <a:lnTo>
                      <a:pt x="407" y="132"/>
                    </a:lnTo>
                    <a:lnTo>
                      <a:pt x="413" y="129"/>
                    </a:lnTo>
                    <a:lnTo>
                      <a:pt x="419" y="124"/>
                    </a:lnTo>
                    <a:lnTo>
                      <a:pt x="418" y="121"/>
                    </a:lnTo>
                    <a:lnTo>
                      <a:pt x="417" y="116"/>
                    </a:lnTo>
                    <a:lnTo>
                      <a:pt x="416" y="112"/>
                    </a:lnTo>
                    <a:lnTo>
                      <a:pt x="415" y="108"/>
                    </a:lnTo>
                    <a:lnTo>
                      <a:pt x="409" y="103"/>
                    </a:lnTo>
                    <a:lnTo>
                      <a:pt x="397" y="100"/>
                    </a:lnTo>
                    <a:lnTo>
                      <a:pt x="386" y="97"/>
                    </a:lnTo>
                    <a:lnTo>
                      <a:pt x="373" y="93"/>
                    </a:lnTo>
                    <a:lnTo>
                      <a:pt x="364" y="88"/>
                    </a:lnTo>
                    <a:lnTo>
                      <a:pt x="354" y="85"/>
                    </a:lnTo>
                    <a:lnTo>
                      <a:pt x="336" y="83"/>
                    </a:lnTo>
                    <a:lnTo>
                      <a:pt x="321" y="79"/>
                    </a:lnTo>
                    <a:lnTo>
                      <a:pt x="318" y="76"/>
                    </a:lnTo>
                    <a:lnTo>
                      <a:pt x="313" y="71"/>
                    </a:lnTo>
                    <a:lnTo>
                      <a:pt x="313" y="67"/>
                    </a:lnTo>
                    <a:lnTo>
                      <a:pt x="313" y="63"/>
                    </a:lnTo>
                    <a:lnTo>
                      <a:pt x="313" y="59"/>
                    </a:lnTo>
                    <a:lnTo>
                      <a:pt x="314" y="54"/>
                    </a:lnTo>
                    <a:lnTo>
                      <a:pt x="316" y="50"/>
                    </a:lnTo>
                    <a:lnTo>
                      <a:pt x="317" y="46"/>
                    </a:lnTo>
                    <a:lnTo>
                      <a:pt x="319" y="41"/>
                    </a:lnTo>
                    <a:lnTo>
                      <a:pt x="321" y="38"/>
                    </a:lnTo>
                    <a:lnTo>
                      <a:pt x="322" y="33"/>
                    </a:lnTo>
                    <a:lnTo>
                      <a:pt x="325" y="29"/>
                    </a:lnTo>
                    <a:lnTo>
                      <a:pt x="326" y="25"/>
                    </a:lnTo>
                    <a:lnTo>
                      <a:pt x="328" y="20"/>
                    </a:lnTo>
                    <a:lnTo>
                      <a:pt x="329" y="16"/>
                    </a:lnTo>
                    <a:lnTo>
                      <a:pt x="331" y="12"/>
                    </a:lnTo>
                    <a:lnTo>
                      <a:pt x="332" y="8"/>
                    </a:lnTo>
                    <a:lnTo>
                      <a:pt x="332" y="3"/>
                    </a:lnTo>
                    <a:lnTo>
                      <a:pt x="333" y="0"/>
                    </a:lnTo>
                    <a:lnTo>
                      <a:pt x="689" y="0"/>
                    </a:lnTo>
                    <a:close/>
                    <a:moveTo>
                      <a:pt x="6213" y="537"/>
                    </a:moveTo>
                    <a:lnTo>
                      <a:pt x="6213" y="534"/>
                    </a:lnTo>
                    <a:lnTo>
                      <a:pt x="6214" y="532"/>
                    </a:lnTo>
                    <a:lnTo>
                      <a:pt x="6215" y="532"/>
                    </a:lnTo>
                    <a:lnTo>
                      <a:pt x="6215" y="533"/>
                    </a:lnTo>
                    <a:lnTo>
                      <a:pt x="6216" y="536"/>
                    </a:lnTo>
                    <a:lnTo>
                      <a:pt x="6216" y="538"/>
                    </a:lnTo>
                    <a:lnTo>
                      <a:pt x="6215" y="540"/>
                    </a:lnTo>
                    <a:lnTo>
                      <a:pt x="6214" y="538"/>
                    </a:lnTo>
                    <a:lnTo>
                      <a:pt x="6213" y="537"/>
                    </a:lnTo>
                    <a:close/>
                    <a:moveTo>
                      <a:pt x="2020" y="518"/>
                    </a:moveTo>
                    <a:lnTo>
                      <a:pt x="2019" y="516"/>
                    </a:lnTo>
                    <a:lnTo>
                      <a:pt x="2019" y="513"/>
                    </a:lnTo>
                    <a:lnTo>
                      <a:pt x="2019" y="510"/>
                    </a:lnTo>
                    <a:lnTo>
                      <a:pt x="2017" y="507"/>
                    </a:lnTo>
                    <a:lnTo>
                      <a:pt x="2017" y="505"/>
                    </a:lnTo>
                    <a:lnTo>
                      <a:pt x="2017" y="502"/>
                    </a:lnTo>
                    <a:lnTo>
                      <a:pt x="2019" y="499"/>
                    </a:lnTo>
                    <a:lnTo>
                      <a:pt x="2021" y="496"/>
                    </a:lnTo>
                    <a:lnTo>
                      <a:pt x="2028" y="494"/>
                    </a:lnTo>
                    <a:lnTo>
                      <a:pt x="2035" y="492"/>
                    </a:lnTo>
                    <a:lnTo>
                      <a:pt x="2042" y="490"/>
                    </a:lnTo>
                    <a:lnTo>
                      <a:pt x="2048" y="486"/>
                    </a:lnTo>
                    <a:lnTo>
                      <a:pt x="2054" y="484"/>
                    </a:lnTo>
                    <a:lnTo>
                      <a:pt x="2060" y="485"/>
                    </a:lnTo>
                    <a:lnTo>
                      <a:pt x="2066" y="488"/>
                    </a:lnTo>
                    <a:lnTo>
                      <a:pt x="2072" y="491"/>
                    </a:lnTo>
                    <a:lnTo>
                      <a:pt x="2077" y="493"/>
                    </a:lnTo>
                    <a:lnTo>
                      <a:pt x="2084" y="495"/>
                    </a:lnTo>
                    <a:lnTo>
                      <a:pt x="2091" y="498"/>
                    </a:lnTo>
                    <a:lnTo>
                      <a:pt x="2107" y="498"/>
                    </a:lnTo>
                    <a:lnTo>
                      <a:pt x="2110" y="501"/>
                    </a:lnTo>
                    <a:lnTo>
                      <a:pt x="2098" y="502"/>
                    </a:lnTo>
                    <a:lnTo>
                      <a:pt x="2087" y="503"/>
                    </a:lnTo>
                    <a:lnTo>
                      <a:pt x="2078" y="506"/>
                    </a:lnTo>
                    <a:lnTo>
                      <a:pt x="2073" y="508"/>
                    </a:lnTo>
                    <a:lnTo>
                      <a:pt x="2069" y="510"/>
                    </a:lnTo>
                    <a:lnTo>
                      <a:pt x="2067" y="514"/>
                    </a:lnTo>
                    <a:lnTo>
                      <a:pt x="2065" y="516"/>
                    </a:lnTo>
                    <a:lnTo>
                      <a:pt x="2061" y="518"/>
                    </a:lnTo>
                    <a:lnTo>
                      <a:pt x="2057" y="522"/>
                    </a:lnTo>
                    <a:lnTo>
                      <a:pt x="2043" y="522"/>
                    </a:lnTo>
                    <a:lnTo>
                      <a:pt x="2028" y="521"/>
                    </a:lnTo>
                    <a:lnTo>
                      <a:pt x="2020" y="518"/>
                    </a:lnTo>
                    <a:close/>
                    <a:moveTo>
                      <a:pt x="2186" y="501"/>
                    </a:moveTo>
                    <a:lnTo>
                      <a:pt x="2183" y="496"/>
                    </a:lnTo>
                    <a:lnTo>
                      <a:pt x="2182" y="493"/>
                    </a:lnTo>
                    <a:lnTo>
                      <a:pt x="2180" y="490"/>
                    </a:lnTo>
                    <a:lnTo>
                      <a:pt x="2178" y="485"/>
                    </a:lnTo>
                    <a:lnTo>
                      <a:pt x="2176" y="481"/>
                    </a:lnTo>
                    <a:lnTo>
                      <a:pt x="2178" y="478"/>
                    </a:lnTo>
                    <a:lnTo>
                      <a:pt x="2179" y="475"/>
                    </a:lnTo>
                    <a:lnTo>
                      <a:pt x="2181" y="470"/>
                    </a:lnTo>
                    <a:lnTo>
                      <a:pt x="2182" y="466"/>
                    </a:lnTo>
                    <a:lnTo>
                      <a:pt x="2183" y="463"/>
                    </a:lnTo>
                    <a:lnTo>
                      <a:pt x="2184" y="460"/>
                    </a:lnTo>
                    <a:lnTo>
                      <a:pt x="2187" y="455"/>
                    </a:lnTo>
                    <a:lnTo>
                      <a:pt x="2188" y="452"/>
                    </a:lnTo>
                    <a:lnTo>
                      <a:pt x="2189" y="448"/>
                    </a:lnTo>
                    <a:lnTo>
                      <a:pt x="2193" y="445"/>
                    </a:lnTo>
                    <a:lnTo>
                      <a:pt x="2196" y="440"/>
                    </a:lnTo>
                    <a:lnTo>
                      <a:pt x="2197" y="437"/>
                    </a:lnTo>
                    <a:lnTo>
                      <a:pt x="2199" y="433"/>
                    </a:lnTo>
                    <a:lnTo>
                      <a:pt x="2202" y="430"/>
                    </a:lnTo>
                    <a:lnTo>
                      <a:pt x="2204" y="425"/>
                    </a:lnTo>
                    <a:lnTo>
                      <a:pt x="2205" y="422"/>
                    </a:lnTo>
                    <a:lnTo>
                      <a:pt x="2207" y="418"/>
                    </a:lnTo>
                    <a:lnTo>
                      <a:pt x="2210" y="413"/>
                    </a:lnTo>
                    <a:lnTo>
                      <a:pt x="2211" y="410"/>
                    </a:lnTo>
                    <a:lnTo>
                      <a:pt x="2212" y="407"/>
                    </a:lnTo>
                    <a:lnTo>
                      <a:pt x="2213" y="403"/>
                    </a:lnTo>
                    <a:lnTo>
                      <a:pt x="2214" y="398"/>
                    </a:lnTo>
                    <a:lnTo>
                      <a:pt x="2216" y="395"/>
                    </a:lnTo>
                    <a:lnTo>
                      <a:pt x="2216" y="392"/>
                    </a:lnTo>
                    <a:lnTo>
                      <a:pt x="2217" y="388"/>
                    </a:lnTo>
                    <a:lnTo>
                      <a:pt x="2218" y="384"/>
                    </a:lnTo>
                    <a:lnTo>
                      <a:pt x="2219" y="380"/>
                    </a:lnTo>
                    <a:lnTo>
                      <a:pt x="2220" y="377"/>
                    </a:lnTo>
                    <a:lnTo>
                      <a:pt x="2221" y="372"/>
                    </a:lnTo>
                    <a:lnTo>
                      <a:pt x="2222" y="369"/>
                    </a:lnTo>
                    <a:lnTo>
                      <a:pt x="2224" y="365"/>
                    </a:lnTo>
                    <a:lnTo>
                      <a:pt x="2224" y="362"/>
                    </a:lnTo>
                    <a:lnTo>
                      <a:pt x="2225" y="357"/>
                    </a:lnTo>
                    <a:lnTo>
                      <a:pt x="2227" y="354"/>
                    </a:lnTo>
                    <a:lnTo>
                      <a:pt x="2228" y="350"/>
                    </a:lnTo>
                    <a:lnTo>
                      <a:pt x="2229" y="347"/>
                    </a:lnTo>
                    <a:lnTo>
                      <a:pt x="2231" y="342"/>
                    </a:lnTo>
                    <a:lnTo>
                      <a:pt x="2233" y="339"/>
                    </a:lnTo>
                    <a:lnTo>
                      <a:pt x="2235" y="335"/>
                    </a:lnTo>
                    <a:lnTo>
                      <a:pt x="2237" y="332"/>
                    </a:lnTo>
                    <a:lnTo>
                      <a:pt x="2240" y="327"/>
                    </a:lnTo>
                    <a:lnTo>
                      <a:pt x="2242" y="324"/>
                    </a:lnTo>
                    <a:lnTo>
                      <a:pt x="2246" y="320"/>
                    </a:lnTo>
                    <a:lnTo>
                      <a:pt x="2250" y="317"/>
                    </a:lnTo>
                    <a:lnTo>
                      <a:pt x="2257" y="313"/>
                    </a:lnTo>
                    <a:lnTo>
                      <a:pt x="2265" y="310"/>
                    </a:lnTo>
                    <a:lnTo>
                      <a:pt x="2281" y="307"/>
                    </a:lnTo>
                    <a:lnTo>
                      <a:pt x="2302" y="306"/>
                    </a:lnTo>
                    <a:lnTo>
                      <a:pt x="2322" y="306"/>
                    </a:lnTo>
                    <a:lnTo>
                      <a:pt x="2341" y="305"/>
                    </a:lnTo>
                    <a:lnTo>
                      <a:pt x="2358" y="304"/>
                    </a:lnTo>
                    <a:lnTo>
                      <a:pt x="2376" y="302"/>
                    </a:lnTo>
                    <a:lnTo>
                      <a:pt x="2394" y="301"/>
                    </a:lnTo>
                    <a:lnTo>
                      <a:pt x="2410" y="303"/>
                    </a:lnTo>
                    <a:lnTo>
                      <a:pt x="2426" y="305"/>
                    </a:lnTo>
                    <a:lnTo>
                      <a:pt x="2445" y="306"/>
                    </a:lnTo>
                    <a:lnTo>
                      <a:pt x="2463" y="305"/>
                    </a:lnTo>
                    <a:lnTo>
                      <a:pt x="2481" y="304"/>
                    </a:lnTo>
                    <a:lnTo>
                      <a:pt x="2500" y="302"/>
                    </a:lnTo>
                    <a:lnTo>
                      <a:pt x="2519" y="303"/>
                    </a:lnTo>
                    <a:lnTo>
                      <a:pt x="2529" y="306"/>
                    </a:lnTo>
                    <a:lnTo>
                      <a:pt x="2536" y="310"/>
                    </a:lnTo>
                    <a:lnTo>
                      <a:pt x="2542" y="313"/>
                    </a:lnTo>
                    <a:lnTo>
                      <a:pt x="2545" y="317"/>
                    </a:lnTo>
                    <a:lnTo>
                      <a:pt x="2549" y="320"/>
                    </a:lnTo>
                    <a:lnTo>
                      <a:pt x="2551" y="325"/>
                    </a:lnTo>
                    <a:lnTo>
                      <a:pt x="2552" y="328"/>
                    </a:lnTo>
                    <a:lnTo>
                      <a:pt x="2553" y="332"/>
                    </a:lnTo>
                    <a:lnTo>
                      <a:pt x="2554" y="336"/>
                    </a:lnTo>
                    <a:lnTo>
                      <a:pt x="2555" y="340"/>
                    </a:lnTo>
                    <a:lnTo>
                      <a:pt x="2555" y="343"/>
                    </a:lnTo>
                    <a:lnTo>
                      <a:pt x="2557" y="347"/>
                    </a:lnTo>
                    <a:lnTo>
                      <a:pt x="2557" y="351"/>
                    </a:lnTo>
                    <a:lnTo>
                      <a:pt x="2557" y="355"/>
                    </a:lnTo>
                    <a:lnTo>
                      <a:pt x="2557" y="358"/>
                    </a:lnTo>
                    <a:lnTo>
                      <a:pt x="2557" y="362"/>
                    </a:lnTo>
                    <a:lnTo>
                      <a:pt x="2555" y="366"/>
                    </a:lnTo>
                    <a:lnTo>
                      <a:pt x="2555" y="370"/>
                    </a:lnTo>
                    <a:lnTo>
                      <a:pt x="2554" y="373"/>
                    </a:lnTo>
                    <a:lnTo>
                      <a:pt x="2554" y="378"/>
                    </a:lnTo>
                    <a:lnTo>
                      <a:pt x="2553" y="381"/>
                    </a:lnTo>
                    <a:lnTo>
                      <a:pt x="2552" y="385"/>
                    </a:lnTo>
                    <a:lnTo>
                      <a:pt x="2551" y="388"/>
                    </a:lnTo>
                    <a:lnTo>
                      <a:pt x="2550" y="393"/>
                    </a:lnTo>
                    <a:lnTo>
                      <a:pt x="2550" y="396"/>
                    </a:lnTo>
                    <a:lnTo>
                      <a:pt x="2549" y="400"/>
                    </a:lnTo>
                    <a:lnTo>
                      <a:pt x="2547" y="403"/>
                    </a:lnTo>
                    <a:lnTo>
                      <a:pt x="2546" y="408"/>
                    </a:lnTo>
                    <a:lnTo>
                      <a:pt x="2545" y="411"/>
                    </a:lnTo>
                    <a:lnTo>
                      <a:pt x="2544" y="415"/>
                    </a:lnTo>
                    <a:lnTo>
                      <a:pt x="2543" y="419"/>
                    </a:lnTo>
                    <a:lnTo>
                      <a:pt x="2542" y="423"/>
                    </a:lnTo>
                    <a:lnTo>
                      <a:pt x="2539" y="426"/>
                    </a:lnTo>
                    <a:lnTo>
                      <a:pt x="2538" y="430"/>
                    </a:lnTo>
                    <a:lnTo>
                      <a:pt x="2539" y="434"/>
                    </a:lnTo>
                    <a:lnTo>
                      <a:pt x="2539" y="438"/>
                    </a:lnTo>
                    <a:lnTo>
                      <a:pt x="2540" y="441"/>
                    </a:lnTo>
                    <a:lnTo>
                      <a:pt x="2540" y="445"/>
                    </a:lnTo>
                    <a:lnTo>
                      <a:pt x="2542" y="449"/>
                    </a:lnTo>
                    <a:lnTo>
                      <a:pt x="2542" y="453"/>
                    </a:lnTo>
                    <a:lnTo>
                      <a:pt x="2543" y="456"/>
                    </a:lnTo>
                    <a:lnTo>
                      <a:pt x="2543" y="461"/>
                    </a:lnTo>
                    <a:lnTo>
                      <a:pt x="2543" y="464"/>
                    </a:lnTo>
                    <a:lnTo>
                      <a:pt x="2537" y="465"/>
                    </a:lnTo>
                    <a:lnTo>
                      <a:pt x="2530" y="462"/>
                    </a:lnTo>
                    <a:lnTo>
                      <a:pt x="2527" y="458"/>
                    </a:lnTo>
                    <a:lnTo>
                      <a:pt x="2520" y="455"/>
                    </a:lnTo>
                    <a:lnTo>
                      <a:pt x="2506" y="453"/>
                    </a:lnTo>
                    <a:lnTo>
                      <a:pt x="2501" y="456"/>
                    </a:lnTo>
                    <a:lnTo>
                      <a:pt x="2497" y="460"/>
                    </a:lnTo>
                    <a:lnTo>
                      <a:pt x="2491" y="463"/>
                    </a:lnTo>
                    <a:lnTo>
                      <a:pt x="2486" y="466"/>
                    </a:lnTo>
                    <a:lnTo>
                      <a:pt x="2483" y="471"/>
                    </a:lnTo>
                    <a:lnTo>
                      <a:pt x="2479" y="475"/>
                    </a:lnTo>
                    <a:lnTo>
                      <a:pt x="2475" y="478"/>
                    </a:lnTo>
                    <a:lnTo>
                      <a:pt x="2467" y="480"/>
                    </a:lnTo>
                    <a:lnTo>
                      <a:pt x="2449" y="479"/>
                    </a:lnTo>
                    <a:lnTo>
                      <a:pt x="2437" y="477"/>
                    </a:lnTo>
                    <a:lnTo>
                      <a:pt x="2430" y="472"/>
                    </a:lnTo>
                    <a:lnTo>
                      <a:pt x="2424" y="469"/>
                    </a:lnTo>
                    <a:lnTo>
                      <a:pt x="2416" y="465"/>
                    </a:lnTo>
                    <a:lnTo>
                      <a:pt x="2406" y="463"/>
                    </a:lnTo>
                    <a:lnTo>
                      <a:pt x="2394" y="460"/>
                    </a:lnTo>
                    <a:lnTo>
                      <a:pt x="2381" y="456"/>
                    </a:lnTo>
                    <a:lnTo>
                      <a:pt x="2370" y="453"/>
                    </a:lnTo>
                    <a:lnTo>
                      <a:pt x="2362" y="455"/>
                    </a:lnTo>
                    <a:lnTo>
                      <a:pt x="2355" y="458"/>
                    </a:lnTo>
                    <a:lnTo>
                      <a:pt x="2348" y="462"/>
                    </a:lnTo>
                    <a:lnTo>
                      <a:pt x="2343" y="466"/>
                    </a:lnTo>
                    <a:lnTo>
                      <a:pt x="2341" y="470"/>
                    </a:lnTo>
                    <a:lnTo>
                      <a:pt x="2339" y="473"/>
                    </a:lnTo>
                    <a:lnTo>
                      <a:pt x="2337" y="477"/>
                    </a:lnTo>
                    <a:lnTo>
                      <a:pt x="2334" y="481"/>
                    </a:lnTo>
                    <a:lnTo>
                      <a:pt x="2330" y="480"/>
                    </a:lnTo>
                    <a:lnTo>
                      <a:pt x="2325" y="477"/>
                    </a:lnTo>
                    <a:lnTo>
                      <a:pt x="2320" y="473"/>
                    </a:lnTo>
                    <a:lnTo>
                      <a:pt x="2315" y="470"/>
                    </a:lnTo>
                    <a:lnTo>
                      <a:pt x="2307" y="466"/>
                    </a:lnTo>
                    <a:lnTo>
                      <a:pt x="2296" y="463"/>
                    </a:lnTo>
                    <a:lnTo>
                      <a:pt x="2286" y="460"/>
                    </a:lnTo>
                    <a:lnTo>
                      <a:pt x="2270" y="458"/>
                    </a:lnTo>
                    <a:lnTo>
                      <a:pt x="2260" y="461"/>
                    </a:lnTo>
                    <a:lnTo>
                      <a:pt x="2255" y="464"/>
                    </a:lnTo>
                    <a:lnTo>
                      <a:pt x="2252" y="468"/>
                    </a:lnTo>
                    <a:lnTo>
                      <a:pt x="2251" y="472"/>
                    </a:lnTo>
                    <a:lnTo>
                      <a:pt x="2249" y="476"/>
                    </a:lnTo>
                    <a:lnTo>
                      <a:pt x="2247" y="479"/>
                    </a:lnTo>
                    <a:lnTo>
                      <a:pt x="2246" y="484"/>
                    </a:lnTo>
                    <a:lnTo>
                      <a:pt x="2240" y="487"/>
                    </a:lnTo>
                    <a:lnTo>
                      <a:pt x="2235" y="491"/>
                    </a:lnTo>
                    <a:lnTo>
                      <a:pt x="2231" y="494"/>
                    </a:lnTo>
                    <a:lnTo>
                      <a:pt x="2226" y="498"/>
                    </a:lnTo>
                    <a:lnTo>
                      <a:pt x="2219" y="501"/>
                    </a:lnTo>
                    <a:lnTo>
                      <a:pt x="2207" y="505"/>
                    </a:lnTo>
                    <a:lnTo>
                      <a:pt x="2193" y="505"/>
                    </a:lnTo>
                    <a:lnTo>
                      <a:pt x="2186" y="501"/>
                    </a:lnTo>
                    <a:close/>
                    <a:moveTo>
                      <a:pt x="3682" y="321"/>
                    </a:moveTo>
                    <a:lnTo>
                      <a:pt x="3683" y="319"/>
                    </a:lnTo>
                    <a:lnTo>
                      <a:pt x="3687" y="316"/>
                    </a:lnTo>
                    <a:lnTo>
                      <a:pt x="3690" y="312"/>
                    </a:lnTo>
                    <a:lnTo>
                      <a:pt x="3695" y="310"/>
                    </a:lnTo>
                    <a:lnTo>
                      <a:pt x="3698" y="306"/>
                    </a:lnTo>
                    <a:lnTo>
                      <a:pt x="3704" y="304"/>
                    </a:lnTo>
                    <a:lnTo>
                      <a:pt x="3718" y="302"/>
                    </a:lnTo>
                    <a:lnTo>
                      <a:pt x="3724" y="304"/>
                    </a:lnTo>
                    <a:lnTo>
                      <a:pt x="3726" y="307"/>
                    </a:lnTo>
                    <a:lnTo>
                      <a:pt x="3730" y="311"/>
                    </a:lnTo>
                    <a:lnTo>
                      <a:pt x="3732" y="313"/>
                    </a:lnTo>
                    <a:lnTo>
                      <a:pt x="3735" y="317"/>
                    </a:lnTo>
                    <a:lnTo>
                      <a:pt x="3738" y="320"/>
                    </a:lnTo>
                    <a:lnTo>
                      <a:pt x="3739" y="322"/>
                    </a:lnTo>
                    <a:lnTo>
                      <a:pt x="3738" y="326"/>
                    </a:lnTo>
                    <a:lnTo>
                      <a:pt x="3736" y="329"/>
                    </a:lnTo>
                    <a:lnTo>
                      <a:pt x="3724" y="329"/>
                    </a:lnTo>
                    <a:lnTo>
                      <a:pt x="3715" y="330"/>
                    </a:lnTo>
                    <a:lnTo>
                      <a:pt x="3708" y="334"/>
                    </a:lnTo>
                    <a:lnTo>
                      <a:pt x="3702" y="336"/>
                    </a:lnTo>
                    <a:lnTo>
                      <a:pt x="3696" y="334"/>
                    </a:lnTo>
                    <a:lnTo>
                      <a:pt x="3692" y="330"/>
                    </a:lnTo>
                    <a:lnTo>
                      <a:pt x="3687" y="328"/>
                    </a:lnTo>
                    <a:lnTo>
                      <a:pt x="3683" y="325"/>
                    </a:lnTo>
                    <a:lnTo>
                      <a:pt x="3682" y="321"/>
                    </a:lnTo>
                    <a:close/>
                    <a:moveTo>
                      <a:pt x="3821" y="286"/>
                    </a:moveTo>
                    <a:lnTo>
                      <a:pt x="3822" y="281"/>
                    </a:lnTo>
                    <a:lnTo>
                      <a:pt x="3823" y="276"/>
                    </a:lnTo>
                    <a:lnTo>
                      <a:pt x="3832" y="272"/>
                    </a:lnTo>
                    <a:lnTo>
                      <a:pt x="3842" y="272"/>
                    </a:lnTo>
                    <a:lnTo>
                      <a:pt x="3846" y="276"/>
                    </a:lnTo>
                    <a:lnTo>
                      <a:pt x="3851" y="281"/>
                    </a:lnTo>
                    <a:lnTo>
                      <a:pt x="3854" y="286"/>
                    </a:lnTo>
                    <a:lnTo>
                      <a:pt x="3849" y="290"/>
                    </a:lnTo>
                    <a:lnTo>
                      <a:pt x="3845" y="296"/>
                    </a:lnTo>
                    <a:lnTo>
                      <a:pt x="3837" y="298"/>
                    </a:lnTo>
                    <a:lnTo>
                      <a:pt x="3822" y="295"/>
                    </a:lnTo>
                    <a:lnTo>
                      <a:pt x="3821" y="290"/>
                    </a:lnTo>
                    <a:lnTo>
                      <a:pt x="3821" y="286"/>
                    </a:lnTo>
                    <a:close/>
                    <a:moveTo>
                      <a:pt x="3871" y="268"/>
                    </a:moveTo>
                    <a:lnTo>
                      <a:pt x="3872" y="267"/>
                    </a:lnTo>
                    <a:lnTo>
                      <a:pt x="3875" y="267"/>
                    </a:lnTo>
                    <a:lnTo>
                      <a:pt x="3876" y="267"/>
                    </a:lnTo>
                    <a:lnTo>
                      <a:pt x="3877" y="268"/>
                    </a:lnTo>
                    <a:lnTo>
                      <a:pt x="3876" y="268"/>
                    </a:lnTo>
                    <a:lnTo>
                      <a:pt x="3875" y="268"/>
                    </a:lnTo>
                    <a:lnTo>
                      <a:pt x="3872" y="268"/>
                    </a:lnTo>
                    <a:lnTo>
                      <a:pt x="3871" y="268"/>
                    </a:lnTo>
                    <a:close/>
                    <a:moveTo>
                      <a:pt x="4107" y="233"/>
                    </a:moveTo>
                    <a:lnTo>
                      <a:pt x="4111" y="230"/>
                    </a:lnTo>
                    <a:lnTo>
                      <a:pt x="4116" y="228"/>
                    </a:lnTo>
                    <a:lnTo>
                      <a:pt x="4121" y="228"/>
                    </a:lnTo>
                    <a:lnTo>
                      <a:pt x="4131" y="229"/>
                    </a:lnTo>
                    <a:lnTo>
                      <a:pt x="4136" y="230"/>
                    </a:lnTo>
                    <a:lnTo>
                      <a:pt x="4137" y="233"/>
                    </a:lnTo>
                    <a:lnTo>
                      <a:pt x="4136" y="234"/>
                    </a:lnTo>
                    <a:lnTo>
                      <a:pt x="4134" y="236"/>
                    </a:lnTo>
                    <a:lnTo>
                      <a:pt x="4125" y="237"/>
                    </a:lnTo>
                    <a:lnTo>
                      <a:pt x="4117" y="237"/>
                    </a:lnTo>
                    <a:lnTo>
                      <a:pt x="4113" y="236"/>
                    </a:lnTo>
                    <a:lnTo>
                      <a:pt x="4111" y="234"/>
                    </a:lnTo>
                    <a:lnTo>
                      <a:pt x="4107" y="233"/>
                    </a:lnTo>
                    <a:close/>
                    <a:moveTo>
                      <a:pt x="5486" y="233"/>
                    </a:moveTo>
                    <a:lnTo>
                      <a:pt x="5483" y="228"/>
                    </a:lnTo>
                    <a:lnTo>
                      <a:pt x="5482" y="223"/>
                    </a:lnTo>
                    <a:lnTo>
                      <a:pt x="5480" y="219"/>
                    </a:lnTo>
                    <a:lnTo>
                      <a:pt x="5479" y="214"/>
                    </a:lnTo>
                    <a:lnTo>
                      <a:pt x="5481" y="209"/>
                    </a:lnTo>
                    <a:lnTo>
                      <a:pt x="5482" y="205"/>
                    </a:lnTo>
                    <a:lnTo>
                      <a:pt x="5484" y="200"/>
                    </a:lnTo>
                    <a:lnTo>
                      <a:pt x="5486" y="196"/>
                    </a:lnTo>
                    <a:lnTo>
                      <a:pt x="5486" y="191"/>
                    </a:lnTo>
                    <a:lnTo>
                      <a:pt x="5484" y="186"/>
                    </a:lnTo>
                    <a:lnTo>
                      <a:pt x="5484" y="182"/>
                    </a:lnTo>
                    <a:lnTo>
                      <a:pt x="5483" y="177"/>
                    </a:lnTo>
                    <a:lnTo>
                      <a:pt x="5482" y="173"/>
                    </a:lnTo>
                    <a:lnTo>
                      <a:pt x="5481" y="168"/>
                    </a:lnTo>
                    <a:lnTo>
                      <a:pt x="5479" y="163"/>
                    </a:lnTo>
                    <a:lnTo>
                      <a:pt x="5477" y="159"/>
                    </a:lnTo>
                    <a:lnTo>
                      <a:pt x="5477" y="154"/>
                    </a:lnTo>
                    <a:lnTo>
                      <a:pt x="5476" y="150"/>
                    </a:lnTo>
                    <a:lnTo>
                      <a:pt x="5475" y="145"/>
                    </a:lnTo>
                    <a:lnTo>
                      <a:pt x="5475" y="140"/>
                    </a:lnTo>
                    <a:lnTo>
                      <a:pt x="5476" y="135"/>
                    </a:lnTo>
                    <a:lnTo>
                      <a:pt x="5477" y="130"/>
                    </a:lnTo>
                    <a:lnTo>
                      <a:pt x="5479" y="125"/>
                    </a:lnTo>
                    <a:lnTo>
                      <a:pt x="5492" y="124"/>
                    </a:lnTo>
                    <a:lnTo>
                      <a:pt x="5503" y="129"/>
                    </a:lnTo>
                    <a:lnTo>
                      <a:pt x="5509" y="125"/>
                    </a:lnTo>
                    <a:lnTo>
                      <a:pt x="5526" y="122"/>
                    </a:lnTo>
                    <a:lnTo>
                      <a:pt x="5541" y="122"/>
                    </a:lnTo>
                    <a:lnTo>
                      <a:pt x="5544" y="126"/>
                    </a:lnTo>
                    <a:lnTo>
                      <a:pt x="5543" y="131"/>
                    </a:lnTo>
                    <a:lnTo>
                      <a:pt x="5542" y="136"/>
                    </a:lnTo>
                    <a:lnTo>
                      <a:pt x="5541" y="140"/>
                    </a:lnTo>
                    <a:lnTo>
                      <a:pt x="5539" y="145"/>
                    </a:lnTo>
                    <a:lnTo>
                      <a:pt x="5535" y="150"/>
                    </a:lnTo>
                    <a:lnTo>
                      <a:pt x="5532" y="154"/>
                    </a:lnTo>
                    <a:lnTo>
                      <a:pt x="5527" y="159"/>
                    </a:lnTo>
                    <a:lnTo>
                      <a:pt x="5525" y="163"/>
                    </a:lnTo>
                    <a:lnTo>
                      <a:pt x="5524" y="168"/>
                    </a:lnTo>
                    <a:lnTo>
                      <a:pt x="5522" y="173"/>
                    </a:lnTo>
                    <a:lnTo>
                      <a:pt x="5517" y="176"/>
                    </a:lnTo>
                    <a:lnTo>
                      <a:pt x="5517" y="181"/>
                    </a:lnTo>
                    <a:lnTo>
                      <a:pt x="5521" y="185"/>
                    </a:lnTo>
                    <a:lnTo>
                      <a:pt x="5522" y="190"/>
                    </a:lnTo>
                    <a:lnTo>
                      <a:pt x="5524" y="194"/>
                    </a:lnTo>
                    <a:lnTo>
                      <a:pt x="5524" y="199"/>
                    </a:lnTo>
                    <a:lnTo>
                      <a:pt x="5524" y="204"/>
                    </a:lnTo>
                    <a:lnTo>
                      <a:pt x="5524" y="208"/>
                    </a:lnTo>
                    <a:lnTo>
                      <a:pt x="5524" y="213"/>
                    </a:lnTo>
                    <a:lnTo>
                      <a:pt x="5517" y="218"/>
                    </a:lnTo>
                    <a:lnTo>
                      <a:pt x="5506" y="222"/>
                    </a:lnTo>
                    <a:lnTo>
                      <a:pt x="5498" y="227"/>
                    </a:lnTo>
                    <a:lnTo>
                      <a:pt x="5490" y="230"/>
                    </a:lnTo>
                    <a:lnTo>
                      <a:pt x="5486" y="233"/>
                    </a:lnTo>
                    <a:close/>
                    <a:moveTo>
                      <a:pt x="682" y="0"/>
                    </a:moveTo>
                    <a:lnTo>
                      <a:pt x="681" y="3"/>
                    </a:lnTo>
                    <a:lnTo>
                      <a:pt x="680" y="7"/>
                    </a:lnTo>
                    <a:lnTo>
                      <a:pt x="680" y="9"/>
                    </a:lnTo>
                    <a:lnTo>
                      <a:pt x="679" y="12"/>
                    </a:lnTo>
                    <a:lnTo>
                      <a:pt x="679" y="16"/>
                    </a:lnTo>
                    <a:lnTo>
                      <a:pt x="677" y="19"/>
                    </a:lnTo>
                    <a:lnTo>
                      <a:pt x="677" y="23"/>
                    </a:lnTo>
                    <a:lnTo>
                      <a:pt x="677" y="26"/>
                    </a:lnTo>
                    <a:lnTo>
                      <a:pt x="677" y="30"/>
                    </a:lnTo>
                    <a:lnTo>
                      <a:pt x="676" y="33"/>
                    </a:lnTo>
                    <a:lnTo>
                      <a:pt x="676" y="37"/>
                    </a:lnTo>
                    <a:lnTo>
                      <a:pt x="676" y="39"/>
                    </a:lnTo>
                    <a:lnTo>
                      <a:pt x="676" y="42"/>
                    </a:lnTo>
                    <a:lnTo>
                      <a:pt x="676" y="46"/>
                    </a:lnTo>
                    <a:lnTo>
                      <a:pt x="676" y="49"/>
                    </a:lnTo>
                    <a:lnTo>
                      <a:pt x="676" y="53"/>
                    </a:lnTo>
                    <a:lnTo>
                      <a:pt x="675" y="56"/>
                    </a:lnTo>
                    <a:lnTo>
                      <a:pt x="674" y="60"/>
                    </a:lnTo>
                    <a:lnTo>
                      <a:pt x="673" y="63"/>
                    </a:lnTo>
                    <a:lnTo>
                      <a:pt x="672" y="67"/>
                    </a:lnTo>
                    <a:lnTo>
                      <a:pt x="670" y="70"/>
                    </a:lnTo>
                    <a:lnTo>
                      <a:pt x="666" y="72"/>
                    </a:lnTo>
                    <a:lnTo>
                      <a:pt x="657" y="76"/>
                    </a:lnTo>
                    <a:lnTo>
                      <a:pt x="649" y="78"/>
                    </a:lnTo>
                    <a:lnTo>
                      <a:pt x="642" y="82"/>
                    </a:lnTo>
                    <a:lnTo>
                      <a:pt x="635" y="85"/>
                    </a:lnTo>
                    <a:lnTo>
                      <a:pt x="631" y="88"/>
                    </a:lnTo>
                    <a:lnTo>
                      <a:pt x="629" y="91"/>
                    </a:lnTo>
                    <a:lnTo>
                      <a:pt x="626" y="94"/>
                    </a:lnTo>
                    <a:lnTo>
                      <a:pt x="623" y="98"/>
                    </a:lnTo>
                    <a:lnTo>
                      <a:pt x="621" y="101"/>
                    </a:lnTo>
                    <a:lnTo>
                      <a:pt x="617" y="105"/>
                    </a:lnTo>
                    <a:lnTo>
                      <a:pt x="615" y="108"/>
                    </a:lnTo>
                    <a:lnTo>
                      <a:pt x="613" y="112"/>
                    </a:lnTo>
                    <a:lnTo>
                      <a:pt x="612" y="114"/>
                    </a:lnTo>
                    <a:lnTo>
                      <a:pt x="611" y="117"/>
                    </a:lnTo>
                    <a:lnTo>
                      <a:pt x="608" y="121"/>
                    </a:lnTo>
                    <a:lnTo>
                      <a:pt x="607" y="124"/>
                    </a:lnTo>
                    <a:lnTo>
                      <a:pt x="607" y="128"/>
                    </a:lnTo>
                    <a:lnTo>
                      <a:pt x="608" y="131"/>
                    </a:lnTo>
                    <a:lnTo>
                      <a:pt x="608" y="135"/>
                    </a:lnTo>
                    <a:lnTo>
                      <a:pt x="609" y="138"/>
                    </a:lnTo>
                    <a:lnTo>
                      <a:pt x="609" y="141"/>
                    </a:lnTo>
                    <a:lnTo>
                      <a:pt x="611" y="144"/>
                    </a:lnTo>
                    <a:lnTo>
                      <a:pt x="613" y="147"/>
                    </a:lnTo>
                    <a:lnTo>
                      <a:pt x="615" y="151"/>
                    </a:lnTo>
                    <a:lnTo>
                      <a:pt x="617" y="154"/>
                    </a:lnTo>
                    <a:lnTo>
                      <a:pt x="622" y="158"/>
                    </a:lnTo>
                    <a:lnTo>
                      <a:pt x="628" y="161"/>
                    </a:lnTo>
                    <a:lnTo>
                      <a:pt x="632" y="163"/>
                    </a:lnTo>
                    <a:lnTo>
                      <a:pt x="643" y="166"/>
                    </a:lnTo>
                    <a:lnTo>
                      <a:pt x="659" y="167"/>
                    </a:lnTo>
                    <a:lnTo>
                      <a:pt x="672" y="169"/>
                    </a:lnTo>
                    <a:lnTo>
                      <a:pt x="682" y="173"/>
                    </a:lnTo>
                    <a:lnTo>
                      <a:pt x="692" y="175"/>
                    </a:lnTo>
                    <a:lnTo>
                      <a:pt x="702" y="177"/>
                    </a:lnTo>
                    <a:lnTo>
                      <a:pt x="707" y="181"/>
                    </a:lnTo>
                    <a:lnTo>
                      <a:pt x="712" y="184"/>
                    </a:lnTo>
                    <a:lnTo>
                      <a:pt x="715" y="188"/>
                    </a:lnTo>
                    <a:lnTo>
                      <a:pt x="720" y="191"/>
                    </a:lnTo>
                    <a:lnTo>
                      <a:pt x="725" y="193"/>
                    </a:lnTo>
                    <a:lnTo>
                      <a:pt x="728" y="197"/>
                    </a:lnTo>
                    <a:lnTo>
                      <a:pt x="733" y="200"/>
                    </a:lnTo>
                    <a:lnTo>
                      <a:pt x="737" y="204"/>
                    </a:lnTo>
                    <a:lnTo>
                      <a:pt x="742" y="207"/>
                    </a:lnTo>
                    <a:lnTo>
                      <a:pt x="745" y="211"/>
                    </a:lnTo>
                    <a:lnTo>
                      <a:pt x="749" y="213"/>
                    </a:lnTo>
                    <a:lnTo>
                      <a:pt x="751" y="216"/>
                    </a:lnTo>
                    <a:lnTo>
                      <a:pt x="753" y="220"/>
                    </a:lnTo>
                    <a:lnTo>
                      <a:pt x="756" y="223"/>
                    </a:lnTo>
                    <a:lnTo>
                      <a:pt x="758" y="227"/>
                    </a:lnTo>
                    <a:lnTo>
                      <a:pt x="760" y="230"/>
                    </a:lnTo>
                    <a:lnTo>
                      <a:pt x="761" y="234"/>
                    </a:lnTo>
                    <a:lnTo>
                      <a:pt x="761" y="237"/>
                    </a:lnTo>
                    <a:lnTo>
                      <a:pt x="763" y="239"/>
                    </a:lnTo>
                    <a:lnTo>
                      <a:pt x="763" y="243"/>
                    </a:lnTo>
                    <a:lnTo>
                      <a:pt x="763" y="246"/>
                    </a:lnTo>
                    <a:lnTo>
                      <a:pt x="763" y="250"/>
                    </a:lnTo>
                    <a:lnTo>
                      <a:pt x="763" y="253"/>
                    </a:lnTo>
                    <a:lnTo>
                      <a:pt x="761" y="257"/>
                    </a:lnTo>
                    <a:lnTo>
                      <a:pt x="761" y="260"/>
                    </a:lnTo>
                    <a:lnTo>
                      <a:pt x="760" y="264"/>
                    </a:lnTo>
                    <a:lnTo>
                      <a:pt x="760" y="267"/>
                    </a:lnTo>
                    <a:lnTo>
                      <a:pt x="759" y="269"/>
                    </a:lnTo>
                    <a:lnTo>
                      <a:pt x="759" y="273"/>
                    </a:lnTo>
                    <a:lnTo>
                      <a:pt x="759" y="276"/>
                    </a:lnTo>
                    <a:lnTo>
                      <a:pt x="759" y="280"/>
                    </a:lnTo>
                    <a:lnTo>
                      <a:pt x="759" y="283"/>
                    </a:lnTo>
                    <a:lnTo>
                      <a:pt x="759" y="287"/>
                    </a:lnTo>
                    <a:lnTo>
                      <a:pt x="759" y="290"/>
                    </a:lnTo>
                    <a:lnTo>
                      <a:pt x="760" y="294"/>
                    </a:lnTo>
                    <a:lnTo>
                      <a:pt x="760" y="297"/>
                    </a:lnTo>
                    <a:lnTo>
                      <a:pt x="760" y="299"/>
                    </a:lnTo>
                    <a:lnTo>
                      <a:pt x="761" y="303"/>
                    </a:lnTo>
                    <a:lnTo>
                      <a:pt x="763" y="306"/>
                    </a:lnTo>
                    <a:lnTo>
                      <a:pt x="764" y="310"/>
                    </a:lnTo>
                    <a:lnTo>
                      <a:pt x="765" y="313"/>
                    </a:lnTo>
                    <a:lnTo>
                      <a:pt x="767" y="317"/>
                    </a:lnTo>
                    <a:lnTo>
                      <a:pt x="768" y="320"/>
                    </a:lnTo>
                    <a:lnTo>
                      <a:pt x="771" y="324"/>
                    </a:lnTo>
                    <a:lnTo>
                      <a:pt x="773" y="327"/>
                    </a:lnTo>
                    <a:lnTo>
                      <a:pt x="775" y="329"/>
                    </a:lnTo>
                    <a:lnTo>
                      <a:pt x="778" y="333"/>
                    </a:lnTo>
                    <a:lnTo>
                      <a:pt x="780" y="336"/>
                    </a:lnTo>
                    <a:lnTo>
                      <a:pt x="782" y="340"/>
                    </a:lnTo>
                    <a:lnTo>
                      <a:pt x="783" y="343"/>
                    </a:lnTo>
                    <a:lnTo>
                      <a:pt x="785" y="347"/>
                    </a:lnTo>
                    <a:lnTo>
                      <a:pt x="786" y="350"/>
                    </a:lnTo>
                    <a:lnTo>
                      <a:pt x="787" y="354"/>
                    </a:lnTo>
                    <a:lnTo>
                      <a:pt x="789" y="356"/>
                    </a:lnTo>
                    <a:lnTo>
                      <a:pt x="789" y="359"/>
                    </a:lnTo>
                    <a:lnTo>
                      <a:pt x="789" y="363"/>
                    </a:lnTo>
                    <a:lnTo>
                      <a:pt x="789" y="366"/>
                    </a:lnTo>
                    <a:lnTo>
                      <a:pt x="789" y="370"/>
                    </a:lnTo>
                    <a:lnTo>
                      <a:pt x="789" y="373"/>
                    </a:lnTo>
                    <a:lnTo>
                      <a:pt x="788" y="377"/>
                    </a:lnTo>
                    <a:lnTo>
                      <a:pt x="788" y="380"/>
                    </a:lnTo>
                    <a:lnTo>
                      <a:pt x="788" y="384"/>
                    </a:lnTo>
                    <a:lnTo>
                      <a:pt x="788" y="387"/>
                    </a:lnTo>
                    <a:lnTo>
                      <a:pt x="788" y="389"/>
                    </a:lnTo>
                    <a:lnTo>
                      <a:pt x="787" y="393"/>
                    </a:lnTo>
                    <a:lnTo>
                      <a:pt x="788" y="396"/>
                    </a:lnTo>
                    <a:lnTo>
                      <a:pt x="789" y="400"/>
                    </a:lnTo>
                    <a:lnTo>
                      <a:pt x="789" y="403"/>
                    </a:lnTo>
                    <a:lnTo>
                      <a:pt x="790" y="407"/>
                    </a:lnTo>
                    <a:lnTo>
                      <a:pt x="791" y="410"/>
                    </a:lnTo>
                    <a:lnTo>
                      <a:pt x="793" y="413"/>
                    </a:lnTo>
                    <a:lnTo>
                      <a:pt x="794" y="417"/>
                    </a:lnTo>
                    <a:lnTo>
                      <a:pt x="795" y="419"/>
                    </a:lnTo>
                    <a:lnTo>
                      <a:pt x="796" y="423"/>
                    </a:lnTo>
                    <a:lnTo>
                      <a:pt x="796" y="426"/>
                    </a:lnTo>
                    <a:lnTo>
                      <a:pt x="797" y="430"/>
                    </a:lnTo>
                    <a:lnTo>
                      <a:pt x="797" y="433"/>
                    </a:lnTo>
                    <a:lnTo>
                      <a:pt x="796" y="437"/>
                    </a:lnTo>
                    <a:lnTo>
                      <a:pt x="796" y="440"/>
                    </a:lnTo>
                    <a:lnTo>
                      <a:pt x="796" y="443"/>
                    </a:lnTo>
                    <a:lnTo>
                      <a:pt x="796" y="447"/>
                    </a:lnTo>
                    <a:lnTo>
                      <a:pt x="795" y="449"/>
                    </a:lnTo>
                    <a:lnTo>
                      <a:pt x="793" y="453"/>
                    </a:lnTo>
                    <a:lnTo>
                      <a:pt x="791" y="456"/>
                    </a:lnTo>
                    <a:lnTo>
                      <a:pt x="790" y="460"/>
                    </a:lnTo>
                    <a:lnTo>
                      <a:pt x="789" y="463"/>
                    </a:lnTo>
                    <a:lnTo>
                      <a:pt x="788" y="466"/>
                    </a:lnTo>
                    <a:lnTo>
                      <a:pt x="787" y="470"/>
                    </a:lnTo>
                    <a:lnTo>
                      <a:pt x="786" y="473"/>
                    </a:lnTo>
                    <a:lnTo>
                      <a:pt x="785" y="477"/>
                    </a:lnTo>
                    <a:lnTo>
                      <a:pt x="783" y="479"/>
                    </a:lnTo>
                    <a:lnTo>
                      <a:pt x="782" y="483"/>
                    </a:lnTo>
                    <a:lnTo>
                      <a:pt x="781" y="486"/>
                    </a:lnTo>
                    <a:lnTo>
                      <a:pt x="781" y="490"/>
                    </a:lnTo>
                    <a:lnTo>
                      <a:pt x="780" y="493"/>
                    </a:lnTo>
                    <a:lnTo>
                      <a:pt x="779" y="496"/>
                    </a:lnTo>
                    <a:lnTo>
                      <a:pt x="779" y="500"/>
                    </a:lnTo>
                    <a:lnTo>
                      <a:pt x="778" y="503"/>
                    </a:lnTo>
                    <a:lnTo>
                      <a:pt x="778" y="507"/>
                    </a:lnTo>
                    <a:lnTo>
                      <a:pt x="776" y="510"/>
                    </a:lnTo>
                    <a:lnTo>
                      <a:pt x="776" y="513"/>
                    </a:lnTo>
                    <a:lnTo>
                      <a:pt x="776" y="516"/>
                    </a:lnTo>
                    <a:lnTo>
                      <a:pt x="775" y="520"/>
                    </a:lnTo>
                    <a:lnTo>
                      <a:pt x="776" y="523"/>
                    </a:lnTo>
                    <a:lnTo>
                      <a:pt x="776" y="526"/>
                    </a:lnTo>
                    <a:lnTo>
                      <a:pt x="776" y="530"/>
                    </a:lnTo>
                    <a:lnTo>
                      <a:pt x="776" y="533"/>
                    </a:lnTo>
                    <a:lnTo>
                      <a:pt x="776" y="537"/>
                    </a:lnTo>
                    <a:lnTo>
                      <a:pt x="778" y="540"/>
                    </a:lnTo>
                    <a:lnTo>
                      <a:pt x="779" y="543"/>
                    </a:lnTo>
                    <a:lnTo>
                      <a:pt x="780" y="546"/>
                    </a:lnTo>
                    <a:lnTo>
                      <a:pt x="781" y="549"/>
                    </a:lnTo>
                    <a:lnTo>
                      <a:pt x="782" y="553"/>
                    </a:lnTo>
                    <a:lnTo>
                      <a:pt x="783" y="556"/>
                    </a:lnTo>
                    <a:lnTo>
                      <a:pt x="785" y="560"/>
                    </a:lnTo>
                    <a:lnTo>
                      <a:pt x="787" y="563"/>
                    </a:lnTo>
                    <a:lnTo>
                      <a:pt x="788" y="567"/>
                    </a:lnTo>
                    <a:lnTo>
                      <a:pt x="790" y="570"/>
                    </a:lnTo>
                    <a:lnTo>
                      <a:pt x="793" y="573"/>
                    </a:lnTo>
                    <a:lnTo>
                      <a:pt x="795" y="576"/>
                    </a:lnTo>
                    <a:lnTo>
                      <a:pt x="798" y="579"/>
                    </a:lnTo>
                    <a:lnTo>
                      <a:pt x="801" y="583"/>
                    </a:lnTo>
                    <a:lnTo>
                      <a:pt x="803" y="586"/>
                    </a:lnTo>
                    <a:lnTo>
                      <a:pt x="806" y="590"/>
                    </a:lnTo>
                    <a:lnTo>
                      <a:pt x="810" y="593"/>
                    </a:lnTo>
                    <a:lnTo>
                      <a:pt x="813" y="596"/>
                    </a:lnTo>
                    <a:lnTo>
                      <a:pt x="818" y="599"/>
                    </a:lnTo>
                    <a:lnTo>
                      <a:pt x="821" y="602"/>
                    </a:lnTo>
                    <a:lnTo>
                      <a:pt x="826" y="606"/>
                    </a:lnTo>
                    <a:lnTo>
                      <a:pt x="829" y="609"/>
                    </a:lnTo>
                    <a:lnTo>
                      <a:pt x="834" y="612"/>
                    </a:lnTo>
                    <a:lnTo>
                      <a:pt x="839" y="615"/>
                    </a:lnTo>
                    <a:lnTo>
                      <a:pt x="843" y="619"/>
                    </a:lnTo>
                    <a:lnTo>
                      <a:pt x="849" y="622"/>
                    </a:lnTo>
                    <a:lnTo>
                      <a:pt x="854" y="626"/>
                    </a:lnTo>
                    <a:lnTo>
                      <a:pt x="859" y="628"/>
                    </a:lnTo>
                    <a:lnTo>
                      <a:pt x="865" y="631"/>
                    </a:lnTo>
                    <a:lnTo>
                      <a:pt x="871" y="635"/>
                    </a:lnTo>
                    <a:lnTo>
                      <a:pt x="877" y="638"/>
                    </a:lnTo>
                    <a:lnTo>
                      <a:pt x="887" y="641"/>
                    </a:lnTo>
                    <a:lnTo>
                      <a:pt x="899" y="643"/>
                    </a:lnTo>
                    <a:lnTo>
                      <a:pt x="911" y="645"/>
                    </a:lnTo>
                    <a:lnTo>
                      <a:pt x="922" y="649"/>
                    </a:lnTo>
                    <a:lnTo>
                      <a:pt x="934" y="651"/>
                    </a:lnTo>
                    <a:lnTo>
                      <a:pt x="950" y="652"/>
                    </a:lnTo>
                    <a:lnTo>
                      <a:pt x="968" y="652"/>
                    </a:lnTo>
                    <a:lnTo>
                      <a:pt x="984" y="651"/>
                    </a:lnTo>
                    <a:lnTo>
                      <a:pt x="1002" y="651"/>
                    </a:lnTo>
                    <a:lnTo>
                      <a:pt x="1018" y="650"/>
                    </a:lnTo>
                    <a:lnTo>
                      <a:pt x="1035" y="647"/>
                    </a:lnTo>
                    <a:lnTo>
                      <a:pt x="1046" y="645"/>
                    </a:lnTo>
                    <a:lnTo>
                      <a:pt x="1059" y="643"/>
                    </a:lnTo>
                    <a:lnTo>
                      <a:pt x="1074" y="641"/>
                    </a:lnTo>
                    <a:lnTo>
                      <a:pt x="1089" y="639"/>
                    </a:lnTo>
                    <a:lnTo>
                      <a:pt x="1103" y="637"/>
                    </a:lnTo>
                    <a:lnTo>
                      <a:pt x="1115" y="635"/>
                    </a:lnTo>
                    <a:lnTo>
                      <a:pt x="1129" y="632"/>
                    </a:lnTo>
                    <a:lnTo>
                      <a:pt x="1144" y="630"/>
                    </a:lnTo>
                    <a:lnTo>
                      <a:pt x="1161" y="630"/>
                    </a:lnTo>
                    <a:lnTo>
                      <a:pt x="1177" y="631"/>
                    </a:lnTo>
                    <a:lnTo>
                      <a:pt x="1190" y="634"/>
                    </a:lnTo>
                    <a:lnTo>
                      <a:pt x="1200" y="636"/>
                    </a:lnTo>
                    <a:lnTo>
                      <a:pt x="1211" y="638"/>
                    </a:lnTo>
                    <a:lnTo>
                      <a:pt x="1220" y="642"/>
                    </a:lnTo>
                    <a:lnTo>
                      <a:pt x="1230" y="644"/>
                    </a:lnTo>
                    <a:lnTo>
                      <a:pt x="1242" y="647"/>
                    </a:lnTo>
                    <a:lnTo>
                      <a:pt x="1250" y="650"/>
                    </a:lnTo>
                    <a:lnTo>
                      <a:pt x="1258" y="653"/>
                    </a:lnTo>
                    <a:lnTo>
                      <a:pt x="1268" y="656"/>
                    </a:lnTo>
                    <a:lnTo>
                      <a:pt x="1280" y="658"/>
                    </a:lnTo>
                    <a:lnTo>
                      <a:pt x="1293" y="660"/>
                    </a:lnTo>
                    <a:lnTo>
                      <a:pt x="1308" y="662"/>
                    </a:lnTo>
                    <a:lnTo>
                      <a:pt x="1323" y="664"/>
                    </a:lnTo>
                    <a:lnTo>
                      <a:pt x="1336" y="662"/>
                    </a:lnTo>
                    <a:lnTo>
                      <a:pt x="1351" y="661"/>
                    </a:lnTo>
                    <a:lnTo>
                      <a:pt x="1368" y="662"/>
                    </a:lnTo>
                    <a:lnTo>
                      <a:pt x="1383" y="665"/>
                    </a:lnTo>
                    <a:lnTo>
                      <a:pt x="1399" y="666"/>
                    </a:lnTo>
                    <a:lnTo>
                      <a:pt x="1412" y="668"/>
                    </a:lnTo>
                    <a:lnTo>
                      <a:pt x="1430" y="667"/>
                    </a:lnTo>
                    <a:lnTo>
                      <a:pt x="1440" y="665"/>
                    </a:lnTo>
                    <a:lnTo>
                      <a:pt x="1448" y="661"/>
                    </a:lnTo>
                    <a:lnTo>
                      <a:pt x="1459" y="659"/>
                    </a:lnTo>
                    <a:lnTo>
                      <a:pt x="1469" y="657"/>
                    </a:lnTo>
                    <a:lnTo>
                      <a:pt x="1483" y="654"/>
                    </a:lnTo>
                    <a:lnTo>
                      <a:pt x="1497" y="652"/>
                    </a:lnTo>
                    <a:lnTo>
                      <a:pt x="1507" y="650"/>
                    </a:lnTo>
                    <a:lnTo>
                      <a:pt x="1517" y="646"/>
                    </a:lnTo>
                    <a:lnTo>
                      <a:pt x="1525" y="644"/>
                    </a:lnTo>
                    <a:lnTo>
                      <a:pt x="1533" y="641"/>
                    </a:lnTo>
                    <a:lnTo>
                      <a:pt x="1545" y="638"/>
                    </a:lnTo>
                    <a:lnTo>
                      <a:pt x="1558" y="636"/>
                    </a:lnTo>
                    <a:lnTo>
                      <a:pt x="1571" y="634"/>
                    </a:lnTo>
                    <a:lnTo>
                      <a:pt x="1586" y="631"/>
                    </a:lnTo>
                    <a:lnTo>
                      <a:pt x="1604" y="630"/>
                    </a:lnTo>
                    <a:lnTo>
                      <a:pt x="1622" y="630"/>
                    </a:lnTo>
                    <a:lnTo>
                      <a:pt x="1639" y="631"/>
                    </a:lnTo>
                    <a:lnTo>
                      <a:pt x="1658" y="631"/>
                    </a:lnTo>
                    <a:lnTo>
                      <a:pt x="1675" y="631"/>
                    </a:lnTo>
                    <a:lnTo>
                      <a:pt x="1690" y="629"/>
                    </a:lnTo>
                    <a:lnTo>
                      <a:pt x="1707" y="628"/>
                    </a:lnTo>
                    <a:lnTo>
                      <a:pt x="1724" y="627"/>
                    </a:lnTo>
                    <a:lnTo>
                      <a:pt x="1742" y="627"/>
                    </a:lnTo>
                    <a:lnTo>
                      <a:pt x="1759" y="626"/>
                    </a:lnTo>
                    <a:lnTo>
                      <a:pt x="1777" y="627"/>
                    </a:lnTo>
                    <a:lnTo>
                      <a:pt x="1788" y="629"/>
                    </a:lnTo>
                    <a:lnTo>
                      <a:pt x="1798" y="632"/>
                    </a:lnTo>
                    <a:lnTo>
                      <a:pt x="1809" y="635"/>
                    </a:lnTo>
                    <a:lnTo>
                      <a:pt x="1819" y="637"/>
                    </a:lnTo>
                    <a:lnTo>
                      <a:pt x="1831" y="641"/>
                    </a:lnTo>
                    <a:lnTo>
                      <a:pt x="1842" y="643"/>
                    </a:lnTo>
                    <a:lnTo>
                      <a:pt x="1854" y="645"/>
                    </a:lnTo>
                    <a:lnTo>
                      <a:pt x="1866" y="647"/>
                    </a:lnTo>
                    <a:lnTo>
                      <a:pt x="1873" y="651"/>
                    </a:lnTo>
                    <a:lnTo>
                      <a:pt x="1881" y="654"/>
                    </a:lnTo>
                    <a:lnTo>
                      <a:pt x="1892" y="657"/>
                    </a:lnTo>
                    <a:lnTo>
                      <a:pt x="1904" y="658"/>
                    </a:lnTo>
                    <a:lnTo>
                      <a:pt x="1921" y="657"/>
                    </a:lnTo>
                    <a:lnTo>
                      <a:pt x="1934" y="654"/>
                    </a:lnTo>
                    <a:lnTo>
                      <a:pt x="1947" y="652"/>
                    </a:lnTo>
                    <a:lnTo>
                      <a:pt x="1960" y="650"/>
                    </a:lnTo>
                    <a:lnTo>
                      <a:pt x="1974" y="647"/>
                    </a:lnTo>
                    <a:lnTo>
                      <a:pt x="1989" y="646"/>
                    </a:lnTo>
                    <a:lnTo>
                      <a:pt x="2006" y="645"/>
                    </a:lnTo>
                    <a:lnTo>
                      <a:pt x="2023" y="644"/>
                    </a:lnTo>
                    <a:lnTo>
                      <a:pt x="2040" y="643"/>
                    </a:lnTo>
                    <a:lnTo>
                      <a:pt x="2055" y="645"/>
                    </a:lnTo>
                    <a:lnTo>
                      <a:pt x="2066" y="647"/>
                    </a:lnTo>
                    <a:lnTo>
                      <a:pt x="2076" y="651"/>
                    </a:lnTo>
                    <a:lnTo>
                      <a:pt x="2085" y="653"/>
                    </a:lnTo>
                    <a:lnTo>
                      <a:pt x="2093" y="657"/>
                    </a:lnTo>
                    <a:lnTo>
                      <a:pt x="2101" y="659"/>
                    </a:lnTo>
                    <a:lnTo>
                      <a:pt x="2112" y="662"/>
                    </a:lnTo>
                    <a:lnTo>
                      <a:pt x="2127" y="664"/>
                    </a:lnTo>
                    <a:lnTo>
                      <a:pt x="2140" y="666"/>
                    </a:lnTo>
                    <a:lnTo>
                      <a:pt x="2149" y="669"/>
                    </a:lnTo>
                    <a:lnTo>
                      <a:pt x="2158" y="672"/>
                    </a:lnTo>
                    <a:lnTo>
                      <a:pt x="2169" y="675"/>
                    </a:lnTo>
                    <a:lnTo>
                      <a:pt x="2183" y="676"/>
                    </a:lnTo>
                    <a:lnTo>
                      <a:pt x="2199" y="679"/>
                    </a:lnTo>
                    <a:lnTo>
                      <a:pt x="2213" y="680"/>
                    </a:lnTo>
                    <a:lnTo>
                      <a:pt x="2225" y="677"/>
                    </a:lnTo>
                    <a:lnTo>
                      <a:pt x="2232" y="677"/>
                    </a:lnTo>
                    <a:lnTo>
                      <a:pt x="2236" y="681"/>
                    </a:lnTo>
                    <a:lnTo>
                      <a:pt x="2240" y="684"/>
                    </a:lnTo>
                    <a:lnTo>
                      <a:pt x="2243" y="688"/>
                    </a:lnTo>
                    <a:lnTo>
                      <a:pt x="2248" y="691"/>
                    </a:lnTo>
                    <a:lnTo>
                      <a:pt x="2255" y="694"/>
                    </a:lnTo>
                    <a:lnTo>
                      <a:pt x="2260" y="697"/>
                    </a:lnTo>
                    <a:lnTo>
                      <a:pt x="2271" y="697"/>
                    </a:lnTo>
                    <a:lnTo>
                      <a:pt x="2279" y="694"/>
                    </a:lnTo>
                    <a:lnTo>
                      <a:pt x="2289" y="691"/>
                    </a:lnTo>
                    <a:lnTo>
                      <a:pt x="2300" y="690"/>
                    </a:lnTo>
                    <a:lnTo>
                      <a:pt x="2303" y="694"/>
                    </a:lnTo>
                    <a:lnTo>
                      <a:pt x="2307" y="697"/>
                    </a:lnTo>
                    <a:lnTo>
                      <a:pt x="2310" y="700"/>
                    </a:lnTo>
                    <a:lnTo>
                      <a:pt x="2313" y="704"/>
                    </a:lnTo>
                    <a:lnTo>
                      <a:pt x="2324" y="705"/>
                    </a:lnTo>
                    <a:lnTo>
                      <a:pt x="2334" y="703"/>
                    </a:lnTo>
                    <a:lnTo>
                      <a:pt x="2335" y="699"/>
                    </a:lnTo>
                    <a:lnTo>
                      <a:pt x="2338" y="697"/>
                    </a:lnTo>
                    <a:lnTo>
                      <a:pt x="2341" y="694"/>
                    </a:lnTo>
                    <a:lnTo>
                      <a:pt x="2345" y="690"/>
                    </a:lnTo>
                    <a:lnTo>
                      <a:pt x="2348" y="687"/>
                    </a:lnTo>
                    <a:lnTo>
                      <a:pt x="2352" y="685"/>
                    </a:lnTo>
                    <a:lnTo>
                      <a:pt x="2356" y="689"/>
                    </a:lnTo>
                    <a:lnTo>
                      <a:pt x="2360" y="692"/>
                    </a:lnTo>
                    <a:lnTo>
                      <a:pt x="2363" y="696"/>
                    </a:lnTo>
                    <a:lnTo>
                      <a:pt x="2368" y="699"/>
                    </a:lnTo>
                    <a:lnTo>
                      <a:pt x="2372" y="697"/>
                    </a:lnTo>
                    <a:lnTo>
                      <a:pt x="2377" y="694"/>
                    </a:lnTo>
                    <a:lnTo>
                      <a:pt x="2381" y="690"/>
                    </a:lnTo>
                    <a:lnTo>
                      <a:pt x="2388" y="689"/>
                    </a:lnTo>
                    <a:lnTo>
                      <a:pt x="2405" y="690"/>
                    </a:lnTo>
                    <a:lnTo>
                      <a:pt x="2419" y="688"/>
                    </a:lnTo>
                    <a:lnTo>
                      <a:pt x="2431" y="685"/>
                    </a:lnTo>
                    <a:lnTo>
                      <a:pt x="2439" y="682"/>
                    </a:lnTo>
                    <a:lnTo>
                      <a:pt x="2445" y="680"/>
                    </a:lnTo>
                    <a:lnTo>
                      <a:pt x="2451" y="676"/>
                    </a:lnTo>
                    <a:lnTo>
                      <a:pt x="2458" y="673"/>
                    </a:lnTo>
                    <a:lnTo>
                      <a:pt x="2468" y="670"/>
                    </a:lnTo>
                    <a:lnTo>
                      <a:pt x="2481" y="668"/>
                    </a:lnTo>
                    <a:lnTo>
                      <a:pt x="2492" y="666"/>
                    </a:lnTo>
                    <a:lnTo>
                      <a:pt x="2501" y="662"/>
                    </a:lnTo>
                    <a:lnTo>
                      <a:pt x="2509" y="659"/>
                    </a:lnTo>
                    <a:lnTo>
                      <a:pt x="2516" y="657"/>
                    </a:lnTo>
                    <a:lnTo>
                      <a:pt x="2523" y="653"/>
                    </a:lnTo>
                    <a:lnTo>
                      <a:pt x="2528" y="650"/>
                    </a:lnTo>
                    <a:lnTo>
                      <a:pt x="2532" y="646"/>
                    </a:lnTo>
                    <a:lnTo>
                      <a:pt x="2537" y="644"/>
                    </a:lnTo>
                    <a:lnTo>
                      <a:pt x="2545" y="641"/>
                    </a:lnTo>
                    <a:lnTo>
                      <a:pt x="2560" y="639"/>
                    </a:lnTo>
                    <a:lnTo>
                      <a:pt x="2565" y="636"/>
                    </a:lnTo>
                    <a:lnTo>
                      <a:pt x="2569" y="632"/>
                    </a:lnTo>
                    <a:lnTo>
                      <a:pt x="2575" y="630"/>
                    </a:lnTo>
                    <a:lnTo>
                      <a:pt x="2589" y="628"/>
                    </a:lnTo>
                    <a:lnTo>
                      <a:pt x="2606" y="627"/>
                    </a:lnTo>
                    <a:lnTo>
                      <a:pt x="2625" y="627"/>
                    </a:lnTo>
                    <a:lnTo>
                      <a:pt x="2642" y="627"/>
                    </a:lnTo>
                    <a:lnTo>
                      <a:pt x="2657" y="629"/>
                    </a:lnTo>
                    <a:lnTo>
                      <a:pt x="2667" y="629"/>
                    </a:lnTo>
                    <a:lnTo>
                      <a:pt x="2676" y="626"/>
                    </a:lnTo>
                    <a:lnTo>
                      <a:pt x="2689" y="624"/>
                    </a:lnTo>
                    <a:lnTo>
                      <a:pt x="2706" y="624"/>
                    </a:lnTo>
                    <a:lnTo>
                      <a:pt x="2723" y="622"/>
                    </a:lnTo>
                    <a:lnTo>
                      <a:pt x="2739" y="621"/>
                    </a:lnTo>
                    <a:lnTo>
                      <a:pt x="2755" y="620"/>
                    </a:lnTo>
                    <a:lnTo>
                      <a:pt x="2771" y="617"/>
                    </a:lnTo>
                    <a:lnTo>
                      <a:pt x="2787" y="616"/>
                    </a:lnTo>
                    <a:lnTo>
                      <a:pt x="2802" y="615"/>
                    </a:lnTo>
                    <a:lnTo>
                      <a:pt x="2819" y="613"/>
                    </a:lnTo>
                    <a:lnTo>
                      <a:pt x="2835" y="612"/>
                    </a:lnTo>
                    <a:lnTo>
                      <a:pt x="2852" y="611"/>
                    </a:lnTo>
                    <a:lnTo>
                      <a:pt x="2868" y="608"/>
                    </a:lnTo>
                    <a:lnTo>
                      <a:pt x="2885" y="609"/>
                    </a:lnTo>
                    <a:lnTo>
                      <a:pt x="2902" y="608"/>
                    </a:lnTo>
                    <a:lnTo>
                      <a:pt x="2920" y="607"/>
                    </a:lnTo>
                    <a:lnTo>
                      <a:pt x="2936" y="606"/>
                    </a:lnTo>
                    <a:lnTo>
                      <a:pt x="2953" y="605"/>
                    </a:lnTo>
                    <a:lnTo>
                      <a:pt x="2970" y="604"/>
                    </a:lnTo>
                    <a:lnTo>
                      <a:pt x="2988" y="602"/>
                    </a:lnTo>
                    <a:lnTo>
                      <a:pt x="3005" y="601"/>
                    </a:lnTo>
                    <a:lnTo>
                      <a:pt x="3022" y="600"/>
                    </a:lnTo>
                    <a:lnTo>
                      <a:pt x="3041" y="600"/>
                    </a:lnTo>
                    <a:lnTo>
                      <a:pt x="3058" y="599"/>
                    </a:lnTo>
                    <a:lnTo>
                      <a:pt x="3076" y="599"/>
                    </a:lnTo>
                    <a:lnTo>
                      <a:pt x="3094" y="598"/>
                    </a:lnTo>
                    <a:lnTo>
                      <a:pt x="3111" y="598"/>
                    </a:lnTo>
                    <a:lnTo>
                      <a:pt x="3129" y="597"/>
                    </a:lnTo>
                    <a:lnTo>
                      <a:pt x="3147" y="596"/>
                    </a:lnTo>
                    <a:lnTo>
                      <a:pt x="3164" y="594"/>
                    </a:lnTo>
                    <a:lnTo>
                      <a:pt x="3181" y="593"/>
                    </a:lnTo>
                    <a:lnTo>
                      <a:pt x="3198" y="593"/>
                    </a:lnTo>
                    <a:lnTo>
                      <a:pt x="3216" y="592"/>
                    </a:lnTo>
                    <a:lnTo>
                      <a:pt x="3234" y="591"/>
                    </a:lnTo>
                    <a:lnTo>
                      <a:pt x="3251" y="591"/>
                    </a:lnTo>
                    <a:lnTo>
                      <a:pt x="3270" y="591"/>
                    </a:lnTo>
                    <a:lnTo>
                      <a:pt x="3288" y="590"/>
                    </a:lnTo>
                    <a:lnTo>
                      <a:pt x="3306" y="590"/>
                    </a:lnTo>
                    <a:lnTo>
                      <a:pt x="3324" y="590"/>
                    </a:lnTo>
                    <a:lnTo>
                      <a:pt x="3341" y="589"/>
                    </a:lnTo>
                    <a:lnTo>
                      <a:pt x="3357" y="590"/>
                    </a:lnTo>
                    <a:lnTo>
                      <a:pt x="3375" y="589"/>
                    </a:lnTo>
                    <a:lnTo>
                      <a:pt x="3393" y="589"/>
                    </a:lnTo>
                    <a:lnTo>
                      <a:pt x="3410" y="589"/>
                    </a:lnTo>
                    <a:lnTo>
                      <a:pt x="3429" y="588"/>
                    </a:lnTo>
                    <a:lnTo>
                      <a:pt x="3445" y="586"/>
                    </a:lnTo>
                    <a:lnTo>
                      <a:pt x="3462" y="588"/>
                    </a:lnTo>
                    <a:lnTo>
                      <a:pt x="3477" y="590"/>
                    </a:lnTo>
                    <a:lnTo>
                      <a:pt x="3495" y="591"/>
                    </a:lnTo>
                    <a:lnTo>
                      <a:pt x="3505" y="593"/>
                    </a:lnTo>
                    <a:lnTo>
                      <a:pt x="3516" y="596"/>
                    </a:lnTo>
                    <a:lnTo>
                      <a:pt x="3528" y="598"/>
                    </a:lnTo>
                    <a:lnTo>
                      <a:pt x="3536" y="601"/>
                    </a:lnTo>
                    <a:lnTo>
                      <a:pt x="3544" y="605"/>
                    </a:lnTo>
                    <a:lnTo>
                      <a:pt x="3550" y="607"/>
                    </a:lnTo>
                    <a:lnTo>
                      <a:pt x="3554" y="611"/>
                    </a:lnTo>
                    <a:lnTo>
                      <a:pt x="3559" y="614"/>
                    </a:lnTo>
                    <a:lnTo>
                      <a:pt x="3564" y="617"/>
                    </a:lnTo>
                    <a:lnTo>
                      <a:pt x="3567" y="621"/>
                    </a:lnTo>
                    <a:lnTo>
                      <a:pt x="3571" y="623"/>
                    </a:lnTo>
                    <a:lnTo>
                      <a:pt x="3574" y="627"/>
                    </a:lnTo>
                    <a:lnTo>
                      <a:pt x="3577" y="630"/>
                    </a:lnTo>
                    <a:lnTo>
                      <a:pt x="3581" y="634"/>
                    </a:lnTo>
                    <a:lnTo>
                      <a:pt x="3583" y="637"/>
                    </a:lnTo>
                    <a:lnTo>
                      <a:pt x="3586" y="641"/>
                    </a:lnTo>
                    <a:lnTo>
                      <a:pt x="3589" y="644"/>
                    </a:lnTo>
                    <a:lnTo>
                      <a:pt x="3591" y="646"/>
                    </a:lnTo>
                    <a:lnTo>
                      <a:pt x="3595" y="650"/>
                    </a:lnTo>
                    <a:lnTo>
                      <a:pt x="3597" y="653"/>
                    </a:lnTo>
                    <a:lnTo>
                      <a:pt x="3599" y="657"/>
                    </a:lnTo>
                    <a:lnTo>
                      <a:pt x="3602" y="660"/>
                    </a:lnTo>
                    <a:lnTo>
                      <a:pt x="3605" y="664"/>
                    </a:lnTo>
                    <a:lnTo>
                      <a:pt x="3607" y="667"/>
                    </a:lnTo>
                    <a:lnTo>
                      <a:pt x="3610" y="669"/>
                    </a:lnTo>
                    <a:lnTo>
                      <a:pt x="3612" y="673"/>
                    </a:lnTo>
                    <a:lnTo>
                      <a:pt x="3614" y="676"/>
                    </a:lnTo>
                    <a:lnTo>
                      <a:pt x="3617" y="680"/>
                    </a:lnTo>
                    <a:lnTo>
                      <a:pt x="3619" y="683"/>
                    </a:lnTo>
                    <a:lnTo>
                      <a:pt x="3621" y="687"/>
                    </a:lnTo>
                    <a:lnTo>
                      <a:pt x="3624" y="690"/>
                    </a:lnTo>
                    <a:lnTo>
                      <a:pt x="3625" y="694"/>
                    </a:lnTo>
                    <a:lnTo>
                      <a:pt x="3627" y="696"/>
                    </a:lnTo>
                    <a:lnTo>
                      <a:pt x="3629" y="699"/>
                    </a:lnTo>
                    <a:lnTo>
                      <a:pt x="3632" y="703"/>
                    </a:lnTo>
                    <a:lnTo>
                      <a:pt x="3634" y="706"/>
                    </a:lnTo>
                    <a:lnTo>
                      <a:pt x="3636" y="710"/>
                    </a:lnTo>
                    <a:lnTo>
                      <a:pt x="3639" y="713"/>
                    </a:lnTo>
                    <a:lnTo>
                      <a:pt x="3641" y="717"/>
                    </a:lnTo>
                    <a:lnTo>
                      <a:pt x="3643" y="720"/>
                    </a:lnTo>
                    <a:lnTo>
                      <a:pt x="3645" y="722"/>
                    </a:lnTo>
                    <a:lnTo>
                      <a:pt x="3648" y="726"/>
                    </a:lnTo>
                    <a:lnTo>
                      <a:pt x="3650" y="729"/>
                    </a:lnTo>
                    <a:lnTo>
                      <a:pt x="3652" y="733"/>
                    </a:lnTo>
                    <a:lnTo>
                      <a:pt x="3654" y="736"/>
                    </a:lnTo>
                    <a:lnTo>
                      <a:pt x="3656" y="740"/>
                    </a:lnTo>
                    <a:lnTo>
                      <a:pt x="3658" y="743"/>
                    </a:lnTo>
                    <a:lnTo>
                      <a:pt x="3660" y="747"/>
                    </a:lnTo>
                    <a:lnTo>
                      <a:pt x="3663" y="749"/>
                    </a:lnTo>
                    <a:lnTo>
                      <a:pt x="3664" y="752"/>
                    </a:lnTo>
                    <a:lnTo>
                      <a:pt x="3666" y="756"/>
                    </a:lnTo>
                    <a:lnTo>
                      <a:pt x="3668" y="759"/>
                    </a:lnTo>
                    <a:lnTo>
                      <a:pt x="3671" y="763"/>
                    </a:lnTo>
                    <a:lnTo>
                      <a:pt x="3673" y="766"/>
                    </a:lnTo>
                    <a:lnTo>
                      <a:pt x="3674" y="770"/>
                    </a:lnTo>
                    <a:lnTo>
                      <a:pt x="3677" y="773"/>
                    </a:lnTo>
                    <a:lnTo>
                      <a:pt x="3679" y="775"/>
                    </a:lnTo>
                    <a:lnTo>
                      <a:pt x="3681" y="779"/>
                    </a:lnTo>
                    <a:lnTo>
                      <a:pt x="3682" y="782"/>
                    </a:lnTo>
                    <a:lnTo>
                      <a:pt x="3685" y="786"/>
                    </a:lnTo>
                    <a:lnTo>
                      <a:pt x="3686" y="789"/>
                    </a:lnTo>
                    <a:lnTo>
                      <a:pt x="3688" y="793"/>
                    </a:lnTo>
                    <a:lnTo>
                      <a:pt x="3689" y="796"/>
                    </a:lnTo>
                    <a:lnTo>
                      <a:pt x="3692" y="800"/>
                    </a:lnTo>
                    <a:lnTo>
                      <a:pt x="3693" y="803"/>
                    </a:lnTo>
                    <a:lnTo>
                      <a:pt x="3694" y="805"/>
                    </a:lnTo>
                    <a:lnTo>
                      <a:pt x="3696" y="809"/>
                    </a:lnTo>
                    <a:lnTo>
                      <a:pt x="3697" y="812"/>
                    </a:lnTo>
                    <a:lnTo>
                      <a:pt x="3700" y="816"/>
                    </a:lnTo>
                    <a:lnTo>
                      <a:pt x="3702" y="819"/>
                    </a:lnTo>
                    <a:lnTo>
                      <a:pt x="3703" y="823"/>
                    </a:lnTo>
                    <a:lnTo>
                      <a:pt x="3705" y="826"/>
                    </a:lnTo>
                    <a:lnTo>
                      <a:pt x="3707" y="830"/>
                    </a:lnTo>
                    <a:lnTo>
                      <a:pt x="3708" y="832"/>
                    </a:lnTo>
                    <a:lnTo>
                      <a:pt x="3710" y="835"/>
                    </a:lnTo>
                    <a:lnTo>
                      <a:pt x="3711" y="839"/>
                    </a:lnTo>
                    <a:lnTo>
                      <a:pt x="3713" y="842"/>
                    </a:lnTo>
                    <a:lnTo>
                      <a:pt x="3715" y="846"/>
                    </a:lnTo>
                    <a:lnTo>
                      <a:pt x="3717" y="849"/>
                    </a:lnTo>
                    <a:lnTo>
                      <a:pt x="3718" y="853"/>
                    </a:lnTo>
                    <a:lnTo>
                      <a:pt x="3719" y="856"/>
                    </a:lnTo>
                    <a:lnTo>
                      <a:pt x="3721" y="860"/>
                    </a:lnTo>
                    <a:lnTo>
                      <a:pt x="3723" y="862"/>
                    </a:lnTo>
                    <a:lnTo>
                      <a:pt x="3725" y="865"/>
                    </a:lnTo>
                    <a:lnTo>
                      <a:pt x="3726" y="869"/>
                    </a:lnTo>
                    <a:lnTo>
                      <a:pt x="3727" y="872"/>
                    </a:lnTo>
                    <a:lnTo>
                      <a:pt x="3730" y="876"/>
                    </a:lnTo>
                    <a:lnTo>
                      <a:pt x="3731" y="879"/>
                    </a:lnTo>
                    <a:lnTo>
                      <a:pt x="3732" y="883"/>
                    </a:lnTo>
                    <a:lnTo>
                      <a:pt x="3734" y="886"/>
                    </a:lnTo>
                    <a:lnTo>
                      <a:pt x="3735" y="888"/>
                    </a:lnTo>
                    <a:lnTo>
                      <a:pt x="3736" y="892"/>
                    </a:lnTo>
                    <a:lnTo>
                      <a:pt x="3739" y="895"/>
                    </a:lnTo>
                    <a:lnTo>
                      <a:pt x="3740" y="899"/>
                    </a:lnTo>
                    <a:lnTo>
                      <a:pt x="3741" y="902"/>
                    </a:lnTo>
                    <a:lnTo>
                      <a:pt x="3742" y="906"/>
                    </a:lnTo>
                    <a:lnTo>
                      <a:pt x="3745" y="909"/>
                    </a:lnTo>
                    <a:lnTo>
                      <a:pt x="3746" y="913"/>
                    </a:lnTo>
                    <a:lnTo>
                      <a:pt x="3747" y="916"/>
                    </a:lnTo>
                    <a:lnTo>
                      <a:pt x="3748" y="918"/>
                    </a:lnTo>
                    <a:lnTo>
                      <a:pt x="3749" y="922"/>
                    </a:lnTo>
                    <a:lnTo>
                      <a:pt x="3750" y="925"/>
                    </a:lnTo>
                    <a:lnTo>
                      <a:pt x="3751" y="929"/>
                    </a:lnTo>
                    <a:lnTo>
                      <a:pt x="3753" y="932"/>
                    </a:lnTo>
                    <a:lnTo>
                      <a:pt x="3755" y="936"/>
                    </a:lnTo>
                    <a:lnTo>
                      <a:pt x="3756" y="939"/>
                    </a:lnTo>
                    <a:lnTo>
                      <a:pt x="3757" y="942"/>
                    </a:lnTo>
                    <a:lnTo>
                      <a:pt x="3758" y="946"/>
                    </a:lnTo>
                    <a:lnTo>
                      <a:pt x="3760" y="948"/>
                    </a:lnTo>
                    <a:lnTo>
                      <a:pt x="3762" y="952"/>
                    </a:lnTo>
                    <a:lnTo>
                      <a:pt x="3763" y="955"/>
                    </a:lnTo>
                    <a:lnTo>
                      <a:pt x="3764" y="959"/>
                    </a:lnTo>
                    <a:lnTo>
                      <a:pt x="3766" y="962"/>
                    </a:lnTo>
                    <a:lnTo>
                      <a:pt x="3768" y="966"/>
                    </a:lnTo>
                    <a:lnTo>
                      <a:pt x="3769" y="969"/>
                    </a:lnTo>
                    <a:lnTo>
                      <a:pt x="3771" y="972"/>
                    </a:lnTo>
                    <a:lnTo>
                      <a:pt x="3772" y="976"/>
                    </a:lnTo>
                    <a:lnTo>
                      <a:pt x="3774" y="978"/>
                    </a:lnTo>
                    <a:lnTo>
                      <a:pt x="3776" y="982"/>
                    </a:lnTo>
                    <a:lnTo>
                      <a:pt x="3778" y="985"/>
                    </a:lnTo>
                    <a:lnTo>
                      <a:pt x="3779" y="989"/>
                    </a:lnTo>
                    <a:lnTo>
                      <a:pt x="3781" y="992"/>
                    </a:lnTo>
                    <a:lnTo>
                      <a:pt x="3784" y="996"/>
                    </a:lnTo>
                    <a:lnTo>
                      <a:pt x="3785" y="999"/>
                    </a:lnTo>
                    <a:lnTo>
                      <a:pt x="3787" y="1002"/>
                    </a:lnTo>
                    <a:lnTo>
                      <a:pt x="3788" y="1005"/>
                    </a:lnTo>
                    <a:lnTo>
                      <a:pt x="3791" y="1008"/>
                    </a:lnTo>
                    <a:lnTo>
                      <a:pt x="3793" y="1012"/>
                    </a:lnTo>
                    <a:lnTo>
                      <a:pt x="3794" y="1015"/>
                    </a:lnTo>
                    <a:lnTo>
                      <a:pt x="3796" y="1019"/>
                    </a:lnTo>
                    <a:lnTo>
                      <a:pt x="3799" y="1022"/>
                    </a:lnTo>
                    <a:lnTo>
                      <a:pt x="3801" y="1025"/>
                    </a:lnTo>
                    <a:lnTo>
                      <a:pt x="3802" y="1029"/>
                    </a:lnTo>
                    <a:lnTo>
                      <a:pt x="3804" y="1031"/>
                    </a:lnTo>
                    <a:lnTo>
                      <a:pt x="3807" y="1035"/>
                    </a:lnTo>
                    <a:lnTo>
                      <a:pt x="3809" y="1038"/>
                    </a:lnTo>
                    <a:lnTo>
                      <a:pt x="3810" y="1042"/>
                    </a:lnTo>
                    <a:lnTo>
                      <a:pt x="3813" y="1045"/>
                    </a:lnTo>
                    <a:lnTo>
                      <a:pt x="3815" y="1049"/>
                    </a:lnTo>
                    <a:lnTo>
                      <a:pt x="3817" y="1052"/>
                    </a:lnTo>
                    <a:lnTo>
                      <a:pt x="3819" y="1055"/>
                    </a:lnTo>
                    <a:lnTo>
                      <a:pt x="3821" y="1058"/>
                    </a:lnTo>
                    <a:lnTo>
                      <a:pt x="3823" y="1061"/>
                    </a:lnTo>
                    <a:lnTo>
                      <a:pt x="3825" y="1065"/>
                    </a:lnTo>
                    <a:lnTo>
                      <a:pt x="3827" y="1068"/>
                    </a:lnTo>
                    <a:lnTo>
                      <a:pt x="3831" y="1072"/>
                    </a:lnTo>
                    <a:lnTo>
                      <a:pt x="3833" y="1075"/>
                    </a:lnTo>
                    <a:lnTo>
                      <a:pt x="3836" y="1078"/>
                    </a:lnTo>
                    <a:lnTo>
                      <a:pt x="3838" y="1082"/>
                    </a:lnTo>
                    <a:lnTo>
                      <a:pt x="3840" y="1084"/>
                    </a:lnTo>
                    <a:lnTo>
                      <a:pt x="3842" y="1088"/>
                    </a:lnTo>
                    <a:lnTo>
                      <a:pt x="3845" y="1091"/>
                    </a:lnTo>
                    <a:lnTo>
                      <a:pt x="3847" y="1095"/>
                    </a:lnTo>
                    <a:lnTo>
                      <a:pt x="3849" y="1098"/>
                    </a:lnTo>
                    <a:lnTo>
                      <a:pt x="3852" y="1102"/>
                    </a:lnTo>
                    <a:lnTo>
                      <a:pt x="3854" y="1105"/>
                    </a:lnTo>
                    <a:lnTo>
                      <a:pt x="3856" y="1108"/>
                    </a:lnTo>
                    <a:lnTo>
                      <a:pt x="3859" y="1111"/>
                    </a:lnTo>
                    <a:lnTo>
                      <a:pt x="3861" y="1114"/>
                    </a:lnTo>
                    <a:lnTo>
                      <a:pt x="3864" y="1118"/>
                    </a:lnTo>
                    <a:lnTo>
                      <a:pt x="3867" y="1121"/>
                    </a:lnTo>
                    <a:lnTo>
                      <a:pt x="3869" y="1125"/>
                    </a:lnTo>
                    <a:lnTo>
                      <a:pt x="3871" y="1128"/>
                    </a:lnTo>
                    <a:lnTo>
                      <a:pt x="3872" y="1132"/>
                    </a:lnTo>
                    <a:lnTo>
                      <a:pt x="3874" y="1134"/>
                    </a:lnTo>
                    <a:lnTo>
                      <a:pt x="3876" y="1137"/>
                    </a:lnTo>
                    <a:lnTo>
                      <a:pt x="3877" y="1141"/>
                    </a:lnTo>
                    <a:lnTo>
                      <a:pt x="3878" y="1144"/>
                    </a:lnTo>
                    <a:lnTo>
                      <a:pt x="3880" y="1148"/>
                    </a:lnTo>
                    <a:lnTo>
                      <a:pt x="3883" y="1151"/>
                    </a:lnTo>
                    <a:lnTo>
                      <a:pt x="3885" y="1155"/>
                    </a:lnTo>
                    <a:lnTo>
                      <a:pt x="3887" y="1158"/>
                    </a:lnTo>
                    <a:lnTo>
                      <a:pt x="3890" y="1161"/>
                    </a:lnTo>
                    <a:lnTo>
                      <a:pt x="3892" y="1164"/>
                    </a:lnTo>
                    <a:lnTo>
                      <a:pt x="3894" y="1167"/>
                    </a:lnTo>
                    <a:lnTo>
                      <a:pt x="3895" y="1171"/>
                    </a:lnTo>
                    <a:lnTo>
                      <a:pt x="3898" y="1174"/>
                    </a:lnTo>
                    <a:lnTo>
                      <a:pt x="3900" y="1178"/>
                    </a:lnTo>
                    <a:lnTo>
                      <a:pt x="3902" y="1181"/>
                    </a:lnTo>
                    <a:lnTo>
                      <a:pt x="3905" y="1185"/>
                    </a:lnTo>
                    <a:lnTo>
                      <a:pt x="3907" y="1187"/>
                    </a:lnTo>
                    <a:lnTo>
                      <a:pt x="3910" y="1190"/>
                    </a:lnTo>
                    <a:lnTo>
                      <a:pt x="3913" y="1194"/>
                    </a:lnTo>
                    <a:lnTo>
                      <a:pt x="3916" y="1197"/>
                    </a:lnTo>
                    <a:lnTo>
                      <a:pt x="3919" y="1201"/>
                    </a:lnTo>
                    <a:lnTo>
                      <a:pt x="3922" y="1204"/>
                    </a:lnTo>
                    <a:lnTo>
                      <a:pt x="3925" y="1208"/>
                    </a:lnTo>
                    <a:lnTo>
                      <a:pt x="3928" y="1210"/>
                    </a:lnTo>
                    <a:lnTo>
                      <a:pt x="3931" y="1213"/>
                    </a:lnTo>
                    <a:lnTo>
                      <a:pt x="3936" y="1217"/>
                    </a:lnTo>
                    <a:lnTo>
                      <a:pt x="3939" y="1220"/>
                    </a:lnTo>
                    <a:lnTo>
                      <a:pt x="3944" y="1224"/>
                    </a:lnTo>
                    <a:lnTo>
                      <a:pt x="3948" y="1227"/>
                    </a:lnTo>
                    <a:lnTo>
                      <a:pt x="3953" y="1229"/>
                    </a:lnTo>
                    <a:lnTo>
                      <a:pt x="3959" y="1233"/>
                    </a:lnTo>
                    <a:lnTo>
                      <a:pt x="3965" y="1236"/>
                    </a:lnTo>
                    <a:lnTo>
                      <a:pt x="3973" y="1239"/>
                    </a:lnTo>
                    <a:lnTo>
                      <a:pt x="3982" y="1242"/>
                    </a:lnTo>
                    <a:lnTo>
                      <a:pt x="3991" y="1244"/>
                    </a:lnTo>
                    <a:lnTo>
                      <a:pt x="4001" y="1248"/>
                    </a:lnTo>
                    <a:lnTo>
                      <a:pt x="4013" y="1250"/>
                    </a:lnTo>
                    <a:lnTo>
                      <a:pt x="4019" y="1254"/>
                    </a:lnTo>
                    <a:lnTo>
                      <a:pt x="4020" y="1257"/>
                    </a:lnTo>
                    <a:lnTo>
                      <a:pt x="4020" y="1261"/>
                    </a:lnTo>
                    <a:lnTo>
                      <a:pt x="4021" y="1263"/>
                    </a:lnTo>
                    <a:lnTo>
                      <a:pt x="4021" y="1266"/>
                    </a:lnTo>
                    <a:lnTo>
                      <a:pt x="4022" y="1270"/>
                    </a:lnTo>
                    <a:lnTo>
                      <a:pt x="690" y="1270"/>
                    </a:lnTo>
                    <a:lnTo>
                      <a:pt x="691" y="1265"/>
                    </a:lnTo>
                    <a:lnTo>
                      <a:pt x="692" y="1262"/>
                    </a:lnTo>
                    <a:lnTo>
                      <a:pt x="693" y="1257"/>
                    </a:lnTo>
                    <a:lnTo>
                      <a:pt x="695" y="1253"/>
                    </a:lnTo>
                    <a:lnTo>
                      <a:pt x="696" y="1248"/>
                    </a:lnTo>
                    <a:lnTo>
                      <a:pt x="697" y="1244"/>
                    </a:lnTo>
                    <a:lnTo>
                      <a:pt x="698" y="1240"/>
                    </a:lnTo>
                    <a:lnTo>
                      <a:pt x="699" y="1235"/>
                    </a:lnTo>
                    <a:lnTo>
                      <a:pt x="700" y="1231"/>
                    </a:lnTo>
                    <a:lnTo>
                      <a:pt x="702" y="1227"/>
                    </a:lnTo>
                    <a:lnTo>
                      <a:pt x="702" y="1223"/>
                    </a:lnTo>
                    <a:lnTo>
                      <a:pt x="703" y="1218"/>
                    </a:lnTo>
                    <a:lnTo>
                      <a:pt x="703" y="1213"/>
                    </a:lnTo>
                    <a:lnTo>
                      <a:pt x="703" y="1210"/>
                    </a:lnTo>
                    <a:lnTo>
                      <a:pt x="704" y="1205"/>
                    </a:lnTo>
                    <a:lnTo>
                      <a:pt x="704" y="1201"/>
                    </a:lnTo>
                    <a:lnTo>
                      <a:pt x="704" y="1196"/>
                    </a:lnTo>
                    <a:lnTo>
                      <a:pt x="704" y="1193"/>
                    </a:lnTo>
                    <a:lnTo>
                      <a:pt x="705" y="1188"/>
                    </a:lnTo>
                    <a:lnTo>
                      <a:pt x="705" y="1183"/>
                    </a:lnTo>
                    <a:lnTo>
                      <a:pt x="705" y="1179"/>
                    </a:lnTo>
                    <a:lnTo>
                      <a:pt x="705" y="1175"/>
                    </a:lnTo>
                    <a:lnTo>
                      <a:pt x="705" y="1171"/>
                    </a:lnTo>
                    <a:lnTo>
                      <a:pt x="706" y="1166"/>
                    </a:lnTo>
                    <a:lnTo>
                      <a:pt x="706" y="1161"/>
                    </a:lnTo>
                    <a:lnTo>
                      <a:pt x="706" y="1158"/>
                    </a:lnTo>
                    <a:lnTo>
                      <a:pt x="707" y="1153"/>
                    </a:lnTo>
                    <a:lnTo>
                      <a:pt x="707" y="1149"/>
                    </a:lnTo>
                    <a:lnTo>
                      <a:pt x="707" y="1144"/>
                    </a:lnTo>
                    <a:lnTo>
                      <a:pt x="708" y="1141"/>
                    </a:lnTo>
                    <a:lnTo>
                      <a:pt x="708" y="1136"/>
                    </a:lnTo>
                    <a:lnTo>
                      <a:pt x="710" y="1132"/>
                    </a:lnTo>
                    <a:lnTo>
                      <a:pt x="710" y="1127"/>
                    </a:lnTo>
                    <a:lnTo>
                      <a:pt x="710" y="1123"/>
                    </a:lnTo>
                    <a:lnTo>
                      <a:pt x="711" y="1119"/>
                    </a:lnTo>
                    <a:lnTo>
                      <a:pt x="711" y="1114"/>
                    </a:lnTo>
                    <a:lnTo>
                      <a:pt x="711" y="1110"/>
                    </a:lnTo>
                    <a:lnTo>
                      <a:pt x="712" y="1106"/>
                    </a:lnTo>
                    <a:lnTo>
                      <a:pt x="712" y="1102"/>
                    </a:lnTo>
                    <a:lnTo>
                      <a:pt x="712" y="1097"/>
                    </a:lnTo>
                    <a:lnTo>
                      <a:pt x="713" y="1092"/>
                    </a:lnTo>
                    <a:lnTo>
                      <a:pt x="713" y="1089"/>
                    </a:lnTo>
                    <a:lnTo>
                      <a:pt x="713" y="1084"/>
                    </a:lnTo>
                    <a:lnTo>
                      <a:pt x="714" y="1080"/>
                    </a:lnTo>
                    <a:lnTo>
                      <a:pt x="715" y="1075"/>
                    </a:lnTo>
                    <a:lnTo>
                      <a:pt x="715" y="1072"/>
                    </a:lnTo>
                    <a:lnTo>
                      <a:pt x="717" y="1067"/>
                    </a:lnTo>
                    <a:lnTo>
                      <a:pt x="717" y="1062"/>
                    </a:lnTo>
                    <a:lnTo>
                      <a:pt x="718" y="1058"/>
                    </a:lnTo>
                    <a:lnTo>
                      <a:pt x="718" y="1054"/>
                    </a:lnTo>
                    <a:lnTo>
                      <a:pt x="718" y="1050"/>
                    </a:lnTo>
                    <a:lnTo>
                      <a:pt x="718" y="1045"/>
                    </a:lnTo>
                    <a:lnTo>
                      <a:pt x="719" y="1040"/>
                    </a:lnTo>
                    <a:lnTo>
                      <a:pt x="719" y="1037"/>
                    </a:lnTo>
                    <a:lnTo>
                      <a:pt x="718" y="1032"/>
                    </a:lnTo>
                    <a:lnTo>
                      <a:pt x="718" y="1028"/>
                    </a:lnTo>
                    <a:lnTo>
                      <a:pt x="718" y="1023"/>
                    </a:lnTo>
                    <a:lnTo>
                      <a:pt x="718" y="1020"/>
                    </a:lnTo>
                    <a:lnTo>
                      <a:pt x="717" y="1015"/>
                    </a:lnTo>
                    <a:lnTo>
                      <a:pt x="715" y="1010"/>
                    </a:lnTo>
                    <a:lnTo>
                      <a:pt x="714" y="1006"/>
                    </a:lnTo>
                    <a:lnTo>
                      <a:pt x="713" y="1002"/>
                    </a:lnTo>
                    <a:lnTo>
                      <a:pt x="712" y="998"/>
                    </a:lnTo>
                    <a:lnTo>
                      <a:pt x="710" y="993"/>
                    </a:lnTo>
                    <a:lnTo>
                      <a:pt x="707" y="989"/>
                    </a:lnTo>
                    <a:lnTo>
                      <a:pt x="705" y="985"/>
                    </a:lnTo>
                    <a:lnTo>
                      <a:pt x="703" y="981"/>
                    </a:lnTo>
                    <a:lnTo>
                      <a:pt x="700" y="976"/>
                    </a:lnTo>
                    <a:lnTo>
                      <a:pt x="699" y="971"/>
                    </a:lnTo>
                    <a:lnTo>
                      <a:pt x="697" y="968"/>
                    </a:lnTo>
                    <a:lnTo>
                      <a:pt x="695" y="963"/>
                    </a:lnTo>
                    <a:lnTo>
                      <a:pt x="693" y="959"/>
                    </a:lnTo>
                    <a:lnTo>
                      <a:pt x="692" y="955"/>
                    </a:lnTo>
                    <a:lnTo>
                      <a:pt x="691" y="951"/>
                    </a:lnTo>
                    <a:lnTo>
                      <a:pt x="690" y="946"/>
                    </a:lnTo>
                    <a:lnTo>
                      <a:pt x="690" y="941"/>
                    </a:lnTo>
                    <a:lnTo>
                      <a:pt x="689" y="938"/>
                    </a:lnTo>
                    <a:lnTo>
                      <a:pt x="689" y="933"/>
                    </a:lnTo>
                    <a:lnTo>
                      <a:pt x="688" y="929"/>
                    </a:lnTo>
                    <a:lnTo>
                      <a:pt x="687" y="924"/>
                    </a:lnTo>
                    <a:lnTo>
                      <a:pt x="685" y="921"/>
                    </a:lnTo>
                    <a:lnTo>
                      <a:pt x="684" y="916"/>
                    </a:lnTo>
                    <a:lnTo>
                      <a:pt x="683" y="911"/>
                    </a:lnTo>
                    <a:lnTo>
                      <a:pt x="681" y="907"/>
                    </a:lnTo>
                    <a:lnTo>
                      <a:pt x="679" y="903"/>
                    </a:lnTo>
                    <a:lnTo>
                      <a:pt x="676" y="899"/>
                    </a:lnTo>
                    <a:lnTo>
                      <a:pt x="674" y="894"/>
                    </a:lnTo>
                    <a:lnTo>
                      <a:pt x="672" y="889"/>
                    </a:lnTo>
                    <a:lnTo>
                      <a:pt x="668" y="886"/>
                    </a:lnTo>
                    <a:lnTo>
                      <a:pt x="665" y="881"/>
                    </a:lnTo>
                    <a:lnTo>
                      <a:pt x="661" y="877"/>
                    </a:lnTo>
                    <a:lnTo>
                      <a:pt x="655" y="873"/>
                    </a:lnTo>
                    <a:lnTo>
                      <a:pt x="650" y="869"/>
                    </a:lnTo>
                    <a:lnTo>
                      <a:pt x="643" y="864"/>
                    </a:lnTo>
                    <a:lnTo>
                      <a:pt x="637" y="861"/>
                    </a:lnTo>
                    <a:lnTo>
                      <a:pt x="632" y="856"/>
                    </a:lnTo>
                    <a:lnTo>
                      <a:pt x="629" y="851"/>
                    </a:lnTo>
                    <a:lnTo>
                      <a:pt x="626" y="848"/>
                    </a:lnTo>
                    <a:lnTo>
                      <a:pt x="622" y="843"/>
                    </a:lnTo>
                    <a:lnTo>
                      <a:pt x="619" y="839"/>
                    </a:lnTo>
                    <a:lnTo>
                      <a:pt x="614" y="835"/>
                    </a:lnTo>
                    <a:lnTo>
                      <a:pt x="608" y="831"/>
                    </a:lnTo>
                    <a:lnTo>
                      <a:pt x="602" y="826"/>
                    </a:lnTo>
                    <a:lnTo>
                      <a:pt x="594" y="823"/>
                    </a:lnTo>
                    <a:lnTo>
                      <a:pt x="583" y="818"/>
                    </a:lnTo>
                    <a:lnTo>
                      <a:pt x="576" y="815"/>
                    </a:lnTo>
                    <a:lnTo>
                      <a:pt x="568" y="810"/>
                    </a:lnTo>
                    <a:lnTo>
                      <a:pt x="561" y="806"/>
                    </a:lnTo>
                    <a:lnTo>
                      <a:pt x="554" y="802"/>
                    </a:lnTo>
                    <a:lnTo>
                      <a:pt x="547" y="798"/>
                    </a:lnTo>
                    <a:lnTo>
                      <a:pt x="540" y="794"/>
                    </a:lnTo>
                    <a:lnTo>
                      <a:pt x="532" y="789"/>
                    </a:lnTo>
                    <a:lnTo>
                      <a:pt x="528" y="786"/>
                    </a:lnTo>
                    <a:lnTo>
                      <a:pt x="525" y="781"/>
                    </a:lnTo>
                    <a:lnTo>
                      <a:pt x="523" y="777"/>
                    </a:lnTo>
                    <a:lnTo>
                      <a:pt x="519" y="773"/>
                    </a:lnTo>
                    <a:lnTo>
                      <a:pt x="517" y="768"/>
                    </a:lnTo>
                    <a:lnTo>
                      <a:pt x="515" y="764"/>
                    </a:lnTo>
                    <a:lnTo>
                      <a:pt x="511" y="759"/>
                    </a:lnTo>
                    <a:lnTo>
                      <a:pt x="509" y="756"/>
                    </a:lnTo>
                    <a:lnTo>
                      <a:pt x="506" y="751"/>
                    </a:lnTo>
                    <a:lnTo>
                      <a:pt x="500" y="747"/>
                    </a:lnTo>
                    <a:lnTo>
                      <a:pt x="494" y="743"/>
                    </a:lnTo>
                    <a:lnTo>
                      <a:pt x="484" y="738"/>
                    </a:lnTo>
                    <a:lnTo>
                      <a:pt x="473" y="735"/>
                    </a:lnTo>
                    <a:lnTo>
                      <a:pt x="464" y="732"/>
                    </a:lnTo>
                    <a:lnTo>
                      <a:pt x="460" y="727"/>
                    </a:lnTo>
                    <a:lnTo>
                      <a:pt x="456" y="722"/>
                    </a:lnTo>
                    <a:lnTo>
                      <a:pt x="454" y="718"/>
                    </a:lnTo>
                    <a:lnTo>
                      <a:pt x="450" y="714"/>
                    </a:lnTo>
                    <a:lnTo>
                      <a:pt x="448" y="710"/>
                    </a:lnTo>
                    <a:lnTo>
                      <a:pt x="446" y="705"/>
                    </a:lnTo>
                    <a:lnTo>
                      <a:pt x="443" y="700"/>
                    </a:lnTo>
                    <a:lnTo>
                      <a:pt x="440" y="697"/>
                    </a:lnTo>
                    <a:lnTo>
                      <a:pt x="435" y="692"/>
                    </a:lnTo>
                    <a:lnTo>
                      <a:pt x="430" y="688"/>
                    </a:lnTo>
                    <a:lnTo>
                      <a:pt x="424" y="684"/>
                    </a:lnTo>
                    <a:lnTo>
                      <a:pt x="419" y="680"/>
                    </a:lnTo>
                    <a:lnTo>
                      <a:pt x="417" y="675"/>
                    </a:lnTo>
                    <a:lnTo>
                      <a:pt x="415" y="672"/>
                    </a:lnTo>
                    <a:lnTo>
                      <a:pt x="412" y="667"/>
                    </a:lnTo>
                    <a:lnTo>
                      <a:pt x="410" y="662"/>
                    </a:lnTo>
                    <a:lnTo>
                      <a:pt x="409" y="658"/>
                    </a:lnTo>
                    <a:lnTo>
                      <a:pt x="408" y="654"/>
                    </a:lnTo>
                    <a:lnTo>
                      <a:pt x="408" y="650"/>
                    </a:lnTo>
                    <a:lnTo>
                      <a:pt x="408" y="645"/>
                    </a:lnTo>
                    <a:lnTo>
                      <a:pt x="407" y="641"/>
                    </a:lnTo>
                    <a:lnTo>
                      <a:pt x="407" y="637"/>
                    </a:lnTo>
                    <a:lnTo>
                      <a:pt x="405" y="632"/>
                    </a:lnTo>
                    <a:lnTo>
                      <a:pt x="405" y="628"/>
                    </a:lnTo>
                    <a:lnTo>
                      <a:pt x="404" y="623"/>
                    </a:lnTo>
                    <a:lnTo>
                      <a:pt x="403" y="620"/>
                    </a:lnTo>
                    <a:lnTo>
                      <a:pt x="402" y="615"/>
                    </a:lnTo>
                    <a:lnTo>
                      <a:pt x="402" y="611"/>
                    </a:lnTo>
                    <a:lnTo>
                      <a:pt x="401" y="606"/>
                    </a:lnTo>
                    <a:lnTo>
                      <a:pt x="399" y="602"/>
                    </a:lnTo>
                    <a:lnTo>
                      <a:pt x="397" y="598"/>
                    </a:lnTo>
                    <a:lnTo>
                      <a:pt x="395" y="593"/>
                    </a:lnTo>
                    <a:lnTo>
                      <a:pt x="394" y="589"/>
                    </a:lnTo>
                    <a:lnTo>
                      <a:pt x="392" y="585"/>
                    </a:lnTo>
                    <a:lnTo>
                      <a:pt x="388" y="581"/>
                    </a:lnTo>
                    <a:lnTo>
                      <a:pt x="386" y="576"/>
                    </a:lnTo>
                    <a:lnTo>
                      <a:pt x="382" y="573"/>
                    </a:lnTo>
                    <a:lnTo>
                      <a:pt x="379" y="568"/>
                    </a:lnTo>
                    <a:lnTo>
                      <a:pt x="375" y="563"/>
                    </a:lnTo>
                    <a:lnTo>
                      <a:pt x="371" y="559"/>
                    </a:lnTo>
                    <a:lnTo>
                      <a:pt x="366" y="555"/>
                    </a:lnTo>
                    <a:lnTo>
                      <a:pt x="360" y="551"/>
                    </a:lnTo>
                    <a:lnTo>
                      <a:pt x="352" y="547"/>
                    </a:lnTo>
                    <a:lnTo>
                      <a:pt x="344" y="543"/>
                    </a:lnTo>
                    <a:lnTo>
                      <a:pt x="336" y="539"/>
                    </a:lnTo>
                    <a:lnTo>
                      <a:pt x="327" y="534"/>
                    </a:lnTo>
                    <a:lnTo>
                      <a:pt x="318" y="531"/>
                    </a:lnTo>
                    <a:lnTo>
                      <a:pt x="309" y="526"/>
                    </a:lnTo>
                    <a:lnTo>
                      <a:pt x="302" y="523"/>
                    </a:lnTo>
                    <a:lnTo>
                      <a:pt x="297" y="518"/>
                    </a:lnTo>
                    <a:lnTo>
                      <a:pt x="291" y="514"/>
                    </a:lnTo>
                    <a:lnTo>
                      <a:pt x="286" y="510"/>
                    </a:lnTo>
                    <a:lnTo>
                      <a:pt x="281" y="506"/>
                    </a:lnTo>
                    <a:lnTo>
                      <a:pt x="276" y="501"/>
                    </a:lnTo>
                    <a:lnTo>
                      <a:pt x="272" y="498"/>
                    </a:lnTo>
                    <a:lnTo>
                      <a:pt x="267" y="493"/>
                    </a:lnTo>
                    <a:lnTo>
                      <a:pt x="263" y="488"/>
                    </a:lnTo>
                    <a:lnTo>
                      <a:pt x="258" y="485"/>
                    </a:lnTo>
                    <a:lnTo>
                      <a:pt x="256" y="480"/>
                    </a:lnTo>
                    <a:lnTo>
                      <a:pt x="252" y="476"/>
                    </a:lnTo>
                    <a:lnTo>
                      <a:pt x="249" y="471"/>
                    </a:lnTo>
                    <a:lnTo>
                      <a:pt x="246" y="468"/>
                    </a:lnTo>
                    <a:lnTo>
                      <a:pt x="243" y="463"/>
                    </a:lnTo>
                    <a:lnTo>
                      <a:pt x="241" y="458"/>
                    </a:lnTo>
                    <a:lnTo>
                      <a:pt x="237" y="455"/>
                    </a:lnTo>
                    <a:lnTo>
                      <a:pt x="233" y="450"/>
                    </a:lnTo>
                    <a:lnTo>
                      <a:pt x="228" y="446"/>
                    </a:lnTo>
                    <a:lnTo>
                      <a:pt x="222" y="442"/>
                    </a:lnTo>
                    <a:lnTo>
                      <a:pt x="215" y="438"/>
                    </a:lnTo>
                    <a:lnTo>
                      <a:pt x="206" y="433"/>
                    </a:lnTo>
                    <a:lnTo>
                      <a:pt x="197" y="430"/>
                    </a:lnTo>
                    <a:lnTo>
                      <a:pt x="187" y="426"/>
                    </a:lnTo>
                    <a:lnTo>
                      <a:pt x="176" y="422"/>
                    </a:lnTo>
                    <a:lnTo>
                      <a:pt x="167" y="418"/>
                    </a:lnTo>
                    <a:lnTo>
                      <a:pt x="157" y="413"/>
                    </a:lnTo>
                    <a:lnTo>
                      <a:pt x="142" y="412"/>
                    </a:lnTo>
                    <a:lnTo>
                      <a:pt x="127" y="410"/>
                    </a:lnTo>
                    <a:lnTo>
                      <a:pt x="116" y="405"/>
                    </a:lnTo>
                    <a:lnTo>
                      <a:pt x="99" y="403"/>
                    </a:lnTo>
                    <a:lnTo>
                      <a:pt x="84" y="400"/>
                    </a:lnTo>
                    <a:lnTo>
                      <a:pt x="67" y="396"/>
                    </a:lnTo>
                    <a:lnTo>
                      <a:pt x="53" y="393"/>
                    </a:lnTo>
                    <a:lnTo>
                      <a:pt x="41" y="389"/>
                    </a:lnTo>
                    <a:lnTo>
                      <a:pt x="32" y="385"/>
                    </a:lnTo>
                    <a:lnTo>
                      <a:pt x="25" y="381"/>
                    </a:lnTo>
                    <a:lnTo>
                      <a:pt x="21" y="377"/>
                    </a:lnTo>
                    <a:lnTo>
                      <a:pt x="17" y="372"/>
                    </a:lnTo>
                    <a:lnTo>
                      <a:pt x="17" y="369"/>
                    </a:lnTo>
                    <a:lnTo>
                      <a:pt x="16" y="364"/>
                    </a:lnTo>
                    <a:lnTo>
                      <a:pt x="15" y="359"/>
                    </a:lnTo>
                    <a:lnTo>
                      <a:pt x="16" y="356"/>
                    </a:lnTo>
                    <a:lnTo>
                      <a:pt x="18" y="351"/>
                    </a:lnTo>
                    <a:lnTo>
                      <a:pt x="22" y="347"/>
                    </a:lnTo>
                    <a:lnTo>
                      <a:pt x="25" y="342"/>
                    </a:lnTo>
                    <a:lnTo>
                      <a:pt x="31" y="340"/>
                    </a:lnTo>
                    <a:lnTo>
                      <a:pt x="44" y="343"/>
                    </a:lnTo>
                    <a:lnTo>
                      <a:pt x="52" y="347"/>
                    </a:lnTo>
                    <a:lnTo>
                      <a:pt x="57" y="351"/>
                    </a:lnTo>
                    <a:lnTo>
                      <a:pt x="67" y="355"/>
                    </a:lnTo>
                    <a:lnTo>
                      <a:pt x="83" y="352"/>
                    </a:lnTo>
                    <a:lnTo>
                      <a:pt x="89" y="348"/>
                    </a:lnTo>
                    <a:lnTo>
                      <a:pt x="93" y="343"/>
                    </a:lnTo>
                    <a:lnTo>
                      <a:pt x="100" y="341"/>
                    </a:lnTo>
                    <a:lnTo>
                      <a:pt x="108" y="345"/>
                    </a:lnTo>
                    <a:lnTo>
                      <a:pt x="116" y="348"/>
                    </a:lnTo>
                    <a:lnTo>
                      <a:pt x="121" y="343"/>
                    </a:lnTo>
                    <a:lnTo>
                      <a:pt x="127" y="339"/>
                    </a:lnTo>
                    <a:lnTo>
                      <a:pt x="134" y="335"/>
                    </a:lnTo>
                    <a:lnTo>
                      <a:pt x="137" y="330"/>
                    </a:lnTo>
                    <a:lnTo>
                      <a:pt x="142" y="326"/>
                    </a:lnTo>
                    <a:lnTo>
                      <a:pt x="145" y="322"/>
                    </a:lnTo>
                    <a:lnTo>
                      <a:pt x="152" y="318"/>
                    </a:lnTo>
                    <a:lnTo>
                      <a:pt x="165" y="314"/>
                    </a:lnTo>
                    <a:lnTo>
                      <a:pt x="173" y="310"/>
                    </a:lnTo>
                    <a:lnTo>
                      <a:pt x="178" y="306"/>
                    </a:lnTo>
                    <a:lnTo>
                      <a:pt x="187" y="302"/>
                    </a:lnTo>
                    <a:lnTo>
                      <a:pt x="200" y="298"/>
                    </a:lnTo>
                    <a:lnTo>
                      <a:pt x="212" y="295"/>
                    </a:lnTo>
                    <a:lnTo>
                      <a:pt x="222" y="291"/>
                    </a:lnTo>
                    <a:lnTo>
                      <a:pt x="230" y="287"/>
                    </a:lnTo>
                    <a:lnTo>
                      <a:pt x="236" y="282"/>
                    </a:lnTo>
                    <a:lnTo>
                      <a:pt x="240" y="279"/>
                    </a:lnTo>
                    <a:lnTo>
                      <a:pt x="242" y="274"/>
                    </a:lnTo>
                    <a:lnTo>
                      <a:pt x="244" y="269"/>
                    </a:lnTo>
                    <a:lnTo>
                      <a:pt x="245" y="265"/>
                    </a:lnTo>
                    <a:lnTo>
                      <a:pt x="245" y="261"/>
                    </a:lnTo>
                    <a:lnTo>
                      <a:pt x="246" y="257"/>
                    </a:lnTo>
                    <a:lnTo>
                      <a:pt x="246" y="252"/>
                    </a:lnTo>
                    <a:lnTo>
                      <a:pt x="245" y="248"/>
                    </a:lnTo>
                    <a:lnTo>
                      <a:pt x="241" y="244"/>
                    </a:lnTo>
                    <a:lnTo>
                      <a:pt x="237" y="239"/>
                    </a:lnTo>
                    <a:lnTo>
                      <a:pt x="218" y="238"/>
                    </a:lnTo>
                    <a:lnTo>
                      <a:pt x="206" y="242"/>
                    </a:lnTo>
                    <a:lnTo>
                      <a:pt x="190" y="245"/>
                    </a:lnTo>
                    <a:lnTo>
                      <a:pt x="178" y="249"/>
                    </a:lnTo>
                    <a:lnTo>
                      <a:pt x="168" y="252"/>
                    </a:lnTo>
                    <a:lnTo>
                      <a:pt x="146" y="252"/>
                    </a:lnTo>
                    <a:lnTo>
                      <a:pt x="127" y="253"/>
                    </a:lnTo>
                    <a:lnTo>
                      <a:pt x="107" y="252"/>
                    </a:lnTo>
                    <a:lnTo>
                      <a:pt x="86" y="253"/>
                    </a:lnTo>
                    <a:lnTo>
                      <a:pt x="67" y="251"/>
                    </a:lnTo>
                    <a:lnTo>
                      <a:pt x="72" y="248"/>
                    </a:lnTo>
                    <a:lnTo>
                      <a:pt x="86" y="244"/>
                    </a:lnTo>
                    <a:lnTo>
                      <a:pt x="99" y="241"/>
                    </a:lnTo>
                    <a:lnTo>
                      <a:pt x="104" y="236"/>
                    </a:lnTo>
                    <a:lnTo>
                      <a:pt x="109" y="231"/>
                    </a:lnTo>
                    <a:lnTo>
                      <a:pt x="113" y="228"/>
                    </a:lnTo>
                    <a:lnTo>
                      <a:pt x="117" y="223"/>
                    </a:lnTo>
                    <a:lnTo>
                      <a:pt x="123" y="219"/>
                    </a:lnTo>
                    <a:lnTo>
                      <a:pt x="128" y="215"/>
                    </a:lnTo>
                    <a:lnTo>
                      <a:pt x="131" y="211"/>
                    </a:lnTo>
                    <a:lnTo>
                      <a:pt x="137" y="206"/>
                    </a:lnTo>
                    <a:lnTo>
                      <a:pt x="144" y="203"/>
                    </a:lnTo>
                    <a:lnTo>
                      <a:pt x="150" y="198"/>
                    </a:lnTo>
                    <a:lnTo>
                      <a:pt x="158" y="194"/>
                    </a:lnTo>
                    <a:lnTo>
                      <a:pt x="165" y="190"/>
                    </a:lnTo>
                    <a:lnTo>
                      <a:pt x="173" y="185"/>
                    </a:lnTo>
                    <a:lnTo>
                      <a:pt x="181" y="182"/>
                    </a:lnTo>
                    <a:lnTo>
                      <a:pt x="191" y="178"/>
                    </a:lnTo>
                    <a:lnTo>
                      <a:pt x="200" y="174"/>
                    </a:lnTo>
                    <a:lnTo>
                      <a:pt x="220" y="173"/>
                    </a:lnTo>
                    <a:lnTo>
                      <a:pt x="243" y="171"/>
                    </a:lnTo>
                    <a:lnTo>
                      <a:pt x="266" y="171"/>
                    </a:lnTo>
                    <a:lnTo>
                      <a:pt x="288" y="173"/>
                    </a:lnTo>
                    <a:lnTo>
                      <a:pt x="306" y="170"/>
                    </a:lnTo>
                    <a:lnTo>
                      <a:pt x="311" y="167"/>
                    </a:lnTo>
                    <a:lnTo>
                      <a:pt x="316" y="162"/>
                    </a:lnTo>
                    <a:lnTo>
                      <a:pt x="322" y="158"/>
                    </a:lnTo>
                    <a:lnTo>
                      <a:pt x="329" y="154"/>
                    </a:lnTo>
                    <a:lnTo>
                      <a:pt x="335" y="150"/>
                    </a:lnTo>
                    <a:lnTo>
                      <a:pt x="343" y="147"/>
                    </a:lnTo>
                    <a:lnTo>
                      <a:pt x="357" y="151"/>
                    </a:lnTo>
                    <a:lnTo>
                      <a:pt x="372" y="154"/>
                    </a:lnTo>
                    <a:lnTo>
                      <a:pt x="387" y="152"/>
                    </a:lnTo>
                    <a:lnTo>
                      <a:pt x="396" y="148"/>
                    </a:lnTo>
                    <a:lnTo>
                      <a:pt x="401" y="144"/>
                    </a:lnTo>
                    <a:lnTo>
                      <a:pt x="407" y="139"/>
                    </a:lnTo>
                    <a:lnTo>
                      <a:pt x="412" y="136"/>
                    </a:lnTo>
                    <a:lnTo>
                      <a:pt x="419" y="131"/>
                    </a:lnTo>
                    <a:lnTo>
                      <a:pt x="425" y="128"/>
                    </a:lnTo>
                    <a:lnTo>
                      <a:pt x="428" y="123"/>
                    </a:lnTo>
                    <a:lnTo>
                      <a:pt x="428" y="118"/>
                    </a:lnTo>
                    <a:lnTo>
                      <a:pt x="428" y="114"/>
                    </a:lnTo>
                    <a:lnTo>
                      <a:pt x="427" y="110"/>
                    </a:lnTo>
                    <a:lnTo>
                      <a:pt x="426" y="106"/>
                    </a:lnTo>
                    <a:lnTo>
                      <a:pt x="419" y="101"/>
                    </a:lnTo>
                    <a:lnTo>
                      <a:pt x="412" y="98"/>
                    </a:lnTo>
                    <a:lnTo>
                      <a:pt x="403" y="93"/>
                    </a:lnTo>
                    <a:lnTo>
                      <a:pt x="390" y="90"/>
                    </a:lnTo>
                    <a:lnTo>
                      <a:pt x="382" y="86"/>
                    </a:lnTo>
                    <a:lnTo>
                      <a:pt x="375" y="82"/>
                    </a:lnTo>
                    <a:lnTo>
                      <a:pt x="366" y="78"/>
                    </a:lnTo>
                    <a:lnTo>
                      <a:pt x="354" y="75"/>
                    </a:lnTo>
                    <a:lnTo>
                      <a:pt x="334" y="72"/>
                    </a:lnTo>
                    <a:lnTo>
                      <a:pt x="326" y="69"/>
                    </a:lnTo>
                    <a:lnTo>
                      <a:pt x="326" y="64"/>
                    </a:lnTo>
                    <a:lnTo>
                      <a:pt x="325" y="60"/>
                    </a:lnTo>
                    <a:lnTo>
                      <a:pt x="324" y="55"/>
                    </a:lnTo>
                    <a:lnTo>
                      <a:pt x="325" y="52"/>
                    </a:lnTo>
                    <a:lnTo>
                      <a:pt x="327" y="47"/>
                    </a:lnTo>
                    <a:lnTo>
                      <a:pt x="331" y="42"/>
                    </a:lnTo>
                    <a:lnTo>
                      <a:pt x="333" y="39"/>
                    </a:lnTo>
                    <a:lnTo>
                      <a:pt x="335" y="34"/>
                    </a:lnTo>
                    <a:lnTo>
                      <a:pt x="335" y="30"/>
                    </a:lnTo>
                    <a:lnTo>
                      <a:pt x="336" y="25"/>
                    </a:lnTo>
                    <a:lnTo>
                      <a:pt x="337" y="22"/>
                    </a:lnTo>
                    <a:lnTo>
                      <a:pt x="339" y="17"/>
                    </a:lnTo>
                    <a:lnTo>
                      <a:pt x="339" y="12"/>
                    </a:lnTo>
                    <a:lnTo>
                      <a:pt x="340" y="8"/>
                    </a:lnTo>
                    <a:lnTo>
                      <a:pt x="340" y="4"/>
                    </a:lnTo>
                    <a:lnTo>
                      <a:pt x="340" y="0"/>
                    </a:lnTo>
                    <a:lnTo>
                      <a:pt x="682" y="0"/>
                    </a:lnTo>
                    <a:close/>
                    <a:moveTo>
                      <a:pt x="4677" y="1270"/>
                    </a:moveTo>
                    <a:lnTo>
                      <a:pt x="4676" y="1266"/>
                    </a:lnTo>
                    <a:lnTo>
                      <a:pt x="4673" y="1263"/>
                    </a:lnTo>
                    <a:lnTo>
                      <a:pt x="4667" y="1259"/>
                    </a:lnTo>
                    <a:lnTo>
                      <a:pt x="4655" y="1257"/>
                    </a:lnTo>
                    <a:lnTo>
                      <a:pt x="4641" y="1255"/>
                    </a:lnTo>
                    <a:lnTo>
                      <a:pt x="4628" y="1253"/>
                    </a:lnTo>
                    <a:lnTo>
                      <a:pt x="4618" y="1250"/>
                    </a:lnTo>
                    <a:lnTo>
                      <a:pt x="4617" y="1247"/>
                    </a:lnTo>
                    <a:lnTo>
                      <a:pt x="4616" y="1243"/>
                    </a:lnTo>
                    <a:lnTo>
                      <a:pt x="4613" y="1240"/>
                    </a:lnTo>
                    <a:lnTo>
                      <a:pt x="4612" y="1236"/>
                    </a:lnTo>
                    <a:lnTo>
                      <a:pt x="4611" y="1233"/>
                    </a:lnTo>
                    <a:lnTo>
                      <a:pt x="4612" y="1229"/>
                    </a:lnTo>
                    <a:lnTo>
                      <a:pt x="4613" y="1225"/>
                    </a:lnTo>
                    <a:lnTo>
                      <a:pt x="4614" y="1221"/>
                    </a:lnTo>
                    <a:lnTo>
                      <a:pt x="4614" y="1218"/>
                    </a:lnTo>
                    <a:lnTo>
                      <a:pt x="4614" y="1214"/>
                    </a:lnTo>
                    <a:lnTo>
                      <a:pt x="4612" y="1211"/>
                    </a:lnTo>
                    <a:lnTo>
                      <a:pt x="4610" y="1208"/>
                    </a:lnTo>
                    <a:lnTo>
                      <a:pt x="4608" y="1204"/>
                    </a:lnTo>
                    <a:lnTo>
                      <a:pt x="4605" y="1201"/>
                    </a:lnTo>
                    <a:lnTo>
                      <a:pt x="4604" y="1197"/>
                    </a:lnTo>
                    <a:lnTo>
                      <a:pt x="4608" y="1194"/>
                    </a:lnTo>
                    <a:lnTo>
                      <a:pt x="4612" y="1190"/>
                    </a:lnTo>
                    <a:lnTo>
                      <a:pt x="4616" y="1187"/>
                    </a:lnTo>
                    <a:lnTo>
                      <a:pt x="4619" y="1183"/>
                    </a:lnTo>
                    <a:lnTo>
                      <a:pt x="4625" y="1186"/>
                    </a:lnTo>
                    <a:lnTo>
                      <a:pt x="4632" y="1189"/>
                    </a:lnTo>
                    <a:lnTo>
                      <a:pt x="4643" y="1191"/>
                    </a:lnTo>
                    <a:lnTo>
                      <a:pt x="4656" y="1193"/>
                    </a:lnTo>
                    <a:lnTo>
                      <a:pt x="4656" y="1196"/>
                    </a:lnTo>
                    <a:lnTo>
                      <a:pt x="4656" y="1200"/>
                    </a:lnTo>
                    <a:lnTo>
                      <a:pt x="4646" y="1201"/>
                    </a:lnTo>
                    <a:lnTo>
                      <a:pt x="4635" y="1202"/>
                    </a:lnTo>
                    <a:lnTo>
                      <a:pt x="4633" y="1205"/>
                    </a:lnTo>
                    <a:lnTo>
                      <a:pt x="4631" y="1209"/>
                    </a:lnTo>
                    <a:lnTo>
                      <a:pt x="4628" y="1212"/>
                    </a:lnTo>
                    <a:lnTo>
                      <a:pt x="4626" y="1216"/>
                    </a:lnTo>
                    <a:lnTo>
                      <a:pt x="4627" y="1219"/>
                    </a:lnTo>
                    <a:lnTo>
                      <a:pt x="4627" y="1223"/>
                    </a:lnTo>
                    <a:lnTo>
                      <a:pt x="4628" y="1227"/>
                    </a:lnTo>
                    <a:lnTo>
                      <a:pt x="4629" y="1231"/>
                    </a:lnTo>
                    <a:lnTo>
                      <a:pt x="4631" y="1234"/>
                    </a:lnTo>
                    <a:lnTo>
                      <a:pt x="4632" y="1238"/>
                    </a:lnTo>
                    <a:lnTo>
                      <a:pt x="4633" y="1241"/>
                    </a:lnTo>
                    <a:lnTo>
                      <a:pt x="4634" y="1244"/>
                    </a:lnTo>
                    <a:lnTo>
                      <a:pt x="4636" y="1248"/>
                    </a:lnTo>
                    <a:lnTo>
                      <a:pt x="4640" y="1250"/>
                    </a:lnTo>
                    <a:lnTo>
                      <a:pt x="4654" y="1248"/>
                    </a:lnTo>
                    <a:lnTo>
                      <a:pt x="4669" y="1246"/>
                    </a:lnTo>
                    <a:lnTo>
                      <a:pt x="4684" y="1243"/>
                    </a:lnTo>
                    <a:lnTo>
                      <a:pt x="4699" y="1241"/>
                    </a:lnTo>
                    <a:lnTo>
                      <a:pt x="4712" y="1239"/>
                    </a:lnTo>
                    <a:lnTo>
                      <a:pt x="4727" y="1238"/>
                    </a:lnTo>
                    <a:lnTo>
                      <a:pt x="4741" y="1235"/>
                    </a:lnTo>
                    <a:lnTo>
                      <a:pt x="4754" y="1232"/>
                    </a:lnTo>
                    <a:lnTo>
                      <a:pt x="4765" y="1229"/>
                    </a:lnTo>
                    <a:lnTo>
                      <a:pt x="4776" y="1226"/>
                    </a:lnTo>
                    <a:lnTo>
                      <a:pt x="4787" y="1224"/>
                    </a:lnTo>
                    <a:lnTo>
                      <a:pt x="4798" y="1220"/>
                    </a:lnTo>
                    <a:lnTo>
                      <a:pt x="4808" y="1218"/>
                    </a:lnTo>
                    <a:lnTo>
                      <a:pt x="4805" y="1214"/>
                    </a:lnTo>
                    <a:lnTo>
                      <a:pt x="4793" y="1212"/>
                    </a:lnTo>
                    <a:lnTo>
                      <a:pt x="4791" y="1209"/>
                    </a:lnTo>
                    <a:lnTo>
                      <a:pt x="4790" y="1205"/>
                    </a:lnTo>
                    <a:lnTo>
                      <a:pt x="4787" y="1202"/>
                    </a:lnTo>
                    <a:lnTo>
                      <a:pt x="4785" y="1198"/>
                    </a:lnTo>
                    <a:lnTo>
                      <a:pt x="4783" y="1195"/>
                    </a:lnTo>
                    <a:lnTo>
                      <a:pt x="4782" y="1191"/>
                    </a:lnTo>
                    <a:lnTo>
                      <a:pt x="4779" y="1188"/>
                    </a:lnTo>
                    <a:lnTo>
                      <a:pt x="4778" y="1185"/>
                    </a:lnTo>
                    <a:lnTo>
                      <a:pt x="4776" y="1181"/>
                    </a:lnTo>
                    <a:lnTo>
                      <a:pt x="4786" y="1178"/>
                    </a:lnTo>
                    <a:lnTo>
                      <a:pt x="4803" y="1178"/>
                    </a:lnTo>
                    <a:lnTo>
                      <a:pt x="4822" y="1176"/>
                    </a:lnTo>
                    <a:lnTo>
                      <a:pt x="4839" y="1174"/>
                    </a:lnTo>
                    <a:lnTo>
                      <a:pt x="4854" y="1173"/>
                    </a:lnTo>
                    <a:lnTo>
                      <a:pt x="4868" y="1171"/>
                    </a:lnTo>
                    <a:lnTo>
                      <a:pt x="4882" y="1167"/>
                    </a:lnTo>
                    <a:lnTo>
                      <a:pt x="4892" y="1165"/>
                    </a:lnTo>
                    <a:lnTo>
                      <a:pt x="4903" y="1161"/>
                    </a:lnTo>
                    <a:lnTo>
                      <a:pt x="4915" y="1159"/>
                    </a:lnTo>
                    <a:lnTo>
                      <a:pt x="4924" y="1156"/>
                    </a:lnTo>
                    <a:lnTo>
                      <a:pt x="4932" y="1153"/>
                    </a:lnTo>
                    <a:lnTo>
                      <a:pt x="4941" y="1150"/>
                    </a:lnTo>
                    <a:lnTo>
                      <a:pt x="4947" y="1146"/>
                    </a:lnTo>
                    <a:lnTo>
                      <a:pt x="4953" y="1143"/>
                    </a:lnTo>
                    <a:lnTo>
                      <a:pt x="4958" y="1140"/>
                    </a:lnTo>
                    <a:lnTo>
                      <a:pt x="4962" y="1136"/>
                    </a:lnTo>
                    <a:lnTo>
                      <a:pt x="4967" y="1133"/>
                    </a:lnTo>
                    <a:lnTo>
                      <a:pt x="4970" y="1129"/>
                    </a:lnTo>
                    <a:lnTo>
                      <a:pt x="4975" y="1126"/>
                    </a:lnTo>
                    <a:lnTo>
                      <a:pt x="4980" y="1122"/>
                    </a:lnTo>
                    <a:lnTo>
                      <a:pt x="4984" y="1120"/>
                    </a:lnTo>
                    <a:lnTo>
                      <a:pt x="4988" y="1117"/>
                    </a:lnTo>
                    <a:lnTo>
                      <a:pt x="4990" y="1113"/>
                    </a:lnTo>
                    <a:lnTo>
                      <a:pt x="4994" y="1110"/>
                    </a:lnTo>
                    <a:lnTo>
                      <a:pt x="4997" y="1106"/>
                    </a:lnTo>
                    <a:lnTo>
                      <a:pt x="5000" y="1103"/>
                    </a:lnTo>
                    <a:lnTo>
                      <a:pt x="5005" y="1099"/>
                    </a:lnTo>
                    <a:lnTo>
                      <a:pt x="5009" y="1096"/>
                    </a:lnTo>
                    <a:lnTo>
                      <a:pt x="5012" y="1092"/>
                    </a:lnTo>
                    <a:lnTo>
                      <a:pt x="5017" y="1089"/>
                    </a:lnTo>
                    <a:lnTo>
                      <a:pt x="5021" y="1085"/>
                    </a:lnTo>
                    <a:lnTo>
                      <a:pt x="5025" y="1082"/>
                    </a:lnTo>
                    <a:lnTo>
                      <a:pt x="5029" y="1078"/>
                    </a:lnTo>
                    <a:lnTo>
                      <a:pt x="5033" y="1075"/>
                    </a:lnTo>
                    <a:lnTo>
                      <a:pt x="5037" y="1072"/>
                    </a:lnTo>
                    <a:lnTo>
                      <a:pt x="5041" y="1068"/>
                    </a:lnTo>
                    <a:lnTo>
                      <a:pt x="5044" y="1065"/>
                    </a:lnTo>
                    <a:lnTo>
                      <a:pt x="5048" y="1061"/>
                    </a:lnTo>
                    <a:lnTo>
                      <a:pt x="5052" y="1058"/>
                    </a:lnTo>
                    <a:lnTo>
                      <a:pt x="5056" y="1054"/>
                    </a:lnTo>
                    <a:lnTo>
                      <a:pt x="5059" y="1051"/>
                    </a:lnTo>
                    <a:lnTo>
                      <a:pt x="5063" y="1047"/>
                    </a:lnTo>
                    <a:lnTo>
                      <a:pt x="5066" y="1044"/>
                    </a:lnTo>
                    <a:lnTo>
                      <a:pt x="5070" y="1040"/>
                    </a:lnTo>
                    <a:lnTo>
                      <a:pt x="5073" y="1037"/>
                    </a:lnTo>
                    <a:lnTo>
                      <a:pt x="5076" y="1034"/>
                    </a:lnTo>
                    <a:lnTo>
                      <a:pt x="5080" y="1030"/>
                    </a:lnTo>
                    <a:lnTo>
                      <a:pt x="5083" y="1027"/>
                    </a:lnTo>
                    <a:lnTo>
                      <a:pt x="5086" y="1023"/>
                    </a:lnTo>
                    <a:lnTo>
                      <a:pt x="5089" y="1020"/>
                    </a:lnTo>
                    <a:lnTo>
                      <a:pt x="5093" y="1016"/>
                    </a:lnTo>
                    <a:lnTo>
                      <a:pt x="5095" y="1013"/>
                    </a:lnTo>
                    <a:lnTo>
                      <a:pt x="5098" y="1009"/>
                    </a:lnTo>
                    <a:lnTo>
                      <a:pt x="5101" y="1006"/>
                    </a:lnTo>
                    <a:lnTo>
                      <a:pt x="5104" y="1002"/>
                    </a:lnTo>
                    <a:lnTo>
                      <a:pt x="5106" y="999"/>
                    </a:lnTo>
                    <a:lnTo>
                      <a:pt x="5109" y="996"/>
                    </a:lnTo>
                    <a:lnTo>
                      <a:pt x="5111" y="992"/>
                    </a:lnTo>
                    <a:lnTo>
                      <a:pt x="5113" y="989"/>
                    </a:lnTo>
                    <a:lnTo>
                      <a:pt x="5116" y="985"/>
                    </a:lnTo>
                    <a:lnTo>
                      <a:pt x="5118" y="982"/>
                    </a:lnTo>
                    <a:lnTo>
                      <a:pt x="5120" y="978"/>
                    </a:lnTo>
                    <a:lnTo>
                      <a:pt x="5123" y="975"/>
                    </a:lnTo>
                    <a:lnTo>
                      <a:pt x="5125" y="971"/>
                    </a:lnTo>
                    <a:lnTo>
                      <a:pt x="5127" y="968"/>
                    </a:lnTo>
                    <a:lnTo>
                      <a:pt x="5129" y="964"/>
                    </a:lnTo>
                    <a:lnTo>
                      <a:pt x="5132" y="961"/>
                    </a:lnTo>
                    <a:lnTo>
                      <a:pt x="5134" y="957"/>
                    </a:lnTo>
                    <a:lnTo>
                      <a:pt x="5135" y="954"/>
                    </a:lnTo>
                    <a:lnTo>
                      <a:pt x="5138" y="951"/>
                    </a:lnTo>
                    <a:lnTo>
                      <a:pt x="5140" y="947"/>
                    </a:lnTo>
                    <a:lnTo>
                      <a:pt x="5142" y="944"/>
                    </a:lnTo>
                    <a:lnTo>
                      <a:pt x="5144" y="940"/>
                    </a:lnTo>
                    <a:lnTo>
                      <a:pt x="5146" y="937"/>
                    </a:lnTo>
                    <a:lnTo>
                      <a:pt x="5148" y="933"/>
                    </a:lnTo>
                    <a:lnTo>
                      <a:pt x="5150" y="930"/>
                    </a:lnTo>
                    <a:lnTo>
                      <a:pt x="5151" y="926"/>
                    </a:lnTo>
                    <a:lnTo>
                      <a:pt x="5154" y="923"/>
                    </a:lnTo>
                    <a:lnTo>
                      <a:pt x="5155" y="919"/>
                    </a:lnTo>
                    <a:lnTo>
                      <a:pt x="5157" y="916"/>
                    </a:lnTo>
                    <a:lnTo>
                      <a:pt x="5158" y="913"/>
                    </a:lnTo>
                    <a:lnTo>
                      <a:pt x="5161" y="909"/>
                    </a:lnTo>
                    <a:lnTo>
                      <a:pt x="5162" y="906"/>
                    </a:lnTo>
                    <a:lnTo>
                      <a:pt x="5164" y="902"/>
                    </a:lnTo>
                    <a:lnTo>
                      <a:pt x="5165" y="899"/>
                    </a:lnTo>
                    <a:lnTo>
                      <a:pt x="5168" y="895"/>
                    </a:lnTo>
                    <a:lnTo>
                      <a:pt x="5169" y="892"/>
                    </a:lnTo>
                    <a:lnTo>
                      <a:pt x="5171" y="888"/>
                    </a:lnTo>
                    <a:lnTo>
                      <a:pt x="5173" y="885"/>
                    </a:lnTo>
                    <a:lnTo>
                      <a:pt x="5176" y="881"/>
                    </a:lnTo>
                    <a:lnTo>
                      <a:pt x="5178" y="878"/>
                    </a:lnTo>
                    <a:lnTo>
                      <a:pt x="5180" y="874"/>
                    </a:lnTo>
                    <a:lnTo>
                      <a:pt x="5182" y="871"/>
                    </a:lnTo>
                    <a:lnTo>
                      <a:pt x="5185" y="868"/>
                    </a:lnTo>
                    <a:lnTo>
                      <a:pt x="5187" y="864"/>
                    </a:lnTo>
                    <a:lnTo>
                      <a:pt x="5189" y="861"/>
                    </a:lnTo>
                    <a:lnTo>
                      <a:pt x="5192" y="857"/>
                    </a:lnTo>
                    <a:lnTo>
                      <a:pt x="5194" y="854"/>
                    </a:lnTo>
                    <a:lnTo>
                      <a:pt x="5196" y="850"/>
                    </a:lnTo>
                    <a:lnTo>
                      <a:pt x="5199" y="847"/>
                    </a:lnTo>
                    <a:lnTo>
                      <a:pt x="5201" y="843"/>
                    </a:lnTo>
                    <a:lnTo>
                      <a:pt x="5204" y="840"/>
                    </a:lnTo>
                    <a:lnTo>
                      <a:pt x="5206" y="836"/>
                    </a:lnTo>
                    <a:lnTo>
                      <a:pt x="5208" y="833"/>
                    </a:lnTo>
                    <a:lnTo>
                      <a:pt x="5210" y="830"/>
                    </a:lnTo>
                    <a:lnTo>
                      <a:pt x="5212" y="826"/>
                    </a:lnTo>
                    <a:lnTo>
                      <a:pt x="5215" y="823"/>
                    </a:lnTo>
                    <a:lnTo>
                      <a:pt x="5217" y="819"/>
                    </a:lnTo>
                    <a:lnTo>
                      <a:pt x="5219" y="816"/>
                    </a:lnTo>
                    <a:lnTo>
                      <a:pt x="5221" y="812"/>
                    </a:lnTo>
                    <a:lnTo>
                      <a:pt x="5223" y="809"/>
                    </a:lnTo>
                    <a:lnTo>
                      <a:pt x="5225" y="805"/>
                    </a:lnTo>
                    <a:lnTo>
                      <a:pt x="5226" y="802"/>
                    </a:lnTo>
                    <a:lnTo>
                      <a:pt x="5227" y="798"/>
                    </a:lnTo>
                    <a:lnTo>
                      <a:pt x="5230" y="795"/>
                    </a:lnTo>
                    <a:lnTo>
                      <a:pt x="5231" y="792"/>
                    </a:lnTo>
                    <a:lnTo>
                      <a:pt x="5233" y="788"/>
                    </a:lnTo>
                    <a:lnTo>
                      <a:pt x="5234" y="785"/>
                    </a:lnTo>
                    <a:lnTo>
                      <a:pt x="5235" y="780"/>
                    </a:lnTo>
                    <a:lnTo>
                      <a:pt x="5237" y="777"/>
                    </a:lnTo>
                    <a:lnTo>
                      <a:pt x="5237" y="773"/>
                    </a:lnTo>
                    <a:lnTo>
                      <a:pt x="5238" y="770"/>
                    </a:lnTo>
                    <a:lnTo>
                      <a:pt x="5239" y="766"/>
                    </a:lnTo>
                    <a:lnTo>
                      <a:pt x="5240" y="763"/>
                    </a:lnTo>
                    <a:lnTo>
                      <a:pt x="5240" y="759"/>
                    </a:lnTo>
                    <a:lnTo>
                      <a:pt x="5241" y="756"/>
                    </a:lnTo>
                    <a:lnTo>
                      <a:pt x="5242" y="752"/>
                    </a:lnTo>
                    <a:lnTo>
                      <a:pt x="5242" y="749"/>
                    </a:lnTo>
                    <a:lnTo>
                      <a:pt x="5244" y="745"/>
                    </a:lnTo>
                    <a:lnTo>
                      <a:pt x="5244" y="742"/>
                    </a:lnTo>
                    <a:lnTo>
                      <a:pt x="5245" y="738"/>
                    </a:lnTo>
                    <a:lnTo>
                      <a:pt x="5245" y="735"/>
                    </a:lnTo>
                    <a:lnTo>
                      <a:pt x="5246" y="732"/>
                    </a:lnTo>
                    <a:lnTo>
                      <a:pt x="5246" y="728"/>
                    </a:lnTo>
                    <a:lnTo>
                      <a:pt x="5247" y="725"/>
                    </a:lnTo>
                    <a:lnTo>
                      <a:pt x="5248" y="721"/>
                    </a:lnTo>
                    <a:lnTo>
                      <a:pt x="5248" y="718"/>
                    </a:lnTo>
                    <a:lnTo>
                      <a:pt x="5249" y="714"/>
                    </a:lnTo>
                    <a:lnTo>
                      <a:pt x="5250" y="711"/>
                    </a:lnTo>
                    <a:lnTo>
                      <a:pt x="5252" y="707"/>
                    </a:lnTo>
                    <a:lnTo>
                      <a:pt x="5253" y="704"/>
                    </a:lnTo>
                    <a:lnTo>
                      <a:pt x="5254" y="700"/>
                    </a:lnTo>
                    <a:lnTo>
                      <a:pt x="5255" y="697"/>
                    </a:lnTo>
                    <a:lnTo>
                      <a:pt x="5257" y="694"/>
                    </a:lnTo>
                    <a:lnTo>
                      <a:pt x="5259" y="690"/>
                    </a:lnTo>
                    <a:lnTo>
                      <a:pt x="5261" y="687"/>
                    </a:lnTo>
                    <a:lnTo>
                      <a:pt x="5262" y="683"/>
                    </a:lnTo>
                    <a:lnTo>
                      <a:pt x="5264" y="680"/>
                    </a:lnTo>
                    <a:lnTo>
                      <a:pt x="5267" y="676"/>
                    </a:lnTo>
                    <a:lnTo>
                      <a:pt x="5269" y="673"/>
                    </a:lnTo>
                    <a:lnTo>
                      <a:pt x="5271" y="669"/>
                    </a:lnTo>
                    <a:lnTo>
                      <a:pt x="5274" y="666"/>
                    </a:lnTo>
                    <a:lnTo>
                      <a:pt x="5276" y="662"/>
                    </a:lnTo>
                    <a:lnTo>
                      <a:pt x="5278" y="659"/>
                    </a:lnTo>
                    <a:lnTo>
                      <a:pt x="5282" y="656"/>
                    </a:lnTo>
                    <a:lnTo>
                      <a:pt x="5285" y="652"/>
                    </a:lnTo>
                    <a:lnTo>
                      <a:pt x="5289" y="649"/>
                    </a:lnTo>
                    <a:lnTo>
                      <a:pt x="5291" y="645"/>
                    </a:lnTo>
                    <a:lnTo>
                      <a:pt x="5295" y="642"/>
                    </a:lnTo>
                    <a:lnTo>
                      <a:pt x="5299" y="638"/>
                    </a:lnTo>
                    <a:lnTo>
                      <a:pt x="5303" y="635"/>
                    </a:lnTo>
                    <a:lnTo>
                      <a:pt x="5308" y="631"/>
                    </a:lnTo>
                    <a:lnTo>
                      <a:pt x="5312" y="628"/>
                    </a:lnTo>
                    <a:lnTo>
                      <a:pt x="5316" y="624"/>
                    </a:lnTo>
                    <a:lnTo>
                      <a:pt x="5322" y="621"/>
                    </a:lnTo>
                    <a:lnTo>
                      <a:pt x="5327" y="617"/>
                    </a:lnTo>
                    <a:lnTo>
                      <a:pt x="5331" y="614"/>
                    </a:lnTo>
                    <a:lnTo>
                      <a:pt x="5338" y="611"/>
                    </a:lnTo>
                    <a:lnTo>
                      <a:pt x="5344" y="607"/>
                    </a:lnTo>
                    <a:lnTo>
                      <a:pt x="5348" y="605"/>
                    </a:lnTo>
                    <a:lnTo>
                      <a:pt x="5355" y="601"/>
                    </a:lnTo>
                    <a:lnTo>
                      <a:pt x="5363" y="598"/>
                    </a:lnTo>
                    <a:lnTo>
                      <a:pt x="5370" y="594"/>
                    </a:lnTo>
                    <a:lnTo>
                      <a:pt x="5380" y="591"/>
                    </a:lnTo>
                    <a:lnTo>
                      <a:pt x="5386" y="589"/>
                    </a:lnTo>
                    <a:lnTo>
                      <a:pt x="5393" y="585"/>
                    </a:lnTo>
                    <a:lnTo>
                      <a:pt x="5403" y="582"/>
                    </a:lnTo>
                    <a:lnTo>
                      <a:pt x="5416" y="579"/>
                    </a:lnTo>
                    <a:lnTo>
                      <a:pt x="5430" y="577"/>
                    </a:lnTo>
                    <a:lnTo>
                      <a:pt x="5441" y="575"/>
                    </a:lnTo>
                    <a:lnTo>
                      <a:pt x="5450" y="571"/>
                    </a:lnTo>
                    <a:lnTo>
                      <a:pt x="5461" y="570"/>
                    </a:lnTo>
                    <a:lnTo>
                      <a:pt x="5476" y="573"/>
                    </a:lnTo>
                    <a:lnTo>
                      <a:pt x="5489" y="575"/>
                    </a:lnTo>
                    <a:lnTo>
                      <a:pt x="5494" y="577"/>
                    </a:lnTo>
                    <a:lnTo>
                      <a:pt x="5498" y="581"/>
                    </a:lnTo>
                    <a:lnTo>
                      <a:pt x="5503" y="584"/>
                    </a:lnTo>
                    <a:lnTo>
                      <a:pt x="5511" y="588"/>
                    </a:lnTo>
                    <a:lnTo>
                      <a:pt x="5515" y="591"/>
                    </a:lnTo>
                    <a:lnTo>
                      <a:pt x="5515" y="594"/>
                    </a:lnTo>
                    <a:lnTo>
                      <a:pt x="5515" y="598"/>
                    </a:lnTo>
                    <a:lnTo>
                      <a:pt x="5517" y="601"/>
                    </a:lnTo>
                    <a:lnTo>
                      <a:pt x="5517" y="605"/>
                    </a:lnTo>
                    <a:lnTo>
                      <a:pt x="5518" y="608"/>
                    </a:lnTo>
                    <a:lnTo>
                      <a:pt x="5524" y="612"/>
                    </a:lnTo>
                    <a:lnTo>
                      <a:pt x="5528" y="615"/>
                    </a:lnTo>
                    <a:lnTo>
                      <a:pt x="5534" y="619"/>
                    </a:lnTo>
                    <a:lnTo>
                      <a:pt x="5539" y="622"/>
                    </a:lnTo>
                    <a:lnTo>
                      <a:pt x="5543" y="626"/>
                    </a:lnTo>
                    <a:lnTo>
                      <a:pt x="5548" y="629"/>
                    </a:lnTo>
                    <a:lnTo>
                      <a:pt x="5552" y="632"/>
                    </a:lnTo>
                    <a:lnTo>
                      <a:pt x="5557" y="636"/>
                    </a:lnTo>
                    <a:lnTo>
                      <a:pt x="5560" y="639"/>
                    </a:lnTo>
                    <a:lnTo>
                      <a:pt x="5564" y="643"/>
                    </a:lnTo>
                    <a:lnTo>
                      <a:pt x="5567" y="646"/>
                    </a:lnTo>
                    <a:lnTo>
                      <a:pt x="5572" y="649"/>
                    </a:lnTo>
                    <a:lnTo>
                      <a:pt x="5581" y="652"/>
                    </a:lnTo>
                    <a:lnTo>
                      <a:pt x="5592" y="654"/>
                    </a:lnTo>
                    <a:lnTo>
                      <a:pt x="5595" y="658"/>
                    </a:lnTo>
                    <a:lnTo>
                      <a:pt x="5598" y="661"/>
                    </a:lnTo>
                    <a:lnTo>
                      <a:pt x="5603" y="665"/>
                    </a:lnTo>
                    <a:lnTo>
                      <a:pt x="5608" y="668"/>
                    </a:lnTo>
                    <a:lnTo>
                      <a:pt x="5612" y="672"/>
                    </a:lnTo>
                    <a:lnTo>
                      <a:pt x="5617" y="675"/>
                    </a:lnTo>
                    <a:lnTo>
                      <a:pt x="5621" y="679"/>
                    </a:lnTo>
                    <a:lnTo>
                      <a:pt x="5627" y="682"/>
                    </a:lnTo>
                    <a:lnTo>
                      <a:pt x="5632" y="685"/>
                    </a:lnTo>
                    <a:lnTo>
                      <a:pt x="5636" y="689"/>
                    </a:lnTo>
                    <a:lnTo>
                      <a:pt x="5642" y="692"/>
                    </a:lnTo>
                    <a:lnTo>
                      <a:pt x="5648" y="696"/>
                    </a:lnTo>
                    <a:lnTo>
                      <a:pt x="5654" y="699"/>
                    </a:lnTo>
                    <a:lnTo>
                      <a:pt x="5660" y="702"/>
                    </a:lnTo>
                    <a:lnTo>
                      <a:pt x="5668" y="705"/>
                    </a:lnTo>
                    <a:lnTo>
                      <a:pt x="5674" y="709"/>
                    </a:lnTo>
                    <a:lnTo>
                      <a:pt x="5685" y="712"/>
                    </a:lnTo>
                    <a:lnTo>
                      <a:pt x="5696" y="714"/>
                    </a:lnTo>
                    <a:lnTo>
                      <a:pt x="5710" y="717"/>
                    </a:lnTo>
                    <a:lnTo>
                      <a:pt x="5729" y="717"/>
                    </a:lnTo>
                    <a:lnTo>
                      <a:pt x="5748" y="715"/>
                    </a:lnTo>
                    <a:lnTo>
                      <a:pt x="5766" y="715"/>
                    </a:lnTo>
                    <a:lnTo>
                      <a:pt x="5784" y="713"/>
                    </a:lnTo>
                    <a:lnTo>
                      <a:pt x="5800" y="712"/>
                    </a:lnTo>
                    <a:lnTo>
                      <a:pt x="5815" y="714"/>
                    </a:lnTo>
                    <a:lnTo>
                      <a:pt x="5833" y="713"/>
                    </a:lnTo>
                    <a:lnTo>
                      <a:pt x="5852" y="713"/>
                    </a:lnTo>
                    <a:lnTo>
                      <a:pt x="5872" y="713"/>
                    </a:lnTo>
                    <a:lnTo>
                      <a:pt x="5890" y="712"/>
                    </a:lnTo>
                    <a:lnTo>
                      <a:pt x="5908" y="712"/>
                    </a:lnTo>
                    <a:lnTo>
                      <a:pt x="5923" y="710"/>
                    </a:lnTo>
                    <a:lnTo>
                      <a:pt x="5934" y="707"/>
                    </a:lnTo>
                    <a:lnTo>
                      <a:pt x="5949" y="706"/>
                    </a:lnTo>
                    <a:lnTo>
                      <a:pt x="5958" y="704"/>
                    </a:lnTo>
                    <a:lnTo>
                      <a:pt x="5963" y="700"/>
                    </a:lnTo>
                    <a:lnTo>
                      <a:pt x="5967" y="697"/>
                    </a:lnTo>
                    <a:lnTo>
                      <a:pt x="5972" y="694"/>
                    </a:lnTo>
                    <a:lnTo>
                      <a:pt x="5983" y="696"/>
                    </a:lnTo>
                    <a:lnTo>
                      <a:pt x="5993" y="699"/>
                    </a:lnTo>
                    <a:lnTo>
                      <a:pt x="5997" y="703"/>
                    </a:lnTo>
                    <a:lnTo>
                      <a:pt x="6003" y="706"/>
                    </a:lnTo>
                    <a:lnTo>
                      <a:pt x="6012" y="707"/>
                    </a:lnTo>
                    <a:lnTo>
                      <a:pt x="6031" y="707"/>
                    </a:lnTo>
                    <a:lnTo>
                      <a:pt x="6049" y="709"/>
                    </a:lnTo>
                    <a:lnTo>
                      <a:pt x="6067" y="710"/>
                    </a:lnTo>
                    <a:lnTo>
                      <a:pt x="6086" y="710"/>
                    </a:lnTo>
                    <a:lnTo>
                      <a:pt x="6104" y="710"/>
                    </a:lnTo>
                    <a:lnTo>
                      <a:pt x="6123" y="710"/>
                    </a:lnTo>
                    <a:lnTo>
                      <a:pt x="6141" y="711"/>
                    </a:lnTo>
                    <a:lnTo>
                      <a:pt x="6160" y="712"/>
                    </a:lnTo>
                    <a:lnTo>
                      <a:pt x="6177" y="713"/>
                    </a:lnTo>
                    <a:lnTo>
                      <a:pt x="6194" y="712"/>
                    </a:lnTo>
                    <a:lnTo>
                      <a:pt x="6210" y="713"/>
                    </a:lnTo>
                    <a:lnTo>
                      <a:pt x="6229" y="714"/>
                    </a:lnTo>
                    <a:lnTo>
                      <a:pt x="6237" y="717"/>
                    </a:lnTo>
                    <a:lnTo>
                      <a:pt x="6244" y="720"/>
                    </a:lnTo>
                    <a:lnTo>
                      <a:pt x="6253" y="722"/>
                    </a:lnTo>
                    <a:lnTo>
                      <a:pt x="6271" y="724"/>
                    </a:lnTo>
                    <a:lnTo>
                      <a:pt x="6286" y="724"/>
                    </a:lnTo>
                    <a:lnTo>
                      <a:pt x="6296" y="720"/>
                    </a:lnTo>
                    <a:lnTo>
                      <a:pt x="6304" y="717"/>
                    </a:lnTo>
                    <a:lnTo>
                      <a:pt x="6305" y="713"/>
                    </a:lnTo>
                    <a:lnTo>
                      <a:pt x="6300" y="710"/>
                    </a:lnTo>
                    <a:lnTo>
                      <a:pt x="6299" y="706"/>
                    </a:lnTo>
                    <a:lnTo>
                      <a:pt x="6298" y="703"/>
                    </a:lnTo>
                    <a:lnTo>
                      <a:pt x="6297" y="699"/>
                    </a:lnTo>
                    <a:lnTo>
                      <a:pt x="6297" y="696"/>
                    </a:lnTo>
                    <a:lnTo>
                      <a:pt x="6299" y="692"/>
                    </a:lnTo>
                    <a:lnTo>
                      <a:pt x="6301" y="690"/>
                    </a:lnTo>
                    <a:lnTo>
                      <a:pt x="6302" y="694"/>
                    </a:lnTo>
                    <a:lnTo>
                      <a:pt x="6304" y="697"/>
                    </a:lnTo>
                    <a:lnTo>
                      <a:pt x="6307" y="700"/>
                    </a:lnTo>
                    <a:lnTo>
                      <a:pt x="6311" y="704"/>
                    </a:lnTo>
                    <a:lnTo>
                      <a:pt x="6314" y="707"/>
                    </a:lnTo>
                    <a:lnTo>
                      <a:pt x="6316" y="711"/>
                    </a:lnTo>
                    <a:lnTo>
                      <a:pt x="6320" y="711"/>
                    </a:lnTo>
                    <a:lnTo>
                      <a:pt x="6323" y="707"/>
                    </a:lnTo>
                    <a:lnTo>
                      <a:pt x="6328" y="704"/>
                    </a:lnTo>
                    <a:lnTo>
                      <a:pt x="6331" y="700"/>
                    </a:lnTo>
                    <a:lnTo>
                      <a:pt x="6334" y="697"/>
                    </a:lnTo>
                    <a:lnTo>
                      <a:pt x="6336" y="695"/>
                    </a:lnTo>
                    <a:lnTo>
                      <a:pt x="6342" y="698"/>
                    </a:lnTo>
                    <a:lnTo>
                      <a:pt x="6350" y="700"/>
                    </a:lnTo>
                    <a:lnTo>
                      <a:pt x="6358" y="704"/>
                    </a:lnTo>
                    <a:lnTo>
                      <a:pt x="6367" y="707"/>
                    </a:lnTo>
                    <a:lnTo>
                      <a:pt x="6381" y="709"/>
                    </a:lnTo>
                    <a:lnTo>
                      <a:pt x="6396" y="710"/>
                    </a:lnTo>
                    <a:lnTo>
                      <a:pt x="6410" y="711"/>
                    </a:lnTo>
                    <a:lnTo>
                      <a:pt x="6423" y="711"/>
                    </a:lnTo>
                    <a:lnTo>
                      <a:pt x="6431" y="713"/>
                    </a:lnTo>
                    <a:lnTo>
                      <a:pt x="6438" y="717"/>
                    </a:lnTo>
                    <a:lnTo>
                      <a:pt x="6445" y="720"/>
                    </a:lnTo>
                    <a:lnTo>
                      <a:pt x="6452" y="724"/>
                    </a:lnTo>
                    <a:lnTo>
                      <a:pt x="6460" y="727"/>
                    </a:lnTo>
                    <a:lnTo>
                      <a:pt x="6467" y="729"/>
                    </a:lnTo>
                    <a:lnTo>
                      <a:pt x="6474" y="733"/>
                    </a:lnTo>
                    <a:lnTo>
                      <a:pt x="6474" y="1270"/>
                    </a:lnTo>
                    <a:lnTo>
                      <a:pt x="4677" y="1270"/>
                    </a:lnTo>
                    <a:close/>
                    <a:moveTo>
                      <a:pt x="4503" y="1270"/>
                    </a:moveTo>
                    <a:lnTo>
                      <a:pt x="4503" y="1266"/>
                    </a:lnTo>
                    <a:lnTo>
                      <a:pt x="4502" y="1262"/>
                    </a:lnTo>
                    <a:lnTo>
                      <a:pt x="4500" y="1257"/>
                    </a:lnTo>
                    <a:lnTo>
                      <a:pt x="4499" y="1254"/>
                    </a:lnTo>
                    <a:lnTo>
                      <a:pt x="4490" y="1257"/>
                    </a:lnTo>
                    <a:lnTo>
                      <a:pt x="4481" y="1259"/>
                    </a:lnTo>
                    <a:lnTo>
                      <a:pt x="4477" y="1256"/>
                    </a:lnTo>
                    <a:lnTo>
                      <a:pt x="4474" y="1251"/>
                    </a:lnTo>
                    <a:lnTo>
                      <a:pt x="4478" y="1248"/>
                    </a:lnTo>
                    <a:lnTo>
                      <a:pt x="4482" y="1244"/>
                    </a:lnTo>
                    <a:lnTo>
                      <a:pt x="4491" y="1248"/>
                    </a:lnTo>
                    <a:lnTo>
                      <a:pt x="4499" y="1251"/>
                    </a:lnTo>
                    <a:lnTo>
                      <a:pt x="4502" y="1248"/>
                    </a:lnTo>
                    <a:lnTo>
                      <a:pt x="4503" y="1243"/>
                    </a:lnTo>
                    <a:lnTo>
                      <a:pt x="4505" y="1240"/>
                    </a:lnTo>
                    <a:lnTo>
                      <a:pt x="4507" y="1235"/>
                    </a:lnTo>
                    <a:lnTo>
                      <a:pt x="4510" y="1232"/>
                    </a:lnTo>
                    <a:lnTo>
                      <a:pt x="4513" y="1227"/>
                    </a:lnTo>
                    <a:lnTo>
                      <a:pt x="4515" y="1224"/>
                    </a:lnTo>
                    <a:lnTo>
                      <a:pt x="4531" y="1220"/>
                    </a:lnTo>
                    <a:lnTo>
                      <a:pt x="4551" y="1219"/>
                    </a:lnTo>
                    <a:lnTo>
                      <a:pt x="4568" y="1217"/>
                    </a:lnTo>
                    <a:lnTo>
                      <a:pt x="4575" y="1212"/>
                    </a:lnTo>
                    <a:lnTo>
                      <a:pt x="4583" y="1209"/>
                    </a:lnTo>
                    <a:lnTo>
                      <a:pt x="4586" y="1210"/>
                    </a:lnTo>
                    <a:lnTo>
                      <a:pt x="4587" y="1214"/>
                    </a:lnTo>
                    <a:lnTo>
                      <a:pt x="4586" y="1218"/>
                    </a:lnTo>
                    <a:lnTo>
                      <a:pt x="4582" y="1223"/>
                    </a:lnTo>
                    <a:lnTo>
                      <a:pt x="4580" y="1226"/>
                    </a:lnTo>
                    <a:lnTo>
                      <a:pt x="4576" y="1231"/>
                    </a:lnTo>
                    <a:lnTo>
                      <a:pt x="4574" y="1234"/>
                    </a:lnTo>
                    <a:lnTo>
                      <a:pt x="4571" y="1239"/>
                    </a:lnTo>
                    <a:lnTo>
                      <a:pt x="4568" y="1242"/>
                    </a:lnTo>
                    <a:lnTo>
                      <a:pt x="4565" y="1246"/>
                    </a:lnTo>
                    <a:lnTo>
                      <a:pt x="4563" y="1250"/>
                    </a:lnTo>
                    <a:lnTo>
                      <a:pt x="4559" y="1254"/>
                    </a:lnTo>
                    <a:lnTo>
                      <a:pt x="4553" y="1258"/>
                    </a:lnTo>
                    <a:lnTo>
                      <a:pt x="4540" y="1259"/>
                    </a:lnTo>
                    <a:lnTo>
                      <a:pt x="4529" y="1262"/>
                    </a:lnTo>
                    <a:lnTo>
                      <a:pt x="4525" y="1266"/>
                    </a:lnTo>
                    <a:lnTo>
                      <a:pt x="4521" y="1270"/>
                    </a:lnTo>
                    <a:lnTo>
                      <a:pt x="4503" y="1270"/>
                    </a:lnTo>
                    <a:close/>
                    <a:moveTo>
                      <a:pt x="4307" y="1253"/>
                    </a:moveTo>
                    <a:lnTo>
                      <a:pt x="4311" y="1250"/>
                    </a:lnTo>
                    <a:lnTo>
                      <a:pt x="4321" y="1249"/>
                    </a:lnTo>
                    <a:lnTo>
                      <a:pt x="4331" y="1249"/>
                    </a:lnTo>
                    <a:lnTo>
                      <a:pt x="4341" y="1249"/>
                    </a:lnTo>
                    <a:lnTo>
                      <a:pt x="4353" y="1249"/>
                    </a:lnTo>
                    <a:lnTo>
                      <a:pt x="4363" y="1249"/>
                    </a:lnTo>
                    <a:lnTo>
                      <a:pt x="4374" y="1248"/>
                    </a:lnTo>
                    <a:lnTo>
                      <a:pt x="4383" y="1248"/>
                    </a:lnTo>
                    <a:lnTo>
                      <a:pt x="4393" y="1247"/>
                    </a:lnTo>
                    <a:lnTo>
                      <a:pt x="4401" y="1246"/>
                    </a:lnTo>
                    <a:lnTo>
                      <a:pt x="4409" y="1243"/>
                    </a:lnTo>
                    <a:lnTo>
                      <a:pt x="4414" y="1244"/>
                    </a:lnTo>
                    <a:lnTo>
                      <a:pt x="4416" y="1247"/>
                    </a:lnTo>
                    <a:lnTo>
                      <a:pt x="4419" y="1248"/>
                    </a:lnTo>
                    <a:lnTo>
                      <a:pt x="4421" y="1250"/>
                    </a:lnTo>
                    <a:lnTo>
                      <a:pt x="4422" y="1253"/>
                    </a:lnTo>
                    <a:lnTo>
                      <a:pt x="4420" y="1255"/>
                    </a:lnTo>
                    <a:lnTo>
                      <a:pt x="4419" y="1256"/>
                    </a:lnTo>
                    <a:lnTo>
                      <a:pt x="4416" y="1258"/>
                    </a:lnTo>
                    <a:lnTo>
                      <a:pt x="4414" y="1261"/>
                    </a:lnTo>
                    <a:lnTo>
                      <a:pt x="4412" y="1262"/>
                    </a:lnTo>
                    <a:lnTo>
                      <a:pt x="4407" y="1261"/>
                    </a:lnTo>
                    <a:lnTo>
                      <a:pt x="4401" y="1258"/>
                    </a:lnTo>
                    <a:lnTo>
                      <a:pt x="4397" y="1257"/>
                    </a:lnTo>
                    <a:lnTo>
                      <a:pt x="4387" y="1256"/>
                    </a:lnTo>
                    <a:lnTo>
                      <a:pt x="4377" y="1255"/>
                    </a:lnTo>
                    <a:lnTo>
                      <a:pt x="4367" y="1255"/>
                    </a:lnTo>
                    <a:lnTo>
                      <a:pt x="4356" y="1254"/>
                    </a:lnTo>
                    <a:lnTo>
                      <a:pt x="4346" y="1255"/>
                    </a:lnTo>
                    <a:lnTo>
                      <a:pt x="4334" y="1254"/>
                    </a:lnTo>
                    <a:lnTo>
                      <a:pt x="4324" y="1254"/>
                    </a:lnTo>
                    <a:lnTo>
                      <a:pt x="4314" y="1254"/>
                    </a:lnTo>
                    <a:lnTo>
                      <a:pt x="4307" y="1253"/>
                    </a:lnTo>
                    <a:close/>
                    <a:moveTo>
                      <a:pt x="2424" y="428"/>
                    </a:moveTo>
                    <a:lnTo>
                      <a:pt x="2417" y="426"/>
                    </a:lnTo>
                    <a:lnTo>
                      <a:pt x="2413" y="423"/>
                    </a:lnTo>
                    <a:lnTo>
                      <a:pt x="2407" y="420"/>
                    </a:lnTo>
                    <a:lnTo>
                      <a:pt x="2399" y="418"/>
                    </a:lnTo>
                    <a:lnTo>
                      <a:pt x="2383" y="417"/>
                    </a:lnTo>
                    <a:lnTo>
                      <a:pt x="2369" y="415"/>
                    </a:lnTo>
                    <a:lnTo>
                      <a:pt x="2354" y="416"/>
                    </a:lnTo>
                    <a:lnTo>
                      <a:pt x="2342" y="418"/>
                    </a:lnTo>
                    <a:lnTo>
                      <a:pt x="2330" y="420"/>
                    </a:lnTo>
                    <a:lnTo>
                      <a:pt x="2313" y="420"/>
                    </a:lnTo>
                    <a:lnTo>
                      <a:pt x="2302" y="418"/>
                    </a:lnTo>
                    <a:lnTo>
                      <a:pt x="2292" y="416"/>
                    </a:lnTo>
                    <a:lnTo>
                      <a:pt x="2281" y="412"/>
                    </a:lnTo>
                    <a:lnTo>
                      <a:pt x="2274" y="410"/>
                    </a:lnTo>
                    <a:lnTo>
                      <a:pt x="2267" y="407"/>
                    </a:lnTo>
                    <a:lnTo>
                      <a:pt x="2262" y="404"/>
                    </a:lnTo>
                    <a:lnTo>
                      <a:pt x="2259" y="401"/>
                    </a:lnTo>
                    <a:lnTo>
                      <a:pt x="2256" y="398"/>
                    </a:lnTo>
                    <a:lnTo>
                      <a:pt x="2252" y="395"/>
                    </a:lnTo>
                    <a:lnTo>
                      <a:pt x="2250" y="392"/>
                    </a:lnTo>
                    <a:lnTo>
                      <a:pt x="2249" y="389"/>
                    </a:lnTo>
                    <a:lnTo>
                      <a:pt x="2247" y="386"/>
                    </a:lnTo>
                    <a:lnTo>
                      <a:pt x="2246" y="382"/>
                    </a:lnTo>
                    <a:lnTo>
                      <a:pt x="2244" y="379"/>
                    </a:lnTo>
                    <a:lnTo>
                      <a:pt x="2244" y="377"/>
                    </a:lnTo>
                    <a:lnTo>
                      <a:pt x="2243" y="373"/>
                    </a:lnTo>
                    <a:lnTo>
                      <a:pt x="2243" y="370"/>
                    </a:lnTo>
                    <a:lnTo>
                      <a:pt x="2242" y="367"/>
                    </a:lnTo>
                    <a:lnTo>
                      <a:pt x="2242" y="364"/>
                    </a:lnTo>
                    <a:lnTo>
                      <a:pt x="2242" y="360"/>
                    </a:lnTo>
                    <a:lnTo>
                      <a:pt x="2241" y="358"/>
                    </a:lnTo>
                    <a:lnTo>
                      <a:pt x="2242" y="355"/>
                    </a:lnTo>
                    <a:lnTo>
                      <a:pt x="2243" y="351"/>
                    </a:lnTo>
                    <a:lnTo>
                      <a:pt x="2243" y="348"/>
                    </a:lnTo>
                    <a:lnTo>
                      <a:pt x="2244" y="345"/>
                    </a:lnTo>
                    <a:lnTo>
                      <a:pt x="2246" y="342"/>
                    </a:lnTo>
                    <a:lnTo>
                      <a:pt x="2247" y="339"/>
                    </a:lnTo>
                    <a:lnTo>
                      <a:pt x="2250" y="336"/>
                    </a:lnTo>
                    <a:lnTo>
                      <a:pt x="2254" y="333"/>
                    </a:lnTo>
                    <a:lnTo>
                      <a:pt x="2257" y="329"/>
                    </a:lnTo>
                    <a:lnTo>
                      <a:pt x="2260" y="327"/>
                    </a:lnTo>
                    <a:lnTo>
                      <a:pt x="2267" y="324"/>
                    </a:lnTo>
                    <a:lnTo>
                      <a:pt x="2279" y="321"/>
                    </a:lnTo>
                    <a:lnTo>
                      <a:pt x="2293" y="322"/>
                    </a:lnTo>
                    <a:lnTo>
                      <a:pt x="2305" y="325"/>
                    </a:lnTo>
                    <a:lnTo>
                      <a:pt x="2319" y="325"/>
                    </a:lnTo>
                    <a:lnTo>
                      <a:pt x="2334" y="324"/>
                    </a:lnTo>
                    <a:lnTo>
                      <a:pt x="2341" y="321"/>
                    </a:lnTo>
                    <a:lnTo>
                      <a:pt x="2353" y="319"/>
                    </a:lnTo>
                    <a:lnTo>
                      <a:pt x="2363" y="316"/>
                    </a:lnTo>
                    <a:lnTo>
                      <a:pt x="2377" y="314"/>
                    </a:lnTo>
                    <a:lnTo>
                      <a:pt x="2394" y="316"/>
                    </a:lnTo>
                    <a:lnTo>
                      <a:pt x="2409" y="317"/>
                    </a:lnTo>
                    <a:lnTo>
                      <a:pt x="2424" y="318"/>
                    </a:lnTo>
                    <a:lnTo>
                      <a:pt x="2439" y="319"/>
                    </a:lnTo>
                    <a:lnTo>
                      <a:pt x="2455" y="319"/>
                    </a:lnTo>
                    <a:lnTo>
                      <a:pt x="2468" y="318"/>
                    </a:lnTo>
                    <a:lnTo>
                      <a:pt x="2482" y="316"/>
                    </a:lnTo>
                    <a:lnTo>
                      <a:pt x="2497" y="316"/>
                    </a:lnTo>
                    <a:lnTo>
                      <a:pt x="2509" y="318"/>
                    </a:lnTo>
                    <a:lnTo>
                      <a:pt x="2516" y="320"/>
                    </a:lnTo>
                    <a:lnTo>
                      <a:pt x="2520" y="324"/>
                    </a:lnTo>
                    <a:lnTo>
                      <a:pt x="2522" y="326"/>
                    </a:lnTo>
                    <a:lnTo>
                      <a:pt x="2524" y="329"/>
                    </a:lnTo>
                    <a:lnTo>
                      <a:pt x="2527" y="333"/>
                    </a:lnTo>
                    <a:lnTo>
                      <a:pt x="2528" y="335"/>
                    </a:lnTo>
                    <a:lnTo>
                      <a:pt x="2530" y="339"/>
                    </a:lnTo>
                    <a:lnTo>
                      <a:pt x="2530" y="342"/>
                    </a:lnTo>
                    <a:lnTo>
                      <a:pt x="2530" y="345"/>
                    </a:lnTo>
                    <a:lnTo>
                      <a:pt x="2530" y="348"/>
                    </a:lnTo>
                    <a:lnTo>
                      <a:pt x="2530" y="351"/>
                    </a:lnTo>
                    <a:lnTo>
                      <a:pt x="2530" y="355"/>
                    </a:lnTo>
                    <a:lnTo>
                      <a:pt x="2530" y="357"/>
                    </a:lnTo>
                    <a:lnTo>
                      <a:pt x="2529" y="360"/>
                    </a:lnTo>
                    <a:lnTo>
                      <a:pt x="2528" y="364"/>
                    </a:lnTo>
                    <a:lnTo>
                      <a:pt x="2527" y="366"/>
                    </a:lnTo>
                    <a:lnTo>
                      <a:pt x="2525" y="370"/>
                    </a:lnTo>
                    <a:lnTo>
                      <a:pt x="2524" y="373"/>
                    </a:lnTo>
                    <a:lnTo>
                      <a:pt x="2522" y="377"/>
                    </a:lnTo>
                    <a:lnTo>
                      <a:pt x="2521" y="379"/>
                    </a:lnTo>
                    <a:lnTo>
                      <a:pt x="2519" y="382"/>
                    </a:lnTo>
                    <a:lnTo>
                      <a:pt x="2516" y="386"/>
                    </a:lnTo>
                    <a:lnTo>
                      <a:pt x="2514" y="388"/>
                    </a:lnTo>
                    <a:lnTo>
                      <a:pt x="2512" y="392"/>
                    </a:lnTo>
                    <a:lnTo>
                      <a:pt x="2511" y="395"/>
                    </a:lnTo>
                    <a:lnTo>
                      <a:pt x="2508" y="397"/>
                    </a:lnTo>
                    <a:lnTo>
                      <a:pt x="2506" y="401"/>
                    </a:lnTo>
                    <a:lnTo>
                      <a:pt x="2504" y="404"/>
                    </a:lnTo>
                    <a:lnTo>
                      <a:pt x="2500" y="407"/>
                    </a:lnTo>
                    <a:lnTo>
                      <a:pt x="2498" y="410"/>
                    </a:lnTo>
                    <a:lnTo>
                      <a:pt x="2494" y="413"/>
                    </a:lnTo>
                    <a:lnTo>
                      <a:pt x="2492" y="416"/>
                    </a:lnTo>
                    <a:lnTo>
                      <a:pt x="2487" y="419"/>
                    </a:lnTo>
                    <a:lnTo>
                      <a:pt x="2479" y="422"/>
                    </a:lnTo>
                    <a:lnTo>
                      <a:pt x="2472" y="425"/>
                    </a:lnTo>
                    <a:lnTo>
                      <a:pt x="2466" y="427"/>
                    </a:lnTo>
                    <a:lnTo>
                      <a:pt x="2460" y="431"/>
                    </a:lnTo>
                    <a:lnTo>
                      <a:pt x="2452" y="433"/>
                    </a:lnTo>
                    <a:lnTo>
                      <a:pt x="2437" y="434"/>
                    </a:lnTo>
                    <a:lnTo>
                      <a:pt x="2430" y="432"/>
                    </a:lnTo>
                    <a:lnTo>
                      <a:pt x="2424" y="428"/>
                    </a:lnTo>
                    <a:close/>
                  </a:path>
                </a:pathLst>
              </a:custGeom>
              <a:solidFill>
                <a:srgbClr val="757575"/>
              </a:solidFill>
              <a:ln w="9525">
                <a:noFill/>
                <a:round/>
                <a:headEnd/>
                <a:tailEnd/>
              </a:ln>
            </p:spPr>
            <p:txBody>
              <a:bodyPr/>
              <a:lstStyle/>
              <a:p>
                <a:endParaRPr lang="ru-RU"/>
              </a:p>
            </p:txBody>
          </p:sp>
          <p:sp>
            <p:nvSpPr>
              <p:cNvPr id="22799" name="Freeform 17"/>
              <p:cNvSpPr>
                <a:spLocks noEditPoints="1"/>
              </p:cNvSpPr>
              <p:nvPr/>
            </p:nvSpPr>
            <p:spPr bwMode="auto">
              <a:xfrm>
                <a:off x="722" y="1189"/>
                <a:ext cx="3230" cy="635"/>
              </a:xfrm>
              <a:custGeom>
                <a:avLst/>
                <a:gdLst>
                  <a:gd name="T0" fmla="*/ 5 w 6459"/>
                  <a:gd name="T1" fmla="*/ 1 h 1270"/>
                  <a:gd name="T2" fmla="*/ 6 w 6459"/>
                  <a:gd name="T3" fmla="*/ 2 h 1270"/>
                  <a:gd name="T4" fmla="*/ 7 w 6459"/>
                  <a:gd name="T5" fmla="*/ 3 h 1270"/>
                  <a:gd name="T6" fmla="*/ 7 w 6459"/>
                  <a:gd name="T7" fmla="*/ 5 h 1270"/>
                  <a:gd name="T8" fmla="*/ 11 w 6459"/>
                  <a:gd name="T9" fmla="*/ 5 h 1270"/>
                  <a:gd name="T10" fmla="*/ 16 w 6459"/>
                  <a:gd name="T11" fmla="*/ 5 h 1270"/>
                  <a:gd name="T12" fmla="*/ 19 w 6459"/>
                  <a:gd name="T13" fmla="*/ 5 h 1270"/>
                  <a:gd name="T14" fmla="*/ 23 w 6459"/>
                  <a:gd name="T15" fmla="*/ 5 h 1270"/>
                  <a:gd name="T16" fmla="*/ 28 w 6459"/>
                  <a:gd name="T17" fmla="*/ 5 h 1270"/>
                  <a:gd name="T18" fmla="*/ 29 w 6459"/>
                  <a:gd name="T19" fmla="*/ 6 h 1270"/>
                  <a:gd name="T20" fmla="*/ 30 w 6459"/>
                  <a:gd name="T21" fmla="*/ 7 h 1270"/>
                  <a:gd name="T22" fmla="*/ 31 w 6459"/>
                  <a:gd name="T23" fmla="*/ 9 h 1270"/>
                  <a:gd name="T24" fmla="*/ 32 w 6459"/>
                  <a:gd name="T25" fmla="*/ 10 h 1270"/>
                  <a:gd name="T26" fmla="*/ 6 w 6459"/>
                  <a:gd name="T27" fmla="*/ 9 h 1270"/>
                  <a:gd name="T28" fmla="*/ 6 w 6459"/>
                  <a:gd name="T29" fmla="*/ 7 h 1270"/>
                  <a:gd name="T30" fmla="*/ 4 w 6459"/>
                  <a:gd name="T31" fmla="*/ 5 h 1270"/>
                  <a:gd name="T32" fmla="*/ 2 w 6459"/>
                  <a:gd name="T33" fmla="*/ 3 h 1270"/>
                  <a:gd name="T34" fmla="*/ 1 w 6459"/>
                  <a:gd name="T35" fmla="*/ 2 h 1270"/>
                  <a:gd name="T36" fmla="*/ 1 w 6459"/>
                  <a:gd name="T37" fmla="*/ 1 h 1270"/>
                  <a:gd name="T38" fmla="*/ 3 w 6459"/>
                  <a:gd name="T39" fmla="*/ 1 h 1270"/>
                  <a:gd name="T40" fmla="*/ 37 w 6459"/>
                  <a:gd name="T41" fmla="*/ 10 h 1270"/>
                  <a:gd name="T42" fmla="*/ 39 w 6459"/>
                  <a:gd name="T43" fmla="*/ 10 h 1270"/>
                  <a:gd name="T44" fmla="*/ 40 w 6459"/>
                  <a:gd name="T45" fmla="*/ 7 h 1270"/>
                  <a:gd name="T46" fmla="*/ 41 w 6459"/>
                  <a:gd name="T47" fmla="*/ 6 h 1270"/>
                  <a:gd name="T48" fmla="*/ 42 w 6459"/>
                  <a:gd name="T49" fmla="*/ 5 h 1270"/>
                  <a:gd name="T50" fmla="*/ 44 w 6459"/>
                  <a:gd name="T51" fmla="*/ 5 h 1270"/>
                  <a:gd name="T52" fmla="*/ 47 w 6459"/>
                  <a:gd name="T53" fmla="*/ 5 h 1270"/>
                  <a:gd name="T54" fmla="*/ 50 w 6459"/>
                  <a:gd name="T55" fmla="*/ 5 h 1270"/>
                  <a:gd name="T56" fmla="*/ 36 w 6459"/>
                  <a:gd name="T57" fmla="*/ 10 h 1270"/>
                  <a:gd name="T58" fmla="*/ 34 w 6459"/>
                  <a:gd name="T59" fmla="*/ 10 h 1270"/>
                  <a:gd name="T60" fmla="*/ 18 w 6459"/>
                  <a:gd name="T61" fmla="*/ 2 h 1270"/>
                  <a:gd name="T62" fmla="*/ 20 w 6459"/>
                  <a:gd name="T63" fmla="*/ 3 h 1270"/>
                  <a:gd name="T64" fmla="*/ 5 w 6459"/>
                  <a:gd name="T65" fmla="*/ 1 h 1270"/>
                  <a:gd name="T66" fmla="*/ 6 w 6459"/>
                  <a:gd name="T67" fmla="*/ 2 h 1270"/>
                  <a:gd name="T68" fmla="*/ 6 w 6459"/>
                  <a:gd name="T69" fmla="*/ 3 h 1270"/>
                  <a:gd name="T70" fmla="*/ 6 w 6459"/>
                  <a:gd name="T71" fmla="*/ 5 h 1270"/>
                  <a:gd name="T72" fmla="*/ 8 w 6459"/>
                  <a:gd name="T73" fmla="*/ 5 h 1270"/>
                  <a:gd name="T74" fmla="*/ 14 w 6459"/>
                  <a:gd name="T75" fmla="*/ 5 h 1270"/>
                  <a:gd name="T76" fmla="*/ 17 w 6459"/>
                  <a:gd name="T77" fmla="*/ 6 h 1270"/>
                  <a:gd name="T78" fmla="*/ 19 w 6459"/>
                  <a:gd name="T79" fmla="*/ 6 h 1270"/>
                  <a:gd name="T80" fmla="*/ 24 w 6459"/>
                  <a:gd name="T81" fmla="*/ 5 h 1270"/>
                  <a:gd name="T82" fmla="*/ 28 w 6459"/>
                  <a:gd name="T83" fmla="*/ 5 h 1270"/>
                  <a:gd name="T84" fmla="*/ 29 w 6459"/>
                  <a:gd name="T85" fmla="*/ 6 h 1270"/>
                  <a:gd name="T86" fmla="*/ 30 w 6459"/>
                  <a:gd name="T87" fmla="*/ 9 h 1270"/>
                  <a:gd name="T88" fmla="*/ 30 w 6459"/>
                  <a:gd name="T89" fmla="*/ 10 h 1270"/>
                  <a:gd name="T90" fmla="*/ 6 w 6459"/>
                  <a:gd name="T91" fmla="*/ 10 h 1270"/>
                  <a:gd name="T92" fmla="*/ 6 w 6459"/>
                  <a:gd name="T93" fmla="*/ 7 h 1270"/>
                  <a:gd name="T94" fmla="*/ 5 w 6459"/>
                  <a:gd name="T95" fmla="*/ 6 h 1270"/>
                  <a:gd name="T96" fmla="*/ 4 w 6459"/>
                  <a:gd name="T97" fmla="*/ 5 h 1270"/>
                  <a:gd name="T98" fmla="*/ 2 w 6459"/>
                  <a:gd name="T99" fmla="*/ 3 h 1270"/>
                  <a:gd name="T100" fmla="*/ 2 w 6459"/>
                  <a:gd name="T101" fmla="*/ 2 h 1270"/>
                  <a:gd name="T102" fmla="*/ 4 w 6459"/>
                  <a:gd name="T103" fmla="*/ 1 h 1270"/>
                  <a:gd name="T104" fmla="*/ 39 w 6459"/>
                  <a:gd name="T105" fmla="*/ 10 h 1270"/>
                  <a:gd name="T106" fmla="*/ 40 w 6459"/>
                  <a:gd name="T107" fmla="*/ 9 h 1270"/>
                  <a:gd name="T108" fmla="*/ 41 w 6459"/>
                  <a:gd name="T109" fmla="*/ 7 h 1270"/>
                  <a:gd name="T110" fmla="*/ 42 w 6459"/>
                  <a:gd name="T111" fmla="*/ 6 h 1270"/>
                  <a:gd name="T112" fmla="*/ 43 w 6459"/>
                  <a:gd name="T113" fmla="*/ 5 h 1270"/>
                  <a:gd name="T114" fmla="*/ 47 w 6459"/>
                  <a:gd name="T115" fmla="*/ 6 h 1270"/>
                  <a:gd name="T116" fmla="*/ 6 w 6459"/>
                  <a:gd name="T117" fmla="*/ 7 h 1270"/>
                  <a:gd name="T118" fmla="*/ 4 w 6459"/>
                  <a:gd name="T119" fmla="*/ 3 h 1270"/>
                  <a:gd name="T120" fmla="*/ 1 w 6459"/>
                  <a:gd name="T121" fmla="*/ 2 h 1270"/>
                  <a:gd name="T122" fmla="*/ 19 w 6459"/>
                  <a:gd name="T123" fmla="*/ 3 h 12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459"/>
                  <a:gd name="T187" fmla="*/ 0 h 1270"/>
                  <a:gd name="T188" fmla="*/ 6459 w 6459"/>
                  <a:gd name="T189" fmla="*/ 1270 h 127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459" h="1270">
                    <a:moveTo>
                      <a:pt x="667" y="0"/>
                    </a:moveTo>
                    <a:lnTo>
                      <a:pt x="666" y="3"/>
                    </a:lnTo>
                    <a:lnTo>
                      <a:pt x="665" y="7"/>
                    </a:lnTo>
                    <a:lnTo>
                      <a:pt x="665" y="9"/>
                    </a:lnTo>
                    <a:lnTo>
                      <a:pt x="664" y="12"/>
                    </a:lnTo>
                    <a:lnTo>
                      <a:pt x="664" y="16"/>
                    </a:lnTo>
                    <a:lnTo>
                      <a:pt x="662" y="19"/>
                    </a:lnTo>
                    <a:lnTo>
                      <a:pt x="662" y="23"/>
                    </a:lnTo>
                    <a:lnTo>
                      <a:pt x="662" y="26"/>
                    </a:lnTo>
                    <a:lnTo>
                      <a:pt x="662" y="30"/>
                    </a:lnTo>
                    <a:lnTo>
                      <a:pt x="661" y="33"/>
                    </a:lnTo>
                    <a:lnTo>
                      <a:pt x="661" y="37"/>
                    </a:lnTo>
                    <a:lnTo>
                      <a:pt x="661" y="39"/>
                    </a:lnTo>
                    <a:lnTo>
                      <a:pt x="661" y="42"/>
                    </a:lnTo>
                    <a:lnTo>
                      <a:pt x="661" y="46"/>
                    </a:lnTo>
                    <a:lnTo>
                      <a:pt x="661" y="49"/>
                    </a:lnTo>
                    <a:lnTo>
                      <a:pt x="661" y="53"/>
                    </a:lnTo>
                    <a:lnTo>
                      <a:pt x="660" y="56"/>
                    </a:lnTo>
                    <a:lnTo>
                      <a:pt x="659" y="60"/>
                    </a:lnTo>
                    <a:lnTo>
                      <a:pt x="658" y="63"/>
                    </a:lnTo>
                    <a:lnTo>
                      <a:pt x="657" y="67"/>
                    </a:lnTo>
                    <a:lnTo>
                      <a:pt x="655" y="70"/>
                    </a:lnTo>
                    <a:lnTo>
                      <a:pt x="651" y="72"/>
                    </a:lnTo>
                    <a:lnTo>
                      <a:pt x="642" y="76"/>
                    </a:lnTo>
                    <a:lnTo>
                      <a:pt x="634" y="78"/>
                    </a:lnTo>
                    <a:lnTo>
                      <a:pt x="627" y="82"/>
                    </a:lnTo>
                    <a:lnTo>
                      <a:pt x="620" y="85"/>
                    </a:lnTo>
                    <a:lnTo>
                      <a:pt x="616" y="88"/>
                    </a:lnTo>
                    <a:lnTo>
                      <a:pt x="614" y="91"/>
                    </a:lnTo>
                    <a:lnTo>
                      <a:pt x="611" y="94"/>
                    </a:lnTo>
                    <a:lnTo>
                      <a:pt x="608" y="98"/>
                    </a:lnTo>
                    <a:lnTo>
                      <a:pt x="606" y="101"/>
                    </a:lnTo>
                    <a:lnTo>
                      <a:pt x="602" y="105"/>
                    </a:lnTo>
                    <a:lnTo>
                      <a:pt x="600" y="108"/>
                    </a:lnTo>
                    <a:lnTo>
                      <a:pt x="598" y="112"/>
                    </a:lnTo>
                    <a:lnTo>
                      <a:pt x="597" y="114"/>
                    </a:lnTo>
                    <a:lnTo>
                      <a:pt x="596" y="117"/>
                    </a:lnTo>
                    <a:lnTo>
                      <a:pt x="593" y="121"/>
                    </a:lnTo>
                    <a:lnTo>
                      <a:pt x="592" y="124"/>
                    </a:lnTo>
                    <a:lnTo>
                      <a:pt x="592" y="128"/>
                    </a:lnTo>
                    <a:lnTo>
                      <a:pt x="593" y="131"/>
                    </a:lnTo>
                    <a:lnTo>
                      <a:pt x="593" y="135"/>
                    </a:lnTo>
                    <a:lnTo>
                      <a:pt x="594" y="138"/>
                    </a:lnTo>
                    <a:lnTo>
                      <a:pt x="594" y="141"/>
                    </a:lnTo>
                    <a:lnTo>
                      <a:pt x="596" y="144"/>
                    </a:lnTo>
                    <a:lnTo>
                      <a:pt x="598" y="147"/>
                    </a:lnTo>
                    <a:lnTo>
                      <a:pt x="600" y="151"/>
                    </a:lnTo>
                    <a:lnTo>
                      <a:pt x="602" y="154"/>
                    </a:lnTo>
                    <a:lnTo>
                      <a:pt x="607" y="158"/>
                    </a:lnTo>
                    <a:lnTo>
                      <a:pt x="613" y="161"/>
                    </a:lnTo>
                    <a:lnTo>
                      <a:pt x="617" y="163"/>
                    </a:lnTo>
                    <a:lnTo>
                      <a:pt x="628" y="166"/>
                    </a:lnTo>
                    <a:lnTo>
                      <a:pt x="644" y="167"/>
                    </a:lnTo>
                    <a:lnTo>
                      <a:pt x="657" y="169"/>
                    </a:lnTo>
                    <a:lnTo>
                      <a:pt x="667" y="173"/>
                    </a:lnTo>
                    <a:lnTo>
                      <a:pt x="677" y="175"/>
                    </a:lnTo>
                    <a:lnTo>
                      <a:pt x="687" y="177"/>
                    </a:lnTo>
                    <a:lnTo>
                      <a:pt x="692" y="181"/>
                    </a:lnTo>
                    <a:lnTo>
                      <a:pt x="697" y="184"/>
                    </a:lnTo>
                    <a:lnTo>
                      <a:pt x="700" y="188"/>
                    </a:lnTo>
                    <a:lnTo>
                      <a:pt x="705" y="191"/>
                    </a:lnTo>
                    <a:lnTo>
                      <a:pt x="710" y="193"/>
                    </a:lnTo>
                    <a:lnTo>
                      <a:pt x="713" y="197"/>
                    </a:lnTo>
                    <a:lnTo>
                      <a:pt x="718" y="200"/>
                    </a:lnTo>
                    <a:lnTo>
                      <a:pt x="722" y="204"/>
                    </a:lnTo>
                    <a:lnTo>
                      <a:pt x="727" y="207"/>
                    </a:lnTo>
                    <a:lnTo>
                      <a:pt x="730" y="211"/>
                    </a:lnTo>
                    <a:lnTo>
                      <a:pt x="734" y="213"/>
                    </a:lnTo>
                    <a:lnTo>
                      <a:pt x="736" y="216"/>
                    </a:lnTo>
                    <a:lnTo>
                      <a:pt x="738" y="220"/>
                    </a:lnTo>
                    <a:lnTo>
                      <a:pt x="741" y="223"/>
                    </a:lnTo>
                    <a:lnTo>
                      <a:pt x="743" y="227"/>
                    </a:lnTo>
                    <a:lnTo>
                      <a:pt x="745" y="230"/>
                    </a:lnTo>
                    <a:lnTo>
                      <a:pt x="746" y="234"/>
                    </a:lnTo>
                    <a:lnTo>
                      <a:pt x="746" y="237"/>
                    </a:lnTo>
                    <a:lnTo>
                      <a:pt x="748" y="239"/>
                    </a:lnTo>
                    <a:lnTo>
                      <a:pt x="748" y="243"/>
                    </a:lnTo>
                    <a:lnTo>
                      <a:pt x="748" y="246"/>
                    </a:lnTo>
                    <a:lnTo>
                      <a:pt x="748" y="250"/>
                    </a:lnTo>
                    <a:lnTo>
                      <a:pt x="748" y="253"/>
                    </a:lnTo>
                    <a:lnTo>
                      <a:pt x="746" y="257"/>
                    </a:lnTo>
                    <a:lnTo>
                      <a:pt x="746" y="260"/>
                    </a:lnTo>
                    <a:lnTo>
                      <a:pt x="745" y="264"/>
                    </a:lnTo>
                    <a:lnTo>
                      <a:pt x="745" y="267"/>
                    </a:lnTo>
                    <a:lnTo>
                      <a:pt x="744" y="269"/>
                    </a:lnTo>
                    <a:lnTo>
                      <a:pt x="744" y="273"/>
                    </a:lnTo>
                    <a:lnTo>
                      <a:pt x="744" y="276"/>
                    </a:lnTo>
                    <a:lnTo>
                      <a:pt x="744" y="280"/>
                    </a:lnTo>
                    <a:lnTo>
                      <a:pt x="744" y="283"/>
                    </a:lnTo>
                    <a:lnTo>
                      <a:pt x="744" y="287"/>
                    </a:lnTo>
                    <a:lnTo>
                      <a:pt x="744" y="290"/>
                    </a:lnTo>
                    <a:lnTo>
                      <a:pt x="745" y="294"/>
                    </a:lnTo>
                    <a:lnTo>
                      <a:pt x="745" y="297"/>
                    </a:lnTo>
                    <a:lnTo>
                      <a:pt x="745" y="299"/>
                    </a:lnTo>
                    <a:lnTo>
                      <a:pt x="746" y="303"/>
                    </a:lnTo>
                    <a:lnTo>
                      <a:pt x="748" y="306"/>
                    </a:lnTo>
                    <a:lnTo>
                      <a:pt x="749" y="310"/>
                    </a:lnTo>
                    <a:lnTo>
                      <a:pt x="750" y="313"/>
                    </a:lnTo>
                    <a:lnTo>
                      <a:pt x="752" y="317"/>
                    </a:lnTo>
                    <a:lnTo>
                      <a:pt x="753" y="320"/>
                    </a:lnTo>
                    <a:lnTo>
                      <a:pt x="756" y="324"/>
                    </a:lnTo>
                    <a:lnTo>
                      <a:pt x="758" y="327"/>
                    </a:lnTo>
                    <a:lnTo>
                      <a:pt x="760" y="329"/>
                    </a:lnTo>
                    <a:lnTo>
                      <a:pt x="763" y="333"/>
                    </a:lnTo>
                    <a:lnTo>
                      <a:pt x="765" y="336"/>
                    </a:lnTo>
                    <a:lnTo>
                      <a:pt x="767" y="340"/>
                    </a:lnTo>
                    <a:lnTo>
                      <a:pt x="768" y="343"/>
                    </a:lnTo>
                    <a:lnTo>
                      <a:pt x="770" y="347"/>
                    </a:lnTo>
                    <a:lnTo>
                      <a:pt x="771" y="350"/>
                    </a:lnTo>
                    <a:lnTo>
                      <a:pt x="772" y="354"/>
                    </a:lnTo>
                    <a:lnTo>
                      <a:pt x="774" y="356"/>
                    </a:lnTo>
                    <a:lnTo>
                      <a:pt x="774" y="359"/>
                    </a:lnTo>
                    <a:lnTo>
                      <a:pt x="774" y="363"/>
                    </a:lnTo>
                    <a:lnTo>
                      <a:pt x="774" y="366"/>
                    </a:lnTo>
                    <a:lnTo>
                      <a:pt x="774" y="370"/>
                    </a:lnTo>
                    <a:lnTo>
                      <a:pt x="774" y="373"/>
                    </a:lnTo>
                    <a:lnTo>
                      <a:pt x="773" y="377"/>
                    </a:lnTo>
                    <a:lnTo>
                      <a:pt x="773" y="380"/>
                    </a:lnTo>
                    <a:lnTo>
                      <a:pt x="773" y="384"/>
                    </a:lnTo>
                    <a:lnTo>
                      <a:pt x="773" y="387"/>
                    </a:lnTo>
                    <a:lnTo>
                      <a:pt x="773" y="389"/>
                    </a:lnTo>
                    <a:lnTo>
                      <a:pt x="772" y="393"/>
                    </a:lnTo>
                    <a:lnTo>
                      <a:pt x="773" y="396"/>
                    </a:lnTo>
                    <a:lnTo>
                      <a:pt x="774" y="400"/>
                    </a:lnTo>
                    <a:lnTo>
                      <a:pt x="774" y="403"/>
                    </a:lnTo>
                    <a:lnTo>
                      <a:pt x="775" y="407"/>
                    </a:lnTo>
                    <a:lnTo>
                      <a:pt x="776" y="410"/>
                    </a:lnTo>
                    <a:lnTo>
                      <a:pt x="778" y="413"/>
                    </a:lnTo>
                    <a:lnTo>
                      <a:pt x="779" y="417"/>
                    </a:lnTo>
                    <a:lnTo>
                      <a:pt x="780" y="419"/>
                    </a:lnTo>
                    <a:lnTo>
                      <a:pt x="781" y="423"/>
                    </a:lnTo>
                    <a:lnTo>
                      <a:pt x="781" y="426"/>
                    </a:lnTo>
                    <a:lnTo>
                      <a:pt x="782" y="430"/>
                    </a:lnTo>
                    <a:lnTo>
                      <a:pt x="782" y="433"/>
                    </a:lnTo>
                    <a:lnTo>
                      <a:pt x="781" y="437"/>
                    </a:lnTo>
                    <a:lnTo>
                      <a:pt x="781" y="440"/>
                    </a:lnTo>
                    <a:lnTo>
                      <a:pt x="781" y="443"/>
                    </a:lnTo>
                    <a:lnTo>
                      <a:pt x="781" y="447"/>
                    </a:lnTo>
                    <a:lnTo>
                      <a:pt x="780" y="449"/>
                    </a:lnTo>
                    <a:lnTo>
                      <a:pt x="778" y="453"/>
                    </a:lnTo>
                    <a:lnTo>
                      <a:pt x="776" y="456"/>
                    </a:lnTo>
                    <a:lnTo>
                      <a:pt x="775" y="460"/>
                    </a:lnTo>
                    <a:lnTo>
                      <a:pt x="774" y="463"/>
                    </a:lnTo>
                    <a:lnTo>
                      <a:pt x="773" y="466"/>
                    </a:lnTo>
                    <a:lnTo>
                      <a:pt x="772" y="470"/>
                    </a:lnTo>
                    <a:lnTo>
                      <a:pt x="771" y="473"/>
                    </a:lnTo>
                    <a:lnTo>
                      <a:pt x="770" y="477"/>
                    </a:lnTo>
                    <a:lnTo>
                      <a:pt x="768" y="479"/>
                    </a:lnTo>
                    <a:lnTo>
                      <a:pt x="767" y="483"/>
                    </a:lnTo>
                    <a:lnTo>
                      <a:pt x="766" y="486"/>
                    </a:lnTo>
                    <a:lnTo>
                      <a:pt x="766" y="490"/>
                    </a:lnTo>
                    <a:lnTo>
                      <a:pt x="765" y="493"/>
                    </a:lnTo>
                    <a:lnTo>
                      <a:pt x="764" y="496"/>
                    </a:lnTo>
                    <a:lnTo>
                      <a:pt x="764" y="500"/>
                    </a:lnTo>
                    <a:lnTo>
                      <a:pt x="763" y="503"/>
                    </a:lnTo>
                    <a:lnTo>
                      <a:pt x="763" y="507"/>
                    </a:lnTo>
                    <a:lnTo>
                      <a:pt x="761" y="510"/>
                    </a:lnTo>
                    <a:lnTo>
                      <a:pt x="761" y="513"/>
                    </a:lnTo>
                    <a:lnTo>
                      <a:pt x="761" y="516"/>
                    </a:lnTo>
                    <a:lnTo>
                      <a:pt x="760" y="520"/>
                    </a:lnTo>
                    <a:lnTo>
                      <a:pt x="761" y="523"/>
                    </a:lnTo>
                    <a:lnTo>
                      <a:pt x="761" y="526"/>
                    </a:lnTo>
                    <a:lnTo>
                      <a:pt x="761" y="530"/>
                    </a:lnTo>
                    <a:lnTo>
                      <a:pt x="761" y="533"/>
                    </a:lnTo>
                    <a:lnTo>
                      <a:pt x="761" y="537"/>
                    </a:lnTo>
                    <a:lnTo>
                      <a:pt x="763" y="540"/>
                    </a:lnTo>
                    <a:lnTo>
                      <a:pt x="764" y="543"/>
                    </a:lnTo>
                    <a:lnTo>
                      <a:pt x="765" y="546"/>
                    </a:lnTo>
                    <a:lnTo>
                      <a:pt x="766" y="549"/>
                    </a:lnTo>
                    <a:lnTo>
                      <a:pt x="767" y="553"/>
                    </a:lnTo>
                    <a:lnTo>
                      <a:pt x="768" y="556"/>
                    </a:lnTo>
                    <a:lnTo>
                      <a:pt x="770" y="560"/>
                    </a:lnTo>
                    <a:lnTo>
                      <a:pt x="772" y="563"/>
                    </a:lnTo>
                    <a:lnTo>
                      <a:pt x="773" y="567"/>
                    </a:lnTo>
                    <a:lnTo>
                      <a:pt x="775" y="570"/>
                    </a:lnTo>
                    <a:lnTo>
                      <a:pt x="778" y="573"/>
                    </a:lnTo>
                    <a:lnTo>
                      <a:pt x="780" y="576"/>
                    </a:lnTo>
                    <a:lnTo>
                      <a:pt x="783" y="579"/>
                    </a:lnTo>
                    <a:lnTo>
                      <a:pt x="786" y="583"/>
                    </a:lnTo>
                    <a:lnTo>
                      <a:pt x="788" y="586"/>
                    </a:lnTo>
                    <a:lnTo>
                      <a:pt x="791" y="590"/>
                    </a:lnTo>
                    <a:lnTo>
                      <a:pt x="795" y="593"/>
                    </a:lnTo>
                    <a:lnTo>
                      <a:pt x="798" y="596"/>
                    </a:lnTo>
                    <a:lnTo>
                      <a:pt x="803" y="599"/>
                    </a:lnTo>
                    <a:lnTo>
                      <a:pt x="806" y="602"/>
                    </a:lnTo>
                    <a:lnTo>
                      <a:pt x="811" y="606"/>
                    </a:lnTo>
                    <a:lnTo>
                      <a:pt x="814" y="609"/>
                    </a:lnTo>
                    <a:lnTo>
                      <a:pt x="819" y="612"/>
                    </a:lnTo>
                    <a:lnTo>
                      <a:pt x="824" y="615"/>
                    </a:lnTo>
                    <a:lnTo>
                      <a:pt x="828" y="619"/>
                    </a:lnTo>
                    <a:lnTo>
                      <a:pt x="834" y="622"/>
                    </a:lnTo>
                    <a:lnTo>
                      <a:pt x="839" y="626"/>
                    </a:lnTo>
                    <a:lnTo>
                      <a:pt x="844" y="628"/>
                    </a:lnTo>
                    <a:lnTo>
                      <a:pt x="850" y="631"/>
                    </a:lnTo>
                    <a:lnTo>
                      <a:pt x="856" y="635"/>
                    </a:lnTo>
                    <a:lnTo>
                      <a:pt x="862" y="638"/>
                    </a:lnTo>
                    <a:lnTo>
                      <a:pt x="872" y="641"/>
                    </a:lnTo>
                    <a:lnTo>
                      <a:pt x="884" y="643"/>
                    </a:lnTo>
                    <a:lnTo>
                      <a:pt x="896" y="645"/>
                    </a:lnTo>
                    <a:lnTo>
                      <a:pt x="907" y="649"/>
                    </a:lnTo>
                    <a:lnTo>
                      <a:pt x="919" y="651"/>
                    </a:lnTo>
                    <a:lnTo>
                      <a:pt x="935" y="652"/>
                    </a:lnTo>
                    <a:lnTo>
                      <a:pt x="953" y="652"/>
                    </a:lnTo>
                    <a:lnTo>
                      <a:pt x="969" y="651"/>
                    </a:lnTo>
                    <a:lnTo>
                      <a:pt x="987" y="651"/>
                    </a:lnTo>
                    <a:lnTo>
                      <a:pt x="1003" y="650"/>
                    </a:lnTo>
                    <a:lnTo>
                      <a:pt x="1020" y="647"/>
                    </a:lnTo>
                    <a:lnTo>
                      <a:pt x="1031" y="645"/>
                    </a:lnTo>
                    <a:lnTo>
                      <a:pt x="1044" y="643"/>
                    </a:lnTo>
                    <a:lnTo>
                      <a:pt x="1059" y="641"/>
                    </a:lnTo>
                    <a:lnTo>
                      <a:pt x="1074" y="639"/>
                    </a:lnTo>
                    <a:lnTo>
                      <a:pt x="1088" y="637"/>
                    </a:lnTo>
                    <a:lnTo>
                      <a:pt x="1100" y="635"/>
                    </a:lnTo>
                    <a:lnTo>
                      <a:pt x="1114" y="632"/>
                    </a:lnTo>
                    <a:lnTo>
                      <a:pt x="1129" y="630"/>
                    </a:lnTo>
                    <a:lnTo>
                      <a:pt x="1146" y="630"/>
                    </a:lnTo>
                    <a:lnTo>
                      <a:pt x="1162" y="631"/>
                    </a:lnTo>
                    <a:lnTo>
                      <a:pt x="1175" y="634"/>
                    </a:lnTo>
                    <a:lnTo>
                      <a:pt x="1185" y="636"/>
                    </a:lnTo>
                    <a:lnTo>
                      <a:pt x="1196" y="638"/>
                    </a:lnTo>
                    <a:lnTo>
                      <a:pt x="1205" y="642"/>
                    </a:lnTo>
                    <a:lnTo>
                      <a:pt x="1215" y="644"/>
                    </a:lnTo>
                    <a:lnTo>
                      <a:pt x="1227" y="647"/>
                    </a:lnTo>
                    <a:lnTo>
                      <a:pt x="1235" y="650"/>
                    </a:lnTo>
                    <a:lnTo>
                      <a:pt x="1243" y="653"/>
                    </a:lnTo>
                    <a:lnTo>
                      <a:pt x="1253" y="656"/>
                    </a:lnTo>
                    <a:lnTo>
                      <a:pt x="1265" y="658"/>
                    </a:lnTo>
                    <a:lnTo>
                      <a:pt x="1278" y="660"/>
                    </a:lnTo>
                    <a:lnTo>
                      <a:pt x="1293" y="662"/>
                    </a:lnTo>
                    <a:lnTo>
                      <a:pt x="1308" y="664"/>
                    </a:lnTo>
                    <a:lnTo>
                      <a:pt x="1321" y="662"/>
                    </a:lnTo>
                    <a:lnTo>
                      <a:pt x="1336" y="661"/>
                    </a:lnTo>
                    <a:lnTo>
                      <a:pt x="1353" y="662"/>
                    </a:lnTo>
                    <a:lnTo>
                      <a:pt x="1368" y="665"/>
                    </a:lnTo>
                    <a:lnTo>
                      <a:pt x="1384" y="666"/>
                    </a:lnTo>
                    <a:lnTo>
                      <a:pt x="1397" y="668"/>
                    </a:lnTo>
                    <a:lnTo>
                      <a:pt x="1415" y="667"/>
                    </a:lnTo>
                    <a:lnTo>
                      <a:pt x="1425" y="665"/>
                    </a:lnTo>
                    <a:lnTo>
                      <a:pt x="1433" y="661"/>
                    </a:lnTo>
                    <a:lnTo>
                      <a:pt x="1444" y="659"/>
                    </a:lnTo>
                    <a:lnTo>
                      <a:pt x="1454" y="657"/>
                    </a:lnTo>
                    <a:lnTo>
                      <a:pt x="1468" y="654"/>
                    </a:lnTo>
                    <a:lnTo>
                      <a:pt x="1482" y="652"/>
                    </a:lnTo>
                    <a:lnTo>
                      <a:pt x="1492" y="650"/>
                    </a:lnTo>
                    <a:lnTo>
                      <a:pt x="1502" y="646"/>
                    </a:lnTo>
                    <a:lnTo>
                      <a:pt x="1510" y="644"/>
                    </a:lnTo>
                    <a:lnTo>
                      <a:pt x="1518" y="641"/>
                    </a:lnTo>
                    <a:lnTo>
                      <a:pt x="1530" y="638"/>
                    </a:lnTo>
                    <a:lnTo>
                      <a:pt x="1543" y="636"/>
                    </a:lnTo>
                    <a:lnTo>
                      <a:pt x="1556" y="634"/>
                    </a:lnTo>
                    <a:lnTo>
                      <a:pt x="1571" y="631"/>
                    </a:lnTo>
                    <a:lnTo>
                      <a:pt x="1589" y="630"/>
                    </a:lnTo>
                    <a:lnTo>
                      <a:pt x="1607" y="630"/>
                    </a:lnTo>
                    <a:lnTo>
                      <a:pt x="1624" y="631"/>
                    </a:lnTo>
                    <a:lnTo>
                      <a:pt x="1643" y="631"/>
                    </a:lnTo>
                    <a:lnTo>
                      <a:pt x="1660" y="631"/>
                    </a:lnTo>
                    <a:lnTo>
                      <a:pt x="1675" y="629"/>
                    </a:lnTo>
                    <a:lnTo>
                      <a:pt x="1692" y="628"/>
                    </a:lnTo>
                    <a:lnTo>
                      <a:pt x="1709" y="627"/>
                    </a:lnTo>
                    <a:lnTo>
                      <a:pt x="1727" y="627"/>
                    </a:lnTo>
                    <a:lnTo>
                      <a:pt x="1744" y="626"/>
                    </a:lnTo>
                    <a:lnTo>
                      <a:pt x="1762" y="627"/>
                    </a:lnTo>
                    <a:lnTo>
                      <a:pt x="1773" y="629"/>
                    </a:lnTo>
                    <a:lnTo>
                      <a:pt x="1783" y="632"/>
                    </a:lnTo>
                    <a:lnTo>
                      <a:pt x="1794" y="635"/>
                    </a:lnTo>
                    <a:lnTo>
                      <a:pt x="1804" y="637"/>
                    </a:lnTo>
                    <a:lnTo>
                      <a:pt x="1816" y="641"/>
                    </a:lnTo>
                    <a:lnTo>
                      <a:pt x="1827" y="643"/>
                    </a:lnTo>
                    <a:lnTo>
                      <a:pt x="1839" y="645"/>
                    </a:lnTo>
                    <a:lnTo>
                      <a:pt x="1851" y="647"/>
                    </a:lnTo>
                    <a:lnTo>
                      <a:pt x="1858" y="651"/>
                    </a:lnTo>
                    <a:lnTo>
                      <a:pt x="1866" y="654"/>
                    </a:lnTo>
                    <a:lnTo>
                      <a:pt x="1877" y="657"/>
                    </a:lnTo>
                    <a:lnTo>
                      <a:pt x="1889" y="658"/>
                    </a:lnTo>
                    <a:lnTo>
                      <a:pt x="1906" y="657"/>
                    </a:lnTo>
                    <a:lnTo>
                      <a:pt x="1919" y="654"/>
                    </a:lnTo>
                    <a:lnTo>
                      <a:pt x="1932" y="652"/>
                    </a:lnTo>
                    <a:lnTo>
                      <a:pt x="1945" y="650"/>
                    </a:lnTo>
                    <a:lnTo>
                      <a:pt x="1959" y="647"/>
                    </a:lnTo>
                    <a:lnTo>
                      <a:pt x="1974" y="646"/>
                    </a:lnTo>
                    <a:lnTo>
                      <a:pt x="1991" y="645"/>
                    </a:lnTo>
                    <a:lnTo>
                      <a:pt x="2008" y="644"/>
                    </a:lnTo>
                    <a:lnTo>
                      <a:pt x="2025" y="643"/>
                    </a:lnTo>
                    <a:lnTo>
                      <a:pt x="2040" y="645"/>
                    </a:lnTo>
                    <a:lnTo>
                      <a:pt x="2051" y="647"/>
                    </a:lnTo>
                    <a:lnTo>
                      <a:pt x="2061" y="651"/>
                    </a:lnTo>
                    <a:lnTo>
                      <a:pt x="2070" y="653"/>
                    </a:lnTo>
                    <a:lnTo>
                      <a:pt x="2078" y="657"/>
                    </a:lnTo>
                    <a:lnTo>
                      <a:pt x="2086" y="659"/>
                    </a:lnTo>
                    <a:lnTo>
                      <a:pt x="2097" y="662"/>
                    </a:lnTo>
                    <a:lnTo>
                      <a:pt x="2112" y="664"/>
                    </a:lnTo>
                    <a:lnTo>
                      <a:pt x="2125" y="666"/>
                    </a:lnTo>
                    <a:lnTo>
                      <a:pt x="2134" y="669"/>
                    </a:lnTo>
                    <a:lnTo>
                      <a:pt x="2143" y="672"/>
                    </a:lnTo>
                    <a:lnTo>
                      <a:pt x="2154" y="675"/>
                    </a:lnTo>
                    <a:lnTo>
                      <a:pt x="2168" y="676"/>
                    </a:lnTo>
                    <a:lnTo>
                      <a:pt x="2184" y="679"/>
                    </a:lnTo>
                    <a:lnTo>
                      <a:pt x="2198" y="680"/>
                    </a:lnTo>
                    <a:lnTo>
                      <a:pt x="2210" y="677"/>
                    </a:lnTo>
                    <a:lnTo>
                      <a:pt x="2217" y="677"/>
                    </a:lnTo>
                    <a:lnTo>
                      <a:pt x="2221" y="681"/>
                    </a:lnTo>
                    <a:lnTo>
                      <a:pt x="2225" y="684"/>
                    </a:lnTo>
                    <a:lnTo>
                      <a:pt x="2228" y="688"/>
                    </a:lnTo>
                    <a:lnTo>
                      <a:pt x="2233" y="691"/>
                    </a:lnTo>
                    <a:lnTo>
                      <a:pt x="2240" y="694"/>
                    </a:lnTo>
                    <a:lnTo>
                      <a:pt x="2245" y="697"/>
                    </a:lnTo>
                    <a:lnTo>
                      <a:pt x="2256" y="697"/>
                    </a:lnTo>
                    <a:lnTo>
                      <a:pt x="2264" y="694"/>
                    </a:lnTo>
                    <a:lnTo>
                      <a:pt x="2274" y="691"/>
                    </a:lnTo>
                    <a:lnTo>
                      <a:pt x="2285" y="690"/>
                    </a:lnTo>
                    <a:lnTo>
                      <a:pt x="2288" y="694"/>
                    </a:lnTo>
                    <a:lnTo>
                      <a:pt x="2292" y="697"/>
                    </a:lnTo>
                    <a:lnTo>
                      <a:pt x="2295" y="700"/>
                    </a:lnTo>
                    <a:lnTo>
                      <a:pt x="2298" y="704"/>
                    </a:lnTo>
                    <a:lnTo>
                      <a:pt x="2309" y="705"/>
                    </a:lnTo>
                    <a:lnTo>
                      <a:pt x="2319" y="703"/>
                    </a:lnTo>
                    <a:lnTo>
                      <a:pt x="2320" y="699"/>
                    </a:lnTo>
                    <a:lnTo>
                      <a:pt x="2323" y="697"/>
                    </a:lnTo>
                    <a:lnTo>
                      <a:pt x="2326" y="694"/>
                    </a:lnTo>
                    <a:lnTo>
                      <a:pt x="2330" y="690"/>
                    </a:lnTo>
                    <a:lnTo>
                      <a:pt x="2333" y="687"/>
                    </a:lnTo>
                    <a:lnTo>
                      <a:pt x="2337" y="685"/>
                    </a:lnTo>
                    <a:lnTo>
                      <a:pt x="2341" y="689"/>
                    </a:lnTo>
                    <a:lnTo>
                      <a:pt x="2345" y="692"/>
                    </a:lnTo>
                    <a:lnTo>
                      <a:pt x="2348" y="696"/>
                    </a:lnTo>
                    <a:lnTo>
                      <a:pt x="2353" y="699"/>
                    </a:lnTo>
                    <a:lnTo>
                      <a:pt x="2357" y="697"/>
                    </a:lnTo>
                    <a:lnTo>
                      <a:pt x="2362" y="694"/>
                    </a:lnTo>
                    <a:lnTo>
                      <a:pt x="2366" y="690"/>
                    </a:lnTo>
                    <a:lnTo>
                      <a:pt x="2373" y="689"/>
                    </a:lnTo>
                    <a:lnTo>
                      <a:pt x="2390" y="690"/>
                    </a:lnTo>
                    <a:lnTo>
                      <a:pt x="2404" y="688"/>
                    </a:lnTo>
                    <a:lnTo>
                      <a:pt x="2416" y="685"/>
                    </a:lnTo>
                    <a:lnTo>
                      <a:pt x="2424" y="682"/>
                    </a:lnTo>
                    <a:lnTo>
                      <a:pt x="2430" y="680"/>
                    </a:lnTo>
                    <a:lnTo>
                      <a:pt x="2436" y="676"/>
                    </a:lnTo>
                    <a:lnTo>
                      <a:pt x="2443" y="673"/>
                    </a:lnTo>
                    <a:lnTo>
                      <a:pt x="2453" y="670"/>
                    </a:lnTo>
                    <a:lnTo>
                      <a:pt x="2466" y="668"/>
                    </a:lnTo>
                    <a:lnTo>
                      <a:pt x="2477" y="666"/>
                    </a:lnTo>
                    <a:lnTo>
                      <a:pt x="2486" y="662"/>
                    </a:lnTo>
                    <a:lnTo>
                      <a:pt x="2494" y="659"/>
                    </a:lnTo>
                    <a:lnTo>
                      <a:pt x="2501" y="657"/>
                    </a:lnTo>
                    <a:lnTo>
                      <a:pt x="2508" y="653"/>
                    </a:lnTo>
                    <a:lnTo>
                      <a:pt x="2513" y="650"/>
                    </a:lnTo>
                    <a:lnTo>
                      <a:pt x="2517" y="646"/>
                    </a:lnTo>
                    <a:lnTo>
                      <a:pt x="2522" y="644"/>
                    </a:lnTo>
                    <a:lnTo>
                      <a:pt x="2530" y="641"/>
                    </a:lnTo>
                    <a:lnTo>
                      <a:pt x="2545" y="639"/>
                    </a:lnTo>
                    <a:lnTo>
                      <a:pt x="2550" y="636"/>
                    </a:lnTo>
                    <a:lnTo>
                      <a:pt x="2554" y="632"/>
                    </a:lnTo>
                    <a:lnTo>
                      <a:pt x="2560" y="630"/>
                    </a:lnTo>
                    <a:lnTo>
                      <a:pt x="2574" y="628"/>
                    </a:lnTo>
                    <a:lnTo>
                      <a:pt x="2591" y="627"/>
                    </a:lnTo>
                    <a:lnTo>
                      <a:pt x="2610" y="627"/>
                    </a:lnTo>
                    <a:lnTo>
                      <a:pt x="2627" y="627"/>
                    </a:lnTo>
                    <a:lnTo>
                      <a:pt x="2642" y="629"/>
                    </a:lnTo>
                    <a:lnTo>
                      <a:pt x="2652" y="629"/>
                    </a:lnTo>
                    <a:lnTo>
                      <a:pt x="2661" y="626"/>
                    </a:lnTo>
                    <a:lnTo>
                      <a:pt x="2674" y="624"/>
                    </a:lnTo>
                    <a:lnTo>
                      <a:pt x="2691" y="624"/>
                    </a:lnTo>
                    <a:lnTo>
                      <a:pt x="2708" y="622"/>
                    </a:lnTo>
                    <a:lnTo>
                      <a:pt x="2724" y="621"/>
                    </a:lnTo>
                    <a:lnTo>
                      <a:pt x="2740" y="620"/>
                    </a:lnTo>
                    <a:lnTo>
                      <a:pt x="2756" y="617"/>
                    </a:lnTo>
                    <a:lnTo>
                      <a:pt x="2772" y="616"/>
                    </a:lnTo>
                    <a:lnTo>
                      <a:pt x="2787" y="615"/>
                    </a:lnTo>
                    <a:lnTo>
                      <a:pt x="2804" y="613"/>
                    </a:lnTo>
                    <a:lnTo>
                      <a:pt x="2820" y="612"/>
                    </a:lnTo>
                    <a:lnTo>
                      <a:pt x="2837" y="611"/>
                    </a:lnTo>
                    <a:lnTo>
                      <a:pt x="2853" y="608"/>
                    </a:lnTo>
                    <a:lnTo>
                      <a:pt x="2870" y="609"/>
                    </a:lnTo>
                    <a:lnTo>
                      <a:pt x="2887" y="608"/>
                    </a:lnTo>
                    <a:lnTo>
                      <a:pt x="2905" y="607"/>
                    </a:lnTo>
                    <a:lnTo>
                      <a:pt x="2921" y="606"/>
                    </a:lnTo>
                    <a:lnTo>
                      <a:pt x="2938" y="605"/>
                    </a:lnTo>
                    <a:lnTo>
                      <a:pt x="2955" y="604"/>
                    </a:lnTo>
                    <a:lnTo>
                      <a:pt x="2973" y="602"/>
                    </a:lnTo>
                    <a:lnTo>
                      <a:pt x="2990" y="601"/>
                    </a:lnTo>
                    <a:lnTo>
                      <a:pt x="3007" y="600"/>
                    </a:lnTo>
                    <a:lnTo>
                      <a:pt x="3026" y="600"/>
                    </a:lnTo>
                    <a:lnTo>
                      <a:pt x="3043" y="599"/>
                    </a:lnTo>
                    <a:lnTo>
                      <a:pt x="3061" y="599"/>
                    </a:lnTo>
                    <a:lnTo>
                      <a:pt x="3079" y="598"/>
                    </a:lnTo>
                    <a:lnTo>
                      <a:pt x="3096" y="598"/>
                    </a:lnTo>
                    <a:lnTo>
                      <a:pt x="3114" y="597"/>
                    </a:lnTo>
                    <a:lnTo>
                      <a:pt x="3132" y="596"/>
                    </a:lnTo>
                    <a:lnTo>
                      <a:pt x="3149" y="594"/>
                    </a:lnTo>
                    <a:lnTo>
                      <a:pt x="3166" y="593"/>
                    </a:lnTo>
                    <a:lnTo>
                      <a:pt x="3183" y="593"/>
                    </a:lnTo>
                    <a:lnTo>
                      <a:pt x="3201" y="592"/>
                    </a:lnTo>
                    <a:lnTo>
                      <a:pt x="3219" y="591"/>
                    </a:lnTo>
                    <a:lnTo>
                      <a:pt x="3236" y="591"/>
                    </a:lnTo>
                    <a:lnTo>
                      <a:pt x="3255" y="591"/>
                    </a:lnTo>
                    <a:lnTo>
                      <a:pt x="3273" y="590"/>
                    </a:lnTo>
                    <a:lnTo>
                      <a:pt x="3291" y="590"/>
                    </a:lnTo>
                    <a:lnTo>
                      <a:pt x="3309" y="590"/>
                    </a:lnTo>
                    <a:lnTo>
                      <a:pt x="3326" y="589"/>
                    </a:lnTo>
                    <a:lnTo>
                      <a:pt x="3342" y="590"/>
                    </a:lnTo>
                    <a:lnTo>
                      <a:pt x="3360" y="589"/>
                    </a:lnTo>
                    <a:lnTo>
                      <a:pt x="3378" y="589"/>
                    </a:lnTo>
                    <a:lnTo>
                      <a:pt x="3395" y="589"/>
                    </a:lnTo>
                    <a:lnTo>
                      <a:pt x="3414" y="588"/>
                    </a:lnTo>
                    <a:lnTo>
                      <a:pt x="3430" y="586"/>
                    </a:lnTo>
                    <a:lnTo>
                      <a:pt x="3447" y="588"/>
                    </a:lnTo>
                    <a:lnTo>
                      <a:pt x="3462" y="590"/>
                    </a:lnTo>
                    <a:lnTo>
                      <a:pt x="3480" y="591"/>
                    </a:lnTo>
                    <a:lnTo>
                      <a:pt x="3490" y="593"/>
                    </a:lnTo>
                    <a:lnTo>
                      <a:pt x="3501" y="596"/>
                    </a:lnTo>
                    <a:lnTo>
                      <a:pt x="3513" y="598"/>
                    </a:lnTo>
                    <a:lnTo>
                      <a:pt x="3521" y="601"/>
                    </a:lnTo>
                    <a:lnTo>
                      <a:pt x="3529" y="605"/>
                    </a:lnTo>
                    <a:lnTo>
                      <a:pt x="3535" y="607"/>
                    </a:lnTo>
                    <a:lnTo>
                      <a:pt x="3539" y="611"/>
                    </a:lnTo>
                    <a:lnTo>
                      <a:pt x="3544" y="614"/>
                    </a:lnTo>
                    <a:lnTo>
                      <a:pt x="3549" y="617"/>
                    </a:lnTo>
                    <a:lnTo>
                      <a:pt x="3552" y="621"/>
                    </a:lnTo>
                    <a:lnTo>
                      <a:pt x="3556" y="623"/>
                    </a:lnTo>
                    <a:lnTo>
                      <a:pt x="3559" y="627"/>
                    </a:lnTo>
                    <a:lnTo>
                      <a:pt x="3562" y="630"/>
                    </a:lnTo>
                    <a:lnTo>
                      <a:pt x="3566" y="634"/>
                    </a:lnTo>
                    <a:lnTo>
                      <a:pt x="3568" y="637"/>
                    </a:lnTo>
                    <a:lnTo>
                      <a:pt x="3571" y="641"/>
                    </a:lnTo>
                    <a:lnTo>
                      <a:pt x="3574" y="644"/>
                    </a:lnTo>
                    <a:lnTo>
                      <a:pt x="3576" y="646"/>
                    </a:lnTo>
                    <a:lnTo>
                      <a:pt x="3580" y="650"/>
                    </a:lnTo>
                    <a:lnTo>
                      <a:pt x="3582" y="653"/>
                    </a:lnTo>
                    <a:lnTo>
                      <a:pt x="3584" y="657"/>
                    </a:lnTo>
                    <a:lnTo>
                      <a:pt x="3587" y="660"/>
                    </a:lnTo>
                    <a:lnTo>
                      <a:pt x="3590" y="664"/>
                    </a:lnTo>
                    <a:lnTo>
                      <a:pt x="3592" y="667"/>
                    </a:lnTo>
                    <a:lnTo>
                      <a:pt x="3595" y="669"/>
                    </a:lnTo>
                    <a:lnTo>
                      <a:pt x="3597" y="673"/>
                    </a:lnTo>
                    <a:lnTo>
                      <a:pt x="3599" y="676"/>
                    </a:lnTo>
                    <a:lnTo>
                      <a:pt x="3602" y="680"/>
                    </a:lnTo>
                    <a:lnTo>
                      <a:pt x="3604" y="683"/>
                    </a:lnTo>
                    <a:lnTo>
                      <a:pt x="3606" y="687"/>
                    </a:lnTo>
                    <a:lnTo>
                      <a:pt x="3609" y="690"/>
                    </a:lnTo>
                    <a:lnTo>
                      <a:pt x="3610" y="694"/>
                    </a:lnTo>
                    <a:lnTo>
                      <a:pt x="3612" y="696"/>
                    </a:lnTo>
                    <a:lnTo>
                      <a:pt x="3614" y="699"/>
                    </a:lnTo>
                    <a:lnTo>
                      <a:pt x="3617" y="703"/>
                    </a:lnTo>
                    <a:lnTo>
                      <a:pt x="3619" y="706"/>
                    </a:lnTo>
                    <a:lnTo>
                      <a:pt x="3621" y="710"/>
                    </a:lnTo>
                    <a:lnTo>
                      <a:pt x="3624" y="713"/>
                    </a:lnTo>
                    <a:lnTo>
                      <a:pt x="3626" y="717"/>
                    </a:lnTo>
                    <a:lnTo>
                      <a:pt x="3628" y="720"/>
                    </a:lnTo>
                    <a:lnTo>
                      <a:pt x="3630" y="722"/>
                    </a:lnTo>
                    <a:lnTo>
                      <a:pt x="3633" y="726"/>
                    </a:lnTo>
                    <a:lnTo>
                      <a:pt x="3635" y="729"/>
                    </a:lnTo>
                    <a:lnTo>
                      <a:pt x="3637" y="733"/>
                    </a:lnTo>
                    <a:lnTo>
                      <a:pt x="3639" y="736"/>
                    </a:lnTo>
                    <a:lnTo>
                      <a:pt x="3641" y="740"/>
                    </a:lnTo>
                    <a:lnTo>
                      <a:pt x="3643" y="743"/>
                    </a:lnTo>
                    <a:lnTo>
                      <a:pt x="3645" y="747"/>
                    </a:lnTo>
                    <a:lnTo>
                      <a:pt x="3648" y="749"/>
                    </a:lnTo>
                    <a:lnTo>
                      <a:pt x="3649" y="752"/>
                    </a:lnTo>
                    <a:lnTo>
                      <a:pt x="3651" y="756"/>
                    </a:lnTo>
                    <a:lnTo>
                      <a:pt x="3653" y="759"/>
                    </a:lnTo>
                    <a:lnTo>
                      <a:pt x="3656" y="763"/>
                    </a:lnTo>
                    <a:lnTo>
                      <a:pt x="3658" y="766"/>
                    </a:lnTo>
                    <a:lnTo>
                      <a:pt x="3659" y="770"/>
                    </a:lnTo>
                    <a:lnTo>
                      <a:pt x="3662" y="773"/>
                    </a:lnTo>
                    <a:lnTo>
                      <a:pt x="3664" y="775"/>
                    </a:lnTo>
                    <a:lnTo>
                      <a:pt x="3666" y="779"/>
                    </a:lnTo>
                    <a:lnTo>
                      <a:pt x="3667" y="782"/>
                    </a:lnTo>
                    <a:lnTo>
                      <a:pt x="3670" y="786"/>
                    </a:lnTo>
                    <a:lnTo>
                      <a:pt x="3671" y="789"/>
                    </a:lnTo>
                    <a:lnTo>
                      <a:pt x="3673" y="793"/>
                    </a:lnTo>
                    <a:lnTo>
                      <a:pt x="3674" y="796"/>
                    </a:lnTo>
                    <a:lnTo>
                      <a:pt x="3677" y="800"/>
                    </a:lnTo>
                    <a:lnTo>
                      <a:pt x="3678" y="803"/>
                    </a:lnTo>
                    <a:lnTo>
                      <a:pt x="3679" y="805"/>
                    </a:lnTo>
                    <a:lnTo>
                      <a:pt x="3681" y="809"/>
                    </a:lnTo>
                    <a:lnTo>
                      <a:pt x="3682" y="812"/>
                    </a:lnTo>
                    <a:lnTo>
                      <a:pt x="3685" y="816"/>
                    </a:lnTo>
                    <a:lnTo>
                      <a:pt x="3687" y="819"/>
                    </a:lnTo>
                    <a:lnTo>
                      <a:pt x="3688" y="823"/>
                    </a:lnTo>
                    <a:lnTo>
                      <a:pt x="3690" y="826"/>
                    </a:lnTo>
                    <a:lnTo>
                      <a:pt x="3692" y="830"/>
                    </a:lnTo>
                    <a:lnTo>
                      <a:pt x="3693" y="832"/>
                    </a:lnTo>
                    <a:lnTo>
                      <a:pt x="3695" y="835"/>
                    </a:lnTo>
                    <a:lnTo>
                      <a:pt x="3696" y="839"/>
                    </a:lnTo>
                    <a:lnTo>
                      <a:pt x="3698" y="842"/>
                    </a:lnTo>
                    <a:lnTo>
                      <a:pt x="3700" y="846"/>
                    </a:lnTo>
                    <a:lnTo>
                      <a:pt x="3702" y="849"/>
                    </a:lnTo>
                    <a:lnTo>
                      <a:pt x="3703" y="853"/>
                    </a:lnTo>
                    <a:lnTo>
                      <a:pt x="3704" y="856"/>
                    </a:lnTo>
                    <a:lnTo>
                      <a:pt x="3706" y="860"/>
                    </a:lnTo>
                    <a:lnTo>
                      <a:pt x="3708" y="862"/>
                    </a:lnTo>
                    <a:lnTo>
                      <a:pt x="3710" y="865"/>
                    </a:lnTo>
                    <a:lnTo>
                      <a:pt x="3711" y="869"/>
                    </a:lnTo>
                    <a:lnTo>
                      <a:pt x="3712" y="872"/>
                    </a:lnTo>
                    <a:lnTo>
                      <a:pt x="3715" y="876"/>
                    </a:lnTo>
                    <a:lnTo>
                      <a:pt x="3716" y="879"/>
                    </a:lnTo>
                    <a:lnTo>
                      <a:pt x="3717" y="883"/>
                    </a:lnTo>
                    <a:lnTo>
                      <a:pt x="3719" y="886"/>
                    </a:lnTo>
                    <a:lnTo>
                      <a:pt x="3720" y="888"/>
                    </a:lnTo>
                    <a:lnTo>
                      <a:pt x="3721" y="892"/>
                    </a:lnTo>
                    <a:lnTo>
                      <a:pt x="3724" y="895"/>
                    </a:lnTo>
                    <a:lnTo>
                      <a:pt x="3725" y="899"/>
                    </a:lnTo>
                    <a:lnTo>
                      <a:pt x="3726" y="902"/>
                    </a:lnTo>
                    <a:lnTo>
                      <a:pt x="3727" y="906"/>
                    </a:lnTo>
                    <a:lnTo>
                      <a:pt x="3730" y="909"/>
                    </a:lnTo>
                    <a:lnTo>
                      <a:pt x="3731" y="913"/>
                    </a:lnTo>
                    <a:lnTo>
                      <a:pt x="3732" y="916"/>
                    </a:lnTo>
                    <a:lnTo>
                      <a:pt x="3733" y="918"/>
                    </a:lnTo>
                    <a:lnTo>
                      <a:pt x="3734" y="922"/>
                    </a:lnTo>
                    <a:lnTo>
                      <a:pt x="3735" y="925"/>
                    </a:lnTo>
                    <a:lnTo>
                      <a:pt x="3736" y="929"/>
                    </a:lnTo>
                    <a:lnTo>
                      <a:pt x="3738" y="932"/>
                    </a:lnTo>
                    <a:lnTo>
                      <a:pt x="3740" y="936"/>
                    </a:lnTo>
                    <a:lnTo>
                      <a:pt x="3741" y="939"/>
                    </a:lnTo>
                    <a:lnTo>
                      <a:pt x="3742" y="942"/>
                    </a:lnTo>
                    <a:lnTo>
                      <a:pt x="3743" y="946"/>
                    </a:lnTo>
                    <a:lnTo>
                      <a:pt x="3745" y="948"/>
                    </a:lnTo>
                    <a:lnTo>
                      <a:pt x="3747" y="952"/>
                    </a:lnTo>
                    <a:lnTo>
                      <a:pt x="3748" y="955"/>
                    </a:lnTo>
                    <a:lnTo>
                      <a:pt x="3749" y="959"/>
                    </a:lnTo>
                    <a:lnTo>
                      <a:pt x="3751" y="962"/>
                    </a:lnTo>
                    <a:lnTo>
                      <a:pt x="3753" y="966"/>
                    </a:lnTo>
                    <a:lnTo>
                      <a:pt x="3754" y="969"/>
                    </a:lnTo>
                    <a:lnTo>
                      <a:pt x="3756" y="972"/>
                    </a:lnTo>
                    <a:lnTo>
                      <a:pt x="3757" y="976"/>
                    </a:lnTo>
                    <a:lnTo>
                      <a:pt x="3759" y="978"/>
                    </a:lnTo>
                    <a:lnTo>
                      <a:pt x="3761" y="982"/>
                    </a:lnTo>
                    <a:lnTo>
                      <a:pt x="3763" y="985"/>
                    </a:lnTo>
                    <a:lnTo>
                      <a:pt x="3764" y="989"/>
                    </a:lnTo>
                    <a:lnTo>
                      <a:pt x="3766" y="992"/>
                    </a:lnTo>
                    <a:lnTo>
                      <a:pt x="3769" y="996"/>
                    </a:lnTo>
                    <a:lnTo>
                      <a:pt x="3770" y="999"/>
                    </a:lnTo>
                    <a:lnTo>
                      <a:pt x="3772" y="1002"/>
                    </a:lnTo>
                    <a:lnTo>
                      <a:pt x="3773" y="1005"/>
                    </a:lnTo>
                    <a:lnTo>
                      <a:pt x="3776" y="1008"/>
                    </a:lnTo>
                    <a:lnTo>
                      <a:pt x="3778" y="1012"/>
                    </a:lnTo>
                    <a:lnTo>
                      <a:pt x="3779" y="1015"/>
                    </a:lnTo>
                    <a:lnTo>
                      <a:pt x="3781" y="1019"/>
                    </a:lnTo>
                    <a:lnTo>
                      <a:pt x="3784" y="1022"/>
                    </a:lnTo>
                    <a:lnTo>
                      <a:pt x="3786" y="1025"/>
                    </a:lnTo>
                    <a:lnTo>
                      <a:pt x="3787" y="1029"/>
                    </a:lnTo>
                    <a:lnTo>
                      <a:pt x="3789" y="1031"/>
                    </a:lnTo>
                    <a:lnTo>
                      <a:pt x="3792" y="1035"/>
                    </a:lnTo>
                    <a:lnTo>
                      <a:pt x="3794" y="1038"/>
                    </a:lnTo>
                    <a:lnTo>
                      <a:pt x="3795" y="1042"/>
                    </a:lnTo>
                    <a:lnTo>
                      <a:pt x="3798" y="1045"/>
                    </a:lnTo>
                    <a:lnTo>
                      <a:pt x="3800" y="1049"/>
                    </a:lnTo>
                    <a:lnTo>
                      <a:pt x="3802" y="1052"/>
                    </a:lnTo>
                    <a:lnTo>
                      <a:pt x="3804" y="1055"/>
                    </a:lnTo>
                    <a:lnTo>
                      <a:pt x="3806" y="1058"/>
                    </a:lnTo>
                    <a:lnTo>
                      <a:pt x="3808" y="1061"/>
                    </a:lnTo>
                    <a:lnTo>
                      <a:pt x="3810" y="1065"/>
                    </a:lnTo>
                    <a:lnTo>
                      <a:pt x="3812" y="1068"/>
                    </a:lnTo>
                    <a:lnTo>
                      <a:pt x="3816" y="1072"/>
                    </a:lnTo>
                    <a:lnTo>
                      <a:pt x="3818" y="1075"/>
                    </a:lnTo>
                    <a:lnTo>
                      <a:pt x="3821" y="1078"/>
                    </a:lnTo>
                    <a:lnTo>
                      <a:pt x="3823" y="1082"/>
                    </a:lnTo>
                    <a:lnTo>
                      <a:pt x="3825" y="1084"/>
                    </a:lnTo>
                    <a:lnTo>
                      <a:pt x="3827" y="1088"/>
                    </a:lnTo>
                    <a:lnTo>
                      <a:pt x="3830" y="1091"/>
                    </a:lnTo>
                    <a:lnTo>
                      <a:pt x="3832" y="1095"/>
                    </a:lnTo>
                    <a:lnTo>
                      <a:pt x="3834" y="1098"/>
                    </a:lnTo>
                    <a:lnTo>
                      <a:pt x="3837" y="1102"/>
                    </a:lnTo>
                    <a:lnTo>
                      <a:pt x="3839" y="1105"/>
                    </a:lnTo>
                    <a:lnTo>
                      <a:pt x="3841" y="1108"/>
                    </a:lnTo>
                    <a:lnTo>
                      <a:pt x="3844" y="1111"/>
                    </a:lnTo>
                    <a:lnTo>
                      <a:pt x="3846" y="1114"/>
                    </a:lnTo>
                    <a:lnTo>
                      <a:pt x="3849" y="1118"/>
                    </a:lnTo>
                    <a:lnTo>
                      <a:pt x="3852" y="1121"/>
                    </a:lnTo>
                    <a:lnTo>
                      <a:pt x="3854" y="1125"/>
                    </a:lnTo>
                    <a:lnTo>
                      <a:pt x="3856" y="1128"/>
                    </a:lnTo>
                    <a:lnTo>
                      <a:pt x="3857" y="1132"/>
                    </a:lnTo>
                    <a:lnTo>
                      <a:pt x="3859" y="1134"/>
                    </a:lnTo>
                    <a:lnTo>
                      <a:pt x="3861" y="1137"/>
                    </a:lnTo>
                    <a:lnTo>
                      <a:pt x="3862" y="1141"/>
                    </a:lnTo>
                    <a:lnTo>
                      <a:pt x="3863" y="1144"/>
                    </a:lnTo>
                    <a:lnTo>
                      <a:pt x="3865" y="1148"/>
                    </a:lnTo>
                    <a:lnTo>
                      <a:pt x="3868" y="1151"/>
                    </a:lnTo>
                    <a:lnTo>
                      <a:pt x="3870" y="1155"/>
                    </a:lnTo>
                    <a:lnTo>
                      <a:pt x="3872" y="1158"/>
                    </a:lnTo>
                    <a:lnTo>
                      <a:pt x="3875" y="1161"/>
                    </a:lnTo>
                    <a:lnTo>
                      <a:pt x="3877" y="1164"/>
                    </a:lnTo>
                    <a:lnTo>
                      <a:pt x="3879" y="1167"/>
                    </a:lnTo>
                    <a:lnTo>
                      <a:pt x="3880" y="1171"/>
                    </a:lnTo>
                    <a:lnTo>
                      <a:pt x="3883" y="1174"/>
                    </a:lnTo>
                    <a:lnTo>
                      <a:pt x="3885" y="1178"/>
                    </a:lnTo>
                    <a:lnTo>
                      <a:pt x="3887" y="1181"/>
                    </a:lnTo>
                    <a:lnTo>
                      <a:pt x="3890" y="1185"/>
                    </a:lnTo>
                    <a:lnTo>
                      <a:pt x="3892" y="1187"/>
                    </a:lnTo>
                    <a:lnTo>
                      <a:pt x="3895" y="1190"/>
                    </a:lnTo>
                    <a:lnTo>
                      <a:pt x="3898" y="1194"/>
                    </a:lnTo>
                    <a:lnTo>
                      <a:pt x="3901" y="1197"/>
                    </a:lnTo>
                    <a:lnTo>
                      <a:pt x="3904" y="1201"/>
                    </a:lnTo>
                    <a:lnTo>
                      <a:pt x="3907" y="1204"/>
                    </a:lnTo>
                    <a:lnTo>
                      <a:pt x="3910" y="1208"/>
                    </a:lnTo>
                    <a:lnTo>
                      <a:pt x="3913" y="1210"/>
                    </a:lnTo>
                    <a:lnTo>
                      <a:pt x="3916" y="1213"/>
                    </a:lnTo>
                    <a:lnTo>
                      <a:pt x="3921" y="1217"/>
                    </a:lnTo>
                    <a:lnTo>
                      <a:pt x="3924" y="1220"/>
                    </a:lnTo>
                    <a:lnTo>
                      <a:pt x="3929" y="1224"/>
                    </a:lnTo>
                    <a:lnTo>
                      <a:pt x="3933" y="1227"/>
                    </a:lnTo>
                    <a:lnTo>
                      <a:pt x="3938" y="1229"/>
                    </a:lnTo>
                    <a:lnTo>
                      <a:pt x="3944" y="1233"/>
                    </a:lnTo>
                    <a:lnTo>
                      <a:pt x="3950" y="1236"/>
                    </a:lnTo>
                    <a:lnTo>
                      <a:pt x="3958" y="1239"/>
                    </a:lnTo>
                    <a:lnTo>
                      <a:pt x="3967" y="1242"/>
                    </a:lnTo>
                    <a:lnTo>
                      <a:pt x="3976" y="1244"/>
                    </a:lnTo>
                    <a:lnTo>
                      <a:pt x="3986" y="1248"/>
                    </a:lnTo>
                    <a:lnTo>
                      <a:pt x="3998" y="1250"/>
                    </a:lnTo>
                    <a:lnTo>
                      <a:pt x="4004" y="1254"/>
                    </a:lnTo>
                    <a:lnTo>
                      <a:pt x="4005" y="1257"/>
                    </a:lnTo>
                    <a:lnTo>
                      <a:pt x="4005" y="1261"/>
                    </a:lnTo>
                    <a:lnTo>
                      <a:pt x="4006" y="1263"/>
                    </a:lnTo>
                    <a:lnTo>
                      <a:pt x="4006" y="1266"/>
                    </a:lnTo>
                    <a:lnTo>
                      <a:pt x="4007" y="1270"/>
                    </a:lnTo>
                    <a:lnTo>
                      <a:pt x="675" y="1270"/>
                    </a:lnTo>
                    <a:lnTo>
                      <a:pt x="676" y="1265"/>
                    </a:lnTo>
                    <a:lnTo>
                      <a:pt x="677" y="1262"/>
                    </a:lnTo>
                    <a:lnTo>
                      <a:pt x="678" y="1257"/>
                    </a:lnTo>
                    <a:lnTo>
                      <a:pt x="680" y="1253"/>
                    </a:lnTo>
                    <a:lnTo>
                      <a:pt x="681" y="1248"/>
                    </a:lnTo>
                    <a:lnTo>
                      <a:pt x="682" y="1244"/>
                    </a:lnTo>
                    <a:lnTo>
                      <a:pt x="683" y="1240"/>
                    </a:lnTo>
                    <a:lnTo>
                      <a:pt x="684" y="1235"/>
                    </a:lnTo>
                    <a:lnTo>
                      <a:pt x="685" y="1231"/>
                    </a:lnTo>
                    <a:lnTo>
                      <a:pt x="687" y="1227"/>
                    </a:lnTo>
                    <a:lnTo>
                      <a:pt x="687" y="1223"/>
                    </a:lnTo>
                    <a:lnTo>
                      <a:pt x="688" y="1218"/>
                    </a:lnTo>
                    <a:lnTo>
                      <a:pt x="688" y="1213"/>
                    </a:lnTo>
                    <a:lnTo>
                      <a:pt x="688" y="1210"/>
                    </a:lnTo>
                    <a:lnTo>
                      <a:pt x="689" y="1205"/>
                    </a:lnTo>
                    <a:lnTo>
                      <a:pt x="689" y="1201"/>
                    </a:lnTo>
                    <a:lnTo>
                      <a:pt x="689" y="1196"/>
                    </a:lnTo>
                    <a:lnTo>
                      <a:pt x="689" y="1193"/>
                    </a:lnTo>
                    <a:lnTo>
                      <a:pt x="690" y="1188"/>
                    </a:lnTo>
                    <a:lnTo>
                      <a:pt x="690" y="1183"/>
                    </a:lnTo>
                    <a:lnTo>
                      <a:pt x="690" y="1179"/>
                    </a:lnTo>
                    <a:lnTo>
                      <a:pt x="690" y="1175"/>
                    </a:lnTo>
                    <a:lnTo>
                      <a:pt x="690" y="1171"/>
                    </a:lnTo>
                    <a:lnTo>
                      <a:pt x="691" y="1166"/>
                    </a:lnTo>
                    <a:lnTo>
                      <a:pt x="691" y="1161"/>
                    </a:lnTo>
                    <a:lnTo>
                      <a:pt x="691" y="1158"/>
                    </a:lnTo>
                    <a:lnTo>
                      <a:pt x="692" y="1153"/>
                    </a:lnTo>
                    <a:lnTo>
                      <a:pt x="692" y="1149"/>
                    </a:lnTo>
                    <a:lnTo>
                      <a:pt x="692" y="1144"/>
                    </a:lnTo>
                    <a:lnTo>
                      <a:pt x="693" y="1141"/>
                    </a:lnTo>
                    <a:lnTo>
                      <a:pt x="693" y="1136"/>
                    </a:lnTo>
                    <a:lnTo>
                      <a:pt x="695" y="1132"/>
                    </a:lnTo>
                    <a:lnTo>
                      <a:pt x="695" y="1127"/>
                    </a:lnTo>
                    <a:lnTo>
                      <a:pt x="695" y="1123"/>
                    </a:lnTo>
                    <a:lnTo>
                      <a:pt x="696" y="1119"/>
                    </a:lnTo>
                    <a:lnTo>
                      <a:pt x="696" y="1114"/>
                    </a:lnTo>
                    <a:lnTo>
                      <a:pt x="696" y="1110"/>
                    </a:lnTo>
                    <a:lnTo>
                      <a:pt x="697" y="1106"/>
                    </a:lnTo>
                    <a:lnTo>
                      <a:pt x="697" y="1102"/>
                    </a:lnTo>
                    <a:lnTo>
                      <a:pt x="697" y="1097"/>
                    </a:lnTo>
                    <a:lnTo>
                      <a:pt x="698" y="1092"/>
                    </a:lnTo>
                    <a:lnTo>
                      <a:pt x="698" y="1089"/>
                    </a:lnTo>
                    <a:lnTo>
                      <a:pt x="698" y="1084"/>
                    </a:lnTo>
                    <a:lnTo>
                      <a:pt x="699" y="1080"/>
                    </a:lnTo>
                    <a:lnTo>
                      <a:pt x="700" y="1075"/>
                    </a:lnTo>
                    <a:lnTo>
                      <a:pt x="700" y="1072"/>
                    </a:lnTo>
                    <a:lnTo>
                      <a:pt x="702" y="1067"/>
                    </a:lnTo>
                    <a:lnTo>
                      <a:pt x="702" y="1062"/>
                    </a:lnTo>
                    <a:lnTo>
                      <a:pt x="703" y="1058"/>
                    </a:lnTo>
                    <a:lnTo>
                      <a:pt x="703" y="1054"/>
                    </a:lnTo>
                    <a:lnTo>
                      <a:pt x="703" y="1050"/>
                    </a:lnTo>
                    <a:lnTo>
                      <a:pt x="703" y="1045"/>
                    </a:lnTo>
                    <a:lnTo>
                      <a:pt x="704" y="1040"/>
                    </a:lnTo>
                    <a:lnTo>
                      <a:pt x="704" y="1037"/>
                    </a:lnTo>
                    <a:lnTo>
                      <a:pt x="703" y="1032"/>
                    </a:lnTo>
                    <a:lnTo>
                      <a:pt x="703" y="1028"/>
                    </a:lnTo>
                    <a:lnTo>
                      <a:pt x="703" y="1023"/>
                    </a:lnTo>
                    <a:lnTo>
                      <a:pt x="703" y="1020"/>
                    </a:lnTo>
                    <a:lnTo>
                      <a:pt x="702" y="1015"/>
                    </a:lnTo>
                    <a:lnTo>
                      <a:pt x="700" y="1010"/>
                    </a:lnTo>
                    <a:lnTo>
                      <a:pt x="699" y="1006"/>
                    </a:lnTo>
                    <a:lnTo>
                      <a:pt x="698" y="1002"/>
                    </a:lnTo>
                    <a:lnTo>
                      <a:pt x="697" y="998"/>
                    </a:lnTo>
                    <a:lnTo>
                      <a:pt x="695" y="993"/>
                    </a:lnTo>
                    <a:lnTo>
                      <a:pt x="692" y="989"/>
                    </a:lnTo>
                    <a:lnTo>
                      <a:pt x="690" y="985"/>
                    </a:lnTo>
                    <a:lnTo>
                      <a:pt x="688" y="981"/>
                    </a:lnTo>
                    <a:lnTo>
                      <a:pt x="685" y="976"/>
                    </a:lnTo>
                    <a:lnTo>
                      <a:pt x="684" y="971"/>
                    </a:lnTo>
                    <a:lnTo>
                      <a:pt x="682" y="968"/>
                    </a:lnTo>
                    <a:lnTo>
                      <a:pt x="680" y="963"/>
                    </a:lnTo>
                    <a:lnTo>
                      <a:pt x="678" y="959"/>
                    </a:lnTo>
                    <a:lnTo>
                      <a:pt x="677" y="955"/>
                    </a:lnTo>
                    <a:lnTo>
                      <a:pt x="676" y="951"/>
                    </a:lnTo>
                    <a:lnTo>
                      <a:pt x="675" y="946"/>
                    </a:lnTo>
                    <a:lnTo>
                      <a:pt x="675" y="941"/>
                    </a:lnTo>
                    <a:lnTo>
                      <a:pt x="674" y="938"/>
                    </a:lnTo>
                    <a:lnTo>
                      <a:pt x="674" y="933"/>
                    </a:lnTo>
                    <a:lnTo>
                      <a:pt x="673" y="929"/>
                    </a:lnTo>
                    <a:lnTo>
                      <a:pt x="672" y="924"/>
                    </a:lnTo>
                    <a:lnTo>
                      <a:pt x="670" y="921"/>
                    </a:lnTo>
                    <a:lnTo>
                      <a:pt x="669" y="916"/>
                    </a:lnTo>
                    <a:lnTo>
                      <a:pt x="668" y="911"/>
                    </a:lnTo>
                    <a:lnTo>
                      <a:pt x="666" y="907"/>
                    </a:lnTo>
                    <a:lnTo>
                      <a:pt x="664" y="903"/>
                    </a:lnTo>
                    <a:lnTo>
                      <a:pt x="661" y="899"/>
                    </a:lnTo>
                    <a:lnTo>
                      <a:pt x="659" y="894"/>
                    </a:lnTo>
                    <a:lnTo>
                      <a:pt x="657" y="889"/>
                    </a:lnTo>
                    <a:lnTo>
                      <a:pt x="653" y="886"/>
                    </a:lnTo>
                    <a:lnTo>
                      <a:pt x="650" y="881"/>
                    </a:lnTo>
                    <a:lnTo>
                      <a:pt x="646" y="877"/>
                    </a:lnTo>
                    <a:lnTo>
                      <a:pt x="640" y="873"/>
                    </a:lnTo>
                    <a:lnTo>
                      <a:pt x="635" y="869"/>
                    </a:lnTo>
                    <a:lnTo>
                      <a:pt x="628" y="864"/>
                    </a:lnTo>
                    <a:lnTo>
                      <a:pt x="622" y="861"/>
                    </a:lnTo>
                    <a:lnTo>
                      <a:pt x="617" y="856"/>
                    </a:lnTo>
                    <a:lnTo>
                      <a:pt x="614" y="851"/>
                    </a:lnTo>
                    <a:lnTo>
                      <a:pt x="611" y="848"/>
                    </a:lnTo>
                    <a:lnTo>
                      <a:pt x="607" y="843"/>
                    </a:lnTo>
                    <a:lnTo>
                      <a:pt x="604" y="839"/>
                    </a:lnTo>
                    <a:lnTo>
                      <a:pt x="599" y="835"/>
                    </a:lnTo>
                    <a:lnTo>
                      <a:pt x="593" y="831"/>
                    </a:lnTo>
                    <a:lnTo>
                      <a:pt x="587" y="826"/>
                    </a:lnTo>
                    <a:lnTo>
                      <a:pt x="579" y="823"/>
                    </a:lnTo>
                    <a:lnTo>
                      <a:pt x="568" y="818"/>
                    </a:lnTo>
                    <a:lnTo>
                      <a:pt x="561" y="815"/>
                    </a:lnTo>
                    <a:lnTo>
                      <a:pt x="553" y="810"/>
                    </a:lnTo>
                    <a:lnTo>
                      <a:pt x="546" y="806"/>
                    </a:lnTo>
                    <a:lnTo>
                      <a:pt x="539" y="802"/>
                    </a:lnTo>
                    <a:lnTo>
                      <a:pt x="532" y="798"/>
                    </a:lnTo>
                    <a:lnTo>
                      <a:pt x="525" y="794"/>
                    </a:lnTo>
                    <a:lnTo>
                      <a:pt x="517" y="789"/>
                    </a:lnTo>
                    <a:lnTo>
                      <a:pt x="513" y="786"/>
                    </a:lnTo>
                    <a:lnTo>
                      <a:pt x="510" y="781"/>
                    </a:lnTo>
                    <a:lnTo>
                      <a:pt x="508" y="777"/>
                    </a:lnTo>
                    <a:lnTo>
                      <a:pt x="504" y="773"/>
                    </a:lnTo>
                    <a:lnTo>
                      <a:pt x="502" y="768"/>
                    </a:lnTo>
                    <a:lnTo>
                      <a:pt x="500" y="764"/>
                    </a:lnTo>
                    <a:lnTo>
                      <a:pt x="496" y="759"/>
                    </a:lnTo>
                    <a:lnTo>
                      <a:pt x="494" y="756"/>
                    </a:lnTo>
                    <a:lnTo>
                      <a:pt x="491" y="751"/>
                    </a:lnTo>
                    <a:lnTo>
                      <a:pt x="485" y="747"/>
                    </a:lnTo>
                    <a:lnTo>
                      <a:pt x="479" y="743"/>
                    </a:lnTo>
                    <a:lnTo>
                      <a:pt x="469" y="738"/>
                    </a:lnTo>
                    <a:lnTo>
                      <a:pt x="458" y="735"/>
                    </a:lnTo>
                    <a:lnTo>
                      <a:pt x="449" y="732"/>
                    </a:lnTo>
                    <a:lnTo>
                      <a:pt x="445" y="727"/>
                    </a:lnTo>
                    <a:lnTo>
                      <a:pt x="441" y="722"/>
                    </a:lnTo>
                    <a:lnTo>
                      <a:pt x="439" y="718"/>
                    </a:lnTo>
                    <a:lnTo>
                      <a:pt x="435" y="714"/>
                    </a:lnTo>
                    <a:lnTo>
                      <a:pt x="433" y="710"/>
                    </a:lnTo>
                    <a:lnTo>
                      <a:pt x="431" y="705"/>
                    </a:lnTo>
                    <a:lnTo>
                      <a:pt x="428" y="700"/>
                    </a:lnTo>
                    <a:lnTo>
                      <a:pt x="425" y="697"/>
                    </a:lnTo>
                    <a:lnTo>
                      <a:pt x="420" y="692"/>
                    </a:lnTo>
                    <a:lnTo>
                      <a:pt x="415" y="688"/>
                    </a:lnTo>
                    <a:lnTo>
                      <a:pt x="409" y="684"/>
                    </a:lnTo>
                    <a:lnTo>
                      <a:pt x="404" y="680"/>
                    </a:lnTo>
                    <a:lnTo>
                      <a:pt x="402" y="675"/>
                    </a:lnTo>
                    <a:lnTo>
                      <a:pt x="400" y="672"/>
                    </a:lnTo>
                    <a:lnTo>
                      <a:pt x="397" y="667"/>
                    </a:lnTo>
                    <a:lnTo>
                      <a:pt x="395" y="662"/>
                    </a:lnTo>
                    <a:lnTo>
                      <a:pt x="394" y="658"/>
                    </a:lnTo>
                    <a:lnTo>
                      <a:pt x="393" y="654"/>
                    </a:lnTo>
                    <a:lnTo>
                      <a:pt x="393" y="650"/>
                    </a:lnTo>
                    <a:lnTo>
                      <a:pt x="393" y="645"/>
                    </a:lnTo>
                    <a:lnTo>
                      <a:pt x="392" y="641"/>
                    </a:lnTo>
                    <a:lnTo>
                      <a:pt x="392" y="637"/>
                    </a:lnTo>
                    <a:lnTo>
                      <a:pt x="390" y="632"/>
                    </a:lnTo>
                    <a:lnTo>
                      <a:pt x="390" y="628"/>
                    </a:lnTo>
                    <a:lnTo>
                      <a:pt x="389" y="623"/>
                    </a:lnTo>
                    <a:lnTo>
                      <a:pt x="388" y="620"/>
                    </a:lnTo>
                    <a:lnTo>
                      <a:pt x="387" y="615"/>
                    </a:lnTo>
                    <a:lnTo>
                      <a:pt x="387" y="611"/>
                    </a:lnTo>
                    <a:lnTo>
                      <a:pt x="386" y="606"/>
                    </a:lnTo>
                    <a:lnTo>
                      <a:pt x="384" y="602"/>
                    </a:lnTo>
                    <a:lnTo>
                      <a:pt x="382" y="598"/>
                    </a:lnTo>
                    <a:lnTo>
                      <a:pt x="380" y="593"/>
                    </a:lnTo>
                    <a:lnTo>
                      <a:pt x="379" y="589"/>
                    </a:lnTo>
                    <a:lnTo>
                      <a:pt x="377" y="585"/>
                    </a:lnTo>
                    <a:lnTo>
                      <a:pt x="373" y="581"/>
                    </a:lnTo>
                    <a:lnTo>
                      <a:pt x="371" y="576"/>
                    </a:lnTo>
                    <a:lnTo>
                      <a:pt x="367" y="573"/>
                    </a:lnTo>
                    <a:lnTo>
                      <a:pt x="364" y="568"/>
                    </a:lnTo>
                    <a:lnTo>
                      <a:pt x="360" y="563"/>
                    </a:lnTo>
                    <a:lnTo>
                      <a:pt x="356" y="559"/>
                    </a:lnTo>
                    <a:lnTo>
                      <a:pt x="351" y="555"/>
                    </a:lnTo>
                    <a:lnTo>
                      <a:pt x="345" y="551"/>
                    </a:lnTo>
                    <a:lnTo>
                      <a:pt x="337" y="547"/>
                    </a:lnTo>
                    <a:lnTo>
                      <a:pt x="329" y="543"/>
                    </a:lnTo>
                    <a:lnTo>
                      <a:pt x="321" y="539"/>
                    </a:lnTo>
                    <a:lnTo>
                      <a:pt x="312" y="534"/>
                    </a:lnTo>
                    <a:lnTo>
                      <a:pt x="303" y="531"/>
                    </a:lnTo>
                    <a:lnTo>
                      <a:pt x="294" y="526"/>
                    </a:lnTo>
                    <a:lnTo>
                      <a:pt x="287" y="523"/>
                    </a:lnTo>
                    <a:lnTo>
                      <a:pt x="282" y="518"/>
                    </a:lnTo>
                    <a:lnTo>
                      <a:pt x="276" y="514"/>
                    </a:lnTo>
                    <a:lnTo>
                      <a:pt x="271" y="510"/>
                    </a:lnTo>
                    <a:lnTo>
                      <a:pt x="266" y="506"/>
                    </a:lnTo>
                    <a:lnTo>
                      <a:pt x="261" y="501"/>
                    </a:lnTo>
                    <a:lnTo>
                      <a:pt x="257" y="498"/>
                    </a:lnTo>
                    <a:lnTo>
                      <a:pt x="252" y="493"/>
                    </a:lnTo>
                    <a:lnTo>
                      <a:pt x="248" y="488"/>
                    </a:lnTo>
                    <a:lnTo>
                      <a:pt x="243" y="485"/>
                    </a:lnTo>
                    <a:lnTo>
                      <a:pt x="241" y="480"/>
                    </a:lnTo>
                    <a:lnTo>
                      <a:pt x="237" y="476"/>
                    </a:lnTo>
                    <a:lnTo>
                      <a:pt x="234" y="471"/>
                    </a:lnTo>
                    <a:lnTo>
                      <a:pt x="231" y="468"/>
                    </a:lnTo>
                    <a:lnTo>
                      <a:pt x="228" y="463"/>
                    </a:lnTo>
                    <a:lnTo>
                      <a:pt x="226" y="458"/>
                    </a:lnTo>
                    <a:lnTo>
                      <a:pt x="222" y="455"/>
                    </a:lnTo>
                    <a:lnTo>
                      <a:pt x="218" y="450"/>
                    </a:lnTo>
                    <a:lnTo>
                      <a:pt x="213" y="446"/>
                    </a:lnTo>
                    <a:lnTo>
                      <a:pt x="207" y="442"/>
                    </a:lnTo>
                    <a:lnTo>
                      <a:pt x="200" y="438"/>
                    </a:lnTo>
                    <a:lnTo>
                      <a:pt x="191" y="433"/>
                    </a:lnTo>
                    <a:lnTo>
                      <a:pt x="182" y="430"/>
                    </a:lnTo>
                    <a:lnTo>
                      <a:pt x="172" y="426"/>
                    </a:lnTo>
                    <a:lnTo>
                      <a:pt x="161" y="422"/>
                    </a:lnTo>
                    <a:lnTo>
                      <a:pt x="152" y="418"/>
                    </a:lnTo>
                    <a:lnTo>
                      <a:pt x="142" y="413"/>
                    </a:lnTo>
                    <a:lnTo>
                      <a:pt x="127" y="412"/>
                    </a:lnTo>
                    <a:lnTo>
                      <a:pt x="112" y="410"/>
                    </a:lnTo>
                    <a:lnTo>
                      <a:pt x="101" y="405"/>
                    </a:lnTo>
                    <a:lnTo>
                      <a:pt x="84" y="403"/>
                    </a:lnTo>
                    <a:lnTo>
                      <a:pt x="69" y="400"/>
                    </a:lnTo>
                    <a:lnTo>
                      <a:pt x="52" y="396"/>
                    </a:lnTo>
                    <a:lnTo>
                      <a:pt x="38" y="393"/>
                    </a:lnTo>
                    <a:lnTo>
                      <a:pt x="26" y="389"/>
                    </a:lnTo>
                    <a:lnTo>
                      <a:pt x="17" y="385"/>
                    </a:lnTo>
                    <a:lnTo>
                      <a:pt x="10" y="381"/>
                    </a:lnTo>
                    <a:lnTo>
                      <a:pt x="6" y="377"/>
                    </a:lnTo>
                    <a:lnTo>
                      <a:pt x="2" y="372"/>
                    </a:lnTo>
                    <a:lnTo>
                      <a:pt x="2" y="369"/>
                    </a:lnTo>
                    <a:lnTo>
                      <a:pt x="1" y="364"/>
                    </a:lnTo>
                    <a:lnTo>
                      <a:pt x="0" y="359"/>
                    </a:lnTo>
                    <a:lnTo>
                      <a:pt x="1" y="356"/>
                    </a:lnTo>
                    <a:lnTo>
                      <a:pt x="3" y="351"/>
                    </a:lnTo>
                    <a:lnTo>
                      <a:pt x="7" y="347"/>
                    </a:lnTo>
                    <a:lnTo>
                      <a:pt x="10" y="342"/>
                    </a:lnTo>
                    <a:lnTo>
                      <a:pt x="16" y="340"/>
                    </a:lnTo>
                    <a:lnTo>
                      <a:pt x="29" y="343"/>
                    </a:lnTo>
                    <a:lnTo>
                      <a:pt x="37" y="347"/>
                    </a:lnTo>
                    <a:lnTo>
                      <a:pt x="42" y="351"/>
                    </a:lnTo>
                    <a:lnTo>
                      <a:pt x="52" y="355"/>
                    </a:lnTo>
                    <a:lnTo>
                      <a:pt x="68" y="352"/>
                    </a:lnTo>
                    <a:lnTo>
                      <a:pt x="74" y="348"/>
                    </a:lnTo>
                    <a:lnTo>
                      <a:pt x="78" y="343"/>
                    </a:lnTo>
                    <a:lnTo>
                      <a:pt x="85" y="341"/>
                    </a:lnTo>
                    <a:lnTo>
                      <a:pt x="93" y="345"/>
                    </a:lnTo>
                    <a:lnTo>
                      <a:pt x="101" y="348"/>
                    </a:lnTo>
                    <a:lnTo>
                      <a:pt x="106" y="343"/>
                    </a:lnTo>
                    <a:lnTo>
                      <a:pt x="112" y="339"/>
                    </a:lnTo>
                    <a:lnTo>
                      <a:pt x="119" y="335"/>
                    </a:lnTo>
                    <a:lnTo>
                      <a:pt x="122" y="330"/>
                    </a:lnTo>
                    <a:lnTo>
                      <a:pt x="127" y="326"/>
                    </a:lnTo>
                    <a:lnTo>
                      <a:pt x="130" y="322"/>
                    </a:lnTo>
                    <a:lnTo>
                      <a:pt x="137" y="318"/>
                    </a:lnTo>
                    <a:lnTo>
                      <a:pt x="150" y="314"/>
                    </a:lnTo>
                    <a:lnTo>
                      <a:pt x="158" y="310"/>
                    </a:lnTo>
                    <a:lnTo>
                      <a:pt x="163" y="306"/>
                    </a:lnTo>
                    <a:lnTo>
                      <a:pt x="172" y="302"/>
                    </a:lnTo>
                    <a:lnTo>
                      <a:pt x="185" y="298"/>
                    </a:lnTo>
                    <a:lnTo>
                      <a:pt x="197" y="295"/>
                    </a:lnTo>
                    <a:lnTo>
                      <a:pt x="207" y="291"/>
                    </a:lnTo>
                    <a:lnTo>
                      <a:pt x="215" y="287"/>
                    </a:lnTo>
                    <a:lnTo>
                      <a:pt x="221" y="282"/>
                    </a:lnTo>
                    <a:lnTo>
                      <a:pt x="225" y="279"/>
                    </a:lnTo>
                    <a:lnTo>
                      <a:pt x="227" y="274"/>
                    </a:lnTo>
                    <a:lnTo>
                      <a:pt x="229" y="269"/>
                    </a:lnTo>
                    <a:lnTo>
                      <a:pt x="230" y="265"/>
                    </a:lnTo>
                    <a:lnTo>
                      <a:pt x="230" y="261"/>
                    </a:lnTo>
                    <a:lnTo>
                      <a:pt x="231" y="257"/>
                    </a:lnTo>
                    <a:lnTo>
                      <a:pt x="231" y="252"/>
                    </a:lnTo>
                    <a:lnTo>
                      <a:pt x="230" y="248"/>
                    </a:lnTo>
                    <a:lnTo>
                      <a:pt x="226" y="244"/>
                    </a:lnTo>
                    <a:lnTo>
                      <a:pt x="222" y="239"/>
                    </a:lnTo>
                    <a:lnTo>
                      <a:pt x="203" y="238"/>
                    </a:lnTo>
                    <a:lnTo>
                      <a:pt x="191" y="242"/>
                    </a:lnTo>
                    <a:lnTo>
                      <a:pt x="175" y="245"/>
                    </a:lnTo>
                    <a:lnTo>
                      <a:pt x="163" y="249"/>
                    </a:lnTo>
                    <a:lnTo>
                      <a:pt x="153" y="252"/>
                    </a:lnTo>
                    <a:lnTo>
                      <a:pt x="131" y="252"/>
                    </a:lnTo>
                    <a:lnTo>
                      <a:pt x="112" y="253"/>
                    </a:lnTo>
                    <a:lnTo>
                      <a:pt x="92" y="252"/>
                    </a:lnTo>
                    <a:lnTo>
                      <a:pt x="71" y="253"/>
                    </a:lnTo>
                    <a:lnTo>
                      <a:pt x="52" y="251"/>
                    </a:lnTo>
                    <a:lnTo>
                      <a:pt x="57" y="248"/>
                    </a:lnTo>
                    <a:lnTo>
                      <a:pt x="71" y="244"/>
                    </a:lnTo>
                    <a:lnTo>
                      <a:pt x="84" y="241"/>
                    </a:lnTo>
                    <a:lnTo>
                      <a:pt x="89" y="236"/>
                    </a:lnTo>
                    <a:lnTo>
                      <a:pt x="94" y="231"/>
                    </a:lnTo>
                    <a:lnTo>
                      <a:pt x="98" y="228"/>
                    </a:lnTo>
                    <a:lnTo>
                      <a:pt x="102" y="223"/>
                    </a:lnTo>
                    <a:lnTo>
                      <a:pt x="108" y="219"/>
                    </a:lnTo>
                    <a:lnTo>
                      <a:pt x="113" y="215"/>
                    </a:lnTo>
                    <a:lnTo>
                      <a:pt x="116" y="211"/>
                    </a:lnTo>
                    <a:lnTo>
                      <a:pt x="122" y="206"/>
                    </a:lnTo>
                    <a:lnTo>
                      <a:pt x="129" y="203"/>
                    </a:lnTo>
                    <a:lnTo>
                      <a:pt x="135" y="198"/>
                    </a:lnTo>
                    <a:lnTo>
                      <a:pt x="143" y="194"/>
                    </a:lnTo>
                    <a:lnTo>
                      <a:pt x="150" y="190"/>
                    </a:lnTo>
                    <a:lnTo>
                      <a:pt x="158" y="185"/>
                    </a:lnTo>
                    <a:lnTo>
                      <a:pt x="166" y="182"/>
                    </a:lnTo>
                    <a:lnTo>
                      <a:pt x="176" y="178"/>
                    </a:lnTo>
                    <a:lnTo>
                      <a:pt x="185" y="174"/>
                    </a:lnTo>
                    <a:lnTo>
                      <a:pt x="205" y="173"/>
                    </a:lnTo>
                    <a:lnTo>
                      <a:pt x="228" y="171"/>
                    </a:lnTo>
                    <a:lnTo>
                      <a:pt x="251" y="171"/>
                    </a:lnTo>
                    <a:lnTo>
                      <a:pt x="273" y="173"/>
                    </a:lnTo>
                    <a:lnTo>
                      <a:pt x="291" y="170"/>
                    </a:lnTo>
                    <a:lnTo>
                      <a:pt x="296" y="167"/>
                    </a:lnTo>
                    <a:lnTo>
                      <a:pt x="301" y="162"/>
                    </a:lnTo>
                    <a:lnTo>
                      <a:pt x="307" y="158"/>
                    </a:lnTo>
                    <a:lnTo>
                      <a:pt x="314" y="154"/>
                    </a:lnTo>
                    <a:lnTo>
                      <a:pt x="320" y="150"/>
                    </a:lnTo>
                    <a:lnTo>
                      <a:pt x="328" y="147"/>
                    </a:lnTo>
                    <a:lnTo>
                      <a:pt x="342" y="151"/>
                    </a:lnTo>
                    <a:lnTo>
                      <a:pt x="357" y="154"/>
                    </a:lnTo>
                    <a:lnTo>
                      <a:pt x="372" y="152"/>
                    </a:lnTo>
                    <a:lnTo>
                      <a:pt x="381" y="148"/>
                    </a:lnTo>
                    <a:lnTo>
                      <a:pt x="386" y="144"/>
                    </a:lnTo>
                    <a:lnTo>
                      <a:pt x="392" y="139"/>
                    </a:lnTo>
                    <a:lnTo>
                      <a:pt x="397" y="136"/>
                    </a:lnTo>
                    <a:lnTo>
                      <a:pt x="404" y="131"/>
                    </a:lnTo>
                    <a:lnTo>
                      <a:pt x="410" y="128"/>
                    </a:lnTo>
                    <a:lnTo>
                      <a:pt x="413" y="123"/>
                    </a:lnTo>
                    <a:lnTo>
                      <a:pt x="413" y="118"/>
                    </a:lnTo>
                    <a:lnTo>
                      <a:pt x="413" y="114"/>
                    </a:lnTo>
                    <a:lnTo>
                      <a:pt x="412" y="110"/>
                    </a:lnTo>
                    <a:lnTo>
                      <a:pt x="411" y="106"/>
                    </a:lnTo>
                    <a:lnTo>
                      <a:pt x="404" y="101"/>
                    </a:lnTo>
                    <a:lnTo>
                      <a:pt x="397" y="98"/>
                    </a:lnTo>
                    <a:lnTo>
                      <a:pt x="388" y="93"/>
                    </a:lnTo>
                    <a:lnTo>
                      <a:pt x="375" y="90"/>
                    </a:lnTo>
                    <a:lnTo>
                      <a:pt x="367" y="86"/>
                    </a:lnTo>
                    <a:lnTo>
                      <a:pt x="360" y="82"/>
                    </a:lnTo>
                    <a:lnTo>
                      <a:pt x="351" y="78"/>
                    </a:lnTo>
                    <a:lnTo>
                      <a:pt x="339" y="75"/>
                    </a:lnTo>
                    <a:lnTo>
                      <a:pt x="319" y="72"/>
                    </a:lnTo>
                    <a:lnTo>
                      <a:pt x="311" y="69"/>
                    </a:lnTo>
                    <a:lnTo>
                      <a:pt x="311" y="64"/>
                    </a:lnTo>
                    <a:lnTo>
                      <a:pt x="310" y="60"/>
                    </a:lnTo>
                    <a:lnTo>
                      <a:pt x="309" y="55"/>
                    </a:lnTo>
                    <a:lnTo>
                      <a:pt x="310" y="52"/>
                    </a:lnTo>
                    <a:lnTo>
                      <a:pt x="312" y="47"/>
                    </a:lnTo>
                    <a:lnTo>
                      <a:pt x="316" y="42"/>
                    </a:lnTo>
                    <a:lnTo>
                      <a:pt x="318" y="39"/>
                    </a:lnTo>
                    <a:lnTo>
                      <a:pt x="320" y="34"/>
                    </a:lnTo>
                    <a:lnTo>
                      <a:pt x="320" y="30"/>
                    </a:lnTo>
                    <a:lnTo>
                      <a:pt x="321" y="25"/>
                    </a:lnTo>
                    <a:lnTo>
                      <a:pt x="322" y="22"/>
                    </a:lnTo>
                    <a:lnTo>
                      <a:pt x="324" y="17"/>
                    </a:lnTo>
                    <a:lnTo>
                      <a:pt x="324" y="12"/>
                    </a:lnTo>
                    <a:lnTo>
                      <a:pt x="325" y="8"/>
                    </a:lnTo>
                    <a:lnTo>
                      <a:pt x="325" y="4"/>
                    </a:lnTo>
                    <a:lnTo>
                      <a:pt x="325" y="0"/>
                    </a:lnTo>
                    <a:lnTo>
                      <a:pt x="667" y="0"/>
                    </a:lnTo>
                    <a:close/>
                    <a:moveTo>
                      <a:pt x="4662" y="1270"/>
                    </a:moveTo>
                    <a:lnTo>
                      <a:pt x="4661" y="1266"/>
                    </a:lnTo>
                    <a:lnTo>
                      <a:pt x="4658" y="1263"/>
                    </a:lnTo>
                    <a:lnTo>
                      <a:pt x="4652" y="1259"/>
                    </a:lnTo>
                    <a:lnTo>
                      <a:pt x="4640" y="1257"/>
                    </a:lnTo>
                    <a:lnTo>
                      <a:pt x="4626" y="1255"/>
                    </a:lnTo>
                    <a:lnTo>
                      <a:pt x="4613" y="1253"/>
                    </a:lnTo>
                    <a:lnTo>
                      <a:pt x="4603" y="1250"/>
                    </a:lnTo>
                    <a:lnTo>
                      <a:pt x="4602" y="1247"/>
                    </a:lnTo>
                    <a:lnTo>
                      <a:pt x="4601" y="1243"/>
                    </a:lnTo>
                    <a:lnTo>
                      <a:pt x="4598" y="1240"/>
                    </a:lnTo>
                    <a:lnTo>
                      <a:pt x="4597" y="1236"/>
                    </a:lnTo>
                    <a:lnTo>
                      <a:pt x="4596" y="1233"/>
                    </a:lnTo>
                    <a:lnTo>
                      <a:pt x="4597" y="1229"/>
                    </a:lnTo>
                    <a:lnTo>
                      <a:pt x="4598" y="1225"/>
                    </a:lnTo>
                    <a:lnTo>
                      <a:pt x="4599" y="1221"/>
                    </a:lnTo>
                    <a:lnTo>
                      <a:pt x="4599" y="1218"/>
                    </a:lnTo>
                    <a:lnTo>
                      <a:pt x="4599" y="1214"/>
                    </a:lnTo>
                    <a:lnTo>
                      <a:pt x="4597" y="1211"/>
                    </a:lnTo>
                    <a:lnTo>
                      <a:pt x="4595" y="1208"/>
                    </a:lnTo>
                    <a:lnTo>
                      <a:pt x="4593" y="1204"/>
                    </a:lnTo>
                    <a:lnTo>
                      <a:pt x="4590" y="1201"/>
                    </a:lnTo>
                    <a:lnTo>
                      <a:pt x="4589" y="1197"/>
                    </a:lnTo>
                    <a:lnTo>
                      <a:pt x="4593" y="1194"/>
                    </a:lnTo>
                    <a:lnTo>
                      <a:pt x="4597" y="1190"/>
                    </a:lnTo>
                    <a:lnTo>
                      <a:pt x="4601" y="1187"/>
                    </a:lnTo>
                    <a:lnTo>
                      <a:pt x="4604" y="1183"/>
                    </a:lnTo>
                    <a:lnTo>
                      <a:pt x="4610" y="1186"/>
                    </a:lnTo>
                    <a:lnTo>
                      <a:pt x="4617" y="1189"/>
                    </a:lnTo>
                    <a:lnTo>
                      <a:pt x="4628" y="1191"/>
                    </a:lnTo>
                    <a:lnTo>
                      <a:pt x="4641" y="1193"/>
                    </a:lnTo>
                    <a:lnTo>
                      <a:pt x="4641" y="1196"/>
                    </a:lnTo>
                    <a:lnTo>
                      <a:pt x="4641" y="1200"/>
                    </a:lnTo>
                    <a:lnTo>
                      <a:pt x="4631" y="1201"/>
                    </a:lnTo>
                    <a:lnTo>
                      <a:pt x="4620" y="1202"/>
                    </a:lnTo>
                    <a:lnTo>
                      <a:pt x="4618" y="1205"/>
                    </a:lnTo>
                    <a:lnTo>
                      <a:pt x="4616" y="1209"/>
                    </a:lnTo>
                    <a:lnTo>
                      <a:pt x="4613" y="1212"/>
                    </a:lnTo>
                    <a:lnTo>
                      <a:pt x="4611" y="1216"/>
                    </a:lnTo>
                    <a:lnTo>
                      <a:pt x="4612" y="1219"/>
                    </a:lnTo>
                    <a:lnTo>
                      <a:pt x="4612" y="1223"/>
                    </a:lnTo>
                    <a:lnTo>
                      <a:pt x="4613" y="1227"/>
                    </a:lnTo>
                    <a:lnTo>
                      <a:pt x="4614" y="1231"/>
                    </a:lnTo>
                    <a:lnTo>
                      <a:pt x="4616" y="1234"/>
                    </a:lnTo>
                    <a:lnTo>
                      <a:pt x="4617" y="1238"/>
                    </a:lnTo>
                    <a:lnTo>
                      <a:pt x="4618" y="1241"/>
                    </a:lnTo>
                    <a:lnTo>
                      <a:pt x="4619" y="1244"/>
                    </a:lnTo>
                    <a:lnTo>
                      <a:pt x="4621" y="1248"/>
                    </a:lnTo>
                    <a:lnTo>
                      <a:pt x="4625" y="1250"/>
                    </a:lnTo>
                    <a:lnTo>
                      <a:pt x="4639" y="1248"/>
                    </a:lnTo>
                    <a:lnTo>
                      <a:pt x="4654" y="1246"/>
                    </a:lnTo>
                    <a:lnTo>
                      <a:pt x="4669" y="1243"/>
                    </a:lnTo>
                    <a:lnTo>
                      <a:pt x="4684" y="1241"/>
                    </a:lnTo>
                    <a:lnTo>
                      <a:pt x="4697" y="1239"/>
                    </a:lnTo>
                    <a:lnTo>
                      <a:pt x="4712" y="1238"/>
                    </a:lnTo>
                    <a:lnTo>
                      <a:pt x="4726" y="1235"/>
                    </a:lnTo>
                    <a:lnTo>
                      <a:pt x="4739" y="1232"/>
                    </a:lnTo>
                    <a:lnTo>
                      <a:pt x="4750" y="1229"/>
                    </a:lnTo>
                    <a:lnTo>
                      <a:pt x="4761" y="1226"/>
                    </a:lnTo>
                    <a:lnTo>
                      <a:pt x="4772" y="1224"/>
                    </a:lnTo>
                    <a:lnTo>
                      <a:pt x="4783" y="1220"/>
                    </a:lnTo>
                    <a:lnTo>
                      <a:pt x="4793" y="1218"/>
                    </a:lnTo>
                    <a:lnTo>
                      <a:pt x="4790" y="1214"/>
                    </a:lnTo>
                    <a:lnTo>
                      <a:pt x="4778" y="1212"/>
                    </a:lnTo>
                    <a:lnTo>
                      <a:pt x="4776" y="1209"/>
                    </a:lnTo>
                    <a:lnTo>
                      <a:pt x="4775" y="1205"/>
                    </a:lnTo>
                    <a:lnTo>
                      <a:pt x="4772" y="1202"/>
                    </a:lnTo>
                    <a:lnTo>
                      <a:pt x="4770" y="1198"/>
                    </a:lnTo>
                    <a:lnTo>
                      <a:pt x="4768" y="1195"/>
                    </a:lnTo>
                    <a:lnTo>
                      <a:pt x="4767" y="1191"/>
                    </a:lnTo>
                    <a:lnTo>
                      <a:pt x="4764" y="1188"/>
                    </a:lnTo>
                    <a:lnTo>
                      <a:pt x="4763" y="1185"/>
                    </a:lnTo>
                    <a:lnTo>
                      <a:pt x="4761" y="1181"/>
                    </a:lnTo>
                    <a:lnTo>
                      <a:pt x="4771" y="1178"/>
                    </a:lnTo>
                    <a:lnTo>
                      <a:pt x="4788" y="1178"/>
                    </a:lnTo>
                    <a:lnTo>
                      <a:pt x="4807" y="1176"/>
                    </a:lnTo>
                    <a:lnTo>
                      <a:pt x="4824" y="1174"/>
                    </a:lnTo>
                    <a:lnTo>
                      <a:pt x="4839" y="1173"/>
                    </a:lnTo>
                    <a:lnTo>
                      <a:pt x="4853" y="1171"/>
                    </a:lnTo>
                    <a:lnTo>
                      <a:pt x="4867" y="1167"/>
                    </a:lnTo>
                    <a:lnTo>
                      <a:pt x="4877" y="1165"/>
                    </a:lnTo>
                    <a:lnTo>
                      <a:pt x="4888" y="1161"/>
                    </a:lnTo>
                    <a:lnTo>
                      <a:pt x="4900" y="1159"/>
                    </a:lnTo>
                    <a:lnTo>
                      <a:pt x="4909" y="1156"/>
                    </a:lnTo>
                    <a:lnTo>
                      <a:pt x="4917" y="1153"/>
                    </a:lnTo>
                    <a:lnTo>
                      <a:pt x="4926" y="1150"/>
                    </a:lnTo>
                    <a:lnTo>
                      <a:pt x="4932" y="1146"/>
                    </a:lnTo>
                    <a:lnTo>
                      <a:pt x="4938" y="1143"/>
                    </a:lnTo>
                    <a:lnTo>
                      <a:pt x="4943" y="1140"/>
                    </a:lnTo>
                    <a:lnTo>
                      <a:pt x="4947" y="1136"/>
                    </a:lnTo>
                    <a:lnTo>
                      <a:pt x="4952" y="1133"/>
                    </a:lnTo>
                    <a:lnTo>
                      <a:pt x="4955" y="1129"/>
                    </a:lnTo>
                    <a:lnTo>
                      <a:pt x="4960" y="1126"/>
                    </a:lnTo>
                    <a:lnTo>
                      <a:pt x="4965" y="1122"/>
                    </a:lnTo>
                    <a:lnTo>
                      <a:pt x="4969" y="1120"/>
                    </a:lnTo>
                    <a:lnTo>
                      <a:pt x="4973" y="1117"/>
                    </a:lnTo>
                    <a:lnTo>
                      <a:pt x="4975" y="1113"/>
                    </a:lnTo>
                    <a:lnTo>
                      <a:pt x="4979" y="1110"/>
                    </a:lnTo>
                    <a:lnTo>
                      <a:pt x="4982" y="1106"/>
                    </a:lnTo>
                    <a:lnTo>
                      <a:pt x="4985" y="1103"/>
                    </a:lnTo>
                    <a:lnTo>
                      <a:pt x="4990" y="1099"/>
                    </a:lnTo>
                    <a:lnTo>
                      <a:pt x="4994" y="1096"/>
                    </a:lnTo>
                    <a:lnTo>
                      <a:pt x="4997" y="1092"/>
                    </a:lnTo>
                    <a:lnTo>
                      <a:pt x="5002" y="1089"/>
                    </a:lnTo>
                    <a:lnTo>
                      <a:pt x="5006" y="1085"/>
                    </a:lnTo>
                    <a:lnTo>
                      <a:pt x="5010" y="1082"/>
                    </a:lnTo>
                    <a:lnTo>
                      <a:pt x="5014" y="1078"/>
                    </a:lnTo>
                    <a:lnTo>
                      <a:pt x="5018" y="1075"/>
                    </a:lnTo>
                    <a:lnTo>
                      <a:pt x="5022" y="1072"/>
                    </a:lnTo>
                    <a:lnTo>
                      <a:pt x="5026" y="1068"/>
                    </a:lnTo>
                    <a:lnTo>
                      <a:pt x="5029" y="1065"/>
                    </a:lnTo>
                    <a:lnTo>
                      <a:pt x="5033" y="1061"/>
                    </a:lnTo>
                    <a:lnTo>
                      <a:pt x="5037" y="1058"/>
                    </a:lnTo>
                    <a:lnTo>
                      <a:pt x="5041" y="1054"/>
                    </a:lnTo>
                    <a:lnTo>
                      <a:pt x="5044" y="1051"/>
                    </a:lnTo>
                    <a:lnTo>
                      <a:pt x="5048" y="1047"/>
                    </a:lnTo>
                    <a:lnTo>
                      <a:pt x="5051" y="1044"/>
                    </a:lnTo>
                    <a:lnTo>
                      <a:pt x="5055" y="1040"/>
                    </a:lnTo>
                    <a:lnTo>
                      <a:pt x="5058" y="1037"/>
                    </a:lnTo>
                    <a:lnTo>
                      <a:pt x="5061" y="1034"/>
                    </a:lnTo>
                    <a:lnTo>
                      <a:pt x="5065" y="1030"/>
                    </a:lnTo>
                    <a:lnTo>
                      <a:pt x="5068" y="1027"/>
                    </a:lnTo>
                    <a:lnTo>
                      <a:pt x="5071" y="1023"/>
                    </a:lnTo>
                    <a:lnTo>
                      <a:pt x="5074" y="1020"/>
                    </a:lnTo>
                    <a:lnTo>
                      <a:pt x="5078" y="1016"/>
                    </a:lnTo>
                    <a:lnTo>
                      <a:pt x="5080" y="1013"/>
                    </a:lnTo>
                    <a:lnTo>
                      <a:pt x="5083" y="1009"/>
                    </a:lnTo>
                    <a:lnTo>
                      <a:pt x="5086" y="1006"/>
                    </a:lnTo>
                    <a:lnTo>
                      <a:pt x="5089" y="1002"/>
                    </a:lnTo>
                    <a:lnTo>
                      <a:pt x="5091" y="999"/>
                    </a:lnTo>
                    <a:lnTo>
                      <a:pt x="5094" y="996"/>
                    </a:lnTo>
                    <a:lnTo>
                      <a:pt x="5096" y="992"/>
                    </a:lnTo>
                    <a:lnTo>
                      <a:pt x="5098" y="989"/>
                    </a:lnTo>
                    <a:lnTo>
                      <a:pt x="5101" y="985"/>
                    </a:lnTo>
                    <a:lnTo>
                      <a:pt x="5103" y="982"/>
                    </a:lnTo>
                    <a:lnTo>
                      <a:pt x="5105" y="978"/>
                    </a:lnTo>
                    <a:lnTo>
                      <a:pt x="5108" y="975"/>
                    </a:lnTo>
                    <a:lnTo>
                      <a:pt x="5110" y="971"/>
                    </a:lnTo>
                    <a:lnTo>
                      <a:pt x="5112" y="968"/>
                    </a:lnTo>
                    <a:lnTo>
                      <a:pt x="5114" y="964"/>
                    </a:lnTo>
                    <a:lnTo>
                      <a:pt x="5117" y="961"/>
                    </a:lnTo>
                    <a:lnTo>
                      <a:pt x="5119" y="957"/>
                    </a:lnTo>
                    <a:lnTo>
                      <a:pt x="5120" y="954"/>
                    </a:lnTo>
                    <a:lnTo>
                      <a:pt x="5123" y="951"/>
                    </a:lnTo>
                    <a:lnTo>
                      <a:pt x="5125" y="947"/>
                    </a:lnTo>
                    <a:lnTo>
                      <a:pt x="5127" y="944"/>
                    </a:lnTo>
                    <a:lnTo>
                      <a:pt x="5129" y="940"/>
                    </a:lnTo>
                    <a:lnTo>
                      <a:pt x="5131" y="937"/>
                    </a:lnTo>
                    <a:lnTo>
                      <a:pt x="5133" y="933"/>
                    </a:lnTo>
                    <a:lnTo>
                      <a:pt x="5135" y="930"/>
                    </a:lnTo>
                    <a:lnTo>
                      <a:pt x="5136" y="926"/>
                    </a:lnTo>
                    <a:lnTo>
                      <a:pt x="5139" y="923"/>
                    </a:lnTo>
                    <a:lnTo>
                      <a:pt x="5140" y="919"/>
                    </a:lnTo>
                    <a:lnTo>
                      <a:pt x="5142" y="916"/>
                    </a:lnTo>
                    <a:lnTo>
                      <a:pt x="5143" y="913"/>
                    </a:lnTo>
                    <a:lnTo>
                      <a:pt x="5146" y="909"/>
                    </a:lnTo>
                    <a:lnTo>
                      <a:pt x="5147" y="906"/>
                    </a:lnTo>
                    <a:lnTo>
                      <a:pt x="5149" y="902"/>
                    </a:lnTo>
                    <a:lnTo>
                      <a:pt x="5150" y="899"/>
                    </a:lnTo>
                    <a:lnTo>
                      <a:pt x="5153" y="895"/>
                    </a:lnTo>
                    <a:lnTo>
                      <a:pt x="5154" y="892"/>
                    </a:lnTo>
                    <a:lnTo>
                      <a:pt x="5156" y="888"/>
                    </a:lnTo>
                    <a:lnTo>
                      <a:pt x="5158" y="885"/>
                    </a:lnTo>
                    <a:lnTo>
                      <a:pt x="5161" y="881"/>
                    </a:lnTo>
                    <a:lnTo>
                      <a:pt x="5163" y="878"/>
                    </a:lnTo>
                    <a:lnTo>
                      <a:pt x="5165" y="874"/>
                    </a:lnTo>
                    <a:lnTo>
                      <a:pt x="5167" y="871"/>
                    </a:lnTo>
                    <a:lnTo>
                      <a:pt x="5170" y="868"/>
                    </a:lnTo>
                    <a:lnTo>
                      <a:pt x="5172" y="864"/>
                    </a:lnTo>
                    <a:lnTo>
                      <a:pt x="5174" y="861"/>
                    </a:lnTo>
                    <a:lnTo>
                      <a:pt x="5177" y="857"/>
                    </a:lnTo>
                    <a:lnTo>
                      <a:pt x="5179" y="854"/>
                    </a:lnTo>
                    <a:lnTo>
                      <a:pt x="5181" y="850"/>
                    </a:lnTo>
                    <a:lnTo>
                      <a:pt x="5184" y="847"/>
                    </a:lnTo>
                    <a:lnTo>
                      <a:pt x="5186" y="843"/>
                    </a:lnTo>
                    <a:lnTo>
                      <a:pt x="5189" y="840"/>
                    </a:lnTo>
                    <a:lnTo>
                      <a:pt x="5191" y="836"/>
                    </a:lnTo>
                    <a:lnTo>
                      <a:pt x="5193" y="833"/>
                    </a:lnTo>
                    <a:lnTo>
                      <a:pt x="5195" y="830"/>
                    </a:lnTo>
                    <a:lnTo>
                      <a:pt x="5197" y="826"/>
                    </a:lnTo>
                    <a:lnTo>
                      <a:pt x="5200" y="823"/>
                    </a:lnTo>
                    <a:lnTo>
                      <a:pt x="5202" y="819"/>
                    </a:lnTo>
                    <a:lnTo>
                      <a:pt x="5204" y="816"/>
                    </a:lnTo>
                    <a:lnTo>
                      <a:pt x="5206" y="812"/>
                    </a:lnTo>
                    <a:lnTo>
                      <a:pt x="5208" y="809"/>
                    </a:lnTo>
                    <a:lnTo>
                      <a:pt x="5210" y="805"/>
                    </a:lnTo>
                    <a:lnTo>
                      <a:pt x="5211" y="802"/>
                    </a:lnTo>
                    <a:lnTo>
                      <a:pt x="5212" y="798"/>
                    </a:lnTo>
                    <a:lnTo>
                      <a:pt x="5215" y="795"/>
                    </a:lnTo>
                    <a:lnTo>
                      <a:pt x="5216" y="792"/>
                    </a:lnTo>
                    <a:lnTo>
                      <a:pt x="5218" y="788"/>
                    </a:lnTo>
                    <a:lnTo>
                      <a:pt x="5219" y="785"/>
                    </a:lnTo>
                    <a:lnTo>
                      <a:pt x="5220" y="780"/>
                    </a:lnTo>
                    <a:lnTo>
                      <a:pt x="5222" y="777"/>
                    </a:lnTo>
                    <a:lnTo>
                      <a:pt x="5222" y="773"/>
                    </a:lnTo>
                    <a:lnTo>
                      <a:pt x="5223" y="770"/>
                    </a:lnTo>
                    <a:lnTo>
                      <a:pt x="5224" y="766"/>
                    </a:lnTo>
                    <a:lnTo>
                      <a:pt x="5225" y="763"/>
                    </a:lnTo>
                    <a:lnTo>
                      <a:pt x="5225" y="759"/>
                    </a:lnTo>
                    <a:lnTo>
                      <a:pt x="5226" y="756"/>
                    </a:lnTo>
                    <a:lnTo>
                      <a:pt x="5227" y="752"/>
                    </a:lnTo>
                    <a:lnTo>
                      <a:pt x="5227" y="749"/>
                    </a:lnTo>
                    <a:lnTo>
                      <a:pt x="5229" y="745"/>
                    </a:lnTo>
                    <a:lnTo>
                      <a:pt x="5229" y="742"/>
                    </a:lnTo>
                    <a:lnTo>
                      <a:pt x="5230" y="738"/>
                    </a:lnTo>
                    <a:lnTo>
                      <a:pt x="5230" y="735"/>
                    </a:lnTo>
                    <a:lnTo>
                      <a:pt x="5231" y="732"/>
                    </a:lnTo>
                    <a:lnTo>
                      <a:pt x="5231" y="728"/>
                    </a:lnTo>
                    <a:lnTo>
                      <a:pt x="5232" y="725"/>
                    </a:lnTo>
                    <a:lnTo>
                      <a:pt x="5233" y="721"/>
                    </a:lnTo>
                    <a:lnTo>
                      <a:pt x="5233" y="718"/>
                    </a:lnTo>
                    <a:lnTo>
                      <a:pt x="5234" y="714"/>
                    </a:lnTo>
                    <a:lnTo>
                      <a:pt x="5235" y="711"/>
                    </a:lnTo>
                    <a:lnTo>
                      <a:pt x="5237" y="707"/>
                    </a:lnTo>
                    <a:lnTo>
                      <a:pt x="5238" y="704"/>
                    </a:lnTo>
                    <a:lnTo>
                      <a:pt x="5239" y="700"/>
                    </a:lnTo>
                    <a:lnTo>
                      <a:pt x="5240" y="697"/>
                    </a:lnTo>
                    <a:lnTo>
                      <a:pt x="5242" y="694"/>
                    </a:lnTo>
                    <a:lnTo>
                      <a:pt x="5244" y="690"/>
                    </a:lnTo>
                    <a:lnTo>
                      <a:pt x="5246" y="687"/>
                    </a:lnTo>
                    <a:lnTo>
                      <a:pt x="5247" y="683"/>
                    </a:lnTo>
                    <a:lnTo>
                      <a:pt x="5249" y="680"/>
                    </a:lnTo>
                    <a:lnTo>
                      <a:pt x="5252" y="676"/>
                    </a:lnTo>
                    <a:lnTo>
                      <a:pt x="5254" y="673"/>
                    </a:lnTo>
                    <a:lnTo>
                      <a:pt x="5256" y="669"/>
                    </a:lnTo>
                    <a:lnTo>
                      <a:pt x="5259" y="666"/>
                    </a:lnTo>
                    <a:lnTo>
                      <a:pt x="5261" y="662"/>
                    </a:lnTo>
                    <a:lnTo>
                      <a:pt x="5263" y="659"/>
                    </a:lnTo>
                    <a:lnTo>
                      <a:pt x="5267" y="656"/>
                    </a:lnTo>
                    <a:lnTo>
                      <a:pt x="5270" y="652"/>
                    </a:lnTo>
                    <a:lnTo>
                      <a:pt x="5274" y="649"/>
                    </a:lnTo>
                    <a:lnTo>
                      <a:pt x="5276" y="645"/>
                    </a:lnTo>
                    <a:lnTo>
                      <a:pt x="5280" y="642"/>
                    </a:lnTo>
                    <a:lnTo>
                      <a:pt x="5284" y="638"/>
                    </a:lnTo>
                    <a:lnTo>
                      <a:pt x="5288" y="635"/>
                    </a:lnTo>
                    <a:lnTo>
                      <a:pt x="5293" y="631"/>
                    </a:lnTo>
                    <a:lnTo>
                      <a:pt x="5297" y="628"/>
                    </a:lnTo>
                    <a:lnTo>
                      <a:pt x="5301" y="624"/>
                    </a:lnTo>
                    <a:lnTo>
                      <a:pt x="5307" y="621"/>
                    </a:lnTo>
                    <a:lnTo>
                      <a:pt x="5312" y="617"/>
                    </a:lnTo>
                    <a:lnTo>
                      <a:pt x="5316" y="614"/>
                    </a:lnTo>
                    <a:lnTo>
                      <a:pt x="5323" y="611"/>
                    </a:lnTo>
                    <a:lnTo>
                      <a:pt x="5329" y="607"/>
                    </a:lnTo>
                    <a:lnTo>
                      <a:pt x="5333" y="605"/>
                    </a:lnTo>
                    <a:lnTo>
                      <a:pt x="5340" y="601"/>
                    </a:lnTo>
                    <a:lnTo>
                      <a:pt x="5348" y="598"/>
                    </a:lnTo>
                    <a:lnTo>
                      <a:pt x="5355" y="594"/>
                    </a:lnTo>
                    <a:lnTo>
                      <a:pt x="5365" y="591"/>
                    </a:lnTo>
                    <a:lnTo>
                      <a:pt x="5371" y="589"/>
                    </a:lnTo>
                    <a:lnTo>
                      <a:pt x="5378" y="585"/>
                    </a:lnTo>
                    <a:lnTo>
                      <a:pt x="5388" y="582"/>
                    </a:lnTo>
                    <a:lnTo>
                      <a:pt x="5401" y="579"/>
                    </a:lnTo>
                    <a:lnTo>
                      <a:pt x="5415" y="577"/>
                    </a:lnTo>
                    <a:lnTo>
                      <a:pt x="5426" y="575"/>
                    </a:lnTo>
                    <a:lnTo>
                      <a:pt x="5435" y="571"/>
                    </a:lnTo>
                    <a:lnTo>
                      <a:pt x="5446" y="570"/>
                    </a:lnTo>
                    <a:lnTo>
                      <a:pt x="5461" y="573"/>
                    </a:lnTo>
                    <a:lnTo>
                      <a:pt x="5474" y="575"/>
                    </a:lnTo>
                    <a:lnTo>
                      <a:pt x="5479" y="577"/>
                    </a:lnTo>
                    <a:lnTo>
                      <a:pt x="5483" y="581"/>
                    </a:lnTo>
                    <a:lnTo>
                      <a:pt x="5488" y="584"/>
                    </a:lnTo>
                    <a:lnTo>
                      <a:pt x="5496" y="588"/>
                    </a:lnTo>
                    <a:lnTo>
                      <a:pt x="5500" y="591"/>
                    </a:lnTo>
                    <a:lnTo>
                      <a:pt x="5500" y="594"/>
                    </a:lnTo>
                    <a:lnTo>
                      <a:pt x="5500" y="598"/>
                    </a:lnTo>
                    <a:lnTo>
                      <a:pt x="5502" y="601"/>
                    </a:lnTo>
                    <a:lnTo>
                      <a:pt x="5502" y="605"/>
                    </a:lnTo>
                    <a:lnTo>
                      <a:pt x="5503" y="608"/>
                    </a:lnTo>
                    <a:lnTo>
                      <a:pt x="5509" y="612"/>
                    </a:lnTo>
                    <a:lnTo>
                      <a:pt x="5513" y="615"/>
                    </a:lnTo>
                    <a:lnTo>
                      <a:pt x="5519" y="619"/>
                    </a:lnTo>
                    <a:lnTo>
                      <a:pt x="5524" y="622"/>
                    </a:lnTo>
                    <a:lnTo>
                      <a:pt x="5528" y="626"/>
                    </a:lnTo>
                    <a:lnTo>
                      <a:pt x="5533" y="629"/>
                    </a:lnTo>
                    <a:lnTo>
                      <a:pt x="5537" y="632"/>
                    </a:lnTo>
                    <a:lnTo>
                      <a:pt x="5542" y="636"/>
                    </a:lnTo>
                    <a:lnTo>
                      <a:pt x="5545" y="639"/>
                    </a:lnTo>
                    <a:lnTo>
                      <a:pt x="5549" y="643"/>
                    </a:lnTo>
                    <a:lnTo>
                      <a:pt x="5552" y="646"/>
                    </a:lnTo>
                    <a:lnTo>
                      <a:pt x="5557" y="649"/>
                    </a:lnTo>
                    <a:lnTo>
                      <a:pt x="5566" y="652"/>
                    </a:lnTo>
                    <a:lnTo>
                      <a:pt x="5577" y="654"/>
                    </a:lnTo>
                    <a:lnTo>
                      <a:pt x="5580" y="658"/>
                    </a:lnTo>
                    <a:lnTo>
                      <a:pt x="5583" y="661"/>
                    </a:lnTo>
                    <a:lnTo>
                      <a:pt x="5588" y="665"/>
                    </a:lnTo>
                    <a:lnTo>
                      <a:pt x="5593" y="668"/>
                    </a:lnTo>
                    <a:lnTo>
                      <a:pt x="5597" y="672"/>
                    </a:lnTo>
                    <a:lnTo>
                      <a:pt x="5602" y="675"/>
                    </a:lnTo>
                    <a:lnTo>
                      <a:pt x="5606" y="679"/>
                    </a:lnTo>
                    <a:lnTo>
                      <a:pt x="5612" y="682"/>
                    </a:lnTo>
                    <a:lnTo>
                      <a:pt x="5617" y="685"/>
                    </a:lnTo>
                    <a:lnTo>
                      <a:pt x="5621" y="689"/>
                    </a:lnTo>
                    <a:lnTo>
                      <a:pt x="5627" y="692"/>
                    </a:lnTo>
                    <a:lnTo>
                      <a:pt x="5633" y="696"/>
                    </a:lnTo>
                    <a:lnTo>
                      <a:pt x="5639" y="699"/>
                    </a:lnTo>
                    <a:lnTo>
                      <a:pt x="5645" y="702"/>
                    </a:lnTo>
                    <a:lnTo>
                      <a:pt x="5653" y="705"/>
                    </a:lnTo>
                    <a:lnTo>
                      <a:pt x="5659" y="709"/>
                    </a:lnTo>
                    <a:lnTo>
                      <a:pt x="5670" y="712"/>
                    </a:lnTo>
                    <a:lnTo>
                      <a:pt x="5681" y="714"/>
                    </a:lnTo>
                    <a:lnTo>
                      <a:pt x="5695" y="717"/>
                    </a:lnTo>
                    <a:lnTo>
                      <a:pt x="5714" y="717"/>
                    </a:lnTo>
                    <a:lnTo>
                      <a:pt x="5733" y="715"/>
                    </a:lnTo>
                    <a:lnTo>
                      <a:pt x="5751" y="715"/>
                    </a:lnTo>
                    <a:lnTo>
                      <a:pt x="5769" y="713"/>
                    </a:lnTo>
                    <a:lnTo>
                      <a:pt x="5785" y="712"/>
                    </a:lnTo>
                    <a:lnTo>
                      <a:pt x="5800" y="714"/>
                    </a:lnTo>
                    <a:lnTo>
                      <a:pt x="5818" y="713"/>
                    </a:lnTo>
                    <a:lnTo>
                      <a:pt x="5837" y="713"/>
                    </a:lnTo>
                    <a:lnTo>
                      <a:pt x="5857" y="713"/>
                    </a:lnTo>
                    <a:lnTo>
                      <a:pt x="5875" y="712"/>
                    </a:lnTo>
                    <a:lnTo>
                      <a:pt x="5893" y="712"/>
                    </a:lnTo>
                    <a:lnTo>
                      <a:pt x="5908" y="710"/>
                    </a:lnTo>
                    <a:lnTo>
                      <a:pt x="5919" y="707"/>
                    </a:lnTo>
                    <a:lnTo>
                      <a:pt x="5934" y="706"/>
                    </a:lnTo>
                    <a:lnTo>
                      <a:pt x="5943" y="704"/>
                    </a:lnTo>
                    <a:lnTo>
                      <a:pt x="5948" y="700"/>
                    </a:lnTo>
                    <a:lnTo>
                      <a:pt x="5952" y="697"/>
                    </a:lnTo>
                    <a:lnTo>
                      <a:pt x="5957" y="694"/>
                    </a:lnTo>
                    <a:lnTo>
                      <a:pt x="5968" y="696"/>
                    </a:lnTo>
                    <a:lnTo>
                      <a:pt x="5978" y="699"/>
                    </a:lnTo>
                    <a:lnTo>
                      <a:pt x="5982" y="703"/>
                    </a:lnTo>
                    <a:lnTo>
                      <a:pt x="5988" y="706"/>
                    </a:lnTo>
                    <a:lnTo>
                      <a:pt x="5997" y="707"/>
                    </a:lnTo>
                    <a:lnTo>
                      <a:pt x="6016" y="707"/>
                    </a:lnTo>
                    <a:lnTo>
                      <a:pt x="6034" y="709"/>
                    </a:lnTo>
                    <a:lnTo>
                      <a:pt x="6052" y="710"/>
                    </a:lnTo>
                    <a:lnTo>
                      <a:pt x="6071" y="710"/>
                    </a:lnTo>
                    <a:lnTo>
                      <a:pt x="6089" y="710"/>
                    </a:lnTo>
                    <a:lnTo>
                      <a:pt x="6108" y="710"/>
                    </a:lnTo>
                    <a:lnTo>
                      <a:pt x="6126" y="711"/>
                    </a:lnTo>
                    <a:lnTo>
                      <a:pt x="6145" y="712"/>
                    </a:lnTo>
                    <a:lnTo>
                      <a:pt x="6162" y="713"/>
                    </a:lnTo>
                    <a:lnTo>
                      <a:pt x="6179" y="712"/>
                    </a:lnTo>
                    <a:lnTo>
                      <a:pt x="6195" y="713"/>
                    </a:lnTo>
                    <a:lnTo>
                      <a:pt x="6214" y="714"/>
                    </a:lnTo>
                    <a:lnTo>
                      <a:pt x="6222" y="717"/>
                    </a:lnTo>
                    <a:lnTo>
                      <a:pt x="6229" y="720"/>
                    </a:lnTo>
                    <a:lnTo>
                      <a:pt x="6238" y="722"/>
                    </a:lnTo>
                    <a:lnTo>
                      <a:pt x="6256" y="724"/>
                    </a:lnTo>
                    <a:lnTo>
                      <a:pt x="6271" y="724"/>
                    </a:lnTo>
                    <a:lnTo>
                      <a:pt x="6281" y="720"/>
                    </a:lnTo>
                    <a:lnTo>
                      <a:pt x="6289" y="717"/>
                    </a:lnTo>
                    <a:lnTo>
                      <a:pt x="6290" y="713"/>
                    </a:lnTo>
                    <a:lnTo>
                      <a:pt x="6285" y="710"/>
                    </a:lnTo>
                    <a:lnTo>
                      <a:pt x="6284" y="706"/>
                    </a:lnTo>
                    <a:lnTo>
                      <a:pt x="6283" y="703"/>
                    </a:lnTo>
                    <a:lnTo>
                      <a:pt x="6282" y="699"/>
                    </a:lnTo>
                    <a:lnTo>
                      <a:pt x="6282" y="696"/>
                    </a:lnTo>
                    <a:lnTo>
                      <a:pt x="6284" y="692"/>
                    </a:lnTo>
                    <a:lnTo>
                      <a:pt x="6286" y="690"/>
                    </a:lnTo>
                    <a:lnTo>
                      <a:pt x="6287" y="694"/>
                    </a:lnTo>
                    <a:lnTo>
                      <a:pt x="6289" y="697"/>
                    </a:lnTo>
                    <a:lnTo>
                      <a:pt x="6292" y="700"/>
                    </a:lnTo>
                    <a:lnTo>
                      <a:pt x="6296" y="704"/>
                    </a:lnTo>
                    <a:lnTo>
                      <a:pt x="6299" y="707"/>
                    </a:lnTo>
                    <a:lnTo>
                      <a:pt x="6301" y="711"/>
                    </a:lnTo>
                    <a:lnTo>
                      <a:pt x="6305" y="711"/>
                    </a:lnTo>
                    <a:lnTo>
                      <a:pt x="6308" y="707"/>
                    </a:lnTo>
                    <a:lnTo>
                      <a:pt x="6313" y="704"/>
                    </a:lnTo>
                    <a:lnTo>
                      <a:pt x="6316" y="700"/>
                    </a:lnTo>
                    <a:lnTo>
                      <a:pt x="6319" y="697"/>
                    </a:lnTo>
                    <a:lnTo>
                      <a:pt x="6321" y="695"/>
                    </a:lnTo>
                    <a:lnTo>
                      <a:pt x="6327" y="698"/>
                    </a:lnTo>
                    <a:lnTo>
                      <a:pt x="6335" y="700"/>
                    </a:lnTo>
                    <a:lnTo>
                      <a:pt x="6343" y="704"/>
                    </a:lnTo>
                    <a:lnTo>
                      <a:pt x="6352" y="707"/>
                    </a:lnTo>
                    <a:lnTo>
                      <a:pt x="6366" y="709"/>
                    </a:lnTo>
                    <a:lnTo>
                      <a:pt x="6381" y="710"/>
                    </a:lnTo>
                    <a:lnTo>
                      <a:pt x="6395" y="711"/>
                    </a:lnTo>
                    <a:lnTo>
                      <a:pt x="6408" y="711"/>
                    </a:lnTo>
                    <a:lnTo>
                      <a:pt x="6416" y="713"/>
                    </a:lnTo>
                    <a:lnTo>
                      <a:pt x="6423" y="717"/>
                    </a:lnTo>
                    <a:lnTo>
                      <a:pt x="6430" y="720"/>
                    </a:lnTo>
                    <a:lnTo>
                      <a:pt x="6437" y="724"/>
                    </a:lnTo>
                    <a:lnTo>
                      <a:pt x="6445" y="727"/>
                    </a:lnTo>
                    <a:lnTo>
                      <a:pt x="6452" y="729"/>
                    </a:lnTo>
                    <a:lnTo>
                      <a:pt x="6459" y="733"/>
                    </a:lnTo>
                    <a:lnTo>
                      <a:pt x="6459" y="1270"/>
                    </a:lnTo>
                    <a:lnTo>
                      <a:pt x="4662" y="1270"/>
                    </a:lnTo>
                    <a:close/>
                    <a:moveTo>
                      <a:pt x="4488" y="1270"/>
                    </a:moveTo>
                    <a:lnTo>
                      <a:pt x="4488" y="1266"/>
                    </a:lnTo>
                    <a:lnTo>
                      <a:pt x="4487" y="1262"/>
                    </a:lnTo>
                    <a:lnTo>
                      <a:pt x="4485" y="1257"/>
                    </a:lnTo>
                    <a:lnTo>
                      <a:pt x="4484" y="1254"/>
                    </a:lnTo>
                    <a:lnTo>
                      <a:pt x="4475" y="1257"/>
                    </a:lnTo>
                    <a:lnTo>
                      <a:pt x="4466" y="1259"/>
                    </a:lnTo>
                    <a:lnTo>
                      <a:pt x="4462" y="1256"/>
                    </a:lnTo>
                    <a:lnTo>
                      <a:pt x="4459" y="1251"/>
                    </a:lnTo>
                    <a:lnTo>
                      <a:pt x="4463" y="1248"/>
                    </a:lnTo>
                    <a:lnTo>
                      <a:pt x="4467" y="1244"/>
                    </a:lnTo>
                    <a:lnTo>
                      <a:pt x="4476" y="1248"/>
                    </a:lnTo>
                    <a:lnTo>
                      <a:pt x="4484" y="1251"/>
                    </a:lnTo>
                    <a:lnTo>
                      <a:pt x="4487" y="1248"/>
                    </a:lnTo>
                    <a:lnTo>
                      <a:pt x="4488" y="1243"/>
                    </a:lnTo>
                    <a:lnTo>
                      <a:pt x="4490" y="1240"/>
                    </a:lnTo>
                    <a:lnTo>
                      <a:pt x="4492" y="1235"/>
                    </a:lnTo>
                    <a:lnTo>
                      <a:pt x="4495" y="1232"/>
                    </a:lnTo>
                    <a:lnTo>
                      <a:pt x="4498" y="1227"/>
                    </a:lnTo>
                    <a:lnTo>
                      <a:pt x="4500" y="1224"/>
                    </a:lnTo>
                    <a:lnTo>
                      <a:pt x="4516" y="1220"/>
                    </a:lnTo>
                    <a:lnTo>
                      <a:pt x="4536" y="1219"/>
                    </a:lnTo>
                    <a:lnTo>
                      <a:pt x="4553" y="1217"/>
                    </a:lnTo>
                    <a:lnTo>
                      <a:pt x="4560" y="1212"/>
                    </a:lnTo>
                    <a:lnTo>
                      <a:pt x="4568" y="1209"/>
                    </a:lnTo>
                    <a:lnTo>
                      <a:pt x="4571" y="1210"/>
                    </a:lnTo>
                    <a:lnTo>
                      <a:pt x="4572" y="1214"/>
                    </a:lnTo>
                    <a:lnTo>
                      <a:pt x="4571" y="1218"/>
                    </a:lnTo>
                    <a:lnTo>
                      <a:pt x="4567" y="1223"/>
                    </a:lnTo>
                    <a:lnTo>
                      <a:pt x="4565" y="1226"/>
                    </a:lnTo>
                    <a:lnTo>
                      <a:pt x="4561" y="1231"/>
                    </a:lnTo>
                    <a:lnTo>
                      <a:pt x="4559" y="1234"/>
                    </a:lnTo>
                    <a:lnTo>
                      <a:pt x="4556" y="1239"/>
                    </a:lnTo>
                    <a:lnTo>
                      <a:pt x="4553" y="1242"/>
                    </a:lnTo>
                    <a:lnTo>
                      <a:pt x="4550" y="1246"/>
                    </a:lnTo>
                    <a:lnTo>
                      <a:pt x="4548" y="1250"/>
                    </a:lnTo>
                    <a:lnTo>
                      <a:pt x="4544" y="1254"/>
                    </a:lnTo>
                    <a:lnTo>
                      <a:pt x="4538" y="1258"/>
                    </a:lnTo>
                    <a:lnTo>
                      <a:pt x="4525" y="1259"/>
                    </a:lnTo>
                    <a:lnTo>
                      <a:pt x="4514" y="1262"/>
                    </a:lnTo>
                    <a:lnTo>
                      <a:pt x="4510" y="1266"/>
                    </a:lnTo>
                    <a:lnTo>
                      <a:pt x="4506" y="1270"/>
                    </a:lnTo>
                    <a:lnTo>
                      <a:pt x="4488" y="1270"/>
                    </a:lnTo>
                    <a:close/>
                    <a:moveTo>
                      <a:pt x="4292" y="1253"/>
                    </a:moveTo>
                    <a:lnTo>
                      <a:pt x="4296" y="1250"/>
                    </a:lnTo>
                    <a:lnTo>
                      <a:pt x="4306" y="1249"/>
                    </a:lnTo>
                    <a:lnTo>
                      <a:pt x="4316" y="1249"/>
                    </a:lnTo>
                    <a:lnTo>
                      <a:pt x="4326" y="1249"/>
                    </a:lnTo>
                    <a:lnTo>
                      <a:pt x="4338" y="1249"/>
                    </a:lnTo>
                    <a:lnTo>
                      <a:pt x="4348" y="1249"/>
                    </a:lnTo>
                    <a:lnTo>
                      <a:pt x="4359" y="1248"/>
                    </a:lnTo>
                    <a:lnTo>
                      <a:pt x="4368" y="1248"/>
                    </a:lnTo>
                    <a:lnTo>
                      <a:pt x="4378" y="1247"/>
                    </a:lnTo>
                    <a:lnTo>
                      <a:pt x="4386" y="1246"/>
                    </a:lnTo>
                    <a:lnTo>
                      <a:pt x="4394" y="1243"/>
                    </a:lnTo>
                    <a:lnTo>
                      <a:pt x="4399" y="1244"/>
                    </a:lnTo>
                    <a:lnTo>
                      <a:pt x="4401" y="1247"/>
                    </a:lnTo>
                    <a:lnTo>
                      <a:pt x="4404" y="1248"/>
                    </a:lnTo>
                    <a:lnTo>
                      <a:pt x="4406" y="1250"/>
                    </a:lnTo>
                    <a:lnTo>
                      <a:pt x="4407" y="1253"/>
                    </a:lnTo>
                    <a:lnTo>
                      <a:pt x="4405" y="1255"/>
                    </a:lnTo>
                    <a:lnTo>
                      <a:pt x="4404" y="1256"/>
                    </a:lnTo>
                    <a:lnTo>
                      <a:pt x="4401" y="1258"/>
                    </a:lnTo>
                    <a:lnTo>
                      <a:pt x="4399" y="1261"/>
                    </a:lnTo>
                    <a:lnTo>
                      <a:pt x="4397" y="1262"/>
                    </a:lnTo>
                    <a:lnTo>
                      <a:pt x="4392" y="1261"/>
                    </a:lnTo>
                    <a:lnTo>
                      <a:pt x="4386" y="1258"/>
                    </a:lnTo>
                    <a:lnTo>
                      <a:pt x="4382" y="1257"/>
                    </a:lnTo>
                    <a:lnTo>
                      <a:pt x="4372" y="1256"/>
                    </a:lnTo>
                    <a:lnTo>
                      <a:pt x="4362" y="1255"/>
                    </a:lnTo>
                    <a:lnTo>
                      <a:pt x="4352" y="1255"/>
                    </a:lnTo>
                    <a:lnTo>
                      <a:pt x="4341" y="1254"/>
                    </a:lnTo>
                    <a:lnTo>
                      <a:pt x="4331" y="1255"/>
                    </a:lnTo>
                    <a:lnTo>
                      <a:pt x="4319" y="1254"/>
                    </a:lnTo>
                    <a:lnTo>
                      <a:pt x="4309" y="1254"/>
                    </a:lnTo>
                    <a:lnTo>
                      <a:pt x="4299" y="1254"/>
                    </a:lnTo>
                    <a:lnTo>
                      <a:pt x="4292" y="1253"/>
                    </a:lnTo>
                    <a:close/>
                    <a:moveTo>
                      <a:pt x="2409" y="428"/>
                    </a:moveTo>
                    <a:lnTo>
                      <a:pt x="2402" y="426"/>
                    </a:lnTo>
                    <a:lnTo>
                      <a:pt x="2398" y="423"/>
                    </a:lnTo>
                    <a:lnTo>
                      <a:pt x="2392" y="420"/>
                    </a:lnTo>
                    <a:lnTo>
                      <a:pt x="2384" y="418"/>
                    </a:lnTo>
                    <a:lnTo>
                      <a:pt x="2368" y="417"/>
                    </a:lnTo>
                    <a:lnTo>
                      <a:pt x="2354" y="415"/>
                    </a:lnTo>
                    <a:lnTo>
                      <a:pt x="2339" y="416"/>
                    </a:lnTo>
                    <a:lnTo>
                      <a:pt x="2327" y="418"/>
                    </a:lnTo>
                    <a:lnTo>
                      <a:pt x="2315" y="420"/>
                    </a:lnTo>
                    <a:lnTo>
                      <a:pt x="2298" y="420"/>
                    </a:lnTo>
                    <a:lnTo>
                      <a:pt x="2287" y="418"/>
                    </a:lnTo>
                    <a:lnTo>
                      <a:pt x="2277" y="416"/>
                    </a:lnTo>
                    <a:lnTo>
                      <a:pt x="2266" y="412"/>
                    </a:lnTo>
                    <a:lnTo>
                      <a:pt x="2259" y="410"/>
                    </a:lnTo>
                    <a:lnTo>
                      <a:pt x="2252" y="407"/>
                    </a:lnTo>
                    <a:lnTo>
                      <a:pt x="2247" y="404"/>
                    </a:lnTo>
                    <a:lnTo>
                      <a:pt x="2244" y="401"/>
                    </a:lnTo>
                    <a:lnTo>
                      <a:pt x="2241" y="398"/>
                    </a:lnTo>
                    <a:lnTo>
                      <a:pt x="2237" y="395"/>
                    </a:lnTo>
                    <a:lnTo>
                      <a:pt x="2235" y="392"/>
                    </a:lnTo>
                    <a:lnTo>
                      <a:pt x="2234" y="389"/>
                    </a:lnTo>
                    <a:lnTo>
                      <a:pt x="2232" y="386"/>
                    </a:lnTo>
                    <a:lnTo>
                      <a:pt x="2231" y="382"/>
                    </a:lnTo>
                    <a:lnTo>
                      <a:pt x="2229" y="379"/>
                    </a:lnTo>
                    <a:lnTo>
                      <a:pt x="2229" y="377"/>
                    </a:lnTo>
                    <a:lnTo>
                      <a:pt x="2228" y="373"/>
                    </a:lnTo>
                    <a:lnTo>
                      <a:pt x="2228" y="370"/>
                    </a:lnTo>
                    <a:lnTo>
                      <a:pt x="2227" y="367"/>
                    </a:lnTo>
                    <a:lnTo>
                      <a:pt x="2227" y="364"/>
                    </a:lnTo>
                    <a:lnTo>
                      <a:pt x="2227" y="360"/>
                    </a:lnTo>
                    <a:lnTo>
                      <a:pt x="2226" y="358"/>
                    </a:lnTo>
                    <a:lnTo>
                      <a:pt x="2227" y="355"/>
                    </a:lnTo>
                    <a:lnTo>
                      <a:pt x="2228" y="351"/>
                    </a:lnTo>
                    <a:lnTo>
                      <a:pt x="2228" y="348"/>
                    </a:lnTo>
                    <a:lnTo>
                      <a:pt x="2229" y="345"/>
                    </a:lnTo>
                    <a:lnTo>
                      <a:pt x="2231" y="342"/>
                    </a:lnTo>
                    <a:lnTo>
                      <a:pt x="2232" y="339"/>
                    </a:lnTo>
                    <a:lnTo>
                      <a:pt x="2235" y="336"/>
                    </a:lnTo>
                    <a:lnTo>
                      <a:pt x="2239" y="333"/>
                    </a:lnTo>
                    <a:lnTo>
                      <a:pt x="2242" y="329"/>
                    </a:lnTo>
                    <a:lnTo>
                      <a:pt x="2245" y="327"/>
                    </a:lnTo>
                    <a:lnTo>
                      <a:pt x="2252" y="324"/>
                    </a:lnTo>
                    <a:lnTo>
                      <a:pt x="2264" y="321"/>
                    </a:lnTo>
                    <a:lnTo>
                      <a:pt x="2278" y="322"/>
                    </a:lnTo>
                    <a:lnTo>
                      <a:pt x="2290" y="325"/>
                    </a:lnTo>
                    <a:lnTo>
                      <a:pt x="2304" y="325"/>
                    </a:lnTo>
                    <a:lnTo>
                      <a:pt x="2319" y="324"/>
                    </a:lnTo>
                    <a:lnTo>
                      <a:pt x="2326" y="321"/>
                    </a:lnTo>
                    <a:lnTo>
                      <a:pt x="2338" y="319"/>
                    </a:lnTo>
                    <a:lnTo>
                      <a:pt x="2348" y="316"/>
                    </a:lnTo>
                    <a:lnTo>
                      <a:pt x="2362" y="314"/>
                    </a:lnTo>
                    <a:lnTo>
                      <a:pt x="2379" y="316"/>
                    </a:lnTo>
                    <a:lnTo>
                      <a:pt x="2394" y="317"/>
                    </a:lnTo>
                    <a:lnTo>
                      <a:pt x="2409" y="318"/>
                    </a:lnTo>
                    <a:lnTo>
                      <a:pt x="2424" y="319"/>
                    </a:lnTo>
                    <a:lnTo>
                      <a:pt x="2440" y="319"/>
                    </a:lnTo>
                    <a:lnTo>
                      <a:pt x="2453" y="318"/>
                    </a:lnTo>
                    <a:lnTo>
                      <a:pt x="2467" y="316"/>
                    </a:lnTo>
                    <a:lnTo>
                      <a:pt x="2482" y="316"/>
                    </a:lnTo>
                    <a:lnTo>
                      <a:pt x="2494" y="318"/>
                    </a:lnTo>
                    <a:lnTo>
                      <a:pt x="2501" y="320"/>
                    </a:lnTo>
                    <a:lnTo>
                      <a:pt x="2505" y="324"/>
                    </a:lnTo>
                    <a:lnTo>
                      <a:pt x="2507" y="326"/>
                    </a:lnTo>
                    <a:lnTo>
                      <a:pt x="2509" y="329"/>
                    </a:lnTo>
                    <a:lnTo>
                      <a:pt x="2512" y="333"/>
                    </a:lnTo>
                    <a:lnTo>
                      <a:pt x="2513" y="335"/>
                    </a:lnTo>
                    <a:lnTo>
                      <a:pt x="2515" y="339"/>
                    </a:lnTo>
                    <a:lnTo>
                      <a:pt x="2515" y="342"/>
                    </a:lnTo>
                    <a:lnTo>
                      <a:pt x="2515" y="345"/>
                    </a:lnTo>
                    <a:lnTo>
                      <a:pt x="2515" y="348"/>
                    </a:lnTo>
                    <a:lnTo>
                      <a:pt x="2515" y="351"/>
                    </a:lnTo>
                    <a:lnTo>
                      <a:pt x="2515" y="355"/>
                    </a:lnTo>
                    <a:lnTo>
                      <a:pt x="2515" y="357"/>
                    </a:lnTo>
                    <a:lnTo>
                      <a:pt x="2514" y="360"/>
                    </a:lnTo>
                    <a:lnTo>
                      <a:pt x="2513" y="364"/>
                    </a:lnTo>
                    <a:lnTo>
                      <a:pt x="2512" y="366"/>
                    </a:lnTo>
                    <a:lnTo>
                      <a:pt x="2510" y="370"/>
                    </a:lnTo>
                    <a:lnTo>
                      <a:pt x="2509" y="373"/>
                    </a:lnTo>
                    <a:lnTo>
                      <a:pt x="2507" y="377"/>
                    </a:lnTo>
                    <a:lnTo>
                      <a:pt x="2506" y="379"/>
                    </a:lnTo>
                    <a:lnTo>
                      <a:pt x="2504" y="382"/>
                    </a:lnTo>
                    <a:lnTo>
                      <a:pt x="2501" y="386"/>
                    </a:lnTo>
                    <a:lnTo>
                      <a:pt x="2499" y="388"/>
                    </a:lnTo>
                    <a:lnTo>
                      <a:pt x="2497" y="392"/>
                    </a:lnTo>
                    <a:lnTo>
                      <a:pt x="2496" y="395"/>
                    </a:lnTo>
                    <a:lnTo>
                      <a:pt x="2493" y="397"/>
                    </a:lnTo>
                    <a:lnTo>
                      <a:pt x="2491" y="401"/>
                    </a:lnTo>
                    <a:lnTo>
                      <a:pt x="2489" y="404"/>
                    </a:lnTo>
                    <a:lnTo>
                      <a:pt x="2485" y="407"/>
                    </a:lnTo>
                    <a:lnTo>
                      <a:pt x="2483" y="410"/>
                    </a:lnTo>
                    <a:lnTo>
                      <a:pt x="2479" y="413"/>
                    </a:lnTo>
                    <a:lnTo>
                      <a:pt x="2477" y="416"/>
                    </a:lnTo>
                    <a:lnTo>
                      <a:pt x="2472" y="419"/>
                    </a:lnTo>
                    <a:lnTo>
                      <a:pt x="2464" y="422"/>
                    </a:lnTo>
                    <a:lnTo>
                      <a:pt x="2457" y="425"/>
                    </a:lnTo>
                    <a:lnTo>
                      <a:pt x="2451" y="427"/>
                    </a:lnTo>
                    <a:lnTo>
                      <a:pt x="2445" y="431"/>
                    </a:lnTo>
                    <a:lnTo>
                      <a:pt x="2437" y="433"/>
                    </a:lnTo>
                    <a:lnTo>
                      <a:pt x="2422" y="434"/>
                    </a:lnTo>
                    <a:lnTo>
                      <a:pt x="2415" y="432"/>
                    </a:lnTo>
                    <a:lnTo>
                      <a:pt x="2409" y="428"/>
                    </a:lnTo>
                    <a:close/>
                    <a:moveTo>
                      <a:pt x="657" y="0"/>
                    </a:moveTo>
                    <a:lnTo>
                      <a:pt x="657" y="3"/>
                    </a:lnTo>
                    <a:lnTo>
                      <a:pt x="655" y="7"/>
                    </a:lnTo>
                    <a:lnTo>
                      <a:pt x="655" y="10"/>
                    </a:lnTo>
                    <a:lnTo>
                      <a:pt x="654" y="14"/>
                    </a:lnTo>
                    <a:lnTo>
                      <a:pt x="653" y="17"/>
                    </a:lnTo>
                    <a:lnTo>
                      <a:pt x="652" y="20"/>
                    </a:lnTo>
                    <a:lnTo>
                      <a:pt x="651" y="24"/>
                    </a:lnTo>
                    <a:lnTo>
                      <a:pt x="651" y="26"/>
                    </a:lnTo>
                    <a:lnTo>
                      <a:pt x="650" y="30"/>
                    </a:lnTo>
                    <a:lnTo>
                      <a:pt x="650" y="33"/>
                    </a:lnTo>
                    <a:lnTo>
                      <a:pt x="649" y="37"/>
                    </a:lnTo>
                    <a:lnTo>
                      <a:pt x="649" y="40"/>
                    </a:lnTo>
                    <a:lnTo>
                      <a:pt x="649" y="44"/>
                    </a:lnTo>
                    <a:lnTo>
                      <a:pt x="649" y="47"/>
                    </a:lnTo>
                    <a:lnTo>
                      <a:pt x="649" y="50"/>
                    </a:lnTo>
                    <a:lnTo>
                      <a:pt x="647" y="54"/>
                    </a:lnTo>
                    <a:lnTo>
                      <a:pt x="644" y="57"/>
                    </a:lnTo>
                    <a:lnTo>
                      <a:pt x="640" y="61"/>
                    </a:lnTo>
                    <a:lnTo>
                      <a:pt x="636" y="64"/>
                    </a:lnTo>
                    <a:lnTo>
                      <a:pt x="630" y="68"/>
                    </a:lnTo>
                    <a:lnTo>
                      <a:pt x="623" y="70"/>
                    </a:lnTo>
                    <a:lnTo>
                      <a:pt x="619" y="73"/>
                    </a:lnTo>
                    <a:lnTo>
                      <a:pt x="615" y="77"/>
                    </a:lnTo>
                    <a:lnTo>
                      <a:pt x="612" y="80"/>
                    </a:lnTo>
                    <a:lnTo>
                      <a:pt x="609" y="84"/>
                    </a:lnTo>
                    <a:lnTo>
                      <a:pt x="606" y="87"/>
                    </a:lnTo>
                    <a:lnTo>
                      <a:pt x="602" y="91"/>
                    </a:lnTo>
                    <a:lnTo>
                      <a:pt x="600" y="94"/>
                    </a:lnTo>
                    <a:lnTo>
                      <a:pt x="597" y="98"/>
                    </a:lnTo>
                    <a:lnTo>
                      <a:pt x="593" y="101"/>
                    </a:lnTo>
                    <a:lnTo>
                      <a:pt x="591" y="105"/>
                    </a:lnTo>
                    <a:lnTo>
                      <a:pt x="587" y="108"/>
                    </a:lnTo>
                    <a:lnTo>
                      <a:pt x="586" y="110"/>
                    </a:lnTo>
                    <a:lnTo>
                      <a:pt x="585" y="114"/>
                    </a:lnTo>
                    <a:lnTo>
                      <a:pt x="582" y="117"/>
                    </a:lnTo>
                    <a:lnTo>
                      <a:pt x="579" y="121"/>
                    </a:lnTo>
                    <a:lnTo>
                      <a:pt x="576" y="124"/>
                    </a:lnTo>
                    <a:lnTo>
                      <a:pt x="575" y="128"/>
                    </a:lnTo>
                    <a:lnTo>
                      <a:pt x="574" y="131"/>
                    </a:lnTo>
                    <a:lnTo>
                      <a:pt x="574" y="135"/>
                    </a:lnTo>
                    <a:lnTo>
                      <a:pt x="572" y="138"/>
                    </a:lnTo>
                    <a:lnTo>
                      <a:pt x="571" y="141"/>
                    </a:lnTo>
                    <a:lnTo>
                      <a:pt x="571" y="145"/>
                    </a:lnTo>
                    <a:lnTo>
                      <a:pt x="572" y="148"/>
                    </a:lnTo>
                    <a:lnTo>
                      <a:pt x="572" y="152"/>
                    </a:lnTo>
                    <a:lnTo>
                      <a:pt x="574" y="155"/>
                    </a:lnTo>
                    <a:lnTo>
                      <a:pt x="575" y="159"/>
                    </a:lnTo>
                    <a:lnTo>
                      <a:pt x="576" y="162"/>
                    </a:lnTo>
                    <a:lnTo>
                      <a:pt x="579" y="166"/>
                    </a:lnTo>
                    <a:lnTo>
                      <a:pt x="582" y="169"/>
                    </a:lnTo>
                    <a:lnTo>
                      <a:pt x="584" y="173"/>
                    </a:lnTo>
                    <a:lnTo>
                      <a:pt x="587" y="176"/>
                    </a:lnTo>
                    <a:lnTo>
                      <a:pt x="591" y="178"/>
                    </a:lnTo>
                    <a:lnTo>
                      <a:pt x="594" y="182"/>
                    </a:lnTo>
                    <a:lnTo>
                      <a:pt x="598" y="185"/>
                    </a:lnTo>
                    <a:lnTo>
                      <a:pt x="601" y="189"/>
                    </a:lnTo>
                    <a:lnTo>
                      <a:pt x="607" y="192"/>
                    </a:lnTo>
                    <a:lnTo>
                      <a:pt x="612" y="196"/>
                    </a:lnTo>
                    <a:lnTo>
                      <a:pt x="615" y="199"/>
                    </a:lnTo>
                    <a:lnTo>
                      <a:pt x="619" y="203"/>
                    </a:lnTo>
                    <a:lnTo>
                      <a:pt x="631" y="205"/>
                    </a:lnTo>
                    <a:lnTo>
                      <a:pt x="642" y="207"/>
                    </a:lnTo>
                    <a:lnTo>
                      <a:pt x="647" y="211"/>
                    </a:lnTo>
                    <a:lnTo>
                      <a:pt x="653" y="214"/>
                    </a:lnTo>
                    <a:lnTo>
                      <a:pt x="657" y="218"/>
                    </a:lnTo>
                    <a:lnTo>
                      <a:pt x="660" y="221"/>
                    </a:lnTo>
                    <a:lnTo>
                      <a:pt x="664" y="224"/>
                    </a:lnTo>
                    <a:lnTo>
                      <a:pt x="666" y="227"/>
                    </a:lnTo>
                    <a:lnTo>
                      <a:pt x="669" y="230"/>
                    </a:lnTo>
                    <a:lnTo>
                      <a:pt x="672" y="234"/>
                    </a:lnTo>
                    <a:lnTo>
                      <a:pt x="674" y="237"/>
                    </a:lnTo>
                    <a:lnTo>
                      <a:pt x="676" y="241"/>
                    </a:lnTo>
                    <a:lnTo>
                      <a:pt x="678" y="244"/>
                    </a:lnTo>
                    <a:lnTo>
                      <a:pt x="680" y="248"/>
                    </a:lnTo>
                    <a:lnTo>
                      <a:pt x="683" y="251"/>
                    </a:lnTo>
                    <a:lnTo>
                      <a:pt x="685" y="254"/>
                    </a:lnTo>
                    <a:lnTo>
                      <a:pt x="689" y="258"/>
                    </a:lnTo>
                    <a:lnTo>
                      <a:pt x="692" y="261"/>
                    </a:lnTo>
                    <a:lnTo>
                      <a:pt x="696" y="265"/>
                    </a:lnTo>
                    <a:lnTo>
                      <a:pt x="699" y="268"/>
                    </a:lnTo>
                    <a:lnTo>
                      <a:pt x="702" y="272"/>
                    </a:lnTo>
                    <a:lnTo>
                      <a:pt x="705" y="274"/>
                    </a:lnTo>
                    <a:lnTo>
                      <a:pt x="707" y="277"/>
                    </a:lnTo>
                    <a:lnTo>
                      <a:pt x="708" y="281"/>
                    </a:lnTo>
                    <a:lnTo>
                      <a:pt x="710" y="284"/>
                    </a:lnTo>
                    <a:lnTo>
                      <a:pt x="712" y="288"/>
                    </a:lnTo>
                    <a:lnTo>
                      <a:pt x="713" y="291"/>
                    </a:lnTo>
                    <a:lnTo>
                      <a:pt x="715" y="295"/>
                    </a:lnTo>
                    <a:lnTo>
                      <a:pt x="718" y="298"/>
                    </a:lnTo>
                    <a:lnTo>
                      <a:pt x="719" y="302"/>
                    </a:lnTo>
                    <a:lnTo>
                      <a:pt x="721" y="305"/>
                    </a:lnTo>
                    <a:lnTo>
                      <a:pt x="722" y="309"/>
                    </a:lnTo>
                    <a:lnTo>
                      <a:pt x="723" y="312"/>
                    </a:lnTo>
                    <a:lnTo>
                      <a:pt x="725" y="316"/>
                    </a:lnTo>
                    <a:lnTo>
                      <a:pt x="726" y="319"/>
                    </a:lnTo>
                    <a:lnTo>
                      <a:pt x="727" y="322"/>
                    </a:lnTo>
                    <a:lnTo>
                      <a:pt x="729" y="326"/>
                    </a:lnTo>
                    <a:lnTo>
                      <a:pt x="731" y="329"/>
                    </a:lnTo>
                    <a:lnTo>
                      <a:pt x="734" y="333"/>
                    </a:lnTo>
                    <a:lnTo>
                      <a:pt x="736" y="336"/>
                    </a:lnTo>
                    <a:lnTo>
                      <a:pt x="738" y="340"/>
                    </a:lnTo>
                    <a:lnTo>
                      <a:pt x="742" y="342"/>
                    </a:lnTo>
                    <a:lnTo>
                      <a:pt x="744" y="345"/>
                    </a:lnTo>
                    <a:lnTo>
                      <a:pt x="746" y="349"/>
                    </a:lnTo>
                    <a:lnTo>
                      <a:pt x="749" y="352"/>
                    </a:lnTo>
                    <a:lnTo>
                      <a:pt x="751" y="356"/>
                    </a:lnTo>
                    <a:lnTo>
                      <a:pt x="753" y="359"/>
                    </a:lnTo>
                    <a:lnTo>
                      <a:pt x="755" y="363"/>
                    </a:lnTo>
                    <a:lnTo>
                      <a:pt x="756" y="366"/>
                    </a:lnTo>
                    <a:lnTo>
                      <a:pt x="758" y="370"/>
                    </a:lnTo>
                    <a:lnTo>
                      <a:pt x="759" y="373"/>
                    </a:lnTo>
                    <a:lnTo>
                      <a:pt x="759" y="377"/>
                    </a:lnTo>
                    <a:lnTo>
                      <a:pt x="759" y="380"/>
                    </a:lnTo>
                    <a:lnTo>
                      <a:pt x="758" y="384"/>
                    </a:lnTo>
                    <a:lnTo>
                      <a:pt x="757" y="387"/>
                    </a:lnTo>
                    <a:lnTo>
                      <a:pt x="757" y="390"/>
                    </a:lnTo>
                    <a:lnTo>
                      <a:pt x="756" y="394"/>
                    </a:lnTo>
                    <a:lnTo>
                      <a:pt x="755" y="397"/>
                    </a:lnTo>
                    <a:lnTo>
                      <a:pt x="755" y="401"/>
                    </a:lnTo>
                    <a:lnTo>
                      <a:pt x="755" y="404"/>
                    </a:lnTo>
                    <a:lnTo>
                      <a:pt x="753" y="408"/>
                    </a:lnTo>
                    <a:lnTo>
                      <a:pt x="753" y="411"/>
                    </a:lnTo>
                    <a:lnTo>
                      <a:pt x="753" y="415"/>
                    </a:lnTo>
                    <a:lnTo>
                      <a:pt x="752" y="418"/>
                    </a:lnTo>
                    <a:lnTo>
                      <a:pt x="752" y="422"/>
                    </a:lnTo>
                    <a:lnTo>
                      <a:pt x="752" y="425"/>
                    </a:lnTo>
                    <a:lnTo>
                      <a:pt x="752" y="427"/>
                    </a:lnTo>
                    <a:lnTo>
                      <a:pt x="751" y="431"/>
                    </a:lnTo>
                    <a:lnTo>
                      <a:pt x="750" y="434"/>
                    </a:lnTo>
                    <a:lnTo>
                      <a:pt x="749" y="438"/>
                    </a:lnTo>
                    <a:lnTo>
                      <a:pt x="746" y="441"/>
                    </a:lnTo>
                    <a:lnTo>
                      <a:pt x="745" y="445"/>
                    </a:lnTo>
                    <a:lnTo>
                      <a:pt x="744" y="448"/>
                    </a:lnTo>
                    <a:lnTo>
                      <a:pt x="742" y="452"/>
                    </a:lnTo>
                    <a:lnTo>
                      <a:pt x="741" y="455"/>
                    </a:lnTo>
                    <a:lnTo>
                      <a:pt x="738" y="458"/>
                    </a:lnTo>
                    <a:lnTo>
                      <a:pt x="736" y="462"/>
                    </a:lnTo>
                    <a:lnTo>
                      <a:pt x="734" y="465"/>
                    </a:lnTo>
                    <a:lnTo>
                      <a:pt x="733" y="469"/>
                    </a:lnTo>
                    <a:lnTo>
                      <a:pt x="730" y="472"/>
                    </a:lnTo>
                    <a:lnTo>
                      <a:pt x="728" y="476"/>
                    </a:lnTo>
                    <a:lnTo>
                      <a:pt x="726" y="479"/>
                    </a:lnTo>
                    <a:lnTo>
                      <a:pt x="723" y="483"/>
                    </a:lnTo>
                    <a:lnTo>
                      <a:pt x="721" y="486"/>
                    </a:lnTo>
                    <a:lnTo>
                      <a:pt x="719" y="490"/>
                    </a:lnTo>
                    <a:lnTo>
                      <a:pt x="717" y="493"/>
                    </a:lnTo>
                    <a:lnTo>
                      <a:pt x="714" y="495"/>
                    </a:lnTo>
                    <a:lnTo>
                      <a:pt x="712" y="499"/>
                    </a:lnTo>
                    <a:lnTo>
                      <a:pt x="710" y="502"/>
                    </a:lnTo>
                    <a:lnTo>
                      <a:pt x="707" y="506"/>
                    </a:lnTo>
                    <a:lnTo>
                      <a:pt x="704" y="509"/>
                    </a:lnTo>
                    <a:lnTo>
                      <a:pt x="700" y="513"/>
                    </a:lnTo>
                    <a:lnTo>
                      <a:pt x="698" y="516"/>
                    </a:lnTo>
                    <a:lnTo>
                      <a:pt x="695" y="520"/>
                    </a:lnTo>
                    <a:lnTo>
                      <a:pt x="693" y="523"/>
                    </a:lnTo>
                    <a:lnTo>
                      <a:pt x="691" y="526"/>
                    </a:lnTo>
                    <a:lnTo>
                      <a:pt x="690" y="530"/>
                    </a:lnTo>
                    <a:lnTo>
                      <a:pt x="688" y="533"/>
                    </a:lnTo>
                    <a:lnTo>
                      <a:pt x="685" y="537"/>
                    </a:lnTo>
                    <a:lnTo>
                      <a:pt x="684" y="540"/>
                    </a:lnTo>
                    <a:lnTo>
                      <a:pt x="683" y="544"/>
                    </a:lnTo>
                    <a:lnTo>
                      <a:pt x="682" y="547"/>
                    </a:lnTo>
                    <a:lnTo>
                      <a:pt x="682" y="551"/>
                    </a:lnTo>
                    <a:lnTo>
                      <a:pt x="681" y="554"/>
                    </a:lnTo>
                    <a:lnTo>
                      <a:pt x="681" y="558"/>
                    </a:lnTo>
                    <a:lnTo>
                      <a:pt x="681" y="560"/>
                    </a:lnTo>
                    <a:lnTo>
                      <a:pt x="681" y="563"/>
                    </a:lnTo>
                    <a:lnTo>
                      <a:pt x="681" y="567"/>
                    </a:lnTo>
                    <a:lnTo>
                      <a:pt x="681" y="570"/>
                    </a:lnTo>
                    <a:lnTo>
                      <a:pt x="681" y="574"/>
                    </a:lnTo>
                    <a:lnTo>
                      <a:pt x="681" y="577"/>
                    </a:lnTo>
                    <a:lnTo>
                      <a:pt x="682" y="581"/>
                    </a:lnTo>
                    <a:lnTo>
                      <a:pt x="682" y="584"/>
                    </a:lnTo>
                    <a:lnTo>
                      <a:pt x="683" y="588"/>
                    </a:lnTo>
                    <a:lnTo>
                      <a:pt x="683" y="591"/>
                    </a:lnTo>
                    <a:lnTo>
                      <a:pt x="684" y="594"/>
                    </a:lnTo>
                    <a:lnTo>
                      <a:pt x="685" y="598"/>
                    </a:lnTo>
                    <a:lnTo>
                      <a:pt x="685" y="601"/>
                    </a:lnTo>
                    <a:lnTo>
                      <a:pt x="687" y="605"/>
                    </a:lnTo>
                    <a:lnTo>
                      <a:pt x="688" y="608"/>
                    </a:lnTo>
                    <a:lnTo>
                      <a:pt x="690" y="612"/>
                    </a:lnTo>
                    <a:lnTo>
                      <a:pt x="691" y="615"/>
                    </a:lnTo>
                    <a:lnTo>
                      <a:pt x="693" y="619"/>
                    </a:lnTo>
                    <a:lnTo>
                      <a:pt x="695" y="622"/>
                    </a:lnTo>
                    <a:lnTo>
                      <a:pt x="696" y="626"/>
                    </a:lnTo>
                    <a:lnTo>
                      <a:pt x="699" y="629"/>
                    </a:lnTo>
                    <a:lnTo>
                      <a:pt x="702" y="632"/>
                    </a:lnTo>
                    <a:lnTo>
                      <a:pt x="705" y="636"/>
                    </a:lnTo>
                    <a:lnTo>
                      <a:pt x="708" y="638"/>
                    </a:lnTo>
                    <a:lnTo>
                      <a:pt x="711" y="642"/>
                    </a:lnTo>
                    <a:lnTo>
                      <a:pt x="714" y="645"/>
                    </a:lnTo>
                    <a:lnTo>
                      <a:pt x="717" y="649"/>
                    </a:lnTo>
                    <a:lnTo>
                      <a:pt x="719" y="652"/>
                    </a:lnTo>
                    <a:lnTo>
                      <a:pt x="722" y="656"/>
                    </a:lnTo>
                    <a:lnTo>
                      <a:pt x="725" y="659"/>
                    </a:lnTo>
                    <a:lnTo>
                      <a:pt x="727" y="662"/>
                    </a:lnTo>
                    <a:lnTo>
                      <a:pt x="730" y="666"/>
                    </a:lnTo>
                    <a:lnTo>
                      <a:pt x="734" y="669"/>
                    </a:lnTo>
                    <a:lnTo>
                      <a:pt x="737" y="673"/>
                    </a:lnTo>
                    <a:lnTo>
                      <a:pt x="740" y="676"/>
                    </a:lnTo>
                    <a:lnTo>
                      <a:pt x="744" y="680"/>
                    </a:lnTo>
                    <a:lnTo>
                      <a:pt x="750" y="682"/>
                    </a:lnTo>
                    <a:lnTo>
                      <a:pt x="756" y="685"/>
                    </a:lnTo>
                    <a:lnTo>
                      <a:pt x="763" y="689"/>
                    </a:lnTo>
                    <a:lnTo>
                      <a:pt x="774" y="691"/>
                    </a:lnTo>
                    <a:lnTo>
                      <a:pt x="783" y="695"/>
                    </a:lnTo>
                    <a:lnTo>
                      <a:pt x="793" y="697"/>
                    </a:lnTo>
                    <a:lnTo>
                      <a:pt x="799" y="700"/>
                    </a:lnTo>
                    <a:lnTo>
                      <a:pt x="806" y="704"/>
                    </a:lnTo>
                    <a:lnTo>
                      <a:pt x="816" y="707"/>
                    </a:lnTo>
                    <a:lnTo>
                      <a:pt x="827" y="710"/>
                    </a:lnTo>
                    <a:lnTo>
                      <a:pt x="842" y="712"/>
                    </a:lnTo>
                    <a:lnTo>
                      <a:pt x="857" y="713"/>
                    </a:lnTo>
                    <a:lnTo>
                      <a:pt x="870" y="715"/>
                    </a:lnTo>
                    <a:lnTo>
                      <a:pt x="882" y="719"/>
                    </a:lnTo>
                    <a:lnTo>
                      <a:pt x="900" y="720"/>
                    </a:lnTo>
                    <a:lnTo>
                      <a:pt x="918" y="720"/>
                    </a:lnTo>
                    <a:lnTo>
                      <a:pt x="937" y="720"/>
                    </a:lnTo>
                    <a:lnTo>
                      <a:pt x="952" y="718"/>
                    </a:lnTo>
                    <a:lnTo>
                      <a:pt x="964" y="715"/>
                    </a:lnTo>
                    <a:lnTo>
                      <a:pt x="977" y="713"/>
                    </a:lnTo>
                    <a:lnTo>
                      <a:pt x="988" y="710"/>
                    </a:lnTo>
                    <a:lnTo>
                      <a:pt x="999" y="707"/>
                    </a:lnTo>
                    <a:lnTo>
                      <a:pt x="1008" y="704"/>
                    </a:lnTo>
                    <a:lnTo>
                      <a:pt x="1016" y="702"/>
                    </a:lnTo>
                    <a:lnTo>
                      <a:pt x="1023" y="698"/>
                    </a:lnTo>
                    <a:lnTo>
                      <a:pt x="1030" y="695"/>
                    </a:lnTo>
                    <a:lnTo>
                      <a:pt x="1040" y="692"/>
                    </a:lnTo>
                    <a:lnTo>
                      <a:pt x="1059" y="691"/>
                    </a:lnTo>
                    <a:lnTo>
                      <a:pt x="1076" y="691"/>
                    </a:lnTo>
                    <a:lnTo>
                      <a:pt x="1094" y="690"/>
                    </a:lnTo>
                    <a:lnTo>
                      <a:pt x="1111" y="688"/>
                    </a:lnTo>
                    <a:lnTo>
                      <a:pt x="1127" y="687"/>
                    </a:lnTo>
                    <a:lnTo>
                      <a:pt x="1144" y="688"/>
                    </a:lnTo>
                    <a:lnTo>
                      <a:pt x="1159" y="690"/>
                    </a:lnTo>
                    <a:lnTo>
                      <a:pt x="1174" y="692"/>
                    </a:lnTo>
                    <a:lnTo>
                      <a:pt x="1187" y="695"/>
                    </a:lnTo>
                    <a:lnTo>
                      <a:pt x="1198" y="697"/>
                    </a:lnTo>
                    <a:lnTo>
                      <a:pt x="1208" y="699"/>
                    </a:lnTo>
                    <a:lnTo>
                      <a:pt x="1223" y="702"/>
                    </a:lnTo>
                    <a:lnTo>
                      <a:pt x="1235" y="704"/>
                    </a:lnTo>
                    <a:lnTo>
                      <a:pt x="1247" y="707"/>
                    </a:lnTo>
                    <a:lnTo>
                      <a:pt x="1259" y="710"/>
                    </a:lnTo>
                    <a:lnTo>
                      <a:pt x="1274" y="712"/>
                    </a:lnTo>
                    <a:lnTo>
                      <a:pt x="1287" y="714"/>
                    </a:lnTo>
                    <a:lnTo>
                      <a:pt x="1297" y="717"/>
                    </a:lnTo>
                    <a:lnTo>
                      <a:pt x="1309" y="713"/>
                    </a:lnTo>
                    <a:lnTo>
                      <a:pt x="1325" y="713"/>
                    </a:lnTo>
                    <a:lnTo>
                      <a:pt x="1343" y="713"/>
                    </a:lnTo>
                    <a:lnTo>
                      <a:pt x="1361" y="714"/>
                    </a:lnTo>
                    <a:lnTo>
                      <a:pt x="1379" y="714"/>
                    </a:lnTo>
                    <a:lnTo>
                      <a:pt x="1397" y="714"/>
                    </a:lnTo>
                    <a:lnTo>
                      <a:pt x="1414" y="713"/>
                    </a:lnTo>
                    <a:lnTo>
                      <a:pt x="1431" y="711"/>
                    </a:lnTo>
                    <a:lnTo>
                      <a:pt x="1441" y="709"/>
                    </a:lnTo>
                    <a:lnTo>
                      <a:pt x="1450" y="705"/>
                    </a:lnTo>
                    <a:lnTo>
                      <a:pt x="1465" y="704"/>
                    </a:lnTo>
                    <a:lnTo>
                      <a:pt x="1483" y="703"/>
                    </a:lnTo>
                    <a:lnTo>
                      <a:pt x="1499" y="700"/>
                    </a:lnTo>
                    <a:lnTo>
                      <a:pt x="1513" y="698"/>
                    </a:lnTo>
                    <a:lnTo>
                      <a:pt x="1527" y="697"/>
                    </a:lnTo>
                    <a:lnTo>
                      <a:pt x="1545" y="696"/>
                    </a:lnTo>
                    <a:lnTo>
                      <a:pt x="1563" y="696"/>
                    </a:lnTo>
                    <a:lnTo>
                      <a:pt x="1582" y="696"/>
                    </a:lnTo>
                    <a:lnTo>
                      <a:pt x="1599" y="695"/>
                    </a:lnTo>
                    <a:lnTo>
                      <a:pt x="1618" y="694"/>
                    </a:lnTo>
                    <a:lnTo>
                      <a:pt x="1635" y="692"/>
                    </a:lnTo>
                    <a:lnTo>
                      <a:pt x="1652" y="691"/>
                    </a:lnTo>
                    <a:lnTo>
                      <a:pt x="1668" y="689"/>
                    </a:lnTo>
                    <a:lnTo>
                      <a:pt x="1683" y="688"/>
                    </a:lnTo>
                    <a:lnTo>
                      <a:pt x="1697" y="685"/>
                    </a:lnTo>
                    <a:lnTo>
                      <a:pt x="1711" y="683"/>
                    </a:lnTo>
                    <a:lnTo>
                      <a:pt x="1724" y="681"/>
                    </a:lnTo>
                    <a:lnTo>
                      <a:pt x="1740" y="679"/>
                    </a:lnTo>
                    <a:lnTo>
                      <a:pt x="1753" y="680"/>
                    </a:lnTo>
                    <a:lnTo>
                      <a:pt x="1765" y="682"/>
                    </a:lnTo>
                    <a:lnTo>
                      <a:pt x="1777" y="684"/>
                    </a:lnTo>
                    <a:lnTo>
                      <a:pt x="1787" y="688"/>
                    </a:lnTo>
                    <a:lnTo>
                      <a:pt x="1800" y="690"/>
                    </a:lnTo>
                    <a:lnTo>
                      <a:pt x="1812" y="692"/>
                    </a:lnTo>
                    <a:lnTo>
                      <a:pt x="1827" y="695"/>
                    </a:lnTo>
                    <a:lnTo>
                      <a:pt x="1843" y="696"/>
                    </a:lnTo>
                    <a:lnTo>
                      <a:pt x="1859" y="698"/>
                    </a:lnTo>
                    <a:lnTo>
                      <a:pt x="1877" y="699"/>
                    </a:lnTo>
                    <a:lnTo>
                      <a:pt x="1895" y="699"/>
                    </a:lnTo>
                    <a:lnTo>
                      <a:pt x="1909" y="697"/>
                    </a:lnTo>
                    <a:lnTo>
                      <a:pt x="1921" y="695"/>
                    </a:lnTo>
                    <a:lnTo>
                      <a:pt x="1930" y="691"/>
                    </a:lnTo>
                    <a:lnTo>
                      <a:pt x="1939" y="689"/>
                    </a:lnTo>
                    <a:lnTo>
                      <a:pt x="1947" y="685"/>
                    </a:lnTo>
                    <a:lnTo>
                      <a:pt x="1954" y="682"/>
                    </a:lnTo>
                    <a:lnTo>
                      <a:pt x="1967" y="680"/>
                    </a:lnTo>
                    <a:lnTo>
                      <a:pt x="1978" y="681"/>
                    </a:lnTo>
                    <a:lnTo>
                      <a:pt x="1987" y="683"/>
                    </a:lnTo>
                    <a:lnTo>
                      <a:pt x="1999" y="687"/>
                    </a:lnTo>
                    <a:lnTo>
                      <a:pt x="2010" y="689"/>
                    </a:lnTo>
                    <a:lnTo>
                      <a:pt x="2020" y="692"/>
                    </a:lnTo>
                    <a:lnTo>
                      <a:pt x="2028" y="695"/>
                    </a:lnTo>
                    <a:lnTo>
                      <a:pt x="2036" y="698"/>
                    </a:lnTo>
                    <a:lnTo>
                      <a:pt x="2044" y="702"/>
                    </a:lnTo>
                    <a:lnTo>
                      <a:pt x="2051" y="705"/>
                    </a:lnTo>
                    <a:lnTo>
                      <a:pt x="2059" y="707"/>
                    </a:lnTo>
                    <a:lnTo>
                      <a:pt x="2065" y="711"/>
                    </a:lnTo>
                    <a:lnTo>
                      <a:pt x="2072" y="714"/>
                    </a:lnTo>
                    <a:lnTo>
                      <a:pt x="2078" y="718"/>
                    </a:lnTo>
                    <a:lnTo>
                      <a:pt x="2083" y="720"/>
                    </a:lnTo>
                    <a:lnTo>
                      <a:pt x="2089" y="724"/>
                    </a:lnTo>
                    <a:lnTo>
                      <a:pt x="2095" y="727"/>
                    </a:lnTo>
                    <a:lnTo>
                      <a:pt x="2099" y="730"/>
                    </a:lnTo>
                    <a:lnTo>
                      <a:pt x="2105" y="734"/>
                    </a:lnTo>
                    <a:lnTo>
                      <a:pt x="2110" y="737"/>
                    </a:lnTo>
                    <a:lnTo>
                      <a:pt x="2113" y="741"/>
                    </a:lnTo>
                    <a:lnTo>
                      <a:pt x="2118" y="743"/>
                    </a:lnTo>
                    <a:lnTo>
                      <a:pt x="2121" y="747"/>
                    </a:lnTo>
                    <a:lnTo>
                      <a:pt x="2126" y="750"/>
                    </a:lnTo>
                    <a:lnTo>
                      <a:pt x="2129" y="753"/>
                    </a:lnTo>
                    <a:lnTo>
                      <a:pt x="2133" y="757"/>
                    </a:lnTo>
                    <a:lnTo>
                      <a:pt x="2136" y="760"/>
                    </a:lnTo>
                    <a:lnTo>
                      <a:pt x="2139" y="764"/>
                    </a:lnTo>
                    <a:lnTo>
                      <a:pt x="2144" y="767"/>
                    </a:lnTo>
                    <a:lnTo>
                      <a:pt x="2148" y="771"/>
                    </a:lnTo>
                    <a:lnTo>
                      <a:pt x="2151" y="774"/>
                    </a:lnTo>
                    <a:lnTo>
                      <a:pt x="2154" y="778"/>
                    </a:lnTo>
                    <a:lnTo>
                      <a:pt x="2158" y="780"/>
                    </a:lnTo>
                    <a:lnTo>
                      <a:pt x="2161" y="783"/>
                    </a:lnTo>
                    <a:lnTo>
                      <a:pt x="2165" y="787"/>
                    </a:lnTo>
                    <a:lnTo>
                      <a:pt x="2171" y="790"/>
                    </a:lnTo>
                    <a:lnTo>
                      <a:pt x="2176" y="794"/>
                    </a:lnTo>
                    <a:lnTo>
                      <a:pt x="2181" y="797"/>
                    </a:lnTo>
                    <a:lnTo>
                      <a:pt x="2186" y="801"/>
                    </a:lnTo>
                    <a:lnTo>
                      <a:pt x="2191" y="803"/>
                    </a:lnTo>
                    <a:lnTo>
                      <a:pt x="2196" y="806"/>
                    </a:lnTo>
                    <a:lnTo>
                      <a:pt x="2199" y="810"/>
                    </a:lnTo>
                    <a:lnTo>
                      <a:pt x="2204" y="813"/>
                    </a:lnTo>
                    <a:lnTo>
                      <a:pt x="2207" y="817"/>
                    </a:lnTo>
                    <a:lnTo>
                      <a:pt x="2211" y="820"/>
                    </a:lnTo>
                    <a:lnTo>
                      <a:pt x="2216" y="824"/>
                    </a:lnTo>
                    <a:lnTo>
                      <a:pt x="2221" y="827"/>
                    </a:lnTo>
                    <a:lnTo>
                      <a:pt x="2227" y="831"/>
                    </a:lnTo>
                    <a:lnTo>
                      <a:pt x="2233" y="833"/>
                    </a:lnTo>
                    <a:lnTo>
                      <a:pt x="2240" y="836"/>
                    </a:lnTo>
                    <a:lnTo>
                      <a:pt x="2248" y="840"/>
                    </a:lnTo>
                    <a:lnTo>
                      <a:pt x="2257" y="842"/>
                    </a:lnTo>
                    <a:lnTo>
                      <a:pt x="2266" y="846"/>
                    </a:lnTo>
                    <a:lnTo>
                      <a:pt x="2277" y="848"/>
                    </a:lnTo>
                    <a:lnTo>
                      <a:pt x="2289" y="850"/>
                    </a:lnTo>
                    <a:lnTo>
                      <a:pt x="2307" y="850"/>
                    </a:lnTo>
                    <a:lnTo>
                      <a:pt x="2322" y="848"/>
                    </a:lnTo>
                    <a:lnTo>
                      <a:pt x="2334" y="846"/>
                    </a:lnTo>
                    <a:lnTo>
                      <a:pt x="2345" y="843"/>
                    </a:lnTo>
                    <a:lnTo>
                      <a:pt x="2354" y="840"/>
                    </a:lnTo>
                    <a:lnTo>
                      <a:pt x="2361" y="838"/>
                    </a:lnTo>
                    <a:lnTo>
                      <a:pt x="2369" y="834"/>
                    </a:lnTo>
                    <a:lnTo>
                      <a:pt x="2377" y="831"/>
                    </a:lnTo>
                    <a:lnTo>
                      <a:pt x="2386" y="828"/>
                    </a:lnTo>
                    <a:lnTo>
                      <a:pt x="2391" y="825"/>
                    </a:lnTo>
                    <a:lnTo>
                      <a:pt x="2395" y="821"/>
                    </a:lnTo>
                    <a:lnTo>
                      <a:pt x="2398" y="818"/>
                    </a:lnTo>
                    <a:lnTo>
                      <a:pt x="2401" y="815"/>
                    </a:lnTo>
                    <a:lnTo>
                      <a:pt x="2404" y="811"/>
                    </a:lnTo>
                    <a:lnTo>
                      <a:pt x="2407" y="808"/>
                    </a:lnTo>
                    <a:lnTo>
                      <a:pt x="2410" y="804"/>
                    </a:lnTo>
                    <a:lnTo>
                      <a:pt x="2414" y="801"/>
                    </a:lnTo>
                    <a:lnTo>
                      <a:pt x="2417" y="797"/>
                    </a:lnTo>
                    <a:lnTo>
                      <a:pt x="2419" y="794"/>
                    </a:lnTo>
                    <a:lnTo>
                      <a:pt x="2423" y="790"/>
                    </a:lnTo>
                    <a:lnTo>
                      <a:pt x="2426" y="788"/>
                    </a:lnTo>
                    <a:lnTo>
                      <a:pt x="2432" y="785"/>
                    </a:lnTo>
                    <a:lnTo>
                      <a:pt x="2437" y="781"/>
                    </a:lnTo>
                    <a:lnTo>
                      <a:pt x="2443" y="778"/>
                    </a:lnTo>
                    <a:lnTo>
                      <a:pt x="2448" y="774"/>
                    </a:lnTo>
                    <a:lnTo>
                      <a:pt x="2454" y="771"/>
                    </a:lnTo>
                    <a:lnTo>
                      <a:pt x="2460" y="768"/>
                    </a:lnTo>
                    <a:lnTo>
                      <a:pt x="2467" y="765"/>
                    </a:lnTo>
                    <a:lnTo>
                      <a:pt x="2474" y="762"/>
                    </a:lnTo>
                    <a:lnTo>
                      <a:pt x="2479" y="758"/>
                    </a:lnTo>
                    <a:lnTo>
                      <a:pt x="2486" y="756"/>
                    </a:lnTo>
                    <a:lnTo>
                      <a:pt x="2493" y="752"/>
                    </a:lnTo>
                    <a:lnTo>
                      <a:pt x="2500" y="749"/>
                    </a:lnTo>
                    <a:lnTo>
                      <a:pt x="2506" y="745"/>
                    </a:lnTo>
                    <a:lnTo>
                      <a:pt x="2513" y="742"/>
                    </a:lnTo>
                    <a:lnTo>
                      <a:pt x="2520" y="740"/>
                    </a:lnTo>
                    <a:lnTo>
                      <a:pt x="2525" y="736"/>
                    </a:lnTo>
                    <a:lnTo>
                      <a:pt x="2532" y="733"/>
                    </a:lnTo>
                    <a:lnTo>
                      <a:pt x="2538" y="729"/>
                    </a:lnTo>
                    <a:lnTo>
                      <a:pt x="2544" y="726"/>
                    </a:lnTo>
                    <a:lnTo>
                      <a:pt x="2551" y="724"/>
                    </a:lnTo>
                    <a:lnTo>
                      <a:pt x="2557" y="720"/>
                    </a:lnTo>
                    <a:lnTo>
                      <a:pt x="2563" y="717"/>
                    </a:lnTo>
                    <a:lnTo>
                      <a:pt x="2572" y="713"/>
                    </a:lnTo>
                    <a:lnTo>
                      <a:pt x="2580" y="711"/>
                    </a:lnTo>
                    <a:lnTo>
                      <a:pt x="2589" y="707"/>
                    </a:lnTo>
                    <a:lnTo>
                      <a:pt x="2598" y="705"/>
                    </a:lnTo>
                    <a:lnTo>
                      <a:pt x="2611" y="702"/>
                    </a:lnTo>
                    <a:lnTo>
                      <a:pt x="2623" y="699"/>
                    </a:lnTo>
                    <a:lnTo>
                      <a:pt x="2638" y="697"/>
                    </a:lnTo>
                    <a:lnTo>
                      <a:pt x="2653" y="696"/>
                    </a:lnTo>
                    <a:lnTo>
                      <a:pt x="2670" y="694"/>
                    </a:lnTo>
                    <a:lnTo>
                      <a:pt x="2688" y="692"/>
                    </a:lnTo>
                    <a:lnTo>
                      <a:pt x="2705" y="692"/>
                    </a:lnTo>
                    <a:lnTo>
                      <a:pt x="2723" y="691"/>
                    </a:lnTo>
                    <a:lnTo>
                      <a:pt x="2741" y="690"/>
                    </a:lnTo>
                    <a:lnTo>
                      <a:pt x="2759" y="690"/>
                    </a:lnTo>
                    <a:lnTo>
                      <a:pt x="2778" y="689"/>
                    </a:lnTo>
                    <a:lnTo>
                      <a:pt x="2794" y="688"/>
                    </a:lnTo>
                    <a:lnTo>
                      <a:pt x="2809" y="685"/>
                    </a:lnTo>
                    <a:lnTo>
                      <a:pt x="2824" y="683"/>
                    </a:lnTo>
                    <a:lnTo>
                      <a:pt x="2841" y="682"/>
                    </a:lnTo>
                    <a:lnTo>
                      <a:pt x="2858" y="681"/>
                    </a:lnTo>
                    <a:lnTo>
                      <a:pt x="2876" y="680"/>
                    </a:lnTo>
                    <a:lnTo>
                      <a:pt x="2894" y="679"/>
                    </a:lnTo>
                    <a:lnTo>
                      <a:pt x="2910" y="677"/>
                    </a:lnTo>
                    <a:lnTo>
                      <a:pt x="2929" y="676"/>
                    </a:lnTo>
                    <a:lnTo>
                      <a:pt x="2947" y="676"/>
                    </a:lnTo>
                    <a:lnTo>
                      <a:pt x="2964" y="675"/>
                    </a:lnTo>
                    <a:lnTo>
                      <a:pt x="2984" y="675"/>
                    </a:lnTo>
                    <a:lnTo>
                      <a:pt x="3002" y="675"/>
                    </a:lnTo>
                    <a:lnTo>
                      <a:pt x="3021" y="674"/>
                    </a:lnTo>
                    <a:lnTo>
                      <a:pt x="3038" y="673"/>
                    </a:lnTo>
                    <a:lnTo>
                      <a:pt x="3054" y="672"/>
                    </a:lnTo>
                    <a:lnTo>
                      <a:pt x="3072" y="670"/>
                    </a:lnTo>
                    <a:lnTo>
                      <a:pt x="3089" y="669"/>
                    </a:lnTo>
                    <a:lnTo>
                      <a:pt x="3104" y="667"/>
                    </a:lnTo>
                    <a:lnTo>
                      <a:pt x="3120" y="666"/>
                    </a:lnTo>
                    <a:lnTo>
                      <a:pt x="3135" y="664"/>
                    </a:lnTo>
                    <a:lnTo>
                      <a:pt x="3152" y="662"/>
                    </a:lnTo>
                    <a:lnTo>
                      <a:pt x="3171" y="661"/>
                    </a:lnTo>
                    <a:lnTo>
                      <a:pt x="3188" y="660"/>
                    </a:lnTo>
                    <a:lnTo>
                      <a:pt x="3204" y="659"/>
                    </a:lnTo>
                    <a:lnTo>
                      <a:pt x="3221" y="660"/>
                    </a:lnTo>
                    <a:lnTo>
                      <a:pt x="3241" y="660"/>
                    </a:lnTo>
                    <a:lnTo>
                      <a:pt x="3259" y="660"/>
                    </a:lnTo>
                    <a:lnTo>
                      <a:pt x="3277" y="661"/>
                    </a:lnTo>
                    <a:lnTo>
                      <a:pt x="3295" y="662"/>
                    </a:lnTo>
                    <a:lnTo>
                      <a:pt x="3311" y="664"/>
                    </a:lnTo>
                    <a:lnTo>
                      <a:pt x="3329" y="664"/>
                    </a:lnTo>
                    <a:lnTo>
                      <a:pt x="3347" y="664"/>
                    </a:lnTo>
                    <a:lnTo>
                      <a:pt x="3365" y="662"/>
                    </a:lnTo>
                    <a:lnTo>
                      <a:pt x="3380" y="664"/>
                    </a:lnTo>
                    <a:lnTo>
                      <a:pt x="3391" y="666"/>
                    </a:lnTo>
                    <a:lnTo>
                      <a:pt x="3408" y="667"/>
                    </a:lnTo>
                    <a:lnTo>
                      <a:pt x="3428" y="667"/>
                    </a:lnTo>
                    <a:lnTo>
                      <a:pt x="3445" y="668"/>
                    </a:lnTo>
                    <a:lnTo>
                      <a:pt x="3461" y="670"/>
                    </a:lnTo>
                    <a:lnTo>
                      <a:pt x="3478" y="670"/>
                    </a:lnTo>
                    <a:lnTo>
                      <a:pt x="3497" y="670"/>
                    </a:lnTo>
                    <a:lnTo>
                      <a:pt x="3511" y="673"/>
                    </a:lnTo>
                    <a:lnTo>
                      <a:pt x="3519" y="675"/>
                    </a:lnTo>
                    <a:lnTo>
                      <a:pt x="3527" y="679"/>
                    </a:lnTo>
                    <a:lnTo>
                      <a:pt x="3533" y="682"/>
                    </a:lnTo>
                    <a:lnTo>
                      <a:pt x="3537" y="685"/>
                    </a:lnTo>
                    <a:lnTo>
                      <a:pt x="3541" y="689"/>
                    </a:lnTo>
                    <a:lnTo>
                      <a:pt x="3545" y="691"/>
                    </a:lnTo>
                    <a:lnTo>
                      <a:pt x="3549" y="695"/>
                    </a:lnTo>
                    <a:lnTo>
                      <a:pt x="3552" y="698"/>
                    </a:lnTo>
                    <a:lnTo>
                      <a:pt x="3556" y="702"/>
                    </a:lnTo>
                    <a:lnTo>
                      <a:pt x="3558" y="705"/>
                    </a:lnTo>
                    <a:lnTo>
                      <a:pt x="3561" y="709"/>
                    </a:lnTo>
                    <a:lnTo>
                      <a:pt x="3565" y="712"/>
                    </a:lnTo>
                    <a:lnTo>
                      <a:pt x="3567" y="715"/>
                    </a:lnTo>
                    <a:lnTo>
                      <a:pt x="3569" y="719"/>
                    </a:lnTo>
                    <a:lnTo>
                      <a:pt x="3573" y="722"/>
                    </a:lnTo>
                    <a:lnTo>
                      <a:pt x="3575" y="726"/>
                    </a:lnTo>
                    <a:lnTo>
                      <a:pt x="3577" y="729"/>
                    </a:lnTo>
                    <a:lnTo>
                      <a:pt x="3581" y="733"/>
                    </a:lnTo>
                    <a:lnTo>
                      <a:pt x="3583" y="736"/>
                    </a:lnTo>
                    <a:lnTo>
                      <a:pt x="3586" y="738"/>
                    </a:lnTo>
                    <a:lnTo>
                      <a:pt x="3589" y="742"/>
                    </a:lnTo>
                    <a:lnTo>
                      <a:pt x="3591" y="745"/>
                    </a:lnTo>
                    <a:lnTo>
                      <a:pt x="3594" y="749"/>
                    </a:lnTo>
                    <a:lnTo>
                      <a:pt x="3596" y="752"/>
                    </a:lnTo>
                    <a:lnTo>
                      <a:pt x="3599" y="756"/>
                    </a:lnTo>
                    <a:lnTo>
                      <a:pt x="3602" y="759"/>
                    </a:lnTo>
                    <a:lnTo>
                      <a:pt x="3604" y="763"/>
                    </a:lnTo>
                    <a:lnTo>
                      <a:pt x="3606" y="766"/>
                    </a:lnTo>
                    <a:lnTo>
                      <a:pt x="3609" y="770"/>
                    </a:lnTo>
                    <a:lnTo>
                      <a:pt x="3610" y="773"/>
                    </a:lnTo>
                    <a:lnTo>
                      <a:pt x="3612" y="777"/>
                    </a:lnTo>
                    <a:lnTo>
                      <a:pt x="3614" y="780"/>
                    </a:lnTo>
                    <a:lnTo>
                      <a:pt x="3617" y="783"/>
                    </a:lnTo>
                    <a:lnTo>
                      <a:pt x="3619" y="787"/>
                    </a:lnTo>
                    <a:lnTo>
                      <a:pt x="3620" y="790"/>
                    </a:lnTo>
                    <a:lnTo>
                      <a:pt x="3622" y="794"/>
                    </a:lnTo>
                    <a:lnTo>
                      <a:pt x="3624" y="797"/>
                    </a:lnTo>
                    <a:lnTo>
                      <a:pt x="3626" y="800"/>
                    </a:lnTo>
                    <a:lnTo>
                      <a:pt x="3627" y="803"/>
                    </a:lnTo>
                    <a:lnTo>
                      <a:pt x="3629" y="806"/>
                    </a:lnTo>
                    <a:lnTo>
                      <a:pt x="3630" y="810"/>
                    </a:lnTo>
                    <a:lnTo>
                      <a:pt x="3632" y="813"/>
                    </a:lnTo>
                    <a:lnTo>
                      <a:pt x="3634" y="817"/>
                    </a:lnTo>
                    <a:lnTo>
                      <a:pt x="3635" y="820"/>
                    </a:lnTo>
                    <a:lnTo>
                      <a:pt x="3636" y="824"/>
                    </a:lnTo>
                    <a:lnTo>
                      <a:pt x="3639" y="827"/>
                    </a:lnTo>
                    <a:lnTo>
                      <a:pt x="3640" y="831"/>
                    </a:lnTo>
                    <a:lnTo>
                      <a:pt x="3642" y="834"/>
                    </a:lnTo>
                    <a:lnTo>
                      <a:pt x="3643" y="838"/>
                    </a:lnTo>
                    <a:lnTo>
                      <a:pt x="3645" y="841"/>
                    </a:lnTo>
                    <a:lnTo>
                      <a:pt x="3647" y="845"/>
                    </a:lnTo>
                    <a:lnTo>
                      <a:pt x="3649" y="848"/>
                    </a:lnTo>
                    <a:lnTo>
                      <a:pt x="3651" y="851"/>
                    </a:lnTo>
                    <a:lnTo>
                      <a:pt x="3653" y="855"/>
                    </a:lnTo>
                    <a:lnTo>
                      <a:pt x="3655" y="858"/>
                    </a:lnTo>
                    <a:lnTo>
                      <a:pt x="3657" y="862"/>
                    </a:lnTo>
                    <a:lnTo>
                      <a:pt x="3659" y="865"/>
                    </a:lnTo>
                    <a:lnTo>
                      <a:pt x="3660" y="869"/>
                    </a:lnTo>
                    <a:lnTo>
                      <a:pt x="3663" y="871"/>
                    </a:lnTo>
                    <a:lnTo>
                      <a:pt x="3665" y="874"/>
                    </a:lnTo>
                    <a:lnTo>
                      <a:pt x="3666" y="878"/>
                    </a:lnTo>
                    <a:lnTo>
                      <a:pt x="3668" y="881"/>
                    </a:lnTo>
                    <a:lnTo>
                      <a:pt x="3670" y="885"/>
                    </a:lnTo>
                    <a:lnTo>
                      <a:pt x="3672" y="888"/>
                    </a:lnTo>
                    <a:lnTo>
                      <a:pt x="3673" y="892"/>
                    </a:lnTo>
                    <a:lnTo>
                      <a:pt x="3675" y="895"/>
                    </a:lnTo>
                    <a:lnTo>
                      <a:pt x="3677" y="899"/>
                    </a:lnTo>
                    <a:lnTo>
                      <a:pt x="3679" y="902"/>
                    </a:lnTo>
                    <a:lnTo>
                      <a:pt x="3680" y="906"/>
                    </a:lnTo>
                    <a:lnTo>
                      <a:pt x="3682" y="909"/>
                    </a:lnTo>
                    <a:lnTo>
                      <a:pt x="3683" y="913"/>
                    </a:lnTo>
                    <a:lnTo>
                      <a:pt x="3686" y="916"/>
                    </a:lnTo>
                    <a:lnTo>
                      <a:pt x="3687" y="919"/>
                    </a:lnTo>
                    <a:lnTo>
                      <a:pt x="3688" y="923"/>
                    </a:lnTo>
                    <a:lnTo>
                      <a:pt x="3690" y="926"/>
                    </a:lnTo>
                    <a:lnTo>
                      <a:pt x="3692" y="930"/>
                    </a:lnTo>
                    <a:lnTo>
                      <a:pt x="3693" y="933"/>
                    </a:lnTo>
                    <a:lnTo>
                      <a:pt x="3694" y="937"/>
                    </a:lnTo>
                    <a:lnTo>
                      <a:pt x="3696" y="940"/>
                    </a:lnTo>
                    <a:lnTo>
                      <a:pt x="3697" y="944"/>
                    </a:lnTo>
                    <a:lnTo>
                      <a:pt x="3698" y="946"/>
                    </a:lnTo>
                    <a:lnTo>
                      <a:pt x="3701" y="949"/>
                    </a:lnTo>
                    <a:lnTo>
                      <a:pt x="3702" y="953"/>
                    </a:lnTo>
                    <a:lnTo>
                      <a:pt x="3703" y="956"/>
                    </a:lnTo>
                    <a:lnTo>
                      <a:pt x="3705" y="960"/>
                    </a:lnTo>
                    <a:lnTo>
                      <a:pt x="3706" y="963"/>
                    </a:lnTo>
                    <a:lnTo>
                      <a:pt x="3708" y="967"/>
                    </a:lnTo>
                    <a:lnTo>
                      <a:pt x="3710" y="970"/>
                    </a:lnTo>
                    <a:lnTo>
                      <a:pt x="3712" y="974"/>
                    </a:lnTo>
                    <a:lnTo>
                      <a:pt x="3713" y="977"/>
                    </a:lnTo>
                    <a:lnTo>
                      <a:pt x="3716" y="981"/>
                    </a:lnTo>
                    <a:lnTo>
                      <a:pt x="3717" y="984"/>
                    </a:lnTo>
                    <a:lnTo>
                      <a:pt x="3719" y="987"/>
                    </a:lnTo>
                    <a:lnTo>
                      <a:pt x="3720" y="991"/>
                    </a:lnTo>
                    <a:lnTo>
                      <a:pt x="3723" y="994"/>
                    </a:lnTo>
                    <a:lnTo>
                      <a:pt x="3725" y="998"/>
                    </a:lnTo>
                    <a:lnTo>
                      <a:pt x="3726" y="1001"/>
                    </a:lnTo>
                    <a:lnTo>
                      <a:pt x="3728" y="1005"/>
                    </a:lnTo>
                    <a:lnTo>
                      <a:pt x="3730" y="1008"/>
                    </a:lnTo>
                    <a:lnTo>
                      <a:pt x="3732" y="1012"/>
                    </a:lnTo>
                    <a:lnTo>
                      <a:pt x="3734" y="1015"/>
                    </a:lnTo>
                    <a:lnTo>
                      <a:pt x="3735" y="1017"/>
                    </a:lnTo>
                    <a:lnTo>
                      <a:pt x="3738" y="1021"/>
                    </a:lnTo>
                    <a:lnTo>
                      <a:pt x="3739" y="1024"/>
                    </a:lnTo>
                    <a:lnTo>
                      <a:pt x="3741" y="1028"/>
                    </a:lnTo>
                    <a:lnTo>
                      <a:pt x="3743" y="1031"/>
                    </a:lnTo>
                    <a:lnTo>
                      <a:pt x="3745" y="1035"/>
                    </a:lnTo>
                    <a:lnTo>
                      <a:pt x="3747" y="1038"/>
                    </a:lnTo>
                    <a:lnTo>
                      <a:pt x="3748" y="1042"/>
                    </a:lnTo>
                    <a:lnTo>
                      <a:pt x="3750" y="1045"/>
                    </a:lnTo>
                    <a:lnTo>
                      <a:pt x="3751" y="1049"/>
                    </a:lnTo>
                    <a:lnTo>
                      <a:pt x="3753" y="1052"/>
                    </a:lnTo>
                    <a:lnTo>
                      <a:pt x="3755" y="1055"/>
                    </a:lnTo>
                    <a:lnTo>
                      <a:pt x="3756" y="1059"/>
                    </a:lnTo>
                    <a:lnTo>
                      <a:pt x="3758" y="1062"/>
                    </a:lnTo>
                    <a:lnTo>
                      <a:pt x="3761" y="1066"/>
                    </a:lnTo>
                    <a:lnTo>
                      <a:pt x="3763" y="1069"/>
                    </a:lnTo>
                    <a:lnTo>
                      <a:pt x="3765" y="1073"/>
                    </a:lnTo>
                    <a:lnTo>
                      <a:pt x="3768" y="1076"/>
                    </a:lnTo>
                    <a:lnTo>
                      <a:pt x="3770" y="1080"/>
                    </a:lnTo>
                    <a:lnTo>
                      <a:pt x="3772" y="1083"/>
                    </a:lnTo>
                    <a:lnTo>
                      <a:pt x="3773" y="1085"/>
                    </a:lnTo>
                    <a:lnTo>
                      <a:pt x="3776" y="1089"/>
                    </a:lnTo>
                    <a:lnTo>
                      <a:pt x="3778" y="1092"/>
                    </a:lnTo>
                    <a:lnTo>
                      <a:pt x="3778" y="1096"/>
                    </a:lnTo>
                    <a:lnTo>
                      <a:pt x="3779" y="1099"/>
                    </a:lnTo>
                    <a:lnTo>
                      <a:pt x="3780" y="1103"/>
                    </a:lnTo>
                    <a:lnTo>
                      <a:pt x="3780" y="1106"/>
                    </a:lnTo>
                    <a:lnTo>
                      <a:pt x="3781" y="1110"/>
                    </a:lnTo>
                    <a:lnTo>
                      <a:pt x="3784" y="1113"/>
                    </a:lnTo>
                    <a:lnTo>
                      <a:pt x="3785" y="1117"/>
                    </a:lnTo>
                    <a:lnTo>
                      <a:pt x="3786" y="1120"/>
                    </a:lnTo>
                    <a:lnTo>
                      <a:pt x="3788" y="1123"/>
                    </a:lnTo>
                    <a:lnTo>
                      <a:pt x="3789" y="1127"/>
                    </a:lnTo>
                    <a:lnTo>
                      <a:pt x="3791" y="1130"/>
                    </a:lnTo>
                    <a:lnTo>
                      <a:pt x="3793" y="1134"/>
                    </a:lnTo>
                    <a:lnTo>
                      <a:pt x="3795" y="1137"/>
                    </a:lnTo>
                    <a:lnTo>
                      <a:pt x="3796" y="1141"/>
                    </a:lnTo>
                    <a:lnTo>
                      <a:pt x="3799" y="1144"/>
                    </a:lnTo>
                    <a:lnTo>
                      <a:pt x="3801" y="1148"/>
                    </a:lnTo>
                    <a:lnTo>
                      <a:pt x="3802" y="1151"/>
                    </a:lnTo>
                    <a:lnTo>
                      <a:pt x="3803" y="1155"/>
                    </a:lnTo>
                    <a:lnTo>
                      <a:pt x="3804" y="1158"/>
                    </a:lnTo>
                    <a:lnTo>
                      <a:pt x="3807" y="1161"/>
                    </a:lnTo>
                    <a:lnTo>
                      <a:pt x="3808" y="1164"/>
                    </a:lnTo>
                    <a:lnTo>
                      <a:pt x="3809" y="1167"/>
                    </a:lnTo>
                    <a:lnTo>
                      <a:pt x="3810" y="1171"/>
                    </a:lnTo>
                    <a:lnTo>
                      <a:pt x="3812" y="1174"/>
                    </a:lnTo>
                    <a:lnTo>
                      <a:pt x="3814" y="1178"/>
                    </a:lnTo>
                    <a:lnTo>
                      <a:pt x="3815" y="1181"/>
                    </a:lnTo>
                    <a:lnTo>
                      <a:pt x="3816" y="1185"/>
                    </a:lnTo>
                    <a:lnTo>
                      <a:pt x="3817" y="1188"/>
                    </a:lnTo>
                    <a:lnTo>
                      <a:pt x="3819" y="1191"/>
                    </a:lnTo>
                    <a:lnTo>
                      <a:pt x="3821" y="1195"/>
                    </a:lnTo>
                    <a:lnTo>
                      <a:pt x="3822" y="1198"/>
                    </a:lnTo>
                    <a:lnTo>
                      <a:pt x="3823" y="1202"/>
                    </a:lnTo>
                    <a:lnTo>
                      <a:pt x="3824" y="1205"/>
                    </a:lnTo>
                    <a:lnTo>
                      <a:pt x="3825" y="1209"/>
                    </a:lnTo>
                    <a:lnTo>
                      <a:pt x="3826" y="1212"/>
                    </a:lnTo>
                    <a:lnTo>
                      <a:pt x="3827" y="1216"/>
                    </a:lnTo>
                    <a:lnTo>
                      <a:pt x="3829" y="1219"/>
                    </a:lnTo>
                    <a:lnTo>
                      <a:pt x="3830" y="1223"/>
                    </a:lnTo>
                    <a:lnTo>
                      <a:pt x="3831" y="1226"/>
                    </a:lnTo>
                    <a:lnTo>
                      <a:pt x="3832" y="1229"/>
                    </a:lnTo>
                    <a:lnTo>
                      <a:pt x="3833" y="1233"/>
                    </a:lnTo>
                    <a:lnTo>
                      <a:pt x="3834" y="1236"/>
                    </a:lnTo>
                    <a:lnTo>
                      <a:pt x="3836" y="1240"/>
                    </a:lnTo>
                    <a:lnTo>
                      <a:pt x="3837" y="1243"/>
                    </a:lnTo>
                    <a:lnTo>
                      <a:pt x="3838" y="1247"/>
                    </a:lnTo>
                    <a:lnTo>
                      <a:pt x="3839" y="1249"/>
                    </a:lnTo>
                    <a:lnTo>
                      <a:pt x="3839" y="1253"/>
                    </a:lnTo>
                    <a:lnTo>
                      <a:pt x="3840" y="1256"/>
                    </a:lnTo>
                    <a:lnTo>
                      <a:pt x="3841" y="1259"/>
                    </a:lnTo>
                    <a:lnTo>
                      <a:pt x="3842" y="1263"/>
                    </a:lnTo>
                    <a:lnTo>
                      <a:pt x="3844" y="1266"/>
                    </a:lnTo>
                    <a:lnTo>
                      <a:pt x="3846" y="1270"/>
                    </a:lnTo>
                    <a:lnTo>
                      <a:pt x="689" y="1270"/>
                    </a:lnTo>
                    <a:lnTo>
                      <a:pt x="707" y="1269"/>
                    </a:lnTo>
                    <a:lnTo>
                      <a:pt x="708" y="1264"/>
                    </a:lnTo>
                    <a:lnTo>
                      <a:pt x="708" y="1259"/>
                    </a:lnTo>
                    <a:lnTo>
                      <a:pt x="708" y="1255"/>
                    </a:lnTo>
                    <a:lnTo>
                      <a:pt x="710" y="1251"/>
                    </a:lnTo>
                    <a:lnTo>
                      <a:pt x="710" y="1247"/>
                    </a:lnTo>
                    <a:lnTo>
                      <a:pt x="711" y="1242"/>
                    </a:lnTo>
                    <a:lnTo>
                      <a:pt x="712" y="1239"/>
                    </a:lnTo>
                    <a:lnTo>
                      <a:pt x="712" y="1234"/>
                    </a:lnTo>
                    <a:lnTo>
                      <a:pt x="713" y="1229"/>
                    </a:lnTo>
                    <a:lnTo>
                      <a:pt x="713" y="1225"/>
                    </a:lnTo>
                    <a:lnTo>
                      <a:pt x="714" y="1221"/>
                    </a:lnTo>
                    <a:lnTo>
                      <a:pt x="714" y="1217"/>
                    </a:lnTo>
                    <a:lnTo>
                      <a:pt x="714" y="1212"/>
                    </a:lnTo>
                    <a:lnTo>
                      <a:pt x="714" y="1208"/>
                    </a:lnTo>
                    <a:lnTo>
                      <a:pt x="715" y="1204"/>
                    </a:lnTo>
                    <a:lnTo>
                      <a:pt x="715" y="1200"/>
                    </a:lnTo>
                    <a:lnTo>
                      <a:pt x="715" y="1195"/>
                    </a:lnTo>
                    <a:lnTo>
                      <a:pt x="715" y="1191"/>
                    </a:lnTo>
                    <a:lnTo>
                      <a:pt x="715" y="1187"/>
                    </a:lnTo>
                    <a:lnTo>
                      <a:pt x="715" y="1182"/>
                    </a:lnTo>
                    <a:lnTo>
                      <a:pt x="715" y="1178"/>
                    </a:lnTo>
                    <a:lnTo>
                      <a:pt x="715" y="1174"/>
                    </a:lnTo>
                    <a:lnTo>
                      <a:pt x="715" y="1170"/>
                    </a:lnTo>
                    <a:lnTo>
                      <a:pt x="715" y="1165"/>
                    </a:lnTo>
                    <a:lnTo>
                      <a:pt x="717" y="1160"/>
                    </a:lnTo>
                    <a:lnTo>
                      <a:pt x="717" y="1157"/>
                    </a:lnTo>
                    <a:lnTo>
                      <a:pt x="717" y="1152"/>
                    </a:lnTo>
                    <a:lnTo>
                      <a:pt x="718" y="1148"/>
                    </a:lnTo>
                    <a:lnTo>
                      <a:pt x="718" y="1144"/>
                    </a:lnTo>
                    <a:lnTo>
                      <a:pt x="718" y="1140"/>
                    </a:lnTo>
                    <a:lnTo>
                      <a:pt x="719" y="1135"/>
                    </a:lnTo>
                    <a:lnTo>
                      <a:pt x="719" y="1130"/>
                    </a:lnTo>
                    <a:lnTo>
                      <a:pt x="720" y="1127"/>
                    </a:lnTo>
                    <a:lnTo>
                      <a:pt x="720" y="1122"/>
                    </a:lnTo>
                    <a:lnTo>
                      <a:pt x="720" y="1118"/>
                    </a:lnTo>
                    <a:lnTo>
                      <a:pt x="720" y="1113"/>
                    </a:lnTo>
                    <a:lnTo>
                      <a:pt x="720" y="1110"/>
                    </a:lnTo>
                    <a:lnTo>
                      <a:pt x="721" y="1105"/>
                    </a:lnTo>
                    <a:lnTo>
                      <a:pt x="721" y="1100"/>
                    </a:lnTo>
                    <a:lnTo>
                      <a:pt x="721" y="1097"/>
                    </a:lnTo>
                    <a:lnTo>
                      <a:pt x="721" y="1092"/>
                    </a:lnTo>
                    <a:lnTo>
                      <a:pt x="722" y="1088"/>
                    </a:lnTo>
                    <a:lnTo>
                      <a:pt x="723" y="1083"/>
                    </a:lnTo>
                    <a:lnTo>
                      <a:pt x="723" y="1080"/>
                    </a:lnTo>
                    <a:lnTo>
                      <a:pt x="725" y="1075"/>
                    </a:lnTo>
                    <a:lnTo>
                      <a:pt x="726" y="1070"/>
                    </a:lnTo>
                    <a:lnTo>
                      <a:pt x="727" y="1066"/>
                    </a:lnTo>
                    <a:lnTo>
                      <a:pt x="728" y="1062"/>
                    </a:lnTo>
                    <a:lnTo>
                      <a:pt x="729" y="1058"/>
                    </a:lnTo>
                    <a:lnTo>
                      <a:pt x="730" y="1053"/>
                    </a:lnTo>
                    <a:lnTo>
                      <a:pt x="730" y="1050"/>
                    </a:lnTo>
                    <a:lnTo>
                      <a:pt x="731" y="1045"/>
                    </a:lnTo>
                    <a:lnTo>
                      <a:pt x="731" y="1040"/>
                    </a:lnTo>
                    <a:lnTo>
                      <a:pt x="731" y="1036"/>
                    </a:lnTo>
                    <a:lnTo>
                      <a:pt x="731" y="1032"/>
                    </a:lnTo>
                    <a:lnTo>
                      <a:pt x="731" y="1028"/>
                    </a:lnTo>
                    <a:lnTo>
                      <a:pt x="731" y="1023"/>
                    </a:lnTo>
                    <a:lnTo>
                      <a:pt x="731" y="1020"/>
                    </a:lnTo>
                    <a:lnTo>
                      <a:pt x="731" y="1015"/>
                    </a:lnTo>
                    <a:lnTo>
                      <a:pt x="731" y="1010"/>
                    </a:lnTo>
                    <a:lnTo>
                      <a:pt x="731" y="1006"/>
                    </a:lnTo>
                    <a:lnTo>
                      <a:pt x="731" y="1002"/>
                    </a:lnTo>
                    <a:lnTo>
                      <a:pt x="731" y="998"/>
                    </a:lnTo>
                    <a:lnTo>
                      <a:pt x="733" y="993"/>
                    </a:lnTo>
                    <a:lnTo>
                      <a:pt x="733" y="989"/>
                    </a:lnTo>
                    <a:lnTo>
                      <a:pt x="733" y="985"/>
                    </a:lnTo>
                    <a:lnTo>
                      <a:pt x="733" y="981"/>
                    </a:lnTo>
                    <a:lnTo>
                      <a:pt x="731" y="976"/>
                    </a:lnTo>
                    <a:lnTo>
                      <a:pt x="730" y="972"/>
                    </a:lnTo>
                    <a:lnTo>
                      <a:pt x="730" y="968"/>
                    </a:lnTo>
                    <a:lnTo>
                      <a:pt x="727" y="963"/>
                    </a:lnTo>
                    <a:lnTo>
                      <a:pt x="720" y="960"/>
                    </a:lnTo>
                    <a:lnTo>
                      <a:pt x="710" y="955"/>
                    </a:lnTo>
                    <a:lnTo>
                      <a:pt x="699" y="952"/>
                    </a:lnTo>
                    <a:lnTo>
                      <a:pt x="691" y="947"/>
                    </a:lnTo>
                    <a:lnTo>
                      <a:pt x="693" y="944"/>
                    </a:lnTo>
                    <a:lnTo>
                      <a:pt x="697" y="939"/>
                    </a:lnTo>
                    <a:lnTo>
                      <a:pt x="699" y="934"/>
                    </a:lnTo>
                    <a:lnTo>
                      <a:pt x="703" y="931"/>
                    </a:lnTo>
                    <a:lnTo>
                      <a:pt x="703" y="926"/>
                    </a:lnTo>
                    <a:lnTo>
                      <a:pt x="703" y="922"/>
                    </a:lnTo>
                    <a:lnTo>
                      <a:pt x="704" y="917"/>
                    </a:lnTo>
                    <a:lnTo>
                      <a:pt x="704" y="914"/>
                    </a:lnTo>
                    <a:lnTo>
                      <a:pt x="700" y="909"/>
                    </a:lnTo>
                    <a:lnTo>
                      <a:pt x="696" y="904"/>
                    </a:lnTo>
                    <a:lnTo>
                      <a:pt x="691" y="901"/>
                    </a:lnTo>
                    <a:lnTo>
                      <a:pt x="688" y="896"/>
                    </a:lnTo>
                    <a:lnTo>
                      <a:pt x="687" y="892"/>
                    </a:lnTo>
                    <a:lnTo>
                      <a:pt x="687" y="888"/>
                    </a:lnTo>
                    <a:lnTo>
                      <a:pt x="685" y="884"/>
                    </a:lnTo>
                    <a:lnTo>
                      <a:pt x="685" y="879"/>
                    </a:lnTo>
                    <a:lnTo>
                      <a:pt x="684" y="874"/>
                    </a:lnTo>
                    <a:lnTo>
                      <a:pt x="681" y="871"/>
                    </a:lnTo>
                    <a:lnTo>
                      <a:pt x="676" y="866"/>
                    </a:lnTo>
                    <a:lnTo>
                      <a:pt x="673" y="862"/>
                    </a:lnTo>
                    <a:lnTo>
                      <a:pt x="668" y="858"/>
                    </a:lnTo>
                    <a:lnTo>
                      <a:pt x="660" y="854"/>
                    </a:lnTo>
                    <a:lnTo>
                      <a:pt x="650" y="850"/>
                    </a:lnTo>
                    <a:lnTo>
                      <a:pt x="637" y="847"/>
                    </a:lnTo>
                    <a:lnTo>
                      <a:pt x="632" y="842"/>
                    </a:lnTo>
                    <a:lnTo>
                      <a:pt x="629" y="839"/>
                    </a:lnTo>
                    <a:lnTo>
                      <a:pt x="628" y="834"/>
                    </a:lnTo>
                    <a:lnTo>
                      <a:pt x="627" y="830"/>
                    </a:lnTo>
                    <a:lnTo>
                      <a:pt x="625" y="825"/>
                    </a:lnTo>
                    <a:lnTo>
                      <a:pt x="624" y="821"/>
                    </a:lnTo>
                    <a:lnTo>
                      <a:pt x="623" y="817"/>
                    </a:lnTo>
                    <a:lnTo>
                      <a:pt x="622" y="812"/>
                    </a:lnTo>
                    <a:lnTo>
                      <a:pt x="622" y="808"/>
                    </a:lnTo>
                    <a:lnTo>
                      <a:pt x="613" y="805"/>
                    </a:lnTo>
                    <a:lnTo>
                      <a:pt x="590" y="804"/>
                    </a:lnTo>
                    <a:lnTo>
                      <a:pt x="568" y="805"/>
                    </a:lnTo>
                    <a:lnTo>
                      <a:pt x="563" y="801"/>
                    </a:lnTo>
                    <a:lnTo>
                      <a:pt x="559" y="796"/>
                    </a:lnTo>
                    <a:lnTo>
                      <a:pt x="553" y="793"/>
                    </a:lnTo>
                    <a:lnTo>
                      <a:pt x="547" y="788"/>
                    </a:lnTo>
                    <a:lnTo>
                      <a:pt x="540" y="785"/>
                    </a:lnTo>
                    <a:lnTo>
                      <a:pt x="533" y="780"/>
                    </a:lnTo>
                    <a:lnTo>
                      <a:pt x="526" y="775"/>
                    </a:lnTo>
                    <a:lnTo>
                      <a:pt x="519" y="772"/>
                    </a:lnTo>
                    <a:lnTo>
                      <a:pt x="515" y="767"/>
                    </a:lnTo>
                    <a:lnTo>
                      <a:pt x="514" y="763"/>
                    </a:lnTo>
                    <a:lnTo>
                      <a:pt x="513" y="759"/>
                    </a:lnTo>
                    <a:lnTo>
                      <a:pt x="511" y="755"/>
                    </a:lnTo>
                    <a:lnTo>
                      <a:pt x="510" y="750"/>
                    </a:lnTo>
                    <a:lnTo>
                      <a:pt x="507" y="747"/>
                    </a:lnTo>
                    <a:lnTo>
                      <a:pt x="502" y="742"/>
                    </a:lnTo>
                    <a:lnTo>
                      <a:pt x="499" y="737"/>
                    </a:lnTo>
                    <a:lnTo>
                      <a:pt x="494" y="734"/>
                    </a:lnTo>
                    <a:lnTo>
                      <a:pt x="488" y="729"/>
                    </a:lnTo>
                    <a:lnTo>
                      <a:pt x="483" y="725"/>
                    </a:lnTo>
                    <a:lnTo>
                      <a:pt x="471" y="721"/>
                    </a:lnTo>
                    <a:lnTo>
                      <a:pt x="461" y="718"/>
                    </a:lnTo>
                    <a:lnTo>
                      <a:pt x="455" y="713"/>
                    </a:lnTo>
                    <a:lnTo>
                      <a:pt x="454" y="710"/>
                    </a:lnTo>
                    <a:lnTo>
                      <a:pt x="453" y="705"/>
                    </a:lnTo>
                    <a:lnTo>
                      <a:pt x="450" y="700"/>
                    </a:lnTo>
                    <a:lnTo>
                      <a:pt x="449" y="696"/>
                    </a:lnTo>
                    <a:lnTo>
                      <a:pt x="446" y="692"/>
                    </a:lnTo>
                    <a:lnTo>
                      <a:pt x="442" y="688"/>
                    </a:lnTo>
                    <a:lnTo>
                      <a:pt x="439" y="683"/>
                    </a:lnTo>
                    <a:lnTo>
                      <a:pt x="435" y="680"/>
                    </a:lnTo>
                    <a:lnTo>
                      <a:pt x="431" y="675"/>
                    </a:lnTo>
                    <a:lnTo>
                      <a:pt x="426" y="670"/>
                    </a:lnTo>
                    <a:lnTo>
                      <a:pt x="420" y="667"/>
                    </a:lnTo>
                    <a:lnTo>
                      <a:pt x="415" y="662"/>
                    </a:lnTo>
                    <a:lnTo>
                      <a:pt x="413" y="658"/>
                    </a:lnTo>
                    <a:lnTo>
                      <a:pt x="413" y="654"/>
                    </a:lnTo>
                    <a:lnTo>
                      <a:pt x="415" y="650"/>
                    </a:lnTo>
                    <a:lnTo>
                      <a:pt x="415" y="645"/>
                    </a:lnTo>
                    <a:lnTo>
                      <a:pt x="416" y="642"/>
                    </a:lnTo>
                    <a:lnTo>
                      <a:pt x="416" y="637"/>
                    </a:lnTo>
                    <a:lnTo>
                      <a:pt x="416" y="632"/>
                    </a:lnTo>
                    <a:lnTo>
                      <a:pt x="416" y="628"/>
                    </a:lnTo>
                    <a:lnTo>
                      <a:pt x="416" y="624"/>
                    </a:lnTo>
                    <a:lnTo>
                      <a:pt x="416" y="620"/>
                    </a:lnTo>
                    <a:lnTo>
                      <a:pt x="415" y="615"/>
                    </a:lnTo>
                    <a:lnTo>
                      <a:pt x="415" y="611"/>
                    </a:lnTo>
                    <a:lnTo>
                      <a:pt x="415" y="607"/>
                    </a:lnTo>
                    <a:lnTo>
                      <a:pt x="413" y="602"/>
                    </a:lnTo>
                    <a:lnTo>
                      <a:pt x="412" y="598"/>
                    </a:lnTo>
                    <a:lnTo>
                      <a:pt x="412" y="594"/>
                    </a:lnTo>
                    <a:lnTo>
                      <a:pt x="411" y="590"/>
                    </a:lnTo>
                    <a:lnTo>
                      <a:pt x="410" y="585"/>
                    </a:lnTo>
                    <a:lnTo>
                      <a:pt x="409" y="581"/>
                    </a:lnTo>
                    <a:lnTo>
                      <a:pt x="409" y="577"/>
                    </a:lnTo>
                    <a:lnTo>
                      <a:pt x="408" y="573"/>
                    </a:lnTo>
                    <a:lnTo>
                      <a:pt x="407" y="568"/>
                    </a:lnTo>
                    <a:lnTo>
                      <a:pt x="404" y="563"/>
                    </a:lnTo>
                    <a:lnTo>
                      <a:pt x="403" y="560"/>
                    </a:lnTo>
                    <a:lnTo>
                      <a:pt x="402" y="555"/>
                    </a:lnTo>
                    <a:lnTo>
                      <a:pt x="401" y="551"/>
                    </a:lnTo>
                    <a:lnTo>
                      <a:pt x="400" y="547"/>
                    </a:lnTo>
                    <a:lnTo>
                      <a:pt x="398" y="543"/>
                    </a:lnTo>
                    <a:lnTo>
                      <a:pt x="396" y="538"/>
                    </a:lnTo>
                    <a:lnTo>
                      <a:pt x="395" y="533"/>
                    </a:lnTo>
                    <a:lnTo>
                      <a:pt x="389" y="530"/>
                    </a:lnTo>
                    <a:lnTo>
                      <a:pt x="384" y="525"/>
                    </a:lnTo>
                    <a:lnTo>
                      <a:pt x="379" y="522"/>
                    </a:lnTo>
                    <a:lnTo>
                      <a:pt x="369" y="517"/>
                    </a:lnTo>
                    <a:lnTo>
                      <a:pt x="358" y="514"/>
                    </a:lnTo>
                    <a:lnTo>
                      <a:pt x="350" y="509"/>
                    </a:lnTo>
                    <a:lnTo>
                      <a:pt x="342" y="506"/>
                    </a:lnTo>
                    <a:lnTo>
                      <a:pt x="333" y="501"/>
                    </a:lnTo>
                    <a:lnTo>
                      <a:pt x="322" y="498"/>
                    </a:lnTo>
                    <a:lnTo>
                      <a:pt x="307" y="495"/>
                    </a:lnTo>
                    <a:lnTo>
                      <a:pt x="298" y="500"/>
                    </a:lnTo>
                    <a:lnTo>
                      <a:pt x="289" y="499"/>
                    </a:lnTo>
                    <a:lnTo>
                      <a:pt x="288" y="494"/>
                    </a:lnTo>
                    <a:lnTo>
                      <a:pt x="286" y="491"/>
                    </a:lnTo>
                    <a:lnTo>
                      <a:pt x="284" y="486"/>
                    </a:lnTo>
                    <a:lnTo>
                      <a:pt x="281" y="481"/>
                    </a:lnTo>
                    <a:lnTo>
                      <a:pt x="275" y="478"/>
                    </a:lnTo>
                    <a:lnTo>
                      <a:pt x="269" y="473"/>
                    </a:lnTo>
                    <a:lnTo>
                      <a:pt x="264" y="469"/>
                    </a:lnTo>
                    <a:lnTo>
                      <a:pt x="258" y="465"/>
                    </a:lnTo>
                    <a:lnTo>
                      <a:pt x="258" y="461"/>
                    </a:lnTo>
                    <a:lnTo>
                      <a:pt x="259" y="456"/>
                    </a:lnTo>
                    <a:lnTo>
                      <a:pt x="259" y="453"/>
                    </a:lnTo>
                    <a:lnTo>
                      <a:pt x="259" y="448"/>
                    </a:lnTo>
                    <a:lnTo>
                      <a:pt x="258" y="443"/>
                    </a:lnTo>
                    <a:lnTo>
                      <a:pt x="256" y="439"/>
                    </a:lnTo>
                    <a:lnTo>
                      <a:pt x="253" y="435"/>
                    </a:lnTo>
                    <a:lnTo>
                      <a:pt x="252" y="431"/>
                    </a:lnTo>
                    <a:lnTo>
                      <a:pt x="249" y="426"/>
                    </a:lnTo>
                    <a:lnTo>
                      <a:pt x="245" y="423"/>
                    </a:lnTo>
                    <a:lnTo>
                      <a:pt x="242" y="418"/>
                    </a:lnTo>
                    <a:lnTo>
                      <a:pt x="237" y="413"/>
                    </a:lnTo>
                    <a:lnTo>
                      <a:pt x="233" y="410"/>
                    </a:lnTo>
                    <a:lnTo>
                      <a:pt x="228" y="405"/>
                    </a:lnTo>
                    <a:lnTo>
                      <a:pt x="223" y="401"/>
                    </a:lnTo>
                    <a:lnTo>
                      <a:pt x="213" y="397"/>
                    </a:lnTo>
                    <a:lnTo>
                      <a:pt x="196" y="395"/>
                    </a:lnTo>
                    <a:lnTo>
                      <a:pt x="174" y="394"/>
                    </a:lnTo>
                    <a:lnTo>
                      <a:pt x="166" y="390"/>
                    </a:lnTo>
                    <a:lnTo>
                      <a:pt x="162" y="386"/>
                    </a:lnTo>
                    <a:lnTo>
                      <a:pt x="158" y="382"/>
                    </a:lnTo>
                    <a:lnTo>
                      <a:pt x="154" y="378"/>
                    </a:lnTo>
                    <a:lnTo>
                      <a:pt x="148" y="373"/>
                    </a:lnTo>
                    <a:lnTo>
                      <a:pt x="140" y="370"/>
                    </a:lnTo>
                    <a:lnTo>
                      <a:pt x="133" y="367"/>
                    </a:lnTo>
                    <a:lnTo>
                      <a:pt x="130" y="371"/>
                    </a:lnTo>
                    <a:lnTo>
                      <a:pt x="124" y="375"/>
                    </a:lnTo>
                    <a:lnTo>
                      <a:pt x="119" y="380"/>
                    </a:lnTo>
                    <a:lnTo>
                      <a:pt x="99" y="380"/>
                    </a:lnTo>
                    <a:lnTo>
                      <a:pt x="79" y="379"/>
                    </a:lnTo>
                    <a:lnTo>
                      <a:pt x="70" y="374"/>
                    </a:lnTo>
                    <a:lnTo>
                      <a:pt x="71" y="371"/>
                    </a:lnTo>
                    <a:lnTo>
                      <a:pt x="74" y="366"/>
                    </a:lnTo>
                    <a:lnTo>
                      <a:pt x="76" y="362"/>
                    </a:lnTo>
                    <a:lnTo>
                      <a:pt x="78" y="357"/>
                    </a:lnTo>
                    <a:lnTo>
                      <a:pt x="90" y="356"/>
                    </a:lnTo>
                    <a:lnTo>
                      <a:pt x="104" y="357"/>
                    </a:lnTo>
                    <a:lnTo>
                      <a:pt x="119" y="354"/>
                    </a:lnTo>
                    <a:lnTo>
                      <a:pt x="123" y="350"/>
                    </a:lnTo>
                    <a:lnTo>
                      <a:pt x="127" y="345"/>
                    </a:lnTo>
                    <a:lnTo>
                      <a:pt x="131" y="341"/>
                    </a:lnTo>
                    <a:lnTo>
                      <a:pt x="135" y="337"/>
                    </a:lnTo>
                    <a:lnTo>
                      <a:pt x="140" y="333"/>
                    </a:lnTo>
                    <a:lnTo>
                      <a:pt x="147" y="329"/>
                    </a:lnTo>
                    <a:lnTo>
                      <a:pt x="154" y="325"/>
                    </a:lnTo>
                    <a:lnTo>
                      <a:pt x="161" y="320"/>
                    </a:lnTo>
                    <a:lnTo>
                      <a:pt x="173" y="317"/>
                    </a:lnTo>
                    <a:lnTo>
                      <a:pt x="180" y="313"/>
                    </a:lnTo>
                    <a:lnTo>
                      <a:pt x="186" y="309"/>
                    </a:lnTo>
                    <a:lnTo>
                      <a:pt x="196" y="305"/>
                    </a:lnTo>
                    <a:lnTo>
                      <a:pt x="214" y="303"/>
                    </a:lnTo>
                    <a:lnTo>
                      <a:pt x="235" y="302"/>
                    </a:lnTo>
                    <a:lnTo>
                      <a:pt x="241" y="298"/>
                    </a:lnTo>
                    <a:lnTo>
                      <a:pt x="243" y="294"/>
                    </a:lnTo>
                    <a:lnTo>
                      <a:pt x="244" y="289"/>
                    </a:lnTo>
                    <a:lnTo>
                      <a:pt x="245" y="286"/>
                    </a:lnTo>
                    <a:lnTo>
                      <a:pt x="245" y="281"/>
                    </a:lnTo>
                    <a:lnTo>
                      <a:pt x="245" y="276"/>
                    </a:lnTo>
                    <a:lnTo>
                      <a:pt x="244" y="272"/>
                    </a:lnTo>
                    <a:lnTo>
                      <a:pt x="244" y="268"/>
                    </a:lnTo>
                    <a:lnTo>
                      <a:pt x="242" y="264"/>
                    </a:lnTo>
                    <a:lnTo>
                      <a:pt x="239" y="259"/>
                    </a:lnTo>
                    <a:lnTo>
                      <a:pt x="238" y="256"/>
                    </a:lnTo>
                    <a:lnTo>
                      <a:pt x="238" y="251"/>
                    </a:lnTo>
                    <a:lnTo>
                      <a:pt x="235" y="246"/>
                    </a:lnTo>
                    <a:lnTo>
                      <a:pt x="231" y="243"/>
                    </a:lnTo>
                    <a:lnTo>
                      <a:pt x="228" y="238"/>
                    </a:lnTo>
                    <a:lnTo>
                      <a:pt x="223" y="234"/>
                    </a:lnTo>
                    <a:lnTo>
                      <a:pt x="216" y="230"/>
                    </a:lnTo>
                    <a:lnTo>
                      <a:pt x="201" y="230"/>
                    </a:lnTo>
                    <a:lnTo>
                      <a:pt x="188" y="233"/>
                    </a:lnTo>
                    <a:lnTo>
                      <a:pt x="175" y="230"/>
                    </a:lnTo>
                    <a:lnTo>
                      <a:pt x="173" y="226"/>
                    </a:lnTo>
                    <a:lnTo>
                      <a:pt x="170" y="221"/>
                    </a:lnTo>
                    <a:lnTo>
                      <a:pt x="166" y="224"/>
                    </a:lnTo>
                    <a:lnTo>
                      <a:pt x="160" y="229"/>
                    </a:lnTo>
                    <a:lnTo>
                      <a:pt x="151" y="233"/>
                    </a:lnTo>
                    <a:lnTo>
                      <a:pt x="130" y="235"/>
                    </a:lnTo>
                    <a:lnTo>
                      <a:pt x="116" y="233"/>
                    </a:lnTo>
                    <a:lnTo>
                      <a:pt x="121" y="229"/>
                    </a:lnTo>
                    <a:lnTo>
                      <a:pt x="131" y="224"/>
                    </a:lnTo>
                    <a:lnTo>
                      <a:pt x="146" y="226"/>
                    </a:lnTo>
                    <a:lnTo>
                      <a:pt x="154" y="226"/>
                    </a:lnTo>
                    <a:lnTo>
                      <a:pt x="158" y="221"/>
                    </a:lnTo>
                    <a:lnTo>
                      <a:pt x="161" y="216"/>
                    </a:lnTo>
                    <a:lnTo>
                      <a:pt x="168" y="213"/>
                    </a:lnTo>
                    <a:lnTo>
                      <a:pt x="180" y="209"/>
                    </a:lnTo>
                    <a:lnTo>
                      <a:pt x="191" y="205"/>
                    </a:lnTo>
                    <a:lnTo>
                      <a:pt x="204" y="201"/>
                    </a:lnTo>
                    <a:lnTo>
                      <a:pt x="215" y="198"/>
                    </a:lnTo>
                    <a:lnTo>
                      <a:pt x="234" y="196"/>
                    </a:lnTo>
                    <a:lnTo>
                      <a:pt x="243" y="193"/>
                    </a:lnTo>
                    <a:lnTo>
                      <a:pt x="249" y="189"/>
                    </a:lnTo>
                    <a:lnTo>
                      <a:pt x="253" y="184"/>
                    </a:lnTo>
                    <a:lnTo>
                      <a:pt x="261" y="184"/>
                    </a:lnTo>
                    <a:lnTo>
                      <a:pt x="273" y="189"/>
                    </a:lnTo>
                    <a:lnTo>
                      <a:pt x="292" y="190"/>
                    </a:lnTo>
                    <a:lnTo>
                      <a:pt x="297" y="185"/>
                    </a:lnTo>
                    <a:lnTo>
                      <a:pt x="303" y="181"/>
                    </a:lnTo>
                    <a:lnTo>
                      <a:pt x="309" y="177"/>
                    </a:lnTo>
                    <a:lnTo>
                      <a:pt x="312" y="173"/>
                    </a:lnTo>
                    <a:lnTo>
                      <a:pt x="316" y="168"/>
                    </a:lnTo>
                    <a:lnTo>
                      <a:pt x="319" y="165"/>
                    </a:lnTo>
                    <a:lnTo>
                      <a:pt x="324" y="160"/>
                    </a:lnTo>
                    <a:lnTo>
                      <a:pt x="335" y="161"/>
                    </a:lnTo>
                    <a:lnTo>
                      <a:pt x="342" y="166"/>
                    </a:lnTo>
                    <a:lnTo>
                      <a:pt x="354" y="169"/>
                    </a:lnTo>
                    <a:lnTo>
                      <a:pt x="363" y="170"/>
                    </a:lnTo>
                    <a:lnTo>
                      <a:pt x="369" y="166"/>
                    </a:lnTo>
                    <a:lnTo>
                      <a:pt x="375" y="162"/>
                    </a:lnTo>
                    <a:lnTo>
                      <a:pt x="386" y="158"/>
                    </a:lnTo>
                    <a:lnTo>
                      <a:pt x="397" y="154"/>
                    </a:lnTo>
                    <a:lnTo>
                      <a:pt x="409" y="151"/>
                    </a:lnTo>
                    <a:lnTo>
                      <a:pt x="419" y="146"/>
                    </a:lnTo>
                    <a:lnTo>
                      <a:pt x="431" y="143"/>
                    </a:lnTo>
                    <a:lnTo>
                      <a:pt x="437" y="138"/>
                    </a:lnTo>
                    <a:lnTo>
                      <a:pt x="441" y="135"/>
                    </a:lnTo>
                    <a:lnTo>
                      <a:pt x="447" y="130"/>
                    </a:lnTo>
                    <a:lnTo>
                      <a:pt x="464" y="131"/>
                    </a:lnTo>
                    <a:lnTo>
                      <a:pt x="465" y="126"/>
                    </a:lnTo>
                    <a:lnTo>
                      <a:pt x="464" y="122"/>
                    </a:lnTo>
                    <a:lnTo>
                      <a:pt x="449" y="120"/>
                    </a:lnTo>
                    <a:lnTo>
                      <a:pt x="446" y="115"/>
                    </a:lnTo>
                    <a:lnTo>
                      <a:pt x="446" y="110"/>
                    </a:lnTo>
                    <a:lnTo>
                      <a:pt x="445" y="107"/>
                    </a:lnTo>
                    <a:lnTo>
                      <a:pt x="440" y="102"/>
                    </a:lnTo>
                    <a:lnTo>
                      <a:pt x="435" y="98"/>
                    </a:lnTo>
                    <a:lnTo>
                      <a:pt x="430" y="94"/>
                    </a:lnTo>
                    <a:lnTo>
                      <a:pt x="424" y="90"/>
                    </a:lnTo>
                    <a:lnTo>
                      <a:pt x="413" y="86"/>
                    </a:lnTo>
                    <a:lnTo>
                      <a:pt x="394" y="84"/>
                    </a:lnTo>
                    <a:lnTo>
                      <a:pt x="385" y="79"/>
                    </a:lnTo>
                    <a:lnTo>
                      <a:pt x="375" y="76"/>
                    </a:lnTo>
                    <a:lnTo>
                      <a:pt x="367" y="71"/>
                    </a:lnTo>
                    <a:lnTo>
                      <a:pt x="363" y="68"/>
                    </a:lnTo>
                    <a:lnTo>
                      <a:pt x="357" y="63"/>
                    </a:lnTo>
                    <a:lnTo>
                      <a:pt x="351" y="60"/>
                    </a:lnTo>
                    <a:lnTo>
                      <a:pt x="344" y="55"/>
                    </a:lnTo>
                    <a:lnTo>
                      <a:pt x="339" y="50"/>
                    </a:lnTo>
                    <a:lnTo>
                      <a:pt x="339" y="47"/>
                    </a:lnTo>
                    <a:lnTo>
                      <a:pt x="339" y="42"/>
                    </a:lnTo>
                    <a:lnTo>
                      <a:pt x="339" y="38"/>
                    </a:lnTo>
                    <a:lnTo>
                      <a:pt x="339" y="34"/>
                    </a:lnTo>
                    <a:lnTo>
                      <a:pt x="339" y="30"/>
                    </a:lnTo>
                    <a:lnTo>
                      <a:pt x="339" y="25"/>
                    </a:lnTo>
                    <a:lnTo>
                      <a:pt x="340" y="20"/>
                    </a:lnTo>
                    <a:lnTo>
                      <a:pt x="340" y="17"/>
                    </a:lnTo>
                    <a:lnTo>
                      <a:pt x="340" y="12"/>
                    </a:lnTo>
                    <a:lnTo>
                      <a:pt x="341" y="8"/>
                    </a:lnTo>
                    <a:lnTo>
                      <a:pt x="342" y="3"/>
                    </a:lnTo>
                    <a:lnTo>
                      <a:pt x="342" y="0"/>
                    </a:lnTo>
                    <a:lnTo>
                      <a:pt x="657" y="0"/>
                    </a:lnTo>
                    <a:close/>
                    <a:moveTo>
                      <a:pt x="4936" y="1270"/>
                    </a:moveTo>
                    <a:lnTo>
                      <a:pt x="4943" y="1266"/>
                    </a:lnTo>
                    <a:lnTo>
                      <a:pt x="4950" y="1263"/>
                    </a:lnTo>
                    <a:lnTo>
                      <a:pt x="4959" y="1261"/>
                    </a:lnTo>
                    <a:lnTo>
                      <a:pt x="4968" y="1257"/>
                    </a:lnTo>
                    <a:lnTo>
                      <a:pt x="4977" y="1254"/>
                    </a:lnTo>
                    <a:lnTo>
                      <a:pt x="4985" y="1251"/>
                    </a:lnTo>
                    <a:lnTo>
                      <a:pt x="4994" y="1248"/>
                    </a:lnTo>
                    <a:lnTo>
                      <a:pt x="5000" y="1244"/>
                    </a:lnTo>
                    <a:lnTo>
                      <a:pt x="5006" y="1241"/>
                    </a:lnTo>
                    <a:lnTo>
                      <a:pt x="5012" y="1238"/>
                    </a:lnTo>
                    <a:lnTo>
                      <a:pt x="5017" y="1234"/>
                    </a:lnTo>
                    <a:lnTo>
                      <a:pt x="5017" y="1231"/>
                    </a:lnTo>
                    <a:lnTo>
                      <a:pt x="5018" y="1227"/>
                    </a:lnTo>
                    <a:lnTo>
                      <a:pt x="5019" y="1224"/>
                    </a:lnTo>
                    <a:lnTo>
                      <a:pt x="5020" y="1220"/>
                    </a:lnTo>
                    <a:lnTo>
                      <a:pt x="5020" y="1216"/>
                    </a:lnTo>
                    <a:lnTo>
                      <a:pt x="5021" y="1212"/>
                    </a:lnTo>
                    <a:lnTo>
                      <a:pt x="5022" y="1209"/>
                    </a:lnTo>
                    <a:lnTo>
                      <a:pt x="5023" y="1205"/>
                    </a:lnTo>
                    <a:lnTo>
                      <a:pt x="5023" y="1202"/>
                    </a:lnTo>
                    <a:lnTo>
                      <a:pt x="5025" y="1198"/>
                    </a:lnTo>
                    <a:lnTo>
                      <a:pt x="5026" y="1195"/>
                    </a:lnTo>
                    <a:lnTo>
                      <a:pt x="5027" y="1191"/>
                    </a:lnTo>
                    <a:lnTo>
                      <a:pt x="5028" y="1188"/>
                    </a:lnTo>
                    <a:lnTo>
                      <a:pt x="5029" y="1185"/>
                    </a:lnTo>
                    <a:lnTo>
                      <a:pt x="5032" y="1181"/>
                    </a:lnTo>
                    <a:lnTo>
                      <a:pt x="5033" y="1176"/>
                    </a:lnTo>
                    <a:lnTo>
                      <a:pt x="5035" y="1173"/>
                    </a:lnTo>
                    <a:lnTo>
                      <a:pt x="5036" y="1170"/>
                    </a:lnTo>
                    <a:lnTo>
                      <a:pt x="5038" y="1166"/>
                    </a:lnTo>
                    <a:lnTo>
                      <a:pt x="5040" y="1163"/>
                    </a:lnTo>
                    <a:lnTo>
                      <a:pt x="5042" y="1159"/>
                    </a:lnTo>
                    <a:lnTo>
                      <a:pt x="5043" y="1156"/>
                    </a:lnTo>
                    <a:lnTo>
                      <a:pt x="5044" y="1152"/>
                    </a:lnTo>
                    <a:lnTo>
                      <a:pt x="5047" y="1149"/>
                    </a:lnTo>
                    <a:lnTo>
                      <a:pt x="5048" y="1145"/>
                    </a:lnTo>
                    <a:lnTo>
                      <a:pt x="5050" y="1142"/>
                    </a:lnTo>
                    <a:lnTo>
                      <a:pt x="5052" y="1138"/>
                    </a:lnTo>
                    <a:lnTo>
                      <a:pt x="5055" y="1135"/>
                    </a:lnTo>
                    <a:lnTo>
                      <a:pt x="5057" y="1130"/>
                    </a:lnTo>
                    <a:lnTo>
                      <a:pt x="5059" y="1127"/>
                    </a:lnTo>
                    <a:lnTo>
                      <a:pt x="5061" y="1123"/>
                    </a:lnTo>
                    <a:lnTo>
                      <a:pt x="5064" y="1120"/>
                    </a:lnTo>
                    <a:lnTo>
                      <a:pt x="5067" y="1117"/>
                    </a:lnTo>
                    <a:lnTo>
                      <a:pt x="5070" y="1113"/>
                    </a:lnTo>
                    <a:lnTo>
                      <a:pt x="5072" y="1110"/>
                    </a:lnTo>
                    <a:lnTo>
                      <a:pt x="5074" y="1106"/>
                    </a:lnTo>
                    <a:lnTo>
                      <a:pt x="5076" y="1103"/>
                    </a:lnTo>
                    <a:lnTo>
                      <a:pt x="5079" y="1099"/>
                    </a:lnTo>
                    <a:lnTo>
                      <a:pt x="5081" y="1096"/>
                    </a:lnTo>
                    <a:lnTo>
                      <a:pt x="5083" y="1092"/>
                    </a:lnTo>
                    <a:lnTo>
                      <a:pt x="5086" y="1089"/>
                    </a:lnTo>
                    <a:lnTo>
                      <a:pt x="5089" y="1085"/>
                    </a:lnTo>
                    <a:lnTo>
                      <a:pt x="5091" y="1081"/>
                    </a:lnTo>
                    <a:lnTo>
                      <a:pt x="5094" y="1077"/>
                    </a:lnTo>
                    <a:lnTo>
                      <a:pt x="5096" y="1074"/>
                    </a:lnTo>
                    <a:lnTo>
                      <a:pt x="5100" y="1070"/>
                    </a:lnTo>
                    <a:lnTo>
                      <a:pt x="5102" y="1067"/>
                    </a:lnTo>
                    <a:lnTo>
                      <a:pt x="5104" y="1064"/>
                    </a:lnTo>
                    <a:lnTo>
                      <a:pt x="5108" y="1060"/>
                    </a:lnTo>
                    <a:lnTo>
                      <a:pt x="5110" y="1057"/>
                    </a:lnTo>
                    <a:lnTo>
                      <a:pt x="5112" y="1053"/>
                    </a:lnTo>
                    <a:lnTo>
                      <a:pt x="5116" y="1050"/>
                    </a:lnTo>
                    <a:lnTo>
                      <a:pt x="5118" y="1046"/>
                    </a:lnTo>
                    <a:lnTo>
                      <a:pt x="5120" y="1043"/>
                    </a:lnTo>
                    <a:lnTo>
                      <a:pt x="5123" y="1039"/>
                    </a:lnTo>
                    <a:lnTo>
                      <a:pt x="5125" y="1036"/>
                    </a:lnTo>
                    <a:lnTo>
                      <a:pt x="5127" y="1032"/>
                    </a:lnTo>
                    <a:lnTo>
                      <a:pt x="5129" y="1028"/>
                    </a:lnTo>
                    <a:lnTo>
                      <a:pt x="5132" y="1024"/>
                    </a:lnTo>
                    <a:lnTo>
                      <a:pt x="5134" y="1021"/>
                    </a:lnTo>
                    <a:lnTo>
                      <a:pt x="5136" y="1017"/>
                    </a:lnTo>
                    <a:lnTo>
                      <a:pt x="5139" y="1014"/>
                    </a:lnTo>
                    <a:lnTo>
                      <a:pt x="5140" y="1010"/>
                    </a:lnTo>
                    <a:lnTo>
                      <a:pt x="5142" y="1007"/>
                    </a:lnTo>
                    <a:lnTo>
                      <a:pt x="5144" y="1004"/>
                    </a:lnTo>
                    <a:lnTo>
                      <a:pt x="5146" y="1000"/>
                    </a:lnTo>
                    <a:lnTo>
                      <a:pt x="5148" y="997"/>
                    </a:lnTo>
                    <a:lnTo>
                      <a:pt x="5149" y="993"/>
                    </a:lnTo>
                    <a:lnTo>
                      <a:pt x="5151" y="990"/>
                    </a:lnTo>
                    <a:lnTo>
                      <a:pt x="5153" y="986"/>
                    </a:lnTo>
                    <a:lnTo>
                      <a:pt x="5155" y="982"/>
                    </a:lnTo>
                    <a:lnTo>
                      <a:pt x="5157" y="978"/>
                    </a:lnTo>
                    <a:lnTo>
                      <a:pt x="5158" y="975"/>
                    </a:lnTo>
                    <a:lnTo>
                      <a:pt x="5161" y="971"/>
                    </a:lnTo>
                    <a:lnTo>
                      <a:pt x="5163" y="968"/>
                    </a:lnTo>
                    <a:lnTo>
                      <a:pt x="5165" y="964"/>
                    </a:lnTo>
                    <a:lnTo>
                      <a:pt x="5166" y="961"/>
                    </a:lnTo>
                    <a:lnTo>
                      <a:pt x="5169" y="957"/>
                    </a:lnTo>
                    <a:lnTo>
                      <a:pt x="5170" y="954"/>
                    </a:lnTo>
                    <a:lnTo>
                      <a:pt x="5171" y="951"/>
                    </a:lnTo>
                    <a:lnTo>
                      <a:pt x="5173" y="947"/>
                    </a:lnTo>
                    <a:lnTo>
                      <a:pt x="5174" y="944"/>
                    </a:lnTo>
                    <a:lnTo>
                      <a:pt x="5176" y="940"/>
                    </a:lnTo>
                    <a:lnTo>
                      <a:pt x="5177" y="936"/>
                    </a:lnTo>
                    <a:lnTo>
                      <a:pt x="5178" y="932"/>
                    </a:lnTo>
                    <a:lnTo>
                      <a:pt x="5179" y="929"/>
                    </a:lnTo>
                    <a:lnTo>
                      <a:pt x="5180" y="925"/>
                    </a:lnTo>
                    <a:lnTo>
                      <a:pt x="5181" y="922"/>
                    </a:lnTo>
                    <a:lnTo>
                      <a:pt x="5182" y="918"/>
                    </a:lnTo>
                    <a:lnTo>
                      <a:pt x="5184" y="915"/>
                    </a:lnTo>
                    <a:lnTo>
                      <a:pt x="5185" y="911"/>
                    </a:lnTo>
                    <a:lnTo>
                      <a:pt x="5187" y="908"/>
                    </a:lnTo>
                    <a:lnTo>
                      <a:pt x="5189" y="904"/>
                    </a:lnTo>
                    <a:lnTo>
                      <a:pt x="5191" y="901"/>
                    </a:lnTo>
                    <a:lnTo>
                      <a:pt x="5193" y="898"/>
                    </a:lnTo>
                    <a:lnTo>
                      <a:pt x="5195" y="893"/>
                    </a:lnTo>
                    <a:lnTo>
                      <a:pt x="5200" y="889"/>
                    </a:lnTo>
                    <a:lnTo>
                      <a:pt x="5204" y="886"/>
                    </a:lnTo>
                    <a:lnTo>
                      <a:pt x="5208" y="883"/>
                    </a:lnTo>
                    <a:lnTo>
                      <a:pt x="5212" y="879"/>
                    </a:lnTo>
                    <a:lnTo>
                      <a:pt x="5216" y="876"/>
                    </a:lnTo>
                    <a:lnTo>
                      <a:pt x="5219" y="872"/>
                    </a:lnTo>
                    <a:lnTo>
                      <a:pt x="5223" y="869"/>
                    </a:lnTo>
                    <a:lnTo>
                      <a:pt x="5226" y="865"/>
                    </a:lnTo>
                    <a:lnTo>
                      <a:pt x="5230" y="862"/>
                    </a:lnTo>
                    <a:lnTo>
                      <a:pt x="5233" y="858"/>
                    </a:lnTo>
                    <a:lnTo>
                      <a:pt x="5235" y="855"/>
                    </a:lnTo>
                    <a:lnTo>
                      <a:pt x="5238" y="851"/>
                    </a:lnTo>
                    <a:lnTo>
                      <a:pt x="5241" y="848"/>
                    </a:lnTo>
                    <a:lnTo>
                      <a:pt x="5244" y="845"/>
                    </a:lnTo>
                    <a:lnTo>
                      <a:pt x="5246" y="841"/>
                    </a:lnTo>
                    <a:lnTo>
                      <a:pt x="5248" y="838"/>
                    </a:lnTo>
                    <a:lnTo>
                      <a:pt x="5250" y="834"/>
                    </a:lnTo>
                    <a:lnTo>
                      <a:pt x="5253" y="831"/>
                    </a:lnTo>
                    <a:lnTo>
                      <a:pt x="5255" y="827"/>
                    </a:lnTo>
                    <a:lnTo>
                      <a:pt x="5257" y="823"/>
                    </a:lnTo>
                    <a:lnTo>
                      <a:pt x="5259" y="819"/>
                    </a:lnTo>
                    <a:lnTo>
                      <a:pt x="5260" y="816"/>
                    </a:lnTo>
                    <a:lnTo>
                      <a:pt x="5262" y="812"/>
                    </a:lnTo>
                    <a:lnTo>
                      <a:pt x="5263" y="809"/>
                    </a:lnTo>
                    <a:lnTo>
                      <a:pt x="5264" y="805"/>
                    </a:lnTo>
                    <a:lnTo>
                      <a:pt x="5265" y="802"/>
                    </a:lnTo>
                    <a:lnTo>
                      <a:pt x="5267" y="798"/>
                    </a:lnTo>
                    <a:lnTo>
                      <a:pt x="5268" y="795"/>
                    </a:lnTo>
                    <a:lnTo>
                      <a:pt x="5269" y="792"/>
                    </a:lnTo>
                    <a:lnTo>
                      <a:pt x="5270" y="788"/>
                    </a:lnTo>
                    <a:lnTo>
                      <a:pt x="5270" y="783"/>
                    </a:lnTo>
                    <a:lnTo>
                      <a:pt x="5271" y="780"/>
                    </a:lnTo>
                    <a:lnTo>
                      <a:pt x="5271" y="777"/>
                    </a:lnTo>
                    <a:lnTo>
                      <a:pt x="5272" y="773"/>
                    </a:lnTo>
                    <a:lnTo>
                      <a:pt x="5272" y="770"/>
                    </a:lnTo>
                    <a:lnTo>
                      <a:pt x="5274" y="766"/>
                    </a:lnTo>
                    <a:lnTo>
                      <a:pt x="5274" y="763"/>
                    </a:lnTo>
                    <a:lnTo>
                      <a:pt x="5274" y="759"/>
                    </a:lnTo>
                    <a:lnTo>
                      <a:pt x="5274" y="756"/>
                    </a:lnTo>
                    <a:lnTo>
                      <a:pt x="5274" y="752"/>
                    </a:lnTo>
                    <a:lnTo>
                      <a:pt x="5274" y="749"/>
                    </a:lnTo>
                    <a:lnTo>
                      <a:pt x="5274" y="744"/>
                    </a:lnTo>
                    <a:lnTo>
                      <a:pt x="5274" y="741"/>
                    </a:lnTo>
                    <a:lnTo>
                      <a:pt x="5274" y="737"/>
                    </a:lnTo>
                    <a:lnTo>
                      <a:pt x="5275" y="734"/>
                    </a:lnTo>
                    <a:lnTo>
                      <a:pt x="5275" y="730"/>
                    </a:lnTo>
                    <a:lnTo>
                      <a:pt x="5276" y="727"/>
                    </a:lnTo>
                    <a:lnTo>
                      <a:pt x="5277" y="724"/>
                    </a:lnTo>
                    <a:lnTo>
                      <a:pt x="5278" y="720"/>
                    </a:lnTo>
                    <a:lnTo>
                      <a:pt x="5279" y="717"/>
                    </a:lnTo>
                    <a:lnTo>
                      <a:pt x="5282" y="713"/>
                    </a:lnTo>
                    <a:lnTo>
                      <a:pt x="5285" y="710"/>
                    </a:lnTo>
                    <a:lnTo>
                      <a:pt x="5287" y="706"/>
                    </a:lnTo>
                    <a:lnTo>
                      <a:pt x="5290" y="702"/>
                    </a:lnTo>
                    <a:lnTo>
                      <a:pt x="5292" y="698"/>
                    </a:lnTo>
                    <a:lnTo>
                      <a:pt x="5294" y="695"/>
                    </a:lnTo>
                    <a:lnTo>
                      <a:pt x="5298" y="691"/>
                    </a:lnTo>
                    <a:lnTo>
                      <a:pt x="5300" y="688"/>
                    </a:lnTo>
                    <a:lnTo>
                      <a:pt x="5303" y="684"/>
                    </a:lnTo>
                    <a:lnTo>
                      <a:pt x="5306" y="681"/>
                    </a:lnTo>
                    <a:lnTo>
                      <a:pt x="5309" y="677"/>
                    </a:lnTo>
                    <a:lnTo>
                      <a:pt x="5313" y="674"/>
                    </a:lnTo>
                    <a:lnTo>
                      <a:pt x="5317" y="670"/>
                    </a:lnTo>
                    <a:lnTo>
                      <a:pt x="5321" y="667"/>
                    </a:lnTo>
                    <a:lnTo>
                      <a:pt x="5325" y="664"/>
                    </a:lnTo>
                    <a:lnTo>
                      <a:pt x="5329" y="660"/>
                    </a:lnTo>
                    <a:lnTo>
                      <a:pt x="5336" y="657"/>
                    </a:lnTo>
                    <a:lnTo>
                      <a:pt x="5348" y="654"/>
                    </a:lnTo>
                    <a:lnTo>
                      <a:pt x="5367" y="654"/>
                    </a:lnTo>
                    <a:lnTo>
                      <a:pt x="5381" y="657"/>
                    </a:lnTo>
                    <a:lnTo>
                      <a:pt x="5392" y="659"/>
                    </a:lnTo>
                    <a:lnTo>
                      <a:pt x="5404" y="662"/>
                    </a:lnTo>
                    <a:lnTo>
                      <a:pt x="5412" y="666"/>
                    </a:lnTo>
                    <a:lnTo>
                      <a:pt x="5421" y="669"/>
                    </a:lnTo>
                    <a:lnTo>
                      <a:pt x="5428" y="672"/>
                    </a:lnTo>
                    <a:lnTo>
                      <a:pt x="5436" y="675"/>
                    </a:lnTo>
                    <a:lnTo>
                      <a:pt x="5442" y="679"/>
                    </a:lnTo>
                    <a:lnTo>
                      <a:pt x="5447" y="682"/>
                    </a:lnTo>
                    <a:lnTo>
                      <a:pt x="5452" y="685"/>
                    </a:lnTo>
                    <a:lnTo>
                      <a:pt x="5457" y="689"/>
                    </a:lnTo>
                    <a:lnTo>
                      <a:pt x="5462" y="692"/>
                    </a:lnTo>
                    <a:lnTo>
                      <a:pt x="5468" y="696"/>
                    </a:lnTo>
                    <a:lnTo>
                      <a:pt x="5473" y="699"/>
                    </a:lnTo>
                    <a:lnTo>
                      <a:pt x="5479" y="703"/>
                    </a:lnTo>
                    <a:lnTo>
                      <a:pt x="5483" y="706"/>
                    </a:lnTo>
                    <a:lnTo>
                      <a:pt x="5489" y="710"/>
                    </a:lnTo>
                    <a:lnTo>
                      <a:pt x="5495" y="713"/>
                    </a:lnTo>
                    <a:lnTo>
                      <a:pt x="5499" y="717"/>
                    </a:lnTo>
                    <a:lnTo>
                      <a:pt x="5504" y="720"/>
                    </a:lnTo>
                    <a:lnTo>
                      <a:pt x="5510" y="724"/>
                    </a:lnTo>
                    <a:lnTo>
                      <a:pt x="5514" y="727"/>
                    </a:lnTo>
                    <a:lnTo>
                      <a:pt x="5520" y="730"/>
                    </a:lnTo>
                    <a:lnTo>
                      <a:pt x="5526" y="734"/>
                    </a:lnTo>
                    <a:lnTo>
                      <a:pt x="5532" y="737"/>
                    </a:lnTo>
                    <a:lnTo>
                      <a:pt x="5537" y="741"/>
                    </a:lnTo>
                    <a:lnTo>
                      <a:pt x="5543" y="744"/>
                    </a:lnTo>
                    <a:lnTo>
                      <a:pt x="5549" y="748"/>
                    </a:lnTo>
                    <a:lnTo>
                      <a:pt x="5555" y="751"/>
                    </a:lnTo>
                    <a:lnTo>
                      <a:pt x="5560" y="755"/>
                    </a:lnTo>
                    <a:lnTo>
                      <a:pt x="5566" y="758"/>
                    </a:lnTo>
                    <a:lnTo>
                      <a:pt x="5572" y="760"/>
                    </a:lnTo>
                    <a:lnTo>
                      <a:pt x="5577" y="764"/>
                    </a:lnTo>
                    <a:lnTo>
                      <a:pt x="5582" y="767"/>
                    </a:lnTo>
                    <a:lnTo>
                      <a:pt x="5588" y="771"/>
                    </a:lnTo>
                    <a:lnTo>
                      <a:pt x="5594" y="774"/>
                    </a:lnTo>
                    <a:lnTo>
                      <a:pt x="5600" y="778"/>
                    </a:lnTo>
                    <a:lnTo>
                      <a:pt x="5605" y="781"/>
                    </a:lnTo>
                    <a:lnTo>
                      <a:pt x="5612" y="785"/>
                    </a:lnTo>
                    <a:lnTo>
                      <a:pt x="5619" y="788"/>
                    </a:lnTo>
                    <a:lnTo>
                      <a:pt x="5628" y="792"/>
                    </a:lnTo>
                    <a:lnTo>
                      <a:pt x="5638" y="794"/>
                    </a:lnTo>
                    <a:lnTo>
                      <a:pt x="5649" y="797"/>
                    </a:lnTo>
                    <a:lnTo>
                      <a:pt x="5664" y="798"/>
                    </a:lnTo>
                    <a:lnTo>
                      <a:pt x="5676" y="795"/>
                    </a:lnTo>
                    <a:lnTo>
                      <a:pt x="5689" y="793"/>
                    </a:lnTo>
                    <a:lnTo>
                      <a:pt x="5703" y="790"/>
                    </a:lnTo>
                    <a:lnTo>
                      <a:pt x="5719" y="788"/>
                    </a:lnTo>
                    <a:lnTo>
                      <a:pt x="5737" y="787"/>
                    </a:lnTo>
                    <a:lnTo>
                      <a:pt x="5756" y="787"/>
                    </a:lnTo>
                    <a:lnTo>
                      <a:pt x="5776" y="787"/>
                    </a:lnTo>
                    <a:lnTo>
                      <a:pt x="5794" y="788"/>
                    </a:lnTo>
                    <a:lnTo>
                      <a:pt x="5812" y="789"/>
                    </a:lnTo>
                    <a:lnTo>
                      <a:pt x="5829" y="792"/>
                    </a:lnTo>
                    <a:lnTo>
                      <a:pt x="5845" y="793"/>
                    </a:lnTo>
                    <a:lnTo>
                      <a:pt x="5859" y="796"/>
                    </a:lnTo>
                    <a:lnTo>
                      <a:pt x="5871" y="798"/>
                    </a:lnTo>
                    <a:lnTo>
                      <a:pt x="5884" y="801"/>
                    </a:lnTo>
                    <a:lnTo>
                      <a:pt x="5897" y="804"/>
                    </a:lnTo>
                    <a:lnTo>
                      <a:pt x="5912" y="805"/>
                    </a:lnTo>
                    <a:lnTo>
                      <a:pt x="5928" y="808"/>
                    </a:lnTo>
                    <a:lnTo>
                      <a:pt x="5941" y="810"/>
                    </a:lnTo>
                    <a:lnTo>
                      <a:pt x="5959" y="811"/>
                    </a:lnTo>
                    <a:lnTo>
                      <a:pt x="5972" y="815"/>
                    </a:lnTo>
                    <a:lnTo>
                      <a:pt x="5982" y="817"/>
                    </a:lnTo>
                    <a:lnTo>
                      <a:pt x="5994" y="820"/>
                    </a:lnTo>
                    <a:lnTo>
                      <a:pt x="6006" y="823"/>
                    </a:lnTo>
                    <a:lnTo>
                      <a:pt x="6018" y="825"/>
                    </a:lnTo>
                    <a:lnTo>
                      <a:pt x="6031" y="828"/>
                    </a:lnTo>
                    <a:lnTo>
                      <a:pt x="6043" y="831"/>
                    </a:lnTo>
                    <a:lnTo>
                      <a:pt x="6057" y="833"/>
                    </a:lnTo>
                    <a:lnTo>
                      <a:pt x="6071" y="836"/>
                    </a:lnTo>
                    <a:lnTo>
                      <a:pt x="6087" y="838"/>
                    </a:lnTo>
                    <a:lnTo>
                      <a:pt x="6102" y="840"/>
                    </a:lnTo>
                    <a:lnTo>
                      <a:pt x="6116" y="842"/>
                    </a:lnTo>
                    <a:lnTo>
                      <a:pt x="6132" y="845"/>
                    </a:lnTo>
                    <a:lnTo>
                      <a:pt x="6146" y="847"/>
                    </a:lnTo>
                    <a:lnTo>
                      <a:pt x="6158" y="849"/>
                    </a:lnTo>
                    <a:lnTo>
                      <a:pt x="6171" y="853"/>
                    </a:lnTo>
                    <a:lnTo>
                      <a:pt x="6183" y="855"/>
                    </a:lnTo>
                    <a:lnTo>
                      <a:pt x="6192" y="858"/>
                    </a:lnTo>
                    <a:lnTo>
                      <a:pt x="6203" y="861"/>
                    </a:lnTo>
                    <a:lnTo>
                      <a:pt x="6218" y="863"/>
                    </a:lnTo>
                    <a:lnTo>
                      <a:pt x="6232" y="865"/>
                    </a:lnTo>
                    <a:lnTo>
                      <a:pt x="6247" y="868"/>
                    </a:lnTo>
                    <a:lnTo>
                      <a:pt x="6264" y="870"/>
                    </a:lnTo>
                    <a:lnTo>
                      <a:pt x="6283" y="870"/>
                    </a:lnTo>
                    <a:lnTo>
                      <a:pt x="6298" y="872"/>
                    </a:lnTo>
                    <a:lnTo>
                      <a:pt x="6313" y="874"/>
                    </a:lnTo>
                    <a:lnTo>
                      <a:pt x="6329" y="877"/>
                    </a:lnTo>
                    <a:lnTo>
                      <a:pt x="6345" y="879"/>
                    </a:lnTo>
                    <a:lnTo>
                      <a:pt x="6359" y="879"/>
                    </a:lnTo>
                    <a:lnTo>
                      <a:pt x="6369" y="876"/>
                    </a:lnTo>
                    <a:lnTo>
                      <a:pt x="6378" y="872"/>
                    </a:lnTo>
                    <a:lnTo>
                      <a:pt x="6387" y="869"/>
                    </a:lnTo>
                    <a:lnTo>
                      <a:pt x="6400" y="868"/>
                    </a:lnTo>
                    <a:lnTo>
                      <a:pt x="6413" y="870"/>
                    </a:lnTo>
                    <a:lnTo>
                      <a:pt x="6421" y="873"/>
                    </a:lnTo>
                    <a:lnTo>
                      <a:pt x="6429" y="877"/>
                    </a:lnTo>
                    <a:lnTo>
                      <a:pt x="6437" y="880"/>
                    </a:lnTo>
                    <a:lnTo>
                      <a:pt x="6444" y="883"/>
                    </a:lnTo>
                    <a:lnTo>
                      <a:pt x="6452" y="886"/>
                    </a:lnTo>
                    <a:lnTo>
                      <a:pt x="6459" y="889"/>
                    </a:lnTo>
                    <a:lnTo>
                      <a:pt x="6459" y="1270"/>
                    </a:lnTo>
                    <a:lnTo>
                      <a:pt x="4936" y="1270"/>
                    </a:lnTo>
                    <a:close/>
                    <a:moveTo>
                      <a:pt x="725" y="894"/>
                    </a:moveTo>
                    <a:lnTo>
                      <a:pt x="725" y="893"/>
                    </a:lnTo>
                    <a:lnTo>
                      <a:pt x="725" y="892"/>
                    </a:lnTo>
                    <a:lnTo>
                      <a:pt x="725" y="891"/>
                    </a:lnTo>
                    <a:lnTo>
                      <a:pt x="723" y="892"/>
                    </a:lnTo>
                    <a:lnTo>
                      <a:pt x="723" y="893"/>
                    </a:lnTo>
                    <a:lnTo>
                      <a:pt x="722" y="894"/>
                    </a:lnTo>
                    <a:lnTo>
                      <a:pt x="723" y="895"/>
                    </a:lnTo>
                    <a:lnTo>
                      <a:pt x="725" y="895"/>
                    </a:lnTo>
                    <a:lnTo>
                      <a:pt x="725" y="894"/>
                    </a:lnTo>
                    <a:close/>
                    <a:moveTo>
                      <a:pt x="484" y="483"/>
                    </a:moveTo>
                    <a:lnTo>
                      <a:pt x="483" y="478"/>
                    </a:lnTo>
                    <a:lnTo>
                      <a:pt x="483" y="473"/>
                    </a:lnTo>
                    <a:lnTo>
                      <a:pt x="481" y="469"/>
                    </a:lnTo>
                    <a:lnTo>
                      <a:pt x="481" y="465"/>
                    </a:lnTo>
                    <a:lnTo>
                      <a:pt x="481" y="469"/>
                    </a:lnTo>
                    <a:lnTo>
                      <a:pt x="480" y="473"/>
                    </a:lnTo>
                    <a:lnTo>
                      <a:pt x="480" y="477"/>
                    </a:lnTo>
                    <a:lnTo>
                      <a:pt x="480" y="481"/>
                    </a:lnTo>
                    <a:lnTo>
                      <a:pt x="484" y="483"/>
                    </a:lnTo>
                    <a:close/>
                    <a:moveTo>
                      <a:pt x="475" y="447"/>
                    </a:moveTo>
                    <a:lnTo>
                      <a:pt x="469" y="446"/>
                    </a:lnTo>
                    <a:lnTo>
                      <a:pt x="464" y="443"/>
                    </a:lnTo>
                    <a:lnTo>
                      <a:pt x="456" y="445"/>
                    </a:lnTo>
                    <a:lnTo>
                      <a:pt x="449" y="447"/>
                    </a:lnTo>
                    <a:lnTo>
                      <a:pt x="447" y="448"/>
                    </a:lnTo>
                    <a:lnTo>
                      <a:pt x="447" y="450"/>
                    </a:lnTo>
                    <a:lnTo>
                      <a:pt x="447" y="452"/>
                    </a:lnTo>
                    <a:lnTo>
                      <a:pt x="447" y="454"/>
                    </a:lnTo>
                    <a:lnTo>
                      <a:pt x="451" y="452"/>
                    </a:lnTo>
                    <a:lnTo>
                      <a:pt x="455" y="450"/>
                    </a:lnTo>
                    <a:lnTo>
                      <a:pt x="460" y="448"/>
                    </a:lnTo>
                    <a:lnTo>
                      <a:pt x="464" y="447"/>
                    </a:lnTo>
                    <a:lnTo>
                      <a:pt x="475" y="447"/>
                    </a:lnTo>
                    <a:close/>
                    <a:moveTo>
                      <a:pt x="481" y="428"/>
                    </a:moveTo>
                    <a:lnTo>
                      <a:pt x="481" y="425"/>
                    </a:lnTo>
                    <a:lnTo>
                      <a:pt x="481" y="420"/>
                    </a:lnTo>
                    <a:lnTo>
                      <a:pt x="481" y="416"/>
                    </a:lnTo>
                    <a:lnTo>
                      <a:pt x="481" y="411"/>
                    </a:lnTo>
                    <a:lnTo>
                      <a:pt x="480" y="416"/>
                    </a:lnTo>
                    <a:lnTo>
                      <a:pt x="479" y="420"/>
                    </a:lnTo>
                    <a:lnTo>
                      <a:pt x="479" y="424"/>
                    </a:lnTo>
                    <a:lnTo>
                      <a:pt x="478" y="428"/>
                    </a:lnTo>
                    <a:lnTo>
                      <a:pt x="479" y="433"/>
                    </a:lnTo>
                    <a:lnTo>
                      <a:pt x="480" y="438"/>
                    </a:lnTo>
                    <a:lnTo>
                      <a:pt x="481" y="438"/>
                    </a:lnTo>
                    <a:lnTo>
                      <a:pt x="481" y="433"/>
                    </a:lnTo>
                    <a:lnTo>
                      <a:pt x="481" y="428"/>
                    </a:lnTo>
                    <a:close/>
                    <a:moveTo>
                      <a:pt x="426" y="393"/>
                    </a:moveTo>
                    <a:lnTo>
                      <a:pt x="423" y="390"/>
                    </a:lnTo>
                    <a:lnTo>
                      <a:pt x="419" y="387"/>
                    </a:lnTo>
                    <a:lnTo>
                      <a:pt x="416" y="385"/>
                    </a:lnTo>
                    <a:lnTo>
                      <a:pt x="412" y="381"/>
                    </a:lnTo>
                    <a:lnTo>
                      <a:pt x="412" y="384"/>
                    </a:lnTo>
                    <a:lnTo>
                      <a:pt x="412" y="387"/>
                    </a:lnTo>
                    <a:lnTo>
                      <a:pt x="412" y="389"/>
                    </a:lnTo>
                    <a:lnTo>
                      <a:pt x="412" y="393"/>
                    </a:lnTo>
                    <a:lnTo>
                      <a:pt x="426" y="393"/>
                    </a:lnTo>
                    <a:close/>
                    <a:moveTo>
                      <a:pt x="447" y="393"/>
                    </a:moveTo>
                    <a:lnTo>
                      <a:pt x="447" y="389"/>
                    </a:lnTo>
                    <a:lnTo>
                      <a:pt x="447" y="386"/>
                    </a:lnTo>
                    <a:lnTo>
                      <a:pt x="447" y="381"/>
                    </a:lnTo>
                    <a:lnTo>
                      <a:pt x="448" y="378"/>
                    </a:lnTo>
                    <a:lnTo>
                      <a:pt x="451" y="373"/>
                    </a:lnTo>
                    <a:lnTo>
                      <a:pt x="458" y="370"/>
                    </a:lnTo>
                    <a:lnTo>
                      <a:pt x="464" y="366"/>
                    </a:lnTo>
                    <a:lnTo>
                      <a:pt x="464" y="363"/>
                    </a:lnTo>
                    <a:lnTo>
                      <a:pt x="464" y="358"/>
                    </a:lnTo>
                    <a:lnTo>
                      <a:pt x="464" y="355"/>
                    </a:lnTo>
                    <a:lnTo>
                      <a:pt x="464" y="351"/>
                    </a:lnTo>
                    <a:lnTo>
                      <a:pt x="464" y="347"/>
                    </a:lnTo>
                    <a:lnTo>
                      <a:pt x="464" y="343"/>
                    </a:lnTo>
                    <a:lnTo>
                      <a:pt x="462" y="340"/>
                    </a:lnTo>
                    <a:lnTo>
                      <a:pt x="440" y="340"/>
                    </a:lnTo>
                    <a:lnTo>
                      <a:pt x="435" y="343"/>
                    </a:lnTo>
                    <a:lnTo>
                      <a:pt x="434" y="347"/>
                    </a:lnTo>
                    <a:lnTo>
                      <a:pt x="432" y="351"/>
                    </a:lnTo>
                    <a:lnTo>
                      <a:pt x="428" y="354"/>
                    </a:lnTo>
                    <a:lnTo>
                      <a:pt x="418" y="350"/>
                    </a:lnTo>
                    <a:lnTo>
                      <a:pt x="412" y="349"/>
                    </a:lnTo>
                    <a:lnTo>
                      <a:pt x="412" y="352"/>
                    </a:lnTo>
                    <a:lnTo>
                      <a:pt x="412" y="357"/>
                    </a:lnTo>
                    <a:lnTo>
                      <a:pt x="412" y="360"/>
                    </a:lnTo>
                    <a:lnTo>
                      <a:pt x="412" y="365"/>
                    </a:lnTo>
                    <a:lnTo>
                      <a:pt x="417" y="369"/>
                    </a:lnTo>
                    <a:lnTo>
                      <a:pt x="423" y="372"/>
                    </a:lnTo>
                    <a:lnTo>
                      <a:pt x="428" y="377"/>
                    </a:lnTo>
                    <a:lnTo>
                      <a:pt x="430" y="380"/>
                    </a:lnTo>
                    <a:lnTo>
                      <a:pt x="431" y="384"/>
                    </a:lnTo>
                    <a:lnTo>
                      <a:pt x="432" y="388"/>
                    </a:lnTo>
                    <a:lnTo>
                      <a:pt x="433" y="392"/>
                    </a:lnTo>
                    <a:lnTo>
                      <a:pt x="447" y="393"/>
                    </a:lnTo>
                    <a:close/>
                    <a:moveTo>
                      <a:pt x="11" y="357"/>
                    </a:moveTo>
                    <a:lnTo>
                      <a:pt x="13" y="356"/>
                    </a:lnTo>
                    <a:lnTo>
                      <a:pt x="17" y="356"/>
                    </a:lnTo>
                    <a:lnTo>
                      <a:pt x="25" y="357"/>
                    </a:lnTo>
                    <a:lnTo>
                      <a:pt x="30" y="358"/>
                    </a:lnTo>
                    <a:lnTo>
                      <a:pt x="23" y="359"/>
                    </a:lnTo>
                    <a:lnTo>
                      <a:pt x="17" y="360"/>
                    </a:lnTo>
                    <a:lnTo>
                      <a:pt x="14" y="360"/>
                    </a:lnTo>
                    <a:lnTo>
                      <a:pt x="13" y="359"/>
                    </a:lnTo>
                    <a:lnTo>
                      <a:pt x="11" y="357"/>
                    </a:lnTo>
                    <a:close/>
                    <a:moveTo>
                      <a:pt x="2266" y="357"/>
                    </a:moveTo>
                    <a:lnTo>
                      <a:pt x="2266" y="357"/>
                    </a:lnTo>
                    <a:close/>
                    <a:moveTo>
                      <a:pt x="2338" y="357"/>
                    </a:moveTo>
                    <a:lnTo>
                      <a:pt x="2339" y="355"/>
                    </a:lnTo>
                    <a:lnTo>
                      <a:pt x="2340" y="351"/>
                    </a:lnTo>
                    <a:lnTo>
                      <a:pt x="2341" y="349"/>
                    </a:lnTo>
                    <a:lnTo>
                      <a:pt x="2342" y="345"/>
                    </a:lnTo>
                    <a:lnTo>
                      <a:pt x="2343" y="343"/>
                    </a:lnTo>
                    <a:lnTo>
                      <a:pt x="2345" y="340"/>
                    </a:lnTo>
                    <a:lnTo>
                      <a:pt x="2350" y="337"/>
                    </a:lnTo>
                    <a:lnTo>
                      <a:pt x="2362" y="336"/>
                    </a:lnTo>
                    <a:lnTo>
                      <a:pt x="2377" y="336"/>
                    </a:lnTo>
                    <a:lnTo>
                      <a:pt x="2392" y="337"/>
                    </a:lnTo>
                    <a:lnTo>
                      <a:pt x="2407" y="339"/>
                    </a:lnTo>
                    <a:lnTo>
                      <a:pt x="2422" y="340"/>
                    </a:lnTo>
                    <a:lnTo>
                      <a:pt x="2431" y="342"/>
                    </a:lnTo>
                    <a:lnTo>
                      <a:pt x="2437" y="344"/>
                    </a:lnTo>
                    <a:lnTo>
                      <a:pt x="2441" y="343"/>
                    </a:lnTo>
                    <a:lnTo>
                      <a:pt x="2445" y="340"/>
                    </a:lnTo>
                    <a:lnTo>
                      <a:pt x="2454" y="337"/>
                    </a:lnTo>
                    <a:lnTo>
                      <a:pt x="2467" y="336"/>
                    </a:lnTo>
                    <a:lnTo>
                      <a:pt x="2479" y="337"/>
                    </a:lnTo>
                    <a:lnTo>
                      <a:pt x="2490" y="340"/>
                    </a:lnTo>
                    <a:lnTo>
                      <a:pt x="2490" y="342"/>
                    </a:lnTo>
                    <a:lnTo>
                      <a:pt x="2486" y="345"/>
                    </a:lnTo>
                    <a:lnTo>
                      <a:pt x="2484" y="348"/>
                    </a:lnTo>
                    <a:lnTo>
                      <a:pt x="2482" y="351"/>
                    </a:lnTo>
                    <a:lnTo>
                      <a:pt x="2479" y="354"/>
                    </a:lnTo>
                    <a:lnTo>
                      <a:pt x="2477" y="357"/>
                    </a:lnTo>
                    <a:lnTo>
                      <a:pt x="2475" y="359"/>
                    </a:lnTo>
                    <a:lnTo>
                      <a:pt x="2468" y="363"/>
                    </a:lnTo>
                    <a:lnTo>
                      <a:pt x="2461" y="365"/>
                    </a:lnTo>
                    <a:lnTo>
                      <a:pt x="2451" y="367"/>
                    </a:lnTo>
                    <a:lnTo>
                      <a:pt x="2438" y="369"/>
                    </a:lnTo>
                    <a:lnTo>
                      <a:pt x="2430" y="372"/>
                    </a:lnTo>
                    <a:lnTo>
                      <a:pt x="2422" y="374"/>
                    </a:lnTo>
                    <a:lnTo>
                      <a:pt x="2417" y="371"/>
                    </a:lnTo>
                    <a:lnTo>
                      <a:pt x="2413" y="369"/>
                    </a:lnTo>
                    <a:lnTo>
                      <a:pt x="2408" y="365"/>
                    </a:lnTo>
                    <a:lnTo>
                      <a:pt x="2401" y="365"/>
                    </a:lnTo>
                    <a:lnTo>
                      <a:pt x="2393" y="367"/>
                    </a:lnTo>
                    <a:lnTo>
                      <a:pt x="2383" y="370"/>
                    </a:lnTo>
                    <a:lnTo>
                      <a:pt x="2369" y="371"/>
                    </a:lnTo>
                    <a:lnTo>
                      <a:pt x="2358" y="369"/>
                    </a:lnTo>
                    <a:lnTo>
                      <a:pt x="2351" y="366"/>
                    </a:lnTo>
                    <a:lnTo>
                      <a:pt x="2347" y="363"/>
                    </a:lnTo>
                    <a:lnTo>
                      <a:pt x="2342" y="360"/>
                    </a:lnTo>
                    <a:lnTo>
                      <a:pt x="2338" y="357"/>
                    </a:lnTo>
                    <a:close/>
                    <a:moveTo>
                      <a:pt x="380" y="321"/>
                    </a:moveTo>
                    <a:lnTo>
                      <a:pt x="393" y="321"/>
                    </a:lnTo>
                    <a:lnTo>
                      <a:pt x="405" y="321"/>
                    </a:lnTo>
                    <a:lnTo>
                      <a:pt x="416" y="321"/>
                    </a:lnTo>
                    <a:lnTo>
                      <a:pt x="425" y="319"/>
                    </a:lnTo>
                    <a:lnTo>
                      <a:pt x="431" y="318"/>
                    </a:lnTo>
                    <a:lnTo>
                      <a:pt x="431" y="316"/>
                    </a:lnTo>
                    <a:lnTo>
                      <a:pt x="432" y="313"/>
                    </a:lnTo>
                    <a:lnTo>
                      <a:pt x="432" y="311"/>
                    </a:lnTo>
                    <a:lnTo>
                      <a:pt x="433" y="309"/>
                    </a:lnTo>
                    <a:lnTo>
                      <a:pt x="434" y="306"/>
                    </a:lnTo>
                    <a:lnTo>
                      <a:pt x="434" y="304"/>
                    </a:lnTo>
                    <a:lnTo>
                      <a:pt x="430" y="302"/>
                    </a:lnTo>
                    <a:lnTo>
                      <a:pt x="420" y="301"/>
                    </a:lnTo>
                    <a:lnTo>
                      <a:pt x="410" y="299"/>
                    </a:lnTo>
                    <a:lnTo>
                      <a:pt x="398" y="301"/>
                    </a:lnTo>
                    <a:lnTo>
                      <a:pt x="388" y="299"/>
                    </a:lnTo>
                    <a:lnTo>
                      <a:pt x="379" y="298"/>
                    </a:lnTo>
                    <a:lnTo>
                      <a:pt x="367" y="298"/>
                    </a:lnTo>
                    <a:lnTo>
                      <a:pt x="359" y="299"/>
                    </a:lnTo>
                    <a:lnTo>
                      <a:pt x="358" y="302"/>
                    </a:lnTo>
                    <a:lnTo>
                      <a:pt x="358" y="304"/>
                    </a:lnTo>
                    <a:lnTo>
                      <a:pt x="360" y="306"/>
                    </a:lnTo>
                    <a:lnTo>
                      <a:pt x="364" y="309"/>
                    </a:lnTo>
                    <a:lnTo>
                      <a:pt x="366" y="311"/>
                    </a:lnTo>
                    <a:lnTo>
                      <a:pt x="369" y="313"/>
                    </a:lnTo>
                    <a:lnTo>
                      <a:pt x="371" y="316"/>
                    </a:lnTo>
                    <a:lnTo>
                      <a:pt x="373" y="318"/>
                    </a:lnTo>
                    <a:lnTo>
                      <a:pt x="375" y="320"/>
                    </a:lnTo>
                    <a:lnTo>
                      <a:pt x="380" y="321"/>
                    </a:lnTo>
                    <a:close/>
                  </a:path>
                </a:pathLst>
              </a:custGeom>
              <a:solidFill>
                <a:srgbClr val="7F7F7F"/>
              </a:solidFill>
              <a:ln w="9525">
                <a:noFill/>
                <a:round/>
                <a:headEnd/>
                <a:tailEnd/>
              </a:ln>
            </p:spPr>
            <p:txBody>
              <a:bodyPr/>
              <a:lstStyle/>
              <a:p>
                <a:endParaRPr lang="ru-RU"/>
              </a:p>
            </p:txBody>
          </p:sp>
          <p:sp>
            <p:nvSpPr>
              <p:cNvPr id="22800" name="Freeform 18"/>
              <p:cNvSpPr>
                <a:spLocks noEditPoints="1"/>
              </p:cNvSpPr>
              <p:nvPr/>
            </p:nvSpPr>
            <p:spPr bwMode="auto">
              <a:xfrm>
                <a:off x="728" y="1189"/>
                <a:ext cx="3224" cy="635"/>
              </a:xfrm>
              <a:custGeom>
                <a:avLst/>
                <a:gdLst>
                  <a:gd name="T0" fmla="*/ 5 w 6448"/>
                  <a:gd name="T1" fmla="*/ 1 h 1270"/>
                  <a:gd name="T2" fmla="*/ 6 w 6448"/>
                  <a:gd name="T3" fmla="*/ 2 h 1270"/>
                  <a:gd name="T4" fmla="*/ 6 w 6448"/>
                  <a:gd name="T5" fmla="*/ 3 h 1270"/>
                  <a:gd name="T6" fmla="*/ 6 w 6448"/>
                  <a:gd name="T7" fmla="*/ 4 h 1270"/>
                  <a:gd name="T8" fmla="*/ 6 w 6448"/>
                  <a:gd name="T9" fmla="*/ 5 h 1270"/>
                  <a:gd name="T10" fmla="*/ 8 w 6448"/>
                  <a:gd name="T11" fmla="*/ 5 h 1270"/>
                  <a:gd name="T12" fmla="*/ 13 w 6448"/>
                  <a:gd name="T13" fmla="*/ 5 h 1270"/>
                  <a:gd name="T14" fmla="*/ 17 w 6448"/>
                  <a:gd name="T15" fmla="*/ 5 h 1270"/>
                  <a:gd name="T16" fmla="*/ 18 w 6448"/>
                  <a:gd name="T17" fmla="*/ 6 h 1270"/>
                  <a:gd name="T18" fmla="*/ 20 w 6448"/>
                  <a:gd name="T19" fmla="*/ 5 h 1270"/>
                  <a:gd name="T20" fmla="*/ 24 w 6448"/>
                  <a:gd name="T21" fmla="*/ 5 h 1270"/>
                  <a:gd name="T22" fmla="*/ 27 w 6448"/>
                  <a:gd name="T23" fmla="*/ 5 h 1270"/>
                  <a:gd name="T24" fmla="*/ 28 w 6448"/>
                  <a:gd name="T25" fmla="*/ 6 h 1270"/>
                  <a:gd name="T26" fmla="*/ 28 w 6448"/>
                  <a:gd name="T27" fmla="*/ 7 h 1270"/>
                  <a:gd name="T28" fmla="*/ 29 w 6448"/>
                  <a:gd name="T29" fmla="*/ 9 h 1270"/>
                  <a:gd name="T30" fmla="*/ 29 w 6448"/>
                  <a:gd name="T31" fmla="*/ 10 h 1270"/>
                  <a:gd name="T32" fmla="*/ 6 w 6448"/>
                  <a:gd name="T33" fmla="*/ 10 h 1270"/>
                  <a:gd name="T34" fmla="*/ 6 w 6448"/>
                  <a:gd name="T35" fmla="*/ 8 h 1270"/>
                  <a:gd name="T36" fmla="*/ 6 w 6448"/>
                  <a:gd name="T37" fmla="*/ 6 h 1270"/>
                  <a:gd name="T38" fmla="*/ 3 w 6448"/>
                  <a:gd name="T39" fmla="*/ 5 h 1270"/>
                  <a:gd name="T40" fmla="*/ 3 w 6448"/>
                  <a:gd name="T41" fmla="*/ 5 h 1270"/>
                  <a:gd name="T42" fmla="*/ 2 w 6448"/>
                  <a:gd name="T43" fmla="*/ 3 h 1270"/>
                  <a:gd name="T44" fmla="*/ 2 w 6448"/>
                  <a:gd name="T45" fmla="*/ 2 h 1270"/>
                  <a:gd name="T46" fmla="*/ 2 w 6448"/>
                  <a:gd name="T47" fmla="*/ 1 h 1270"/>
                  <a:gd name="T48" fmla="*/ 3 w 6448"/>
                  <a:gd name="T49" fmla="*/ 1 h 1270"/>
                  <a:gd name="T50" fmla="*/ 40 w 6448"/>
                  <a:gd name="T51" fmla="*/ 10 h 1270"/>
                  <a:gd name="T52" fmla="*/ 40 w 6448"/>
                  <a:gd name="T53" fmla="*/ 9 h 1270"/>
                  <a:gd name="T54" fmla="*/ 41 w 6448"/>
                  <a:gd name="T55" fmla="*/ 7 h 1270"/>
                  <a:gd name="T56" fmla="*/ 41 w 6448"/>
                  <a:gd name="T57" fmla="*/ 6 h 1270"/>
                  <a:gd name="T58" fmla="*/ 42 w 6448"/>
                  <a:gd name="T59" fmla="*/ 5 h 1270"/>
                  <a:gd name="T60" fmla="*/ 44 w 6448"/>
                  <a:gd name="T61" fmla="*/ 5 h 1270"/>
                  <a:gd name="T62" fmla="*/ 47 w 6448"/>
                  <a:gd name="T63" fmla="*/ 6 h 1270"/>
                  <a:gd name="T64" fmla="*/ 50 w 6448"/>
                  <a:gd name="T65" fmla="*/ 10 h 1270"/>
                  <a:gd name="T66" fmla="*/ 3 w 6448"/>
                  <a:gd name="T67" fmla="*/ 3 h 1270"/>
                  <a:gd name="T68" fmla="*/ 3 w 6448"/>
                  <a:gd name="T69" fmla="*/ 2 h 1270"/>
                  <a:gd name="T70" fmla="*/ 19 w 6448"/>
                  <a:gd name="T71" fmla="*/ 2 h 1270"/>
                  <a:gd name="T72" fmla="*/ 19 w 6448"/>
                  <a:gd name="T73" fmla="*/ 2 h 1270"/>
                  <a:gd name="T74" fmla="*/ 5 w 6448"/>
                  <a:gd name="T75" fmla="*/ 0 h 1270"/>
                  <a:gd name="T76" fmla="*/ 3 w 6448"/>
                  <a:gd name="T77" fmla="*/ 1 h 1270"/>
                  <a:gd name="T78" fmla="*/ 40 w 6448"/>
                  <a:gd name="T79" fmla="*/ 10 h 1270"/>
                  <a:gd name="T80" fmla="*/ 41 w 6448"/>
                  <a:gd name="T81" fmla="*/ 9 h 1270"/>
                  <a:gd name="T82" fmla="*/ 42 w 6448"/>
                  <a:gd name="T83" fmla="*/ 7 h 1270"/>
                  <a:gd name="T84" fmla="*/ 43 w 6448"/>
                  <a:gd name="T85" fmla="*/ 6 h 1270"/>
                  <a:gd name="T86" fmla="*/ 46 w 6448"/>
                  <a:gd name="T87" fmla="*/ 7 h 1270"/>
                  <a:gd name="T88" fmla="*/ 49 w 6448"/>
                  <a:gd name="T89" fmla="*/ 8 h 1270"/>
                  <a:gd name="T90" fmla="*/ 50 w 6448"/>
                  <a:gd name="T91" fmla="*/ 9 h 1270"/>
                  <a:gd name="T92" fmla="*/ 6 w 6448"/>
                  <a:gd name="T93" fmla="*/ 10 h 1270"/>
                  <a:gd name="T94" fmla="*/ 6 w 6448"/>
                  <a:gd name="T95" fmla="*/ 9 h 1270"/>
                  <a:gd name="T96" fmla="*/ 6 w 6448"/>
                  <a:gd name="T97" fmla="*/ 7 h 1270"/>
                  <a:gd name="T98" fmla="*/ 7 w 6448"/>
                  <a:gd name="T99" fmla="*/ 6 h 1270"/>
                  <a:gd name="T100" fmla="*/ 13 w 6448"/>
                  <a:gd name="T101" fmla="*/ 6 h 1270"/>
                  <a:gd name="T102" fmla="*/ 17 w 6448"/>
                  <a:gd name="T103" fmla="*/ 6 h 1270"/>
                  <a:gd name="T104" fmla="*/ 18 w 6448"/>
                  <a:gd name="T105" fmla="*/ 7 h 1270"/>
                  <a:gd name="T106" fmla="*/ 20 w 6448"/>
                  <a:gd name="T107" fmla="*/ 6 h 1270"/>
                  <a:gd name="T108" fmla="*/ 23 w 6448"/>
                  <a:gd name="T109" fmla="*/ 5 h 1270"/>
                  <a:gd name="T110" fmla="*/ 27 w 6448"/>
                  <a:gd name="T111" fmla="*/ 6 h 1270"/>
                  <a:gd name="T112" fmla="*/ 28 w 6448"/>
                  <a:gd name="T113" fmla="*/ 6 h 1270"/>
                  <a:gd name="T114" fmla="*/ 28 w 6448"/>
                  <a:gd name="T115" fmla="*/ 7 h 1270"/>
                  <a:gd name="T116" fmla="*/ 29 w 6448"/>
                  <a:gd name="T117" fmla="*/ 9 h 1270"/>
                  <a:gd name="T118" fmla="*/ 29 w 6448"/>
                  <a:gd name="T119" fmla="*/ 10 h 1270"/>
                  <a:gd name="T120" fmla="*/ 3 w 6448"/>
                  <a:gd name="T121" fmla="*/ 5 h 1270"/>
                  <a:gd name="T122" fmla="*/ 5 w 6448"/>
                  <a:gd name="T123" fmla="*/ 5 h 1270"/>
                  <a:gd name="T124" fmla="*/ 5 w 6448"/>
                  <a:gd name="T125" fmla="*/ 2 h 12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448"/>
                  <a:gd name="T190" fmla="*/ 0 h 1270"/>
                  <a:gd name="T191" fmla="*/ 6448 w 6448"/>
                  <a:gd name="T192" fmla="*/ 1270 h 12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448" h="1270">
                    <a:moveTo>
                      <a:pt x="646" y="0"/>
                    </a:moveTo>
                    <a:lnTo>
                      <a:pt x="646" y="3"/>
                    </a:lnTo>
                    <a:lnTo>
                      <a:pt x="644" y="7"/>
                    </a:lnTo>
                    <a:lnTo>
                      <a:pt x="644" y="10"/>
                    </a:lnTo>
                    <a:lnTo>
                      <a:pt x="643" y="14"/>
                    </a:lnTo>
                    <a:lnTo>
                      <a:pt x="642" y="17"/>
                    </a:lnTo>
                    <a:lnTo>
                      <a:pt x="641" y="20"/>
                    </a:lnTo>
                    <a:lnTo>
                      <a:pt x="640" y="24"/>
                    </a:lnTo>
                    <a:lnTo>
                      <a:pt x="640" y="26"/>
                    </a:lnTo>
                    <a:lnTo>
                      <a:pt x="639" y="30"/>
                    </a:lnTo>
                    <a:lnTo>
                      <a:pt x="639" y="33"/>
                    </a:lnTo>
                    <a:lnTo>
                      <a:pt x="638" y="37"/>
                    </a:lnTo>
                    <a:lnTo>
                      <a:pt x="638" y="40"/>
                    </a:lnTo>
                    <a:lnTo>
                      <a:pt x="638" y="44"/>
                    </a:lnTo>
                    <a:lnTo>
                      <a:pt x="638" y="47"/>
                    </a:lnTo>
                    <a:lnTo>
                      <a:pt x="638" y="50"/>
                    </a:lnTo>
                    <a:lnTo>
                      <a:pt x="636" y="54"/>
                    </a:lnTo>
                    <a:lnTo>
                      <a:pt x="633" y="57"/>
                    </a:lnTo>
                    <a:lnTo>
                      <a:pt x="629" y="61"/>
                    </a:lnTo>
                    <a:lnTo>
                      <a:pt x="625" y="64"/>
                    </a:lnTo>
                    <a:lnTo>
                      <a:pt x="619" y="68"/>
                    </a:lnTo>
                    <a:lnTo>
                      <a:pt x="612" y="70"/>
                    </a:lnTo>
                    <a:lnTo>
                      <a:pt x="608" y="73"/>
                    </a:lnTo>
                    <a:lnTo>
                      <a:pt x="604" y="77"/>
                    </a:lnTo>
                    <a:lnTo>
                      <a:pt x="601" y="80"/>
                    </a:lnTo>
                    <a:lnTo>
                      <a:pt x="598" y="84"/>
                    </a:lnTo>
                    <a:lnTo>
                      <a:pt x="595" y="87"/>
                    </a:lnTo>
                    <a:lnTo>
                      <a:pt x="591" y="91"/>
                    </a:lnTo>
                    <a:lnTo>
                      <a:pt x="589" y="94"/>
                    </a:lnTo>
                    <a:lnTo>
                      <a:pt x="586" y="98"/>
                    </a:lnTo>
                    <a:lnTo>
                      <a:pt x="582" y="101"/>
                    </a:lnTo>
                    <a:lnTo>
                      <a:pt x="580" y="105"/>
                    </a:lnTo>
                    <a:lnTo>
                      <a:pt x="576" y="108"/>
                    </a:lnTo>
                    <a:lnTo>
                      <a:pt x="575" y="110"/>
                    </a:lnTo>
                    <a:lnTo>
                      <a:pt x="574" y="114"/>
                    </a:lnTo>
                    <a:lnTo>
                      <a:pt x="571" y="117"/>
                    </a:lnTo>
                    <a:lnTo>
                      <a:pt x="568" y="121"/>
                    </a:lnTo>
                    <a:lnTo>
                      <a:pt x="565" y="124"/>
                    </a:lnTo>
                    <a:lnTo>
                      <a:pt x="564" y="128"/>
                    </a:lnTo>
                    <a:lnTo>
                      <a:pt x="563" y="131"/>
                    </a:lnTo>
                    <a:lnTo>
                      <a:pt x="563" y="135"/>
                    </a:lnTo>
                    <a:lnTo>
                      <a:pt x="561" y="138"/>
                    </a:lnTo>
                    <a:lnTo>
                      <a:pt x="560" y="141"/>
                    </a:lnTo>
                    <a:lnTo>
                      <a:pt x="560" y="145"/>
                    </a:lnTo>
                    <a:lnTo>
                      <a:pt x="561" y="148"/>
                    </a:lnTo>
                    <a:lnTo>
                      <a:pt x="561" y="152"/>
                    </a:lnTo>
                    <a:lnTo>
                      <a:pt x="563" y="155"/>
                    </a:lnTo>
                    <a:lnTo>
                      <a:pt x="564" y="159"/>
                    </a:lnTo>
                    <a:lnTo>
                      <a:pt x="565" y="162"/>
                    </a:lnTo>
                    <a:lnTo>
                      <a:pt x="568" y="166"/>
                    </a:lnTo>
                    <a:lnTo>
                      <a:pt x="571" y="169"/>
                    </a:lnTo>
                    <a:lnTo>
                      <a:pt x="573" y="173"/>
                    </a:lnTo>
                    <a:lnTo>
                      <a:pt x="576" y="176"/>
                    </a:lnTo>
                    <a:lnTo>
                      <a:pt x="580" y="178"/>
                    </a:lnTo>
                    <a:lnTo>
                      <a:pt x="583" y="182"/>
                    </a:lnTo>
                    <a:lnTo>
                      <a:pt x="587" y="185"/>
                    </a:lnTo>
                    <a:lnTo>
                      <a:pt x="590" y="189"/>
                    </a:lnTo>
                    <a:lnTo>
                      <a:pt x="596" y="192"/>
                    </a:lnTo>
                    <a:lnTo>
                      <a:pt x="601" y="196"/>
                    </a:lnTo>
                    <a:lnTo>
                      <a:pt x="604" y="199"/>
                    </a:lnTo>
                    <a:lnTo>
                      <a:pt x="608" y="203"/>
                    </a:lnTo>
                    <a:lnTo>
                      <a:pt x="620" y="205"/>
                    </a:lnTo>
                    <a:lnTo>
                      <a:pt x="631" y="207"/>
                    </a:lnTo>
                    <a:lnTo>
                      <a:pt x="636" y="211"/>
                    </a:lnTo>
                    <a:lnTo>
                      <a:pt x="642" y="214"/>
                    </a:lnTo>
                    <a:lnTo>
                      <a:pt x="646" y="218"/>
                    </a:lnTo>
                    <a:lnTo>
                      <a:pt x="649" y="221"/>
                    </a:lnTo>
                    <a:lnTo>
                      <a:pt x="653" y="224"/>
                    </a:lnTo>
                    <a:lnTo>
                      <a:pt x="655" y="227"/>
                    </a:lnTo>
                    <a:lnTo>
                      <a:pt x="658" y="230"/>
                    </a:lnTo>
                    <a:lnTo>
                      <a:pt x="661" y="234"/>
                    </a:lnTo>
                    <a:lnTo>
                      <a:pt x="663" y="237"/>
                    </a:lnTo>
                    <a:lnTo>
                      <a:pt x="665" y="241"/>
                    </a:lnTo>
                    <a:lnTo>
                      <a:pt x="667" y="244"/>
                    </a:lnTo>
                    <a:lnTo>
                      <a:pt x="669" y="248"/>
                    </a:lnTo>
                    <a:lnTo>
                      <a:pt x="672" y="251"/>
                    </a:lnTo>
                    <a:lnTo>
                      <a:pt x="674" y="254"/>
                    </a:lnTo>
                    <a:lnTo>
                      <a:pt x="678" y="258"/>
                    </a:lnTo>
                    <a:lnTo>
                      <a:pt x="681" y="261"/>
                    </a:lnTo>
                    <a:lnTo>
                      <a:pt x="685" y="265"/>
                    </a:lnTo>
                    <a:lnTo>
                      <a:pt x="688" y="268"/>
                    </a:lnTo>
                    <a:lnTo>
                      <a:pt x="691" y="272"/>
                    </a:lnTo>
                    <a:lnTo>
                      <a:pt x="694" y="274"/>
                    </a:lnTo>
                    <a:lnTo>
                      <a:pt x="696" y="277"/>
                    </a:lnTo>
                    <a:lnTo>
                      <a:pt x="697" y="281"/>
                    </a:lnTo>
                    <a:lnTo>
                      <a:pt x="699" y="284"/>
                    </a:lnTo>
                    <a:lnTo>
                      <a:pt x="701" y="288"/>
                    </a:lnTo>
                    <a:lnTo>
                      <a:pt x="702" y="291"/>
                    </a:lnTo>
                    <a:lnTo>
                      <a:pt x="704" y="295"/>
                    </a:lnTo>
                    <a:lnTo>
                      <a:pt x="707" y="298"/>
                    </a:lnTo>
                    <a:lnTo>
                      <a:pt x="708" y="302"/>
                    </a:lnTo>
                    <a:lnTo>
                      <a:pt x="710" y="305"/>
                    </a:lnTo>
                    <a:lnTo>
                      <a:pt x="711" y="309"/>
                    </a:lnTo>
                    <a:lnTo>
                      <a:pt x="712" y="312"/>
                    </a:lnTo>
                    <a:lnTo>
                      <a:pt x="714" y="316"/>
                    </a:lnTo>
                    <a:lnTo>
                      <a:pt x="715" y="319"/>
                    </a:lnTo>
                    <a:lnTo>
                      <a:pt x="716" y="322"/>
                    </a:lnTo>
                    <a:lnTo>
                      <a:pt x="718" y="326"/>
                    </a:lnTo>
                    <a:lnTo>
                      <a:pt x="720" y="329"/>
                    </a:lnTo>
                    <a:lnTo>
                      <a:pt x="723" y="333"/>
                    </a:lnTo>
                    <a:lnTo>
                      <a:pt x="725" y="336"/>
                    </a:lnTo>
                    <a:lnTo>
                      <a:pt x="727" y="340"/>
                    </a:lnTo>
                    <a:lnTo>
                      <a:pt x="731" y="342"/>
                    </a:lnTo>
                    <a:lnTo>
                      <a:pt x="733" y="345"/>
                    </a:lnTo>
                    <a:lnTo>
                      <a:pt x="735" y="349"/>
                    </a:lnTo>
                    <a:lnTo>
                      <a:pt x="738" y="352"/>
                    </a:lnTo>
                    <a:lnTo>
                      <a:pt x="740" y="356"/>
                    </a:lnTo>
                    <a:lnTo>
                      <a:pt x="742" y="359"/>
                    </a:lnTo>
                    <a:lnTo>
                      <a:pt x="744" y="363"/>
                    </a:lnTo>
                    <a:lnTo>
                      <a:pt x="745" y="366"/>
                    </a:lnTo>
                    <a:lnTo>
                      <a:pt x="747" y="370"/>
                    </a:lnTo>
                    <a:lnTo>
                      <a:pt x="748" y="373"/>
                    </a:lnTo>
                    <a:lnTo>
                      <a:pt x="748" y="377"/>
                    </a:lnTo>
                    <a:lnTo>
                      <a:pt x="748" y="380"/>
                    </a:lnTo>
                    <a:lnTo>
                      <a:pt x="747" y="384"/>
                    </a:lnTo>
                    <a:lnTo>
                      <a:pt x="746" y="387"/>
                    </a:lnTo>
                    <a:lnTo>
                      <a:pt x="746" y="390"/>
                    </a:lnTo>
                    <a:lnTo>
                      <a:pt x="745" y="394"/>
                    </a:lnTo>
                    <a:lnTo>
                      <a:pt x="744" y="397"/>
                    </a:lnTo>
                    <a:lnTo>
                      <a:pt x="744" y="401"/>
                    </a:lnTo>
                    <a:lnTo>
                      <a:pt x="744" y="404"/>
                    </a:lnTo>
                    <a:lnTo>
                      <a:pt x="742" y="408"/>
                    </a:lnTo>
                    <a:lnTo>
                      <a:pt x="742" y="411"/>
                    </a:lnTo>
                    <a:lnTo>
                      <a:pt x="742" y="415"/>
                    </a:lnTo>
                    <a:lnTo>
                      <a:pt x="741" y="418"/>
                    </a:lnTo>
                    <a:lnTo>
                      <a:pt x="741" y="422"/>
                    </a:lnTo>
                    <a:lnTo>
                      <a:pt x="741" y="425"/>
                    </a:lnTo>
                    <a:lnTo>
                      <a:pt x="741" y="427"/>
                    </a:lnTo>
                    <a:lnTo>
                      <a:pt x="740" y="431"/>
                    </a:lnTo>
                    <a:lnTo>
                      <a:pt x="739" y="434"/>
                    </a:lnTo>
                    <a:lnTo>
                      <a:pt x="738" y="438"/>
                    </a:lnTo>
                    <a:lnTo>
                      <a:pt x="735" y="441"/>
                    </a:lnTo>
                    <a:lnTo>
                      <a:pt x="734" y="445"/>
                    </a:lnTo>
                    <a:lnTo>
                      <a:pt x="733" y="448"/>
                    </a:lnTo>
                    <a:lnTo>
                      <a:pt x="731" y="452"/>
                    </a:lnTo>
                    <a:lnTo>
                      <a:pt x="730" y="455"/>
                    </a:lnTo>
                    <a:lnTo>
                      <a:pt x="727" y="458"/>
                    </a:lnTo>
                    <a:lnTo>
                      <a:pt x="725" y="462"/>
                    </a:lnTo>
                    <a:lnTo>
                      <a:pt x="723" y="465"/>
                    </a:lnTo>
                    <a:lnTo>
                      <a:pt x="722" y="469"/>
                    </a:lnTo>
                    <a:lnTo>
                      <a:pt x="719" y="472"/>
                    </a:lnTo>
                    <a:lnTo>
                      <a:pt x="717" y="476"/>
                    </a:lnTo>
                    <a:lnTo>
                      <a:pt x="715" y="479"/>
                    </a:lnTo>
                    <a:lnTo>
                      <a:pt x="712" y="483"/>
                    </a:lnTo>
                    <a:lnTo>
                      <a:pt x="710" y="486"/>
                    </a:lnTo>
                    <a:lnTo>
                      <a:pt x="708" y="490"/>
                    </a:lnTo>
                    <a:lnTo>
                      <a:pt x="706" y="493"/>
                    </a:lnTo>
                    <a:lnTo>
                      <a:pt x="703" y="495"/>
                    </a:lnTo>
                    <a:lnTo>
                      <a:pt x="701" y="499"/>
                    </a:lnTo>
                    <a:lnTo>
                      <a:pt x="699" y="502"/>
                    </a:lnTo>
                    <a:lnTo>
                      <a:pt x="696" y="506"/>
                    </a:lnTo>
                    <a:lnTo>
                      <a:pt x="693" y="509"/>
                    </a:lnTo>
                    <a:lnTo>
                      <a:pt x="689" y="513"/>
                    </a:lnTo>
                    <a:lnTo>
                      <a:pt x="687" y="516"/>
                    </a:lnTo>
                    <a:lnTo>
                      <a:pt x="684" y="520"/>
                    </a:lnTo>
                    <a:lnTo>
                      <a:pt x="682" y="523"/>
                    </a:lnTo>
                    <a:lnTo>
                      <a:pt x="680" y="526"/>
                    </a:lnTo>
                    <a:lnTo>
                      <a:pt x="679" y="530"/>
                    </a:lnTo>
                    <a:lnTo>
                      <a:pt x="677" y="533"/>
                    </a:lnTo>
                    <a:lnTo>
                      <a:pt x="674" y="537"/>
                    </a:lnTo>
                    <a:lnTo>
                      <a:pt x="673" y="540"/>
                    </a:lnTo>
                    <a:lnTo>
                      <a:pt x="672" y="544"/>
                    </a:lnTo>
                    <a:lnTo>
                      <a:pt x="671" y="547"/>
                    </a:lnTo>
                    <a:lnTo>
                      <a:pt x="671" y="551"/>
                    </a:lnTo>
                    <a:lnTo>
                      <a:pt x="670" y="554"/>
                    </a:lnTo>
                    <a:lnTo>
                      <a:pt x="670" y="558"/>
                    </a:lnTo>
                    <a:lnTo>
                      <a:pt x="670" y="560"/>
                    </a:lnTo>
                    <a:lnTo>
                      <a:pt x="670" y="563"/>
                    </a:lnTo>
                    <a:lnTo>
                      <a:pt x="670" y="567"/>
                    </a:lnTo>
                    <a:lnTo>
                      <a:pt x="670" y="570"/>
                    </a:lnTo>
                    <a:lnTo>
                      <a:pt x="670" y="574"/>
                    </a:lnTo>
                    <a:lnTo>
                      <a:pt x="670" y="577"/>
                    </a:lnTo>
                    <a:lnTo>
                      <a:pt x="671" y="581"/>
                    </a:lnTo>
                    <a:lnTo>
                      <a:pt x="671" y="584"/>
                    </a:lnTo>
                    <a:lnTo>
                      <a:pt x="672" y="588"/>
                    </a:lnTo>
                    <a:lnTo>
                      <a:pt x="672" y="591"/>
                    </a:lnTo>
                    <a:lnTo>
                      <a:pt x="673" y="594"/>
                    </a:lnTo>
                    <a:lnTo>
                      <a:pt x="674" y="598"/>
                    </a:lnTo>
                    <a:lnTo>
                      <a:pt x="674" y="601"/>
                    </a:lnTo>
                    <a:lnTo>
                      <a:pt x="676" y="605"/>
                    </a:lnTo>
                    <a:lnTo>
                      <a:pt x="677" y="608"/>
                    </a:lnTo>
                    <a:lnTo>
                      <a:pt x="679" y="612"/>
                    </a:lnTo>
                    <a:lnTo>
                      <a:pt x="680" y="615"/>
                    </a:lnTo>
                    <a:lnTo>
                      <a:pt x="682" y="619"/>
                    </a:lnTo>
                    <a:lnTo>
                      <a:pt x="684" y="622"/>
                    </a:lnTo>
                    <a:lnTo>
                      <a:pt x="685" y="626"/>
                    </a:lnTo>
                    <a:lnTo>
                      <a:pt x="688" y="629"/>
                    </a:lnTo>
                    <a:lnTo>
                      <a:pt x="691" y="632"/>
                    </a:lnTo>
                    <a:lnTo>
                      <a:pt x="694" y="636"/>
                    </a:lnTo>
                    <a:lnTo>
                      <a:pt x="697" y="638"/>
                    </a:lnTo>
                    <a:lnTo>
                      <a:pt x="700" y="642"/>
                    </a:lnTo>
                    <a:lnTo>
                      <a:pt x="703" y="645"/>
                    </a:lnTo>
                    <a:lnTo>
                      <a:pt x="706" y="649"/>
                    </a:lnTo>
                    <a:lnTo>
                      <a:pt x="708" y="652"/>
                    </a:lnTo>
                    <a:lnTo>
                      <a:pt x="711" y="656"/>
                    </a:lnTo>
                    <a:lnTo>
                      <a:pt x="714" y="659"/>
                    </a:lnTo>
                    <a:lnTo>
                      <a:pt x="716" y="662"/>
                    </a:lnTo>
                    <a:lnTo>
                      <a:pt x="719" y="666"/>
                    </a:lnTo>
                    <a:lnTo>
                      <a:pt x="723" y="669"/>
                    </a:lnTo>
                    <a:lnTo>
                      <a:pt x="726" y="673"/>
                    </a:lnTo>
                    <a:lnTo>
                      <a:pt x="729" y="676"/>
                    </a:lnTo>
                    <a:lnTo>
                      <a:pt x="733" y="680"/>
                    </a:lnTo>
                    <a:lnTo>
                      <a:pt x="739" y="682"/>
                    </a:lnTo>
                    <a:lnTo>
                      <a:pt x="745" y="685"/>
                    </a:lnTo>
                    <a:lnTo>
                      <a:pt x="752" y="689"/>
                    </a:lnTo>
                    <a:lnTo>
                      <a:pt x="763" y="691"/>
                    </a:lnTo>
                    <a:lnTo>
                      <a:pt x="772" y="695"/>
                    </a:lnTo>
                    <a:lnTo>
                      <a:pt x="782" y="697"/>
                    </a:lnTo>
                    <a:lnTo>
                      <a:pt x="788" y="700"/>
                    </a:lnTo>
                    <a:lnTo>
                      <a:pt x="795" y="704"/>
                    </a:lnTo>
                    <a:lnTo>
                      <a:pt x="805" y="707"/>
                    </a:lnTo>
                    <a:lnTo>
                      <a:pt x="816" y="710"/>
                    </a:lnTo>
                    <a:lnTo>
                      <a:pt x="831" y="712"/>
                    </a:lnTo>
                    <a:lnTo>
                      <a:pt x="846" y="713"/>
                    </a:lnTo>
                    <a:lnTo>
                      <a:pt x="859" y="715"/>
                    </a:lnTo>
                    <a:lnTo>
                      <a:pt x="871" y="719"/>
                    </a:lnTo>
                    <a:lnTo>
                      <a:pt x="889" y="720"/>
                    </a:lnTo>
                    <a:lnTo>
                      <a:pt x="907" y="720"/>
                    </a:lnTo>
                    <a:lnTo>
                      <a:pt x="926" y="720"/>
                    </a:lnTo>
                    <a:lnTo>
                      <a:pt x="941" y="718"/>
                    </a:lnTo>
                    <a:lnTo>
                      <a:pt x="953" y="715"/>
                    </a:lnTo>
                    <a:lnTo>
                      <a:pt x="966" y="713"/>
                    </a:lnTo>
                    <a:lnTo>
                      <a:pt x="977" y="710"/>
                    </a:lnTo>
                    <a:lnTo>
                      <a:pt x="988" y="707"/>
                    </a:lnTo>
                    <a:lnTo>
                      <a:pt x="997" y="704"/>
                    </a:lnTo>
                    <a:lnTo>
                      <a:pt x="1005" y="702"/>
                    </a:lnTo>
                    <a:lnTo>
                      <a:pt x="1012" y="698"/>
                    </a:lnTo>
                    <a:lnTo>
                      <a:pt x="1019" y="695"/>
                    </a:lnTo>
                    <a:lnTo>
                      <a:pt x="1029" y="692"/>
                    </a:lnTo>
                    <a:lnTo>
                      <a:pt x="1048" y="691"/>
                    </a:lnTo>
                    <a:lnTo>
                      <a:pt x="1065" y="691"/>
                    </a:lnTo>
                    <a:lnTo>
                      <a:pt x="1083" y="690"/>
                    </a:lnTo>
                    <a:lnTo>
                      <a:pt x="1100" y="688"/>
                    </a:lnTo>
                    <a:lnTo>
                      <a:pt x="1116" y="687"/>
                    </a:lnTo>
                    <a:lnTo>
                      <a:pt x="1133" y="688"/>
                    </a:lnTo>
                    <a:lnTo>
                      <a:pt x="1148" y="690"/>
                    </a:lnTo>
                    <a:lnTo>
                      <a:pt x="1163" y="692"/>
                    </a:lnTo>
                    <a:lnTo>
                      <a:pt x="1176" y="695"/>
                    </a:lnTo>
                    <a:lnTo>
                      <a:pt x="1187" y="697"/>
                    </a:lnTo>
                    <a:lnTo>
                      <a:pt x="1197" y="699"/>
                    </a:lnTo>
                    <a:lnTo>
                      <a:pt x="1212" y="702"/>
                    </a:lnTo>
                    <a:lnTo>
                      <a:pt x="1224" y="704"/>
                    </a:lnTo>
                    <a:lnTo>
                      <a:pt x="1236" y="707"/>
                    </a:lnTo>
                    <a:lnTo>
                      <a:pt x="1248" y="710"/>
                    </a:lnTo>
                    <a:lnTo>
                      <a:pt x="1263" y="712"/>
                    </a:lnTo>
                    <a:lnTo>
                      <a:pt x="1276" y="714"/>
                    </a:lnTo>
                    <a:lnTo>
                      <a:pt x="1286" y="717"/>
                    </a:lnTo>
                    <a:lnTo>
                      <a:pt x="1298" y="713"/>
                    </a:lnTo>
                    <a:lnTo>
                      <a:pt x="1314" y="713"/>
                    </a:lnTo>
                    <a:lnTo>
                      <a:pt x="1332" y="713"/>
                    </a:lnTo>
                    <a:lnTo>
                      <a:pt x="1350" y="714"/>
                    </a:lnTo>
                    <a:lnTo>
                      <a:pt x="1368" y="714"/>
                    </a:lnTo>
                    <a:lnTo>
                      <a:pt x="1386" y="714"/>
                    </a:lnTo>
                    <a:lnTo>
                      <a:pt x="1403" y="713"/>
                    </a:lnTo>
                    <a:lnTo>
                      <a:pt x="1420" y="711"/>
                    </a:lnTo>
                    <a:lnTo>
                      <a:pt x="1430" y="709"/>
                    </a:lnTo>
                    <a:lnTo>
                      <a:pt x="1439" y="705"/>
                    </a:lnTo>
                    <a:lnTo>
                      <a:pt x="1454" y="704"/>
                    </a:lnTo>
                    <a:lnTo>
                      <a:pt x="1472" y="703"/>
                    </a:lnTo>
                    <a:lnTo>
                      <a:pt x="1488" y="700"/>
                    </a:lnTo>
                    <a:lnTo>
                      <a:pt x="1502" y="698"/>
                    </a:lnTo>
                    <a:lnTo>
                      <a:pt x="1516" y="697"/>
                    </a:lnTo>
                    <a:lnTo>
                      <a:pt x="1534" y="696"/>
                    </a:lnTo>
                    <a:lnTo>
                      <a:pt x="1552" y="696"/>
                    </a:lnTo>
                    <a:lnTo>
                      <a:pt x="1571" y="696"/>
                    </a:lnTo>
                    <a:lnTo>
                      <a:pt x="1588" y="695"/>
                    </a:lnTo>
                    <a:lnTo>
                      <a:pt x="1607" y="694"/>
                    </a:lnTo>
                    <a:lnTo>
                      <a:pt x="1624" y="692"/>
                    </a:lnTo>
                    <a:lnTo>
                      <a:pt x="1641" y="691"/>
                    </a:lnTo>
                    <a:lnTo>
                      <a:pt x="1657" y="689"/>
                    </a:lnTo>
                    <a:lnTo>
                      <a:pt x="1672" y="688"/>
                    </a:lnTo>
                    <a:lnTo>
                      <a:pt x="1686" y="685"/>
                    </a:lnTo>
                    <a:lnTo>
                      <a:pt x="1700" y="683"/>
                    </a:lnTo>
                    <a:lnTo>
                      <a:pt x="1713" y="681"/>
                    </a:lnTo>
                    <a:lnTo>
                      <a:pt x="1729" y="679"/>
                    </a:lnTo>
                    <a:lnTo>
                      <a:pt x="1742" y="680"/>
                    </a:lnTo>
                    <a:lnTo>
                      <a:pt x="1754" y="682"/>
                    </a:lnTo>
                    <a:lnTo>
                      <a:pt x="1766" y="684"/>
                    </a:lnTo>
                    <a:lnTo>
                      <a:pt x="1776" y="688"/>
                    </a:lnTo>
                    <a:lnTo>
                      <a:pt x="1789" y="690"/>
                    </a:lnTo>
                    <a:lnTo>
                      <a:pt x="1801" y="692"/>
                    </a:lnTo>
                    <a:lnTo>
                      <a:pt x="1816" y="695"/>
                    </a:lnTo>
                    <a:lnTo>
                      <a:pt x="1832" y="696"/>
                    </a:lnTo>
                    <a:lnTo>
                      <a:pt x="1848" y="698"/>
                    </a:lnTo>
                    <a:lnTo>
                      <a:pt x="1866" y="699"/>
                    </a:lnTo>
                    <a:lnTo>
                      <a:pt x="1884" y="699"/>
                    </a:lnTo>
                    <a:lnTo>
                      <a:pt x="1898" y="697"/>
                    </a:lnTo>
                    <a:lnTo>
                      <a:pt x="1910" y="695"/>
                    </a:lnTo>
                    <a:lnTo>
                      <a:pt x="1919" y="691"/>
                    </a:lnTo>
                    <a:lnTo>
                      <a:pt x="1928" y="689"/>
                    </a:lnTo>
                    <a:lnTo>
                      <a:pt x="1936" y="685"/>
                    </a:lnTo>
                    <a:lnTo>
                      <a:pt x="1943" y="682"/>
                    </a:lnTo>
                    <a:lnTo>
                      <a:pt x="1956" y="680"/>
                    </a:lnTo>
                    <a:lnTo>
                      <a:pt x="1967" y="681"/>
                    </a:lnTo>
                    <a:lnTo>
                      <a:pt x="1976" y="683"/>
                    </a:lnTo>
                    <a:lnTo>
                      <a:pt x="1988" y="687"/>
                    </a:lnTo>
                    <a:lnTo>
                      <a:pt x="1999" y="689"/>
                    </a:lnTo>
                    <a:lnTo>
                      <a:pt x="2009" y="692"/>
                    </a:lnTo>
                    <a:lnTo>
                      <a:pt x="2017" y="695"/>
                    </a:lnTo>
                    <a:lnTo>
                      <a:pt x="2025" y="698"/>
                    </a:lnTo>
                    <a:lnTo>
                      <a:pt x="2033" y="702"/>
                    </a:lnTo>
                    <a:lnTo>
                      <a:pt x="2040" y="705"/>
                    </a:lnTo>
                    <a:lnTo>
                      <a:pt x="2048" y="707"/>
                    </a:lnTo>
                    <a:lnTo>
                      <a:pt x="2054" y="711"/>
                    </a:lnTo>
                    <a:lnTo>
                      <a:pt x="2061" y="714"/>
                    </a:lnTo>
                    <a:lnTo>
                      <a:pt x="2067" y="718"/>
                    </a:lnTo>
                    <a:lnTo>
                      <a:pt x="2072" y="720"/>
                    </a:lnTo>
                    <a:lnTo>
                      <a:pt x="2078" y="724"/>
                    </a:lnTo>
                    <a:lnTo>
                      <a:pt x="2084" y="727"/>
                    </a:lnTo>
                    <a:lnTo>
                      <a:pt x="2088" y="730"/>
                    </a:lnTo>
                    <a:lnTo>
                      <a:pt x="2094" y="734"/>
                    </a:lnTo>
                    <a:lnTo>
                      <a:pt x="2099" y="737"/>
                    </a:lnTo>
                    <a:lnTo>
                      <a:pt x="2102" y="741"/>
                    </a:lnTo>
                    <a:lnTo>
                      <a:pt x="2107" y="743"/>
                    </a:lnTo>
                    <a:lnTo>
                      <a:pt x="2110" y="747"/>
                    </a:lnTo>
                    <a:lnTo>
                      <a:pt x="2115" y="750"/>
                    </a:lnTo>
                    <a:lnTo>
                      <a:pt x="2118" y="753"/>
                    </a:lnTo>
                    <a:lnTo>
                      <a:pt x="2122" y="757"/>
                    </a:lnTo>
                    <a:lnTo>
                      <a:pt x="2125" y="760"/>
                    </a:lnTo>
                    <a:lnTo>
                      <a:pt x="2128" y="764"/>
                    </a:lnTo>
                    <a:lnTo>
                      <a:pt x="2133" y="767"/>
                    </a:lnTo>
                    <a:lnTo>
                      <a:pt x="2137" y="771"/>
                    </a:lnTo>
                    <a:lnTo>
                      <a:pt x="2140" y="774"/>
                    </a:lnTo>
                    <a:lnTo>
                      <a:pt x="2143" y="778"/>
                    </a:lnTo>
                    <a:lnTo>
                      <a:pt x="2147" y="780"/>
                    </a:lnTo>
                    <a:lnTo>
                      <a:pt x="2150" y="783"/>
                    </a:lnTo>
                    <a:lnTo>
                      <a:pt x="2154" y="787"/>
                    </a:lnTo>
                    <a:lnTo>
                      <a:pt x="2160" y="790"/>
                    </a:lnTo>
                    <a:lnTo>
                      <a:pt x="2165" y="794"/>
                    </a:lnTo>
                    <a:lnTo>
                      <a:pt x="2170" y="797"/>
                    </a:lnTo>
                    <a:lnTo>
                      <a:pt x="2175" y="801"/>
                    </a:lnTo>
                    <a:lnTo>
                      <a:pt x="2180" y="803"/>
                    </a:lnTo>
                    <a:lnTo>
                      <a:pt x="2185" y="806"/>
                    </a:lnTo>
                    <a:lnTo>
                      <a:pt x="2188" y="810"/>
                    </a:lnTo>
                    <a:lnTo>
                      <a:pt x="2193" y="813"/>
                    </a:lnTo>
                    <a:lnTo>
                      <a:pt x="2196" y="817"/>
                    </a:lnTo>
                    <a:lnTo>
                      <a:pt x="2200" y="820"/>
                    </a:lnTo>
                    <a:lnTo>
                      <a:pt x="2205" y="824"/>
                    </a:lnTo>
                    <a:lnTo>
                      <a:pt x="2210" y="827"/>
                    </a:lnTo>
                    <a:lnTo>
                      <a:pt x="2216" y="831"/>
                    </a:lnTo>
                    <a:lnTo>
                      <a:pt x="2222" y="833"/>
                    </a:lnTo>
                    <a:lnTo>
                      <a:pt x="2229" y="836"/>
                    </a:lnTo>
                    <a:lnTo>
                      <a:pt x="2237" y="840"/>
                    </a:lnTo>
                    <a:lnTo>
                      <a:pt x="2246" y="842"/>
                    </a:lnTo>
                    <a:lnTo>
                      <a:pt x="2255" y="846"/>
                    </a:lnTo>
                    <a:lnTo>
                      <a:pt x="2266" y="848"/>
                    </a:lnTo>
                    <a:lnTo>
                      <a:pt x="2278" y="850"/>
                    </a:lnTo>
                    <a:lnTo>
                      <a:pt x="2296" y="850"/>
                    </a:lnTo>
                    <a:lnTo>
                      <a:pt x="2311" y="848"/>
                    </a:lnTo>
                    <a:lnTo>
                      <a:pt x="2323" y="846"/>
                    </a:lnTo>
                    <a:lnTo>
                      <a:pt x="2334" y="843"/>
                    </a:lnTo>
                    <a:lnTo>
                      <a:pt x="2343" y="840"/>
                    </a:lnTo>
                    <a:lnTo>
                      <a:pt x="2350" y="838"/>
                    </a:lnTo>
                    <a:lnTo>
                      <a:pt x="2358" y="834"/>
                    </a:lnTo>
                    <a:lnTo>
                      <a:pt x="2366" y="831"/>
                    </a:lnTo>
                    <a:lnTo>
                      <a:pt x="2375" y="828"/>
                    </a:lnTo>
                    <a:lnTo>
                      <a:pt x="2380" y="825"/>
                    </a:lnTo>
                    <a:lnTo>
                      <a:pt x="2384" y="821"/>
                    </a:lnTo>
                    <a:lnTo>
                      <a:pt x="2387" y="818"/>
                    </a:lnTo>
                    <a:lnTo>
                      <a:pt x="2390" y="815"/>
                    </a:lnTo>
                    <a:lnTo>
                      <a:pt x="2393" y="811"/>
                    </a:lnTo>
                    <a:lnTo>
                      <a:pt x="2396" y="808"/>
                    </a:lnTo>
                    <a:lnTo>
                      <a:pt x="2399" y="804"/>
                    </a:lnTo>
                    <a:lnTo>
                      <a:pt x="2403" y="801"/>
                    </a:lnTo>
                    <a:lnTo>
                      <a:pt x="2406" y="797"/>
                    </a:lnTo>
                    <a:lnTo>
                      <a:pt x="2408" y="794"/>
                    </a:lnTo>
                    <a:lnTo>
                      <a:pt x="2412" y="790"/>
                    </a:lnTo>
                    <a:lnTo>
                      <a:pt x="2415" y="788"/>
                    </a:lnTo>
                    <a:lnTo>
                      <a:pt x="2421" y="785"/>
                    </a:lnTo>
                    <a:lnTo>
                      <a:pt x="2426" y="781"/>
                    </a:lnTo>
                    <a:lnTo>
                      <a:pt x="2432" y="778"/>
                    </a:lnTo>
                    <a:lnTo>
                      <a:pt x="2437" y="774"/>
                    </a:lnTo>
                    <a:lnTo>
                      <a:pt x="2443" y="771"/>
                    </a:lnTo>
                    <a:lnTo>
                      <a:pt x="2449" y="768"/>
                    </a:lnTo>
                    <a:lnTo>
                      <a:pt x="2456" y="765"/>
                    </a:lnTo>
                    <a:lnTo>
                      <a:pt x="2463" y="762"/>
                    </a:lnTo>
                    <a:lnTo>
                      <a:pt x="2468" y="758"/>
                    </a:lnTo>
                    <a:lnTo>
                      <a:pt x="2475" y="756"/>
                    </a:lnTo>
                    <a:lnTo>
                      <a:pt x="2482" y="752"/>
                    </a:lnTo>
                    <a:lnTo>
                      <a:pt x="2489" y="749"/>
                    </a:lnTo>
                    <a:lnTo>
                      <a:pt x="2495" y="745"/>
                    </a:lnTo>
                    <a:lnTo>
                      <a:pt x="2502" y="742"/>
                    </a:lnTo>
                    <a:lnTo>
                      <a:pt x="2509" y="740"/>
                    </a:lnTo>
                    <a:lnTo>
                      <a:pt x="2514" y="736"/>
                    </a:lnTo>
                    <a:lnTo>
                      <a:pt x="2521" y="733"/>
                    </a:lnTo>
                    <a:lnTo>
                      <a:pt x="2527" y="729"/>
                    </a:lnTo>
                    <a:lnTo>
                      <a:pt x="2533" y="726"/>
                    </a:lnTo>
                    <a:lnTo>
                      <a:pt x="2540" y="724"/>
                    </a:lnTo>
                    <a:lnTo>
                      <a:pt x="2546" y="720"/>
                    </a:lnTo>
                    <a:lnTo>
                      <a:pt x="2552" y="717"/>
                    </a:lnTo>
                    <a:lnTo>
                      <a:pt x="2561" y="713"/>
                    </a:lnTo>
                    <a:lnTo>
                      <a:pt x="2569" y="711"/>
                    </a:lnTo>
                    <a:lnTo>
                      <a:pt x="2578" y="707"/>
                    </a:lnTo>
                    <a:lnTo>
                      <a:pt x="2587" y="705"/>
                    </a:lnTo>
                    <a:lnTo>
                      <a:pt x="2600" y="702"/>
                    </a:lnTo>
                    <a:lnTo>
                      <a:pt x="2612" y="699"/>
                    </a:lnTo>
                    <a:lnTo>
                      <a:pt x="2627" y="697"/>
                    </a:lnTo>
                    <a:lnTo>
                      <a:pt x="2642" y="696"/>
                    </a:lnTo>
                    <a:lnTo>
                      <a:pt x="2659" y="694"/>
                    </a:lnTo>
                    <a:lnTo>
                      <a:pt x="2677" y="692"/>
                    </a:lnTo>
                    <a:lnTo>
                      <a:pt x="2694" y="692"/>
                    </a:lnTo>
                    <a:lnTo>
                      <a:pt x="2712" y="691"/>
                    </a:lnTo>
                    <a:lnTo>
                      <a:pt x="2730" y="690"/>
                    </a:lnTo>
                    <a:lnTo>
                      <a:pt x="2748" y="690"/>
                    </a:lnTo>
                    <a:lnTo>
                      <a:pt x="2767" y="689"/>
                    </a:lnTo>
                    <a:lnTo>
                      <a:pt x="2783" y="688"/>
                    </a:lnTo>
                    <a:lnTo>
                      <a:pt x="2798" y="685"/>
                    </a:lnTo>
                    <a:lnTo>
                      <a:pt x="2813" y="683"/>
                    </a:lnTo>
                    <a:lnTo>
                      <a:pt x="2830" y="682"/>
                    </a:lnTo>
                    <a:lnTo>
                      <a:pt x="2847" y="681"/>
                    </a:lnTo>
                    <a:lnTo>
                      <a:pt x="2865" y="680"/>
                    </a:lnTo>
                    <a:lnTo>
                      <a:pt x="2883" y="679"/>
                    </a:lnTo>
                    <a:lnTo>
                      <a:pt x="2899" y="677"/>
                    </a:lnTo>
                    <a:lnTo>
                      <a:pt x="2918" y="676"/>
                    </a:lnTo>
                    <a:lnTo>
                      <a:pt x="2936" y="676"/>
                    </a:lnTo>
                    <a:lnTo>
                      <a:pt x="2953" y="675"/>
                    </a:lnTo>
                    <a:lnTo>
                      <a:pt x="2973" y="675"/>
                    </a:lnTo>
                    <a:lnTo>
                      <a:pt x="2991" y="675"/>
                    </a:lnTo>
                    <a:lnTo>
                      <a:pt x="3010" y="674"/>
                    </a:lnTo>
                    <a:lnTo>
                      <a:pt x="3027" y="673"/>
                    </a:lnTo>
                    <a:lnTo>
                      <a:pt x="3043" y="672"/>
                    </a:lnTo>
                    <a:lnTo>
                      <a:pt x="3061" y="670"/>
                    </a:lnTo>
                    <a:lnTo>
                      <a:pt x="3078" y="669"/>
                    </a:lnTo>
                    <a:lnTo>
                      <a:pt x="3093" y="667"/>
                    </a:lnTo>
                    <a:lnTo>
                      <a:pt x="3109" y="666"/>
                    </a:lnTo>
                    <a:lnTo>
                      <a:pt x="3124" y="664"/>
                    </a:lnTo>
                    <a:lnTo>
                      <a:pt x="3141" y="662"/>
                    </a:lnTo>
                    <a:lnTo>
                      <a:pt x="3160" y="661"/>
                    </a:lnTo>
                    <a:lnTo>
                      <a:pt x="3177" y="660"/>
                    </a:lnTo>
                    <a:lnTo>
                      <a:pt x="3193" y="659"/>
                    </a:lnTo>
                    <a:lnTo>
                      <a:pt x="3210" y="660"/>
                    </a:lnTo>
                    <a:lnTo>
                      <a:pt x="3230" y="660"/>
                    </a:lnTo>
                    <a:lnTo>
                      <a:pt x="3248" y="660"/>
                    </a:lnTo>
                    <a:lnTo>
                      <a:pt x="3266" y="661"/>
                    </a:lnTo>
                    <a:lnTo>
                      <a:pt x="3284" y="662"/>
                    </a:lnTo>
                    <a:lnTo>
                      <a:pt x="3300" y="664"/>
                    </a:lnTo>
                    <a:lnTo>
                      <a:pt x="3318" y="664"/>
                    </a:lnTo>
                    <a:lnTo>
                      <a:pt x="3336" y="664"/>
                    </a:lnTo>
                    <a:lnTo>
                      <a:pt x="3354" y="662"/>
                    </a:lnTo>
                    <a:lnTo>
                      <a:pt x="3369" y="664"/>
                    </a:lnTo>
                    <a:lnTo>
                      <a:pt x="3380" y="666"/>
                    </a:lnTo>
                    <a:lnTo>
                      <a:pt x="3397" y="667"/>
                    </a:lnTo>
                    <a:lnTo>
                      <a:pt x="3417" y="667"/>
                    </a:lnTo>
                    <a:lnTo>
                      <a:pt x="3434" y="668"/>
                    </a:lnTo>
                    <a:lnTo>
                      <a:pt x="3450" y="670"/>
                    </a:lnTo>
                    <a:lnTo>
                      <a:pt x="3467" y="670"/>
                    </a:lnTo>
                    <a:lnTo>
                      <a:pt x="3486" y="670"/>
                    </a:lnTo>
                    <a:lnTo>
                      <a:pt x="3500" y="673"/>
                    </a:lnTo>
                    <a:lnTo>
                      <a:pt x="3508" y="675"/>
                    </a:lnTo>
                    <a:lnTo>
                      <a:pt x="3516" y="679"/>
                    </a:lnTo>
                    <a:lnTo>
                      <a:pt x="3522" y="682"/>
                    </a:lnTo>
                    <a:lnTo>
                      <a:pt x="3526" y="685"/>
                    </a:lnTo>
                    <a:lnTo>
                      <a:pt x="3530" y="689"/>
                    </a:lnTo>
                    <a:lnTo>
                      <a:pt x="3534" y="691"/>
                    </a:lnTo>
                    <a:lnTo>
                      <a:pt x="3538" y="695"/>
                    </a:lnTo>
                    <a:lnTo>
                      <a:pt x="3541" y="698"/>
                    </a:lnTo>
                    <a:lnTo>
                      <a:pt x="3545" y="702"/>
                    </a:lnTo>
                    <a:lnTo>
                      <a:pt x="3547" y="705"/>
                    </a:lnTo>
                    <a:lnTo>
                      <a:pt x="3550" y="709"/>
                    </a:lnTo>
                    <a:lnTo>
                      <a:pt x="3554" y="712"/>
                    </a:lnTo>
                    <a:lnTo>
                      <a:pt x="3556" y="715"/>
                    </a:lnTo>
                    <a:lnTo>
                      <a:pt x="3558" y="719"/>
                    </a:lnTo>
                    <a:lnTo>
                      <a:pt x="3562" y="722"/>
                    </a:lnTo>
                    <a:lnTo>
                      <a:pt x="3564" y="726"/>
                    </a:lnTo>
                    <a:lnTo>
                      <a:pt x="3566" y="729"/>
                    </a:lnTo>
                    <a:lnTo>
                      <a:pt x="3570" y="733"/>
                    </a:lnTo>
                    <a:lnTo>
                      <a:pt x="3572" y="736"/>
                    </a:lnTo>
                    <a:lnTo>
                      <a:pt x="3575" y="738"/>
                    </a:lnTo>
                    <a:lnTo>
                      <a:pt x="3578" y="742"/>
                    </a:lnTo>
                    <a:lnTo>
                      <a:pt x="3580" y="745"/>
                    </a:lnTo>
                    <a:lnTo>
                      <a:pt x="3583" y="749"/>
                    </a:lnTo>
                    <a:lnTo>
                      <a:pt x="3585" y="752"/>
                    </a:lnTo>
                    <a:lnTo>
                      <a:pt x="3588" y="756"/>
                    </a:lnTo>
                    <a:lnTo>
                      <a:pt x="3591" y="759"/>
                    </a:lnTo>
                    <a:lnTo>
                      <a:pt x="3593" y="763"/>
                    </a:lnTo>
                    <a:lnTo>
                      <a:pt x="3595" y="766"/>
                    </a:lnTo>
                    <a:lnTo>
                      <a:pt x="3598" y="770"/>
                    </a:lnTo>
                    <a:lnTo>
                      <a:pt x="3599" y="773"/>
                    </a:lnTo>
                    <a:lnTo>
                      <a:pt x="3601" y="777"/>
                    </a:lnTo>
                    <a:lnTo>
                      <a:pt x="3603" y="780"/>
                    </a:lnTo>
                    <a:lnTo>
                      <a:pt x="3606" y="783"/>
                    </a:lnTo>
                    <a:lnTo>
                      <a:pt x="3608" y="787"/>
                    </a:lnTo>
                    <a:lnTo>
                      <a:pt x="3609" y="790"/>
                    </a:lnTo>
                    <a:lnTo>
                      <a:pt x="3611" y="794"/>
                    </a:lnTo>
                    <a:lnTo>
                      <a:pt x="3613" y="797"/>
                    </a:lnTo>
                    <a:lnTo>
                      <a:pt x="3615" y="800"/>
                    </a:lnTo>
                    <a:lnTo>
                      <a:pt x="3616" y="803"/>
                    </a:lnTo>
                    <a:lnTo>
                      <a:pt x="3618" y="806"/>
                    </a:lnTo>
                    <a:lnTo>
                      <a:pt x="3619" y="810"/>
                    </a:lnTo>
                    <a:lnTo>
                      <a:pt x="3621" y="813"/>
                    </a:lnTo>
                    <a:lnTo>
                      <a:pt x="3623" y="817"/>
                    </a:lnTo>
                    <a:lnTo>
                      <a:pt x="3624" y="820"/>
                    </a:lnTo>
                    <a:lnTo>
                      <a:pt x="3625" y="824"/>
                    </a:lnTo>
                    <a:lnTo>
                      <a:pt x="3628" y="827"/>
                    </a:lnTo>
                    <a:lnTo>
                      <a:pt x="3629" y="831"/>
                    </a:lnTo>
                    <a:lnTo>
                      <a:pt x="3631" y="834"/>
                    </a:lnTo>
                    <a:lnTo>
                      <a:pt x="3632" y="838"/>
                    </a:lnTo>
                    <a:lnTo>
                      <a:pt x="3634" y="841"/>
                    </a:lnTo>
                    <a:lnTo>
                      <a:pt x="3636" y="845"/>
                    </a:lnTo>
                    <a:lnTo>
                      <a:pt x="3638" y="848"/>
                    </a:lnTo>
                    <a:lnTo>
                      <a:pt x="3640" y="851"/>
                    </a:lnTo>
                    <a:lnTo>
                      <a:pt x="3642" y="855"/>
                    </a:lnTo>
                    <a:lnTo>
                      <a:pt x="3644" y="858"/>
                    </a:lnTo>
                    <a:lnTo>
                      <a:pt x="3646" y="862"/>
                    </a:lnTo>
                    <a:lnTo>
                      <a:pt x="3648" y="865"/>
                    </a:lnTo>
                    <a:lnTo>
                      <a:pt x="3649" y="869"/>
                    </a:lnTo>
                    <a:lnTo>
                      <a:pt x="3652" y="871"/>
                    </a:lnTo>
                    <a:lnTo>
                      <a:pt x="3654" y="874"/>
                    </a:lnTo>
                    <a:lnTo>
                      <a:pt x="3655" y="878"/>
                    </a:lnTo>
                    <a:lnTo>
                      <a:pt x="3657" y="881"/>
                    </a:lnTo>
                    <a:lnTo>
                      <a:pt x="3659" y="885"/>
                    </a:lnTo>
                    <a:lnTo>
                      <a:pt x="3661" y="888"/>
                    </a:lnTo>
                    <a:lnTo>
                      <a:pt x="3662" y="892"/>
                    </a:lnTo>
                    <a:lnTo>
                      <a:pt x="3664" y="895"/>
                    </a:lnTo>
                    <a:lnTo>
                      <a:pt x="3666" y="899"/>
                    </a:lnTo>
                    <a:lnTo>
                      <a:pt x="3668" y="902"/>
                    </a:lnTo>
                    <a:lnTo>
                      <a:pt x="3669" y="906"/>
                    </a:lnTo>
                    <a:lnTo>
                      <a:pt x="3671" y="909"/>
                    </a:lnTo>
                    <a:lnTo>
                      <a:pt x="3672" y="913"/>
                    </a:lnTo>
                    <a:lnTo>
                      <a:pt x="3675" y="916"/>
                    </a:lnTo>
                    <a:lnTo>
                      <a:pt x="3676" y="919"/>
                    </a:lnTo>
                    <a:lnTo>
                      <a:pt x="3677" y="923"/>
                    </a:lnTo>
                    <a:lnTo>
                      <a:pt x="3679" y="926"/>
                    </a:lnTo>
                    <a:lnTo>
                      <a:pt x="3681" y="930"/>
                    </a:lnTo>
                    <a:lnTo>
                      <a:pt x="3682" y="933"/>
                    </a:lnTo>
                    <a:lnTo>
                      <a:pt x="3683" y="937"/>
                    </a:lnTo>
                    <a:lnTo>
                      <a:pt x="3685" y="940"/>
                    </a:lnTo>
                    <a:lnTo>
                      <a:pt x="3686" y="944"/>
                    </a:lnTo>
                    <a:lnTo>
                      <a:pt x="3687" y="946"/>
                    </a:lnTo>
                    <a:lnTo>
                      <a:pt x="3690" y="949"/>
                    </a:lnTo>
                    <a:lnTo>
                      <a:pt x="3691" y="953"/>
                    </a:lnTo>
                    <a:lnTo>
                      <a:pt x="3692" y="956"/>
                    </a:lnTo>
                    <a:lnTo>
                      <a:pt x="3694" y="960"/>
                    </a:lnTo>
                    <a:lnTo>
                      <a:pt x="3695" y="963"/>
                    </a:lnTo>
                    <a:lnTo>
                      <a:pt x="3697" y="967"/>
                    </a:lnTo>
                    <a:lnTo>
                      <a:pt x="3699" y="970"/>
                    </a:lnTo>
                    <a:lnTo>
                      <a:pt x="3701" y="974"/>
                    </a:lnTo>
                    <a:lnTo>
                      <a:pt x="3702" y="977"/>
                    </a:lnTo>
                    <a:lnTo>
                      <a:pt x="3705" y="981"/>
                    </a:lnTo>
                    <a:lnTo>
                      <a:pt x="3706" y="984"/>
                    </a:lnTo>
                    <a:lnTo>
                      <a:pt x="3708" y="987"/>
                    </a:lnTo>
                    <a:lnTo>
                      <a:pt x="3709" y="991"/>
                    </a:lnTo>
                    <a:lnTo>
                      <a:pt x="3712" y="994"/>
                    </a:lnTo>
                    <a:lnTo>
                      <a:pt x="3714" y="998"/>
                    </a:lnTo>
                    <a:lnTo>
                      <a:pt x="3715" y="1001"/>
                    </a:lnTo>
                    <a:lnTo>
                      <a:pt x="3717" y="1005"/>
                    </a:lnTo>
                    <a:lnTo>
                      <a:pt x="3719" y="1008"/>
                    </a:lnTo>
                    <a:lnTo>
                      <a:pt x="3721" y="1012"/>
                    </a:lnTo>
                    <a:lnTo>
                      <a:pt x="3723" y="1015"/>
                    </a:lnTo>
                    <a:lnTo>
                      <a:pt x="3724" y="1017"/>
                    </a:lnTo>
                    <a:lnTo>
                      <a:pt x="3727" y="1021"/>
                    </a:lnTo>
                    <a:lnTo>
                      <a:pt x="3728" y="1024"/>
                    </a:lnTo>
                    <a:lnTo>
                      <a:pt x="3730" y="1028"/>
                    </a:lnTo>
                    <a:lnTo>
                      <a:pt x="3732" y="1031"/>
                    </a:lnTo>
                    <a:lnTo>
                      <a:pt x="3734" y="1035"/>
                    </a:lnTo>
                    <a:lnTo>
                      <a:pt x="3736" y="1038"/>
                    </a:lnTo>
                    <a:lnTo>
                      <a:pt x="3737" y="1042"/>
                    </a:lnTo>
                    <a:lnTo>
                      <a:pt x="3739" y="1045"/>
                    </a:lnTo>
                    <a:lnTo>
                      <a:pt x="3740" y="1049"/>
                    </a:lnTo>
                    <a:lnTo>
                      <a:pt x="3742" y="1052"/>
                    </a:lnTo>
                    <a:lnTo>
                      <a:pt x="3744" y="1055"/>
                    </a:lnTo>
                    <a:lnTo>
                      <a:pt x="3745" y="1059"/>
                    </a:lnTo>
                    <a:lnTo>
                      <a:pt x="3747" y="1062"/>
                    </a:lnTo>
                    <a:lnTo>
                      <a:pt x="3750" y="1066"/>
                    </a:lnTo>
                    <a:lnTo>
                      <a:pt x="3752" y="1069"/>
                    </a:lnTo>
                    <a:lnTo>
                      <a:pt x="3754" y="1073"/>
                    </a:lnTo>
                    <a:lnTo>
                      <a:pt x="3757" y="1076"/>
                    </a:lnTo>
                    <a:lnTo>
                      <a:pt x="3759" y="1080"/>
                    </a:lnTo>
                    <a:lnTo>
                      <a:pt x="3761" y="1083"/>
                    </a:lnTo>
                    <a:lnTo>
                      <a:pt x="3762" y="1085"/>
                    </a:lnTo>
                    <a:lnTo>
                      <a:pt x="3765" y="1089"/>
                    </a:lnTo>
                    <a:lnTo>
                      <a:pt x="3767" y="1092"/>
                    </a:lnTo>
                    <a:lnTo>
                      <a:pt x="3767" y="1096"/>
                    </a:lnTo>
                    <a:lnTo>
                      <a:pt x="3768" y="1099"/>
                    </a:lnTo>
                    <a:lnTo>
                      <a:pt x="3769" y="1103"/>
                    </a:lnTo>
                    <a:lnTo>
                      <a:pt x="3769" y="1106"/>
                    </a:lnTo>
                    <a:lnTo>
                      <a:pt x="3770" y="1110"/>
                    </a:lnTo>
                    <a:lnTo>
                      <a:pt x="3773" y="1113"/>
                    </a:lnTo>
                    <a:lnTo>
                      <a:pt x="3774" y="1117"/>
                    </a:lnTo>
                    <a:lnTo>
                      <a:pt x="3775" y="1120"/>
                    </a:lnTo>
                    <a:lnTo>
                      <a:pt x="3777" y="1123"/>
                    </a:lnTo>
                    <a:lnTo>
                      <a:pt x="3778" y="1127"/>
                    </a:lnTo>
                    <a:lnTo>
                      <a:pt x="3780" y="1130"/>
                    </a:lnTo>
                    <a:lnTo>
                      <a:pt x="3782" y="1134"/>
                    </a:lnTo>
                    <a:lnTo>
                      <a:pt x="3784" y="1137"/>
                    </a:lnTo>
                    <a:lnTo>
                      <a:pt x="3785" y="1141"/>
                    </a:lnTo>
                    <a:lnTo>
                      <a:pt x="3788" y="1144"/>
                    </a:lnTo>
                    <a:lnTo>
                      <a:pt x="3790" y="1148"/>
                    </a:lnTo>
                    <a:lnTo>
                      <a:pt x="3791" y="1151"/>
                    </a:lnTo>
                    <a:lnTo>
                      <a:pt x="3792" y="1155"/>
                    </a:lnTo>
                    <a:lnTo>
                      <a:pt x="3793" y="1158"/>
                    </a:lnTo>
                    <a:lnTo>
                      <a:pt x="3796" y="1161"/>
                    </a:lnTo>
                    <a:lnTo>
                      <a:pt x="3797" y="1164"/>
                    </a:lnTo>
                    <a:lnTo>
                      <a:pt x="3798" y="1167"/>
                    </a:lnTo>
                    <a:lnTo>
                      <a:pt x="3799" y="1171"/>
                    </a:lnTo>
                    <a:lnTo>
                      <a:pt x="3801" y="1174"/>
                    </a:lnTo>
                    <a:lnTo>
                      <a:pt x="3803" y="1178"/>
                    </a:lnTo>
                    <a:lnTo>
                      <a:pt x="3804" y="1181"/>
                    </a:lnTo>
                    <a:lnTo>
                      <a:pt x="3805" y="1185"/>
                    </a:lnTo>
                    <a:lnTo>
                      <a:pt x="3806" y="1188"/>
                    </a:lnTo>
                    <a:lnTo>
                      <a:pt x="3808" y="1191"/>
                    </a:lnTo>
                    <a:lnTo>
                      <a:pt x="3810" y="1195"/>
                    </a:lnTo>
                    <a:lnTo>
                      <a:pt x="3811" y="1198"/>
                    </a:lnTo>
                    <a:lnTo>
                      <a:pt x="3812" y="1202"/>
                    </a:lnTo>
                    <a:lnTo>
                      <a:pt x="3813" y="1205"/>
                    </a:lnTo>
                    <a:lnTo>
                      <a:pt x="3814" y="1209"/>
                    </a:lnTo>
                    <a:lnTo>
                      <a:pt x="3815" y="1212"/>
                    </a:lnTo>
                    <a:lnTo>
                      <a:pt x="3816" y="1216"/>
                    </a:lnTo>
                    <a:lnTo>
                      <a:pt x="3818" y="1219"/>
                    </a:lnTo>
                    <a:lnTo>
                      <a:pt x="3819" y="1223"/>
                    </a:lnTo>
                    <a:lnTo>
                      <a:pt x="3820" y="1226"/>
                    </a:lnTo>
                    <a:lnTo>
                      <a:pt x="3821" y="1229"/>
                    </a:lnTo>
                    <a:lnTo>
                      <a:pt x="3822" y="1233"/>
                    </a:lnTo>
                    <a:lnTo>
                      <a:pt x="3823" y="1236"/>
                    </a:lnTo>
                    <a:lnTo>
                      <a:pt x="3825" y="1240"/>
                    </a:lnTo>
                    <a:lnTo>
                      <a:pt x="3826" y="1243"/>
                    </a:lnTo>
                    <a:lnTo>
                      <a:pt x="3827" y="1247"/>
                    </a:lnTo>
                    <a:lnTo>
                      <a:pt x="3828" y="1249"/>
                    </a:lnTo>
                    <a:lnTo>
                      <a:pt x="3828" y="1253"/>
                    </a:lnTo>
                    <a:lnTo>
                      <a:pt x="3829" y="1256"/>
                    </a:lnTo>
                    <a:lnTo>
                      <a:pt x="3830" y="1259"/>
                    </a:lnTo>
                    <a:lnTo>
                      <a:pt x="3831" y="1263"/>
                    </a:lnTo>
                    <a:lnTo>
                      <a:pt x="3833" y="1266"/>
                    </a:lnTo>
                    <a:lnTo>
                      <a:pt x="3835" y="1270"/>
                    </a:lnTo>
                    <a:lnTo>
                      <a:pt x="678" y="1270"/>
                    </a:lnTo>
                    <a:lnTo>
                      <a:pt x="696" y="1269"/>
                    </a:lnTo>
                    <a:lnTo>
                      <a:pt x="697" y="1264"/>
                    </a:lnTo>
                    <a:lnTo>
                      <a:pt x="697" y="1259"/>
                    </a:lnTo>
                    <a:lnTo>
                      <a:pt x="697" y="1255"/>
                    </a:lnTo>
                    <a:lnTo>
                      <a:pt x="699" y="1251"/>
                    </a:lnTo>
                    <a:lnTo>
                      <a:pt x="699" y="1247"/>
                    </a:lnTo>
                    <a:lnTo>
                      <a:pt x="700" y="1242"/>
                    </a:lnTo>
                    <a:lnTo>
                      <a:pt x="701" y="1239"/>
                    </a:lnTo>
                    <a:lnTo>
                      <a:pt x="701" y="1234"/>
                    </a:lnTo>
                    <a:lnTo>
                      <a:pt x="702" y="1229"/>
                    </a:lnTo>
                    <a:lnTo>
                      <a:pt x="702" y="1225"/>
                    </a:lnTo>
                    <a:lnTo>
                      <a:pt x="703" y="1221"/>
                    </a:lnTo>
                    <a:lnTo>
                      <a:pt x="703" y="1217"/>
                    </a:lnTo>
                    <a:lnTo>
                      <a:pt x="703" y="1212"/>
                    </a:lnTo>
                    <a:lnTo>
                      <a:pt x="703" y="1208"/>
                    </a:lnTo>
                    <a:lnTo>
                      <a:pt x="704" y="1204"/>
                    </a:lnTo>
                    <a:lnTo>
                      <a:pt x="704" y="1200"/>
                    </a:lnTo>
                    <a:lnTo>
                      <a:pt x="704" y="1195"/>
                    </a:lnTo>
                    <a:lnTo>
                      <a:pt x="704" y="1191"/>
                    </a:lnTo>
                    <a:lnTo>
                      <a:pt x="704" y="1187"/>
                    </a:lnTo>
                    <a:lnTo>
                      <a:pt x="704" y="1182"/>
                    </a:lnTo>
                    <a:lnTo>
                      <a:pt x="704" y="1178"/>
                    </a:lnTo>
                    <a:lnTo>
                      <a:pt x="704" y="1174"/>
                    </a:lnTo>
                    <a:lnTo>
                      <a:pt x="704" y="1170"/>
                    </a:lnTo>
                    <a:lnTo>
                      <a:pt x="704" y="1165"/>
                    </a:lnTo>
                    <a:lnTo>
                      <a:pt x="706" y="1160"/>
                    </a:lnTo>
                    <a:lnTo>
                      <a:pt x="706" y="1157"/>
                    </a:lnTo>
                    <a:lnTo>
                      <a:pt x="706" y="1152"/>
                    </a:lnTo>
                    <a:lnTo>
                      <a:pt x="707" y="1148"/>
                    </a:lnTo>
                    <a:lnTo>
                      <a:pt x="707" y="1144"/>
                    </a:lnTo>
                    <a:lnTo>
                      <a:pt x="707" y="1140"/>
                    </a:lnTo>
                    <a:lnTo>
                      <a:pt x="708" y="1135"/>
                    </a:lnTo>
                    <a:lnTo>
                      <a:pt x="708" y="1130"/>
                    </a:lnTo>
                    <a:lnTo>
                      <a:pt x="709" y="1127"/>
                    </a:lnTo>
                    <a:lnTo>
                      <a:pt x="709" y="1122"/>
                    </a:lnTo>
                    <a:lnTo>
                      <a:pt x="709" y="1118"/>
                    </a:lnTo>
                    <a:lnTo>
                      <a:pt x="709" y="1113"/>
                    </a:lnTo>
                    <a:lnTo>
                      <a:pt x="709" y="1110"/>
                    </a:lnTo>
                    <a:lnTo>
                      <a:pt x="710" y="1105"/>
                    </a:lnTo>
                    <a:lnTo>
                      <a:pt x="710" y="1100"/>
                    </a:lnTo>
                    <a:lnTo>
                      <a:pt x="710" y="1097"/>
                    </a:lnTo>
                    <a:lnTo>
                      <a:pt x="710" y="1092"/>
                    </a:lnTo>
                    <a:lnTo>
                      <a:pt x="711" y="1088"/>
                    </a:lnTo>
                    <a:lnTo>
                      <a:pt x="712" y="1083"/>
                    </a:lnTo>
                    <a:lnTo>
                      <a:pt x="712" y="1080"/>
                    </a:lnTo>
                    <a:lnTo>
                      <a:pt x="714" y="1075"/>
                    </a:lnTo>
                    <a:lnTo>
                      <a:pt x="715" y="1070"/>
                    </a:lnTo>
                    <a:lnTo>
                      <a:pt x="716" y="1066"/>
                    </a:lnTo>
                    <a:lnTo>
                      <a:pt x="717" y="1062"/>
                    </a:lnTo>
                    <a:lnTo>
                      <a:pt x="718" y="1058"/>
                    </a:lnTo>
                    <a:lnTo>
                      <a:pt x="719" y="1053"/>
                    </a:lnTo>
                    <a:lnTo>
                      <a:pt x="719" y="1050"/>
                    </a:lnTo>
                    <a:lnTo>
                      <a:pt x="720" y="1045"/>
                    </a:lnTo>
                    <a:lnTo>
                      <a:pt x="720" y="1040"/>
                    </a:lnTo>
                    <a:lnTo>
                      <a:pt x="720" y="1036"/>
                    </a:lnTo>
                    <a:lnTo>
                      <a:pt x="720" y="1032"/>
                    </a:lnTo>
                    <a:lnTo>
                      <a:pt x="720" y="1028"/>
                    </a:lnTo>
                    <a:lnTo>
                      <a:pt x="720" y="1023"/>
                    </a:lnTo>
                    <a:lnTo>
                      <a:pt x="720" y="1020"/>
                    </a:lnTo>
                    <a:lnTo>
                      <a:pt x="720" y="1015"/>
                    </a:lnTo>
                    <a:lnTo>
                      <a:pt x="720" y="1010"/>
                    </a:lnTo>
                    <a:lnTo>
                      <a:pt x="720" y="1006"/>
                    </a:lnTo>
                    <a:lnTo>
                      <a:pt x="720" y="1002"/>
                    </a:lnTo>
                    <a:lnTo>
                      <a:pt x="720" y="998"/>
                    </a:lnTo>
                    <a:lnTo>
                      <a:pt x="722" y="993"/>
                    </a:lnTo>
                    <a:lnTo>
                      <a:pt x="722" y="989"/>
                    </a:lnTo>
                    <a:lnTo>
                      <a:pt x="722" y="985"/>
                    </a:lnTo>
                    <a:lnTo>
                      <a:pt x="722" y="981"/>
                    </a:lnTo>
                    <a:lnTo>
                      <a:pt x="720" y="976"/>
                    </a:lnTo>
                    <a:lnTo>
                      <a:pt x="719" y="972"/>
                    </a:lnTo>
                    <a:lnTo>
                      <a:pt x="719" y="968"/>
                    </a:lnTo>
                    <a:lnTo>
                      <a:pt x="716" y="963"/>
                    </a:lnTo>
                    <a:lnTo>
                      <a:pt x="709" y="960"/>
                    </a:lnTo>
                    <a:lnTo>
                      <a:pt x="699" y="955"/>
                    </a:lnTo>
                    <a:lnTo>
                      <a:pt x="688" y="952"/>
                    </a:lnTo>
                    <a:lnTo>
                      <a:pt x="680" y="947"/>
                    </a:lnTo>
                    <a:lnTo>
                      <a:pt x="682" y="944"/>
                    </a:lnTo>
                    <a:lnTo>
                      <a:pt x="686" y="939"/>
                    </a:lnTo>
                    <a:lnTo>
                      <a:pt x="688" y="934"/>
                    </a:lnTo>
                    <a:lnTo>
                      <a:pt x="692" y="931"/>
                    </a:lnTo>
                    <a:lnTo>
                      <a:pt x="692" y="926"/>
                    </a:lnTo>
                    <a:lnTo>
                      <a:pt x="692" y="922"/>
                    </a:lnTo>
                    <a:lnTo>
                      <a:pt x="693" y="917"/>
                    </a:lnTo>
                    <a:lnTo>
                      <a:pt x="693" y="914"/>
                    </a:lnTo>
                    <a:lnTo>
                      <a:pt x="689" y="909"/>
                    </a:lnTo>
                    <a:lnTo>
                      <a:pt x="685" y="904"/>
                    </a:lnTo>
                    <a:lnTo>
                      <a:pt x="680" y="901"/>
                    </a:lnTo>
                    <a:lnTo>
                      <a:pt x="677" y="896"/>
                    </a:lnTo>
                    <a:lnTo>
                      <a:pt x="676" y="892"/>
                    </a:lnTo>
                    <a:lnTo>
                      <a:pt x="676" y="888"/>
                    </a:lnTo>
                    <a:lnTo>
                      <a:pt x="674" y="884"/>
                    </a:lnTo>
                    <a:lnTo>
                      <a:pt x="674" y="879"/>
                    </a:lnTo>
                    <a:lnTo>
                      <a:pt x="673" y="874"/>
                    </a:lnTo>
                    <a:lnTo>
                      <a:pt x="670" y="871"/>
                    </a:lnTo>
                    <a:lnTo>
                      <a:pt x="665" y="866"/>
                    </a:lnTo>
                    <a:lnTo>
                      <a:pt x="662" y="862"/>
                    </a:lnTo>
                    <a:lnTo>
                      <a:pt x="657" y="858"/>
                    </a:lnTo>
                    <a:lnTo>
                      <a:pt x="649" y="854"/>
                    </a:lnTo>
                    <a:lnTo>
                      <a:pt x="639" y="850"/>
                    </a:lnTo>
                    <a:lnTo>
                      <a:pt x="626" y="847"/>
                    </a:lnTo>
                    <a:lnTo>
                      <a:pt x="621" y="842"/>
                    </a:lnTo>
                    <a:lnTo>
                      <a:pt x="618" y="839"/>
                    </a:lnTo>
                    <a:lnTo>
                      <a:pt x="617" y="834"/>
                    </a:lnTo>
                    <a:lnTo>
                      <a:pt x="616" y="830"/>
                    </a:lnTo>
                    <a:lnTo>
                      <a:pt x="614" y="825"/>
                    </a:lnTo>
                    <a:lnTo>
                      <a:pt x="613" y="821"/>
                    </a:lnTo>
                    <a:lnTo>
                      <a:pt x="612" y="817"/>
                    </a:lnTo>
                    <a:lnTo>
                      <a:pt x="611" y="812"/>
                    </a:lnTo>
                    <a:lnTo>
                      <a:pt x="611" y="808"/>
                    </a:lnTo>
                    <a:lnTo>
                      <a:pt x="602" y="805"/>
                    </a:lnTo>
                    <a:lnTo>
                      <a:pt x="579" y="804"/>
                    </a:lnTo>
                    <a:lnTo>
                      <a:pt x="557" y="805"/>
                    </a:lnTo>
                    <a:lnTo>
                      <a:pt x="552" y="801"/>
                    </a:lnTo>
                    <a:lnTo>
                      <a:pt x="548" y="796"/>
                    </a:lnTo>
                    <a:lnTo>
                      <a:pt x="542" y="793"/>
                    </a:lnTo>
                    <a:lnTo>
                      <a:pt x="536" y="788"/>
                    </a:lnTo>
                    <a:lnTo>
                      <a:pt x="529" y="785"/>
                    </a:lnTo>
                    <a:lnTo>
                      <a:pt x="522" y="780"/>
                    </a:lnTo>
                    <a:lnTo>
                      <a:pt x="515" y="775"/>
                    </a:lnTo>
                    <a:lnTo>
                      <a:pt x="508" y="772"/>
                    </a:lnTo>
                    <a:lnTo>
                      <a:pt x="504" y="767"/>
                    </a:lnTo>
                    <a:lnTo>
                      <a:pt x="503" y="763"/>
                    </a:lnTo>
                    <a:lnTo>
                      <a:pt x="502" y="759"/>
                    </a:lnTo>
                    <a:lnTo>
                      <a:pt x="500" y="755"/>
                    </a:lnTo>
                    <a:lnTo>
                      <a:pt x="499" y="750"/>
                    </a:lnTo>
                    <a:lnTo>
                      <a:pt x="496" y="747"/>
                    </a:lnTo>
                    <a:lnTo>
                      <a:pt x="491" y="742"/>
                    </a:lnTo>
                    <a:lnTo>
                      <a:pt x="488" y="737"/>
                    </a:lnTo>
                    <a:lnTo>
                      <a:pt x="483" y="734"/>
                    </a:lnTo>
                    <a:lnTo>
                      <a:pt x="477" y="729"/>
                    </a:lnTo>
                    <a:lnTo>
                      <a:pt x="472" y="725"/>
                    </a:lnTo>
                    <a:lnTo>
                      <a:pt x="460" y="721"/>
                    </a:lnTo>
                    <a:lnTo>
                      <a:pt x="450" y="718"/>
                    </a:lnTo>
                    <a:lnTo>
                      <a:pt x="444" y="713"/>
                    </a:lnTo>
                    <a:lnTo>
                      <a:pt x="443" y="710"/>
                    </a:lnTo>
                    <a:lnTo>
                      <a:pt x="442" y="705"/>
                    </a:lnTo>
                    <a:lnTo>
                      <a:pt x="439" y="700"/>
                    </a:lnTo>
                    <a:lnTo>
                      <a:pt x="438" y="696"/>
                    </a:lnTo>
                    <a:lnTo>
                      <a:pt x="435" y="692"/>
                    </a:lnTo>
                    <a:lnTo>
                      <a:pt x="431" y="688"/>
                    </a:lnTo>
                    <a:lnTo>
                      <a:pt x="428" y="683"/>
                    </a:lnTo>
                    <a:lnTo>
                      <a:pt x="424" y="680"/>
                    </a:lnTo>
                    <a:lnTo>
                      <a:pt x="420" y="675"/>
                    </a:lnTo>
                    <a:lnTo>
                      <a:pt x="415" y="670"/>
                    </a:lnTo>
                    <a:lnTo>
                      <a:pt x="409" y="667"/>
                    </a:lnTo>
                    <a:lnTo>
                      <a:pt x="404" y="662"/>
                    </a:lnTo>
                    <a:lnTo>
                      <a:pt x="402" y="658"/>
                    </a:lnTo>
                    <a:lnTo>
                      <a:pt x="402" y="654"/>
                    </a:lnTo>
                    <a:lnTo>
                      <a:pt x="404" y="650"/>
                    </a:lnTo>
                    <a:lnTo>
                      <a:pt x="404" y="645"/>
                    </a:lnTo>
                    <a:lnTo>
                      <a:pt x="405" y="642"/>
                    </a:lnTo>
                    <a:lnTo>
                      <a:pt x="405" y="637"/>
                    </a:lnTo>
                    <a:lnTo>
                      <a:pt x="405" y="632"/>
                    </a:lnTo>
                    <a:lnTo>
                      <a:pt x="405" y="628"/>
                    </a:lnTo>
                    <a:lnTo>
                      <a:pt x="405" y="624"/>
                    </a:lnTo>
                    <a:lnTo>
                      <a:pt x="405" y="620"/>
                    </a:lnTo>
                    <a:lnTo>
                      <a:pt x="404" y="615"/>
                    </a:lnTo>
                    <a:lnTo>
                      <a:pt x="404" y="611"/>
                    </a:lnTo>
                    <a:lnTo>
                      <a:pt x="404" y="607"/>
                    </a:lnTo>
                    <a:lnTo>
                      <a:pt x="402" y="602"/>
                    </a:lnTo>
                    <a:lnTo>
                      <a:pt x="401" y="598"/>
                    </a:lnTo>
                    <a:lnTo>
                      <a:pt x="401" y="594"/>
                    </a:lnTo>
                    <a:lnTo>
                      <a:pt x="400" y="590"/>
                    </a:lnTo>
                    <a:lnTo>
                      <a:pt x="399" y="585"/>
                    </a:lnTo>
                    <a:lnTo>
                      <a:pt x="398" y="581"/>
                    </a:lnTo>
                    <a:lnTo>
                      <a:pt x="398" y="577"/>
                    </a:lnTo>
                    <a:lnTo>
                      <a:pt x="397" y="573"/>
                    </a:lnTo>
                    <a:lnTo>
                      <a:pt x="396" y="568"/>
                    </a:lnTo>
                    <a:lnTo>
                      <a:pt x="393" y="563"/>
                    </a:lnTo>
                    <a:lnTo>
                      <a:pt x="392" y="560"/>
                    </a:lnTo>
                    <a:lnTo>
                      <a:pt x="391" y="555"/>
                    </a:lnTo>
                    <a:lnTo>
                      <a:pt x="390" y="551"/>
                    </a:lnTo>
                    <a:lnTo>
                      <a:pt x="389" y="547"/>
                    </a:lnTo>
                    <a:lnTo>
                      <a:pt x="387" y="543"/>
                    </a:lnTo>
                    <a:lnTo>
                      <a:pt x="385" y="538"/>
                    </a:lnTo>
                    <a:lnTo>
                      <a:pt x="384" y="533"/>
                    </a:lnTo>
                    <a:lnTo>
                      <a:pt x="378" y="530"/>
                    </a:lnTo>
                    <a:lnTo>
                      <a:pt x="373" y="525"/>
                    </a:lnTo>
                    <a:lnTo>
                      <a:pt x="368" y="522"/>
                    </a:lnTo>
                    <a:lnTo>
                      <a:pt x="358" y="517"/>
                    </a:lnTo>
                    <a:lnTo>
                      <a:pt x="347" y="514"/>
                    </a:lnTo>
                    <a:lnTo>
                      <a:pt x="339" y="509"/>
                    </a:lnTo>
                    <a:lnTo>
                      <a:pt x="331" y="506"/>
                    </a:lnTo>
                    <a:lnTo>
                      <a:pt x="322" y="501"/>
                    </a:lnTo>
                    <a:lnTo>
                      <a:pt x="311" y="498"/>
                    </a:lnTo>
                    <a:lnTo>
                      <a:pt x="296" y="495"/>
                    </a:lnTo>
                    <a:lnTo>
                      <a:pt x="287" y="500"/>
                    </a:lnTo>
                    <a:lnTo>
                      <a:pt x="278" y="499"/>
                    </a:lnTo>
                    <a:lnTo>
                      <a:pt x="277" y="494"/>
                    </a:lnTo>
                    <a:lnTo>
                      <a:pt x="275" y="491"/>
                    </a:lnTo>
                    <a:lnTo>
                      <a:pt x="273" y="486"/>
                    </a:lnTo>
                    <a:lnTo>
                      <a:pt x="270" y="481"/>
                    </a:lnTo>
                    <a:lnTo>
                      <a:pt x="264" y="478"/>
                    </a:lnTo>
                    <a:lnTo>
                      <a:pt x="258" y="473"/>
                    </a:lnTo>
                    <a:lnTo>
                      <a:pt x="253" y="469"/>
                    </a:lnTo>
                    <a:lnTo>
                      <a:pt x="247" y="465"/>
                    </a:lnTo>
                    <a:lnTo>
                      <a:pt x="247" y="461"/>
                    </a:lnTo>
                    <a:lnTo>
                      <a:pt x="248" y="456"/>
                    </a:lnTo>
                    <a:lnTo>
                      <a:pt x="248" y="453"/>
                    </a:lnTo>
                    <a:lnTo>
                      <a:pt x="248" y="448"/>
                    </a:lnTo>
                    <a:lnTo>
                      <a:pt x="247" y="443"/>
                    </a:lnTo>
                    <a:lnTo>
                      <a:pt x="245" y="439"/>
                    </a:lnTo>
                    <a:lnTo>
                      <a:pt x="242" y="435"/>
                    </a:lnTo>
                    <a:lnTo>
                      <a:pt x="241" y="431"/>
                    </a:lnTo>
                    <a:lnTo>
                      <a:pt x="238" y="426"/>
                    </a:lnTo>
                    <a:lnTo>
                      <a:pt x="234" y="423"/>
                    </a:lnTo>
                    <a:lnTo>
                      <a:pt x="231" y="418"/>
                    </a:lnTo>
                    <a:lnTo>
                      <a:pt x="226" y="413"/>
                    </a:lnTo>
                    <a:lnTo>
                      <a:pt x="222" y="410"/>
                    </a:lnTo>
                    <a:lnTo>
                      <a:pt x="217" y="405"/>
                    </a:lnTo>
                    <a:lnTo>
                      <a:pt x="212" y="401"/>
                    </a:lnTo>
                    <a:lnTo>
                      <a:pt x="202" y="397"/>
                    </a:lnTo>
                    <a:lnTo>
                      <a:pt x="185" y="395"/>
                    </a:lnTo>
                    <a:lnTo>
                      <a:pt x="163" y="394"/>
                    </a:lnTo>
                    <a:lnTo>
                      <a:pt x="155" y="390"/>
                    </a:lnTo>
                    <a:lnTo>
                      <a:pt x="151" y="386"/>
                    </a:lnTo>
                    <a:lnTo>
                      <a:pt x="147" y="382"/>
                    </a:lnTo>
                    <a:lnTo>
                      <a:pt x="143" y="378"/>
                    </a:lnTo>
                    <a:lnTo>
                      <a:pt x="137" y="373"/>
                    </a:lnTo>
                    <a:lnTo>
                      <a:pt x="129" y="370"/>
                    </a:lnTo>
                    <a:lnTo>
                      <a:pt x="122" y="367"/>
                    </a:lnTo>
                    <a:lnTo>
                      <a:pt x="119" y="371"/>
                    </a:lnTo>
                    <a:lnTo>
                      <a:pt x="113" y="375"/>
                    </a:lnTo>
                    <a:lnTo>
                      <a:pt x="108" y="380"/>
                    </a:lnTo>
                    <a:lnTo>
                      <a:pt x="88" y="380"/>
                    </a:lnTo>
                    <a:lnTo>
                      <a:pt x="68" y="379"/>
                    </a:lnTo>
                    <a:lnTo>
                      <a:pt x="59" y="374"/>
                    </a:lnTo>
                    <a:lnTo>
                      <a:pt x="60" y="371"/>
                    </a:lnTo>
                    <a:lnTo>
                      <a:pt x="63" y="366"/>
                    </a:lnTo>
                    <a:lnTo>
                      <a:pt x="65" y="362"/>
                    </a:lnTo>
                    <a:lnTo>
                      <a:pt x="67" y="357"/>
                    </a:lnTo>
                    <a:lnTo>
                      <a:pt x="79" y="356"/>
                    </a:lnTo>
                    <a:lnTo>
                      <a:pt x="93" y="357"/>
                    </a:lnTo>
                    <a:lnTo>
                      <a:pt x="108" y="354"/>
                    </a:lnTo>
                    <a:lnTo>
                      <a:pt x="112" y="350"/>
                    </a:lnTo>
                    <a:lnTo>
                      <a:pt x="116" y="345"/>
                    </a:lnTo>
                    <a:lnTo>
                      <a:pt x="120" y="341"/>
                    </a:lnTo>
                    <a:lnTo>
                      <a:pt x="124" y="337"/>
                    </a:lnTo>
                    <a:lnTo>
                      <a:pt x="129" y="333"/>
                    </a:lnTo>
                    <a:lnTo>
                      <a:pt x="136" y="329"/>
                    </a:lnTo>
                    <a:lnTo>
                      <a:pt x="143" y="325"/>
                    </a:lnTo>
                    <a:lnTo>
                      <a:pt x="150" y="320"/>
                    </a:lnTo>
                    <a:lnTo>
                      <a:pt x="162" y="317"/>
                    </a:lnTo>
                    <a:lnTo>
                      <a:pt x="169" y="313"/>
                    </a:lnTo>
                    <a:lnTo>
                      <a:pt x="175" y="309"/>
                    </a:lnTo>
                    <a:lnTo>
                      <a:pt x="185" y="305"/>
                    </a:lnTo>
                    <a:lnTo>
                      <a:pt x="203" y="303"/>
                    </a:lnTo>
                    <a:lnTo>
                      <a:pt x="224" y="302"/>
                    </a:lnTo>
                    <a:lnTo>
                      <a:pt x="230" y="298"/>
                    </a:lnTo>
                    <a:lnTo>
                      <a:pt x="232" y="294"/>
                    </a:lnTo>
                    <a:lnTo>
                      <a:pt x="233" y="289"/>
                    </a:lnTo>
                    <a:lnTo>
                      <a:pt x="234" y="286"/>
                    </a:lnTo>
                    <a:lnTo>
                      <a:pt x="234" y="281"/>
                    </a:lnTo>
                    <a:lnTo>
                      <a:pt x="234" y="276"/>
                    </a:lnTo>
                    <a:lnTo>
                      <a:pt x="233" y="272"/>
                    </a:lnTo>
                    <a:lnTo>
                      <a:pt x="233" y="268"/>
                    </a:lnTo>
                    <a:lnTo>
                      <a:pt x="231" y="264"/>
                    </a:lnTo>
                    <a:lnTo>
                      <a:pt x="228" y="259"/>
                    </a:lnTo>
                    <a:lnTo>
                      <a:pt x="227" y="256"/>
                    </a:lnTo>
                    <a:lnTo>
                      <a:pt x="227" y="251"/>
                    </a:lnTo>
                    <a:lnTo>
                      <a:pt x="224" y="246"/>
                    </a:lnTo>
                    <a:lnTo>
                      <a:pt x="220" y="243"/>
                    </a:lnTo>
                    <a:lnTo>
                      <a:pt x="217" y="238"/>
                    </a:lnTo>
                    <a:lnTo>
                      <a:pt x="212" y="234"/>
                    </a:lnTo>
                    <a:lnTo>
                      <a:pt x="205" y="230"/>
                    </a:lnTo>
                    <a:lnTo>
                      <a:pt x="190" y="230"/>
                    </a:lnTo>
                    <a:lnTo>
                      <a:pt x="177" y="233"/>
                    </a:lnTo>
                    <a:lnTo>
                      <a:pt x="164" y="230"/>
                    </a:lnTo>
                    <a:lnTo>
                      <a:pt x="162" y="226"/>
                    </a:lnTo>
                    <a:lnTo>
                      <a:pt x="159" y="221"/>
                    </a:lnTo>
                    <a:lnTo>
                      <a:pt x="155" y="224"/>
                    </a:lnTo>
                    <a:lnTo>
                      <a:pt x="149" y="229"/>
                    </a:lnTo>
                    <a:lnTo>
                      <a:pt x="140" y="233"/>
                    </a:lnTo>
                    <a:lnTo>
                      <a:pt x="119" y="235"/>
                    </a:lnTo>
                    <a:lnTo>
                      <a:pt x="105" y="233"/>
                    </a:lnTo>
                    <a:lnTo>
                      <a:pt x="110" y="229"/>
                    </a:lnTo>
                    <a:lnTo>
                      <a:pt x="120" y="224"/>
                    </a:lnTo>
                    <a:lnTo>
                      <a:pt x="135" y="226"/>
                    </a:lnTo>
                    <a:lnTo>
                      <a:pt x="143" y="226"/>
                    </a:lnTo>
                    <a:lnTo>
                      <a:pt x="147" y="221"/>
                    </a:lnTo>
                    <a:lnTo>
                      <a:pt x="150" y="216"/>
                    </a:lnTo>
                    <a:lnTo>
                      <a:pt x="157" y="213"/>
                    </a:lnTo>
                    <a:lnTo>
                      <a:pt x="169" y="209"/>
                    </a:lnTo>
                    <a:lnTo>
                      <a:pt x="180" y="205"/>
                    </a:lnTo>
                    <a:lnTo>
                      <a:pt x="193" y="201"/>
                    </a:lnTo>
                    <a:lnTo>
                      <a:pt x="204" y="198"/>
                    </a:lnTo>
                    <a:lnTo>
                      <a:pt x="223" y="196"/>
                    </a:lnTo>
                    <a:lnTo>
                      <a:pt x="232" y="193"/>
                    </a:lnTo>
                    <a:lnTo>
                      <a:pt x="238" y="189"/>
                    </a:lnTo>
                    <a:lnTo>
                      <a:pt x="242" y="184"/>
                    </a:lnTo>
                    <a:lnTo>
                      <a:pt x="250" y="184"/>
                    </a:lnTo>
                    <a:lnTo>
                      <a:pt x="262" y="189"/>
                    </a:lnTo>
                    <a:lnTo>
                      <a:pt x="281" y="190"/>
                    </a:lnTo>
                    <a:lnTo>
                      <a:pt x="286" y="185"/>
                    </a:lnTo>
                    <a:lnTo>
                      <a:pt x="292" y="181"/>
                    </a:lnTo>
                    <a:lnTo>
                      <a:pt x="298" y="177"/>
                    </a:lnTo>
                    <a:lnTo>
                      <a:pt x="301" y="173"/>
                    </a:lnTo>
                    <a:lnTo>
                      <a:pt x="305" y="168"/>
                    </a:lnTo>
                    <a:lnTo>
                      <a:pt x="308" y="165"/>
                    </a:lnTo>
                    <a:lnTo>
                      <a:pt x="313" y="160"/>
                    </a:lnTo>
                    <a:lnTo>
                      <a:pt x="324" y="161"/>
                    </a:lnTo>
                    <a:lnTo>
                      <a:pt x="331" y="166"/>
                    </a:lnTo>
                    <a:lnTo>
                      <a:pt x="343" y="169"/>
                    </a:lnTo>
                    <a:lnTo>
                      <a:pt x="352" y="170"/>
                    </a:lnTo>
                    <a:lnTo>
                      <a:pt x="358" y="166"/>
                    </a:lnTo>
                    <a:lnTo>
                      <a:pt x="364" y="162"/>
                    </a:lnTo>
                    <a:lnTo>
                      <a:pt x="375" y="158"/>
                    </a:lnTo>
                    <a:lnTo>
                      <a:pt x="386" y="154"/>
                    </a:lnTo>
                    <a:lnTo>
                      <a:pt x="398" y="151"/>
                    </a:lnTo>
                    <a:lnTo>
                      <a:pt x="408" y="146"/>
                    </a:lnTo>
                    <a:lnTo>
                      <a:pt x="420" y="143"/>
                    </a:lnTo>
                    <a:lnTo>
                      <a:pt x="426" y="138"/>
                    </a:lnTo>
                    <a:lnTo>
                      <a:pt x="430" y="135"/>
                    </a:lnTo>
                    <a:lnTo>
                      <a:pt x="436" y="130"/>
                    </a:lnTo>
                    <a:lnTo>
                      <a:pt x="453" y="131"/>
                    </a:lnTo>
                    <a:lnTo>
                      <a:pt x="454" y="126"/>
                    </a:lnTo>
                    <a:lnTo>
                      <a:pt x="453" y="122"/>
                    </a:lnTo>
                    <a:lnTo>
                      <a:pt x="438" y="120"/>
                    </a:lnTo>
                    <a:lnTo>
                      <a:pt x="435" y="115"/>
                    </a:lnTo>
                    <a:lnTo>
                      <a:pt x="435" y="110"/>
                    </a:lnTo>
                    <a:lnTo>
                      <a:pt x="434" y="107"/>
                    </a:lnTo>
                    <a:lnTo>
                      <a:pt x="429" y="102"/>
                    </a:lnTo>
                    <a:lnTo>
                      <a:pt x="424" y="98"/>
                    </a:lnTo>
                    <a:lnTo>
                      <a:pt x="419" y="94"/>
                    </a:lnTo>
                    <a:lnTo>
                      <a:pt x="413" y="90"/>
                    </a:lnTo>
                    <a:lnTo>
                      <a:pt x="402" y="86"/>
                    </a:lnTo>
                    <a:lnTo>
                      <a:pt x="383" y="84"/>
                    </a:lnTo>
                    <a:lnTo>
                      <a:pt x="374" y="79"/>
                    </a:lnTo>
                    <a:lnTo>
                      <a:pt x="364" y="76"/>
                    </a:lnTo>
                    <a:lnTo>
                      <a:pt x="356" y="71"/>
                    </a:lnTo>
                    <a:lnTo>
                      <a:pt x="352" y="68"/>
                    </a:lnTo>
                    <a:lnTo>
                      <a:pt x="346" y="63"/>
                    </a:lnTo>
                    <a:lnTo>
                      <a:pt x="340" y="60"/>
                    </a:lnTo>
                    <a:lnTo>
                      <a:pt x="333" y="55"/>
                    </a:lnTo>
                    <a:lnTo>
                      <a:pt x="328" y="50"/>
                    </a:lnTo>
                    <a:lnTo>
                      <a:pt x="328" y="47"/>
                    </a:lnTo>
                    <a:lnTo>
                      <a:pt x="328" y="42"/>
                    </a:lnTo>
                    <a:lnTo>
                      <a:pt x="328" y="38"/>
                    </a:lnTo>
                    <a:lnTo>
                      <a:pt x="328" y="34"/>
                    </a:lnTo>
                    <a:lnTo>
                      <a:pt x="328" y="30"/>
                    </a:lnTo>
                    <a:lnTo>
                      <a:pt x="328" y="25"/>
                    </a:lnTo>
                    <a:lnTo>
                      <a:pt x="329" y="20"/>
                    </a:lnTo>
                    <a:lnTo>
                      <a:pt x="329" y="17"/>
                    </a:lnTo>
                    <a:lnTo>
                      <a:pt x="329" y="12"/>
                    </a:lnTo>
                    <a:lnTo>
                      <a:pt x="330" y="8"/>
                    </a:lnTo>
                    <a:lnTo>
                      <a:pt x="331" y="3"/>
                    </a:lnTo>
                    <a:lnTo>
                      <a:pt x="331" y="0"/>
                    </a:lnTo>
                    <a:lnTo>
                      <a:pt x="646" y="0"/>
                    </a:lnTo>
                    <a:close/>
                    <a:moveTo>
                      <a:pt x="4925" y="1270"/>
                    </a:moveTo>
                    <a:lnTo>
                      <a:pt x="4932" y="1266"/>
                    </a:lnTo>
                    <a:lnTo>
                      <a:pt x="4939" y="1263"/>
                    </a:lnTo>
                    <a:lnTo>
                      <a:pt x="4948" y="1261"/>
                    </a:lnTo>
                    <a:lnTo>
                      <a:pt x="4957" y="1257"/>
                    </a:lnTo>
                    <a:lnTo>
                      <a:pt x="4966" y="1254"/>
                    </a:lnTo>
                    <a:lnTo>
                      <a:pt x="4974" y="1251"/>
                    </a:lnTo>
                    <a:lnTo>
                      <a:pt x="4983" y="1248"/>
                    </a:lnTo>
                    <a:lnTo>
                      <a:pt x="4989" y="1244"/>
                    </a:lnTo>
                    <a:lnTo>
                      <a:pt x="4995" y="1241"/>
                    </a:lnTo>
                    <a:lnTo>
                      <a:pt x="5001" y="1238"/>
                    </a:lnTo>
                    <a:lnTo>
                      <a:pt x="5006" y="1234"/>
                    </a:lnTo>
                    <a:lnTo>
                      <a:pt x="5006" y="1231"/>
                    </a:lnTo>
                    <a:lnTo>
                      <a:pt x="5007" y="1227"/>
                    </a:lnTo>
                    <a:lnTo>
                      <a:pt x="5008" y="1224"/>
                    </a:lnTo>
                    <a:lnTo>
                      <a:pt x="5009" y="1220"/>
                    </a:lnTo>
                    <a:lnTo>
                      <a:pt x="5009" y="1216"/>
                    </a:lnTo>
                    <a:lnTo>
                      <a:pt x="5010" y="1212"/>
                    </a:lnTo>
                    <a:lnTo>
                      <a:pt x="5011" y="1209"/>
                    </a:lnTo>
                    <a:lnTo>
                      <a:pt x="5012" y="1205"/>
                    </a:lnTo>
                    <a:lnTo>
                      <a:pt x="5012" y="1202"/>
                    </a:lnTo>
                    <a:lnTo>
                      <a:pt x="5014" y="1198"/>
                    </a:lnTo>
                    <a:lnTo>
                      <a:pt x="5015" y="1195"/>
                    </a:lnTo>
                    <a:lnTo>
                      <a:pt x="5016" y="1191"/>
                    </a:lnTo>
                    <a:lnTo>
                      <a:pt x="5017" y="1188"/>
                    </a:lnTo>
                    <a:lnTo>
                      <a:pt x="5018" y="1185"/>
                    </a:lnTo>
                    <a:lnTo>
                      <a:pt x="5021" y="1181"/>
                    </a:lnTo>
                    <a:lnTo>
                      <a:pt x="5022" y="1176"/>
                    </a:lnTo>
                    <a:lnTo>
                      <a:pt x="5024" y="1173"/>
                    </a:lnTo>
                    <a:lnTo>
                      <a:pt x="5025" y="1170"/>
                    </a:lnTo>
                    <a:lnTo>
                      <a:pt x="5027" y="1166"/>
                    </a:lnTo>
                    <a:lnTo>
                      <a:pt x="5029" y="1163"/>
                    </a:lnTo>
                    <a:lnTo>
                      <a:pt x="5031" y="1159"/>
                    </a:lnTo>
                    <a:lnTo>
                      <a:pt x="5032" y="1156"/>
                    </a:lnTo>
                    <a:lnTo>
                      <a:pt x="5033" y="1152"/>
                    </a:lnTo>
                    <a:lnTo>
                      <a:pt x="5036" y="1149"/>
                    </a:lnTo>
                    <a:lnTo>
                      <a:pt x="5037" y="1145"/>
                    </a:lnTo>
                    <a:lnTo>
                      <a:pt x="5039" y="1142"/>
                    </a:lnTo>
                    <a:lnTo>
                      <a:pt x="5041" y="1138"/>
                    </a:lnTo>
                    <a:lnTo>
                      <a:pt x="5044" y="1135"/>
                    </a:lnTo>
                    <a:lnTo>
                      <a:pt x="5046" y="1130"/>
                    </a:lnTo>
                    <a:lnTo>
                      <a:pt x="5048" y="1127"/>
                    </a:lnTo>
                    <a:lnTo>
                      <a:pt x="5050" y="1123"/>
                    </a:lnTo>
                    <a:lnTo>
                      <a:pt x="5053" y="1120"/>
                    </a:lnTo>
                    <a:lnTo>
                      <a:pt x="5056" y="1117"/>
                    </a:lnTo>
                    <a:lnTo>
                      <a:pt x="5059" y="1113"/>
                    </a:lnTo>
                    <a:lnTo>
                      <a:pt x="5061" y="1110"/>
                    </a:lnTo>
                    <a:lnTo>
                      <a:pt x="5063" y="1106"/>
                    </a:lnTo>
                    <a:lnTo>
                      <a:pt x="5065" y="1103"/>
                    </a:lnTo>
                    <a:lnTo>
                      <a:pt x="5068" y="1099"/>
                    </a:lnTo>
                    <a:lnTo>
                      <a:pt x="5070" y="1096"/>
                    </a:lnTo>
                    <a:lnTo>
                      <a:pt x="5072" y="1092"/>
                    </a:lnTo>
                    <a:lnTo>
                      <a:pt x="5075" y="1089"/>
                    </a:lnTo>
                    <a:lnTo>
                      <a:pt x="5078" y="1085"/>
                    </a:lnTo>
                    <a:lnTo>
                      <a:pt x="5080" y="1081"/>
                    </a:lnTo>
                    <a:lnTo>
                      <a:pt x="5083" y="1077"/>
                    </a:lnTo>
                    <a:lnTo>
                      <a:pt x="5085" y="1074"/>
                    </a:lnTo>
                    <a:lnTo>
                      <a:pt x="5089" y="1070"/>
                    </a:lnTo>
                    <a:lnTo>
                      <a:pt x="5091" y="1067"/>
                    </a:lnTo>
                    <a:lnTo>
                      <a:pt x="5093" y="1064"/>
                    </a:lnTo>
                    <a:lnTo>
                      <a:pt x="5097" y="1060"/>
                    </a:lnTo>
                    <a:lnTo>
                      <a:pt x="5099" y="1057"/>
                    </a:lnTo>
                    <a:lnTo>
                      <a:pt x="5101" y="1053"/>
                    </a:lnTo>
                    <a:lnTo>
                      <a:pt x="5105" y="1050"/>
                    </a:lnTo>
                    <a:lnTo>
                      <a:pt x="5107" y="1046"/>
                    </a:lnTo>
                    <a:lnTo>
                      <a:pt x="5109" y="1043"/>
                    </a:lnTo>
                    <a:lnTo>
                      <a:pt x="5112" y="1039"/>
                    </a:lnTo>
                    <a:lnTo>
                      <a:pt x="5114" y="1036"/>
                    </a:lnTo>
                    <a:lnTo>
                      <a:pt x="5116" y="1032"/>
                    </a:lnTo>
                    <a:lnTo>
                      <a:pt x="5118" y="1028"/>
                    </a:lnTo>
                    <a:lnTo>
                      <a:pt x="5121" y="1024"/>
                    </a:lnTo>
                    <a:lnTo>
                      <a:pt x="5123" y="1021"/>
                    </a:lnTo>
                    <a:lnTo>
                      <a:pt x="5125" y="1017"/>
                    </a:lnTo>
                    <a:lnTo>
                      <a:pt x="5128" y="1014"/>
                    </a:lnTo>
                    <a:lnTo>
                      <a:pt x="5129" y="1010"/>
                    </a:lnTo>
                    <a:lnTo>
                      <a:pt x="5131" y="1007"/>
                    </a:lnTo>
                    <a:lnTo>
                      <a:pt x="5133" y="1004"/>
                    </a:lnTo>
                    <a:lnTo>
                      <a:pt x="5135" y="1000"/>
                    </a:lnTo>
                    <a:lnTo>
                      <a:pt x="5137" y="997"/>
                    </a:lnTo>
                    <a:lnTo>
                      <a:pt x="5138" y="993"/>
                    </a:lnTo>
                    <a:lnTo>
                      <a:pt x="5140" y="990"/>
                    </a:lnTo>
                    <a:lnTo>
                      <a:pt x="5142" y="986"/>
                    </a:lnTo>
                    <a:lnTo>
                      <a:pt x="5144" y="982"/>
                    </a:lnTo>
                    <a:lnTo>
                      <a:pt x="5146" y="978"/>
                    </a:lnTo>
                    <a:lnTo>
                      <a:pt x="5147" y="975"/>
                    </a:lnTo>
                    <a:lnTo>
                      <a:pt x="5150" y="971"/>
                    </a:lnTo>
                    <a:lnTo>
                      <a:pt x="5152" y="968"/>
                    </a:lnTo>
                    <a:lnTo>
                      <a:pt x="5154" y="964"/>
                    </a:lnTo>
                    <a:lnTo>
                      <a:pt x="5155" y="961"/>
                    </a:lnTo>
                    <a:lnTo>
                      <a:pt x="5158" y="957"/>
                    </a:lnTo>
                    <a:lnTo>
                      <a:pt x="5159" y="954"/>
                    </a:lnTo>
                    <a:lnTo>
                      <a:pt x="5160" y="951"/>
                    </a:lnTo>
                    <a:lnTo>
                      <a:pt x="5162" y="947"/>
                    </a:lnTo>
                    <a:lnTo>
                      <a:pt x="5163" y="944"/>
                    </a:lnTo>
                    <a:lnTo>
                      <a:pt x="5165" y="940"/>
                    </a:lnTo>
                    <a:lnTo>
                      <a:pt x="5166" y="936"/>
                    </a:lnTo>
                    <a:lnTo>
                      <a:pt x="5167" y="932"/>
                    </a:lnTo>
                    <a:lnTo>
                      <a:pt x="5168" y="929"/>
                    </a:lnTo>
                    <a:lnTo>
                      <a:pt x="5169" y="925"/>
                    </a:lnTo>
                    <a:lnTo>
                      <a:pt x="5170" y="922"/>
                    </a:lnTo>
                    <a:lnTo>
                      <a:pt x="5171" y="918"/>
                    </a:lnTo>
                    <a:lnTo>
                      <a:pt x="5173" y="915"/>
                    </a:lnTo>
                    <a:lnTo>
                      <a:pt x="5174" y="911"/>
                    </a:lnTo>
                    <a:lnTo>
                      <a:pt x="5176" y="908"/>
                    </a:lnTo>
                    <a:lnTo>
                      <a:pt x="5178" y="904"/>
                    </a:lnTo>
                    <a:lnTo>
                      <a:pt x="5180" y="901"/>
                    </a:lnTo>
                    <a:lnTo>
                      <a:pt x="5182" y="898"/>
                    </a:lnTo>
                    <a:lnTo>
                      <a:pt x="5184" y="893"/>
                    </a:lnTo>
                    <a:lnTo>
                      <a:pt x="5189" y="889"/>
                    </a:lnTo>
                    <a:lnTo>
                      <a:pt x="5193" y="886"/>
                    </a:lnTo>
                    <a:lnTo>
                      <a:pt x="5197" y="883"/>
                    </a:lnTo>
                    <a:lnTo>
                      <a:pt x="5201" y="879"/>
                    </a:lnTo>
                    <a:lnTo>
                      <a:pt x="5205" y="876"/>
                    </a:lnTo>
                    <a:lnTo>
                      <a:pt x="5208" y="872"/>
                    </a:lnTo>
                    <a:lnTo>
                      <a:pt x="5212" y="869"/>
                    </a:lnTo>
                    <a:lnTo>
                      <a:pt x="5215" y="865"/>
                    </a:lnTo>
                    <a:lnTo>
                      <a:pt x="5219" y="862"/>
                    </a:lnTo>
                    <a:lnTo>
                      <a:pt x="5222" y="858"/>
                    </a:lnTo>
                    <a:lnTo>
                      <a:pt x="5224" y="855"/>
                    </a:lnTo>
                    <a:lnTo>
                      <a:pt x="5227" y="851"/>
                    </a:lnTo>
                    <a:lnTo>
                      <a:pt x="5230" y="848"/>
                    </a:lnTo>
                    <a:lnTo>
                      <a:pt x="5233" y="845"/>
                    </a:lnTo>
                    <a:lnTo>
                      <a:pt x="5235" y="841"/>
                    </a:lnTo>
                    <a:lnTo>
                      <a:pt x="5237" y="838"/>
                    </a:lnTo>
                    <a:lnTo>
                      <a:pt x="5239" y="834"/>
                    </a:lnTo>
                    <a:lnTo>
                      <a:pt x="5242" y="831"/>
                    </a:lnTo>
                    <a:lnTo>
                      <a:pt x="5244" y="827"/>
                    </a:lnTo>
                    <a:lnTo>
                      <a:pt x="5246" y="823"/>
                    </a:lnTo>
                    <a:lnTo>
                      <a:pt x="5248" y="819"/>
                    </a:lnTo>
                    <a:lnTo>
                      <a:pt x="5249" y="816"/>
                    </a:lnTo>
                    <a:lnTo>
                      <a:pt x="5251" y="812"/>
                    </a:lnTo>
                    <a:lnTo>
                      <a:pt x="5252" y="809"/>
                    </a:lnTo>
                    <a:lnTo>
                      <a:pt x="5253" y="805"/>
                    </a:lnTo>
                    <a:lnTo>
                      <a:pt x="5254" y="802"/>
                    </a:lnTo>
                    <a:lnTo>
                      <a:pt x="5256" y="798"/>
                    </a:lnTo>
                    <a:lnTo>
                      <a:pt x="5257" y="795"/>
                    </a:lnTo>
                    <a:lnTo>
                      <a:pt x="5258" y="792"/>
                    </a:lnTo>
                    <a:lnTo>
                      <a:pt x="5259" y="788"/>
                    </a:lnTo>
                    <a:lnTo>
                      <a:pt x="5259" y="783"/>
                    </a:lnTo>
                    <a:lnTo>
                      <a:pt x="5260" y="780"/>
                    </a:lnTo>
                    <a:lnTo>
                      <a:pt x="5260" y="777"/>
                    </a:lnTo>
                    <a:lnTo>
                      <a:pt x="5261" y="773"/>
                    </a:lnTo>
                    <a:lnTo>
                      <a:pt x="5261" y="770"/>
                    </a:lnTo>
                    <a:lnTo>
                      <a:pt x="5263" y="766"/>
                    </a:lnTo>
                    <a:lnTo>
                      <a:pt x="5263" y="763"/>
                    </a:lnTo>
                    <a:lnTo>
                      <a:pt x="5263" y="759"/>
                    </a:lnTo>
                    <a:lnTo>
                      <a:pt x="5263" y="756"/>
                    </a:lnTo>
                    <a:lnTo>
                      <a:pt x="5263" y="752"/>
                    </a:lnTo>
                    <a:lnTo>
                      <a:pt x="5263" y="749"/>
                    </a:lnTo>
                    <a:lnTo>
                      <a:pt x="5263" y="744"/>
                    </a:lnTo>
                    <a:lnTo>
                      <a:pt x="5263" y="741"/>
                    </a:lnTo>
                    <a:lnTo>
                      <a:pt x="5263" y="737"/>
                    </a:lnTo>
                    <a:lnTo>
                      <a:pt x="5264" y="734"/>
                    </a:lnTo>
                    <a:lnTo>
                      <a:pt x="5264" y="730"/>
                    </a:lnTo>
                    <a:lnTo>
                      <a:pt x="5265" y="727"/>
                    </a:lnTo>
                    <a:lnTo>
                      <a:pt x="5266" y="724"/>
                    </a:lnTo>
                    <a:lnTo>
                      <a:pt x="5267" y="720"/>
                    </a:lnTo>
                    <a:lnTo>
                      <a:pt x="5268" y="717"/>
                    </a:lnTo>
                    <a:lnTo>
                      <a:pt x="5271" y="713"/>
                    </a:lnTo>
                    <a:lnTo>
                      <a:pt x="5274" y="710"/>
                    </a:lnTo>
                    <a:lnTo>
                      <a:pt x="5276" y="706"/>
                    </a:lnTo>
                    <a:lnTo>
                      <a:pt x="5279" y="702"/>
                    </a:lnTo>
                    <a:lnTo>
                      <a:pt x="5281" y="698"/>
                    </a:lnTo>
                    <a:lnTo>
                      <a:pt x="5283" y="695"/>
                    </a:lnTo>
                    <a:lnTo>
                      <a:pt x="5287" y="691"/>
                    </a:lnTo>
                    <a:lnTo>
                      <a:pt x="5289" y="688"/>
                    </a:lnTo>
                    <a:lnTo>
                      <a:pt x="5292" y="684"/>
                    </a:lnTo>
                    <a:lnTo>
                      <a:pt x="5295" y="681"/>
                    </a:lnTo>
                    <a:lnTo>
                      <a:pt x="5298" y="677"/>
                    </a:lnTo>
                    <a:lnTo>
                      <a:pt x="5302" y="674"/>
                    </a:lnTo>
                    <a:lnTo>
                      <a:pt x="5306" y="670"/>
                    </a:lnTo>
                    <a:lnTo>
                      <a:pt x="5310" y="667"/>
                    </a:lnTo>
                    <a:lnTo>
                      <a:pt x="5314" y="664"/>
                    </a:lnTo>
                    <a:lnTo>
                      <a:pt x="5318" y="660"/>
                    </a:lnTo>
                    <a:lnTo>
                      <a:pt x="5325" y="657"/>
                    </a:lnTo>
                    <a:lnTo>
                      <a:pt x="5337" y="654"/>
                    </a:lnTo>
                    <a:lnTo>
                      <a:pt x="5356" y="654"/>
                    </a:lnTo>
                    <a:lnTo>
                      <a:pt x="5370" y="657"/>
                    </a:lnTo>
                    <a:lnTo>
                      <a:pt x="5381" y="659"/>
                    </a:lnTo>
                    <a:lnTo>
                      <a:pt x="5393" y="662"/>
                    </a:lnTo>
                    <a:lnTo>
                      <a:pt x="5401" y="666"/>
                    </a:lnTo>
                    <a:lnTo>
                      <a:pt x="5410" y="669"/>
                    </a:lnTo>
                    <a:lnTo>
                      <a:pt x="5417" y="672"/>
                    </a:lnTo>
                    <a:lnTo>
                      <a:pt x="5425" y="675"/>
                    </a:lnTo>
                    <a:lnTo>
                      <a:pt x="5431" y="679"/>
                    </a:lnTo>
                    <a:lnTo>
                      <a:pt x="5436" y="682"/>
                    </a:lnTo>
                    <a:lnTo>
                      <a:pt x="5441" y="685"/>
                    </a:lnTo>
                    <a:lnTo>
                      <a:pt x="5446" y="689"/>
                    </a:lnTo>
                    <a:lnTo>
                      <a:pt x="5451" y="692"/>
                    </a:lnTo>
                    <a:lnTo>
                      <a:pt x="5457" y="696"/>
                    </a:lnTo>
                    <a:lnTo>
                      <a:pt x="5462" y="699"/>
                    </a:lnTo>
                    <a:lnTo>
                      <a:pt x="5468" y="703"/>
                    </a:lnTo>
                    <a:lnTo>
                      <a:pt x="5472" y="706"/>
                    </a:lnTo>
                    <a:lnTo>
                      <a:pt x="5478" y="710"/>
                    </a:lnTo>
                    <a:lnTo>
                      <a:pt x="5484" y="713"/>
                    </a:lnTo>
                    <a:lnTo>
                      <a:pt x="5488" y="717"/>
                    </a:lnTo>
                    <a:lnTo>
                      <a:pt x="5493" y="720"/>
                    </a:lnTo>
                    <a:lnTo>
                      <a:pt x="5499" y="724"/>
                    </a:lnTo>
                    <a:lnTo>
                      <a:pt x="5503" y="727"/>
                    </a:lnTo>
                    <a:lnTo>
                      <a:pt x="5509" y="730"/>
                    </a:lnTo>
                    <a:lnTo>
                      <a:pt x="5515" y="734"/>
                    </a:lnTo>
                    <a:lnTo>
                      <a:pt x="5521" y="737"/>
                    </a:lnTo>
                    <a:lnTo>
                      <a:pt x="5526" y="741"/>
                    </a:lnTo>
                    <a:lnTo>
                      <a:pt x="5532" y="744"/>
                    </a:lnTo>
                    <a:lnTo>
                      <a:pt x="5538" y="748"/>
                    </a:lnTo>
                    <a:lnTo>
                      <a:pt x="5544" y="751"/>
                    </a:lnTo>
                    <a:lnTo>
                      <a:pt x="5549" y="755"/>
                    </a:lnTo>
                    <a:lnTo>
                      <a:pt x="5555" y="758"/>
                    </a:lnTo>
                    <a:lnTo>
                      <a:pt x="5561" y="760"/>
                    </a:lnTo>
                    <a:lnTo>
                      <a:pt x="5566" y="764"/>
                    </a:lnTo>
                    <a:lnTo>
                      <a:pt x="5571" y="767"/>
                    </a:lnTo>
                    <a:lnTo>
                      <a:pt x="5577" y="771"/>
                    </a:lnTo>
                    <a:lnTo>
                      <a:pt x="5583" y="774"/>
                    </a:lnTo>
                    <a:lnTo>
                      <a:pt x="5589" y="778"/>
                    </a:lnTo>
                    <a:lnTo>
                      <a:pt x="5594" y="781"/>
                    </a:lnTo>
                    <a:lnTo>
                      <a:pt x="5601" y="785"/>
                    </a:lnTo>
                    <a:lnTo>
                      <a:pt x="5608" y="788"/>
                    </a:lnTo>
                    <a:lnTo>
                      <a:pt x="5617" y="792"/>
                    </a:lnTo>
                    <a:lnTo>
                      <a:pt x="5627" y="794"/>
                    </a:lnTo>
                    <a:lnTo>
                      <a:pt x="5638" y="797"/>
                    </a:lnTo>
                    <a:lnTo>
                      <a:pt x="5653" y="798"/>
                    </a:lnTo>
                    <a:lnTo>
                      <a:pt x="5665" y="795"/>
                    </a:lnTo>
                    <a:lnTo>
                      <a:pt x="5678" y="793"/>
                    </a:lnTo>
                    <a:lnTo>
                      <a:pt x="5692" y="790"/>
                    </a:lnTo>
                    <a:lnTo>
                      <a:pt x="5708" y="788"/>
                    </a:lnTo>
                    <a:lnTo>
                      <a:pt x="5726" y="787"/>
                    </a:lnTo>
                    <a:lnTo>
                      <a:pt x="5745" y="787"/>
                    </a:lnTo>
                    <a:lnTo>
                      <a:pt x="5765" y="787"/>
                    </a:lnTo>
                    <a:lnTo>
                      <a:pt x="5783" y="788"/>
                    </a:lnTo>
                    <a:lnTo>
                      <a:pt x="5801" y="789"/>
                    </a:lnTo>
                    <a:lnTo>
                      <a:pt x="5818" y="792"/>
                    </a:lnTo>
                    <a:lnTo>
                      <a:pt x="5834" y="793"/>
                    </a:lnTo>
                    <a:lnTo>
                      <a:pt x="5848" y="796"/>
                    </a:lnTo>
                    <a:lnTo>
                      <a:pt x="5860" y="798"/>
                    </a:lnTo>
                    <a:lnTo>
                      <a:pt x="5873" y="801"/>
                    </a:lnTo>
                    <a:lnTo>
                      <a:pt x="5886" y="804"/>
                    </a:lnTo>
                    <a:lnTo>
                      <a:pt x="5901" y="805"/>
                    </a:lnTo>
                    <a:lnTo>
                      <a:pt x="5917" y="808"/>
                    </a:lnTo>
                    <a:lnTo>
                      <a:pt x="5930" y="810"/>
                    </a:lnTo>
                    <a:lnTo>
                      <a:pt x="5948" y="811"/>
                    </a:lnTo>
                    <a:lnTo>
                      <a:pt x="5961" y="815"/>
                    </a:lnTo>
                    <a:lnTo>
                      <a:pt x="5971" y="817"/>
                    </a:lnTo>
                    <a:lnTo>
                      <a:pt x="5983" y="820"/>
                    </a:lnTo>
                    <a:lnTo>
                      <a:pt x="5995" y="823"/>
                    </a:lnTo>
                    <a:lnTo>
                      <a:pt x="6007" y="825"/>
                    </a:lnTo>
                    <a:lnTo>
                      <a:pt x="6020" y="828"/>
                    </a:lnTo>
                    <a:lnTo>
                      <a:pt x="6032" y="831"/>
                    </a:lnTo>
                    <a:lnTo>
                      <a:pt x="6046" y="833"/>
                    </a:lnTo>
                    <a:lnTo>
                      <a:pt x="6060" y="836"/>
                    </a:lnTo>
                    <a:lnTo>
                      <a:pt x="6076" y="838"/>
                    </a:lnTo>
                    <a:lnTo>
                      <a:pt x="6091" y="840"/>
                    </a:lnTo>
                    <a:lnTo>
                      <a:pt x="6105" y="842"/>
                    </a:lnTo>
                    <a:lnTo>
                      <a:pt x="6121" y="845"/>
                    </a:lnTo>
                    <a:lnTo>
                      <a:pt x="6135" y="847"/>
                    </a:lnTo>
                    <a:lnTo>
                      <a:pt x="6147" y="849"/>
                    </a:lnTo>
                    <a:lnTo>
                      <a:pt x="6160" y="853"/>
                    </a:lnTo>
                    <a:lnTo>
                      <a:pt x="6172" y="855"/>
                    </a:lnTo>
                    <a:lnTo>
                      <a:pt x="6181" y="858"/>
                    </a:lnTo>
                    <a:lnTo>
                      <a:pt x="6192" y="861"/>
                    </a:lnTo>
                    <a:lnTo>
                      <a:pt x="6207" y="863"/>
                    </a:lnTo>
                    <a:lnTo>
                      <a:pt x="6221" y="865"/>
                    </a:lnTo>
                    <a:lnTo>
                      <a:pt x="6236" y="868"/>
                    </a:lnTo>
                    <a:lnTo>
                      <a:pt x="6253" y="870"/>
                    </a:lnTo>
                    <a:lnTo>
                      <a:pt x="6272" y="870"/>
                    </a:lnTo>
                    <a:lnTo>
                      <a:pt x="6287" y="872"/>
                    </a:lnTo>
                    <a:lnTo>
                      <a:pt x="6302" y="874"/>
                    </a:lnTo>
                    <a:lnTo>
                      <a:pt x="6318" y="877"/>
                    </a:lnTo>
                    <a:lnTo>
                      <a:pt x="6334" y="879"/>
                    </a:lnTo>
                    <a:lnTo>
                      <a:pt x="6348" y="879"/>
                    </a:lnTo>
                    <a:lnTo>
                      <a:pt x="6358" y="876"/>
                    </a:lnTo>
                    <a:lnTo>
                      <a:pt x="6367" y="872"/>
                    </a:lnTo>
                    <a:lnTo>
                      <a:pt x="6376" y="869"/>
                    </a:lnTo>
                    <a:lnTo>
                      <a:pt x="6389" y="868"/>
                    </a:lnTo>
                    <a:lnTo>
                      <a:pt x="6402" y="870"/>
                    </a:lnTo>
                    <a:lnTo>
                      <a:pt x="6410" y="873"/>
                    </a:lnTo>
                    <a:lnTo>
                      <a:pt x="6418" y="877"/>
                    </a:lnTo>
                    <a:lnTo>
                      <a:pt x="6426" y="880"/>
                    </a:lnTo>
                    <a:lnTo>
                      <a:pt x="6433" y="883"/>
                    </a:lnTo>
                    <a:lnTo>
                      <a:pt x="6441" y="886"/>
                    </a:lnTo>
                    <a:lnTo>
                      <a:pt x="6448" y="889"/>
                    </a:lnTo>
                    <a:lnTo>
                      <a:pt x="6448" y="1270"/>
                    </a:lnTo>
                    <a:lnTo>
                      <a:pt x="4925" y="1270"/>
                    </a:lnTo>
                    <a:close/>
                    <a:moveTo>
                      <a:pt x="714" y="894"/>
                    </a:moveTo>
                    <a:lnTo>
                      <a:pt x="714" y="893"/>
                    </a:lnTo>
                    <a:lnTo>
                      <a:pt x="714" y="892"/>
                    </a:lnTo>
                    <a:lnTo>
                      <a:pt x="714" y="891"/>
                    </a:lnTo>
                    <a:lnTo>
                      <a:pt x="712" y="892"/>
                    </a:lnTo>
                    <a:lnTo>
                      <a:pt x="712" y="893"/>
                    </a:lnTo>
                    <a:lnTo>
                      <a:pt x="711" y="894"/>
                    </a:lnTo>
                    <a:lnTo>
                      <a:pt x="712" y="895"/>
                    </a:lnTo>
                    <a:lnTo>
                      <a:pt x="714" y="895"/>
                    </a:lnTo>
                    <a:lnTo>
                      <a:pt x="714" y="894"/>
                    </a:lnTo>
                    <a:close/>
                    <a:moveTo>
                      <a:pt x="473" y="483"/>
                    </a:moveTo>
                    <a:lnTo>
                      <a:pt x="472" y="478"/>
                    </a:lnTo>
                    <a:lnTo>
                      <a:pt x="472" y="473"/>
                    </a:lnTo>
                    <a:lnTo>
                      <a:pt x="470" y="469"/>
                    </a:lnTo>
                    <a:lnTo>
                      <a:pt x="470" y="465"/>
                    </a:lnTo>
                    <a:lnTo>
                      <a:pt x="470" y="469"/>
                    </a:lnTo>
                    <a:lnTo>
                      <a:pt x="469" y="473"/>
                    </a:lnTo>
                    <a:lnTo>
                      <a:pt x="469" y="477"/>
                    </a:lnTo>
                    <a:lnTo>
                      <a:pt x="469" y="481"/>
                    </a:lnTo>
                    <a:lnTo>
                      <a:pt x="473" y="483"/>
                    </a:lnTo>
                    <a:close/>
                    <a:moveTo>
                      <a:pt x="464" y="447"/>
                    </a:moveTo>
                    <a:lnTo>
                      <a:pt x="458" y="446"/>
                    </a:lnTo>
                    <a:lnTo>
                      <a:pt x="453" y="443"/>
                    </a:lnTo>
                    <a:lnTo>
                      <a:pt x="445" y="445"/>
                    </a:lnTo>
                    <a:lnTo>
                      <a:pt x="438" y="447"/>
                    </a:lnTo>
                    <a:lnTo>
                      <a:pt x="436" y="448"/>
                    </a:lnTo>
                    <a:lnTo>
                      <a:pt x="436" y="450"/>
                    </a:lnTo>
                    <a:lnTo>
                      <a:pt x="436" y="452"/>
                    </a:lnTo>
                    <a:lnTo>
                      <a:pt x="436" y="454"/>
                    </a:lnTo>
                    <a:lnTo>
                      <a:pt x="440" y="452"/>
                    </a:lnTo>
                    <a:lnTo>
                      <a:pt x="444" y="450"/>
                    </a:lnTo>
                    <a:lnTo>
                      <a:pt x="449" y="448"/>
                    </a:lnTo>
                    <a:lnTo>
                      <a:pt x="453" y="447"/>
                    </a:lnTo>
                    <a:lnTo>
                      <a:pt x="464" y="447"/>
                    </a:lnTo>
                    <a:close/>
                    <a:moveTo>
                      <a:pt x="470" y="428"/>
                    </a:moveTo>
                    <a:lnTo>
                      <a:pt x="470" y="425"/>
                    </a:lnTo>
                    <a:lnTo>
                      <a:pt x="470" y="420"/>
                    </a:lnTo>
                    <a:lnTo>
                      <a:pt x="470" y="416"/>
                    </a:lnTo>
                    <a:lnTo>
                      <a:pt x="470" y="411"/>
                    </a:lnTo>
                    <a:lnTo>
                      <a:pt x="469" y="416"/>
                    </a:lnTo>
                    <a:lnTo>
                      <a:pt x="468" y="420"/>
                    </a:lnTo>
                    <a:lnTo>
                      <a:pt x="468" y="424"/>
                    </a:lnTo>
                    <a:lnTo>
                      <a:pt x="467" y="428"/>
                    </a:lnTo>
                    <a:lnTo>
                      <a:pt x="468" y="433"/>
                    </a:lnTo>
                    <a:lnTo>
                      <a:pt x="469" y="438"/>
                    </a:lnTo>
                    <a:lnTo>
                      <a:pt x="470" y="438"/>
                    </a:lnTo>
                    <a:lnTo>
                      <a:pt x="470" y="433"/>
                    </a:lnTo>
                    <a:lnTo>
                      <a:pt x="470" y="428"/>
                    </a:lnTo>
                    <a:close/>
                    <a:moveTo>
                      <a:pt x="415" y="393"/>
                    </a:moveTo>
                    <a:lnTo>
                      <a:pt x="412" y="390"/>
                    </a:lnTo>
                    <a:lnTo>
                      <a:pt x="408" y="387"/>
                    </a:lnTo>
                    <a:lnTo>
                      <a:pt x="405" y="385"/>
                    </a:lnTo>
                    <a:lnTo>
                      <a:pt x="401" y="381"/>
                    </a:lnTo>
                    <a:lnTo>
                      <a:pt x="401" y="384"/>
                    </a:lnTo>
                    <a:lnTo>
                      <a:pt x="401" y="387"/>
                    </a:lnTo>
                    <a:lnTo>
                      <a:pt x="401" y="389"/>
                    </a:lnTo>
                    <a:lnTo>
                      <a:pt x="401" y="393"/>
                    </a:lnTo>
                    <a:lnTo>
                      <a:pt x="415" y="393"/>
                    </a:lnTo>
                    <a:close/>
                    <a:moveTo>
                      <a:pt x="436" y="393"/>
                    </a:moveTo>
                    <a:lnTo>
                      <a:pt x="436" y="389"/>
                    </a:lnTo>
                    <a:lnTo>
                      <a:pt x="436" y="386"/>
                    </a:lnTo>
                    <a:lnTo>
                      <a:pt x="436" y="381"/>
                    </a:lnTo>
                    <a:lnTo>
                      <a:pt x="437" y="378"/>
                    </a:lnTo>
                    <a:lnTo>
                      <a:pt x="440" y="373"/>
                    </a:lnTo>
                    <a:lnTo>
                      <a:pt x="447" y="370"/>
                    </a:lnTo>
                    <a:lnTo>
                      <a:pt x="453" y="366"/>
                    </a:lnTo>
                    <a:lnTo>
                      <a:pt x="453" y="363"/>
                    </a:lnTo>
                    <a:lnTo>
                      <a:pt x="453" y="358"/>
                    </a:lnTo>
                    <a:lnTo>
                      <a:pt x="453" y="355"/>
                    </a:lnTo>
                    <a:lnTo>
                      <a:pt x="453" y="351"/>
                    </a:lnTo>
                    <a:lnTo>
                      <a:pt x="453" y="347"/>
                    </a:lnTo>
                    <a:lnTo>
                      <a:pt x="453" y="343"/>
                    </a:lnTo>
                    <a:lnTo>
                      <a:pt x="451" y="340"/>
                    </a:lnTo>
                    <a:lnTo>
                      <a:pt x="429" y="340"/>
                    </a:lnTo>
                    <a:lnTo>
                      <a:pt x="424" y="343"/>
                    </a:lnTo>
                    <a:lnTo>
                      <a:pt x="423" y="347"/>
                    </a:lnTo>
                    <a:lnTo>
                      <a:pt x="421" y="351"/>
                    </a:lnTo>
                    <a:lnTo>
                      <a:pt x="417" y="354"/>
                    </a:lnTo>
                    <a:lnTo>
                      <a:pt x="407" y="350"/>
                    </a:lnTo>
                    <a:lnTo>
                      <a:pt x="401" y="349"/>
                    </a:lnTo>
                    <a:lnTo>
                      <a:pt x="401" y="352"/>
                    </a:lnTo>
                    <a:lnTo>
                      <a:pt x="401" y="357"/>
                    </a:lnTo>
                    <a:lnTo>
                      <a:pt x="401" y="360"/>
                    </a:lnTo>
                    <a:lnTo>
                      <a:pt x="401" y="365"/>
                    </a:lnTo>
                    <a:lnTo>
                      <a:pt x="406" y="369"/>
                    </a:lnTo>
                    <a:lnTo>
                      <a:pt x="412" y="372"/>
                    </a:lnTo>
                    <a:lnTo>
                      <a:pt x="417" y="377"/>
                    </a:lnTo>
                    <a:lnTo>
                      <a:pt x="419" y="380"/>
                    </a:lnTo>
                    <a:lnTo>
                      <a:pt x="420" y="384"/>
                    </a:lnTo>
                    <a:lnTo>
                      <a:pt x="421" y="388"/>
                    </a:lnTo>
                    <a:lnTo>
                      <a:pt x="422" y="392"/>
                    </a:lnTo>
                    <a:lnTo>
                      <a:pt x="436" y="393"/>
                    </a:lnTo>
                    <a:close/>
                    <a:moveTo>
                      <a:pt x="0" y="357"/>
                    </a:moveTo>
                    <a:lnTo>
                      <a:pt x="2" y="356"/>
                    </a:lnTo>
                    <a:lnTo>
                      <a:pt x="6" y="356"/>
                    </a:lnTo>
                    <a:lnTo>
                      <a:pt x="14" y="357"/>
                    </a:lnTo>
                    <a:lnTo>
                      <a:pt x="19" y="358"/>
                    </a:lnTo>
                    <a:lnTo>
                      <a:pt x="12" y="359"/>
                    </a:lnTo>
                    <a:lnTo>
                      <a:pt x="6" y="360"/>
                    </a:lnTo>
                    <a:lnTo>
                      <a:pt x="3" y="360"/>
                    </a:lnTo>
                    <a:lnTo>
                      <a:pt x="2" y="359"/>
                    </a:lnTo>
                    <a:lnTo>
                      <a:pt x="0" y="357"/>
                    </a:lnTo>
                    <a:close/>
                    <a:moveTo>
                      <a:pt x="2255" y="357"/>
                    </a:moveTo>
                    <a:lnTo>
                      <a:pt x="2255" y="357"/>
                    </a:lnTo>
                    <a:close/>
                    <a:moveTo>
                      <a:pt x="2327" y="357"/>
                    </a:moveTo>
                    <a:lnTo>
                      <a:pt x="2328" y="355"/>
                    </a:lnTo>
                    <a:lnTo>
                      <a:pt x="2329" y="351"/>
                    </a:lnTo>
                    <a:lnTo>
                      <a:pt x="2330" y="349"/>
                    </a:lnTo>
                    <a:lnTo>
                      <a:pt x="2331" y="345"/>
                    </a:lnTo>
                    <a:lnTo>
                      <a:pt x="2332" y="343"/>
                    </a:lnTo>
                    <a:lnTo>
                      <a:pt x="2334" y="340"/>
                    </a:lnTo>
                    <a:lnTo>
                      <a:pt x="2339" y="337"/>
                    </a:lnTo>
                    <a:lnTo>
                      <a:pt x="2351" y="336"/>
                    </a:lnTo>
                    <a:lnTo>
                      <a:pt x="2366" y="336"/>
                    </a:lnTo>
                    <a:lnTo>
                      <a:pt x="2381" y="337"/>
                    </a:lnTo>
                    <a:lnTo>
                      <a:pt x="2396" y="339"/>
                    </a:lnTo>
                    <a:lnTo>
                      <a:pt x="2411" y="340"/>
                    </a:lnTo>
                    <a:lnTo>
                      <a:pt x="2420" y="342"/>
                    </a:lnTo>
                    <a:lnTo>
                      <a:pt x="2426" y="344"/>
                    </a:lnTo>
                    <a:lnTo>
                      <a:pt x="2430" y="343"/>
                    </a:lnTo>
                    <a:lnTo>
                      <a:pt x="2434" y="340"/>
                    </a:lnTo>
                    <a:lnTo>
                      <a:pt x="2443" y="337"/>
                    </a:lnTo>
                    <a:lnTo>
                      <a:pt x="2456" y="336"/>
                    </a:lnTo>
                    <a:lnTo>
                      <a:pt x="2468" y="337"/>
                    </a:lnTo>
                    <a:lnTo>
                      <a:pt x="2479" y="340"/>
                    </a:lnTo>
                    <a:lnTo>
                      <a:pt x="2479" y="342"/>
                    </a:lnTo>
                    <a:lnTo>
                      <a:pt x="2475" y="345"/>
                    </a:lnTo>
                    <a:lnTo>
                      <a:pt x="2473" y="348"/>
                    </a:lnTo>
                    <a:lnTo>
                      <a:pt x="2471" y="351"/>
                    </a:lnTo>
                    <a:lnTo>
                      <a:pt x="2468" y="354"/>
                    </a:lnTo>
                    <a:lnTo>
                      <a:pt x="2466" y="357"/>
                    </a:lnTo>
                    <a:lnTo>
                      <a:pt x="2464" y="359"/>
                    </a:lnTo>
                    <a:lnTo>
                      <a:pt x="2457" y="363"/>
                    </a:lnTo>
                    <a:lnTo>
                      <a:pt x="2450" y="365"/>
                    </a:lnTo>
                    <a:lnTo>
                      <a:pt x="2440" y="367"/>
                    </a:lnTo>
                    <a:lnTo>
                      <a:pt x="2427" y="369"/>
                    </a:lnTo>
                    <a:lnTo>
                      <a:pt x="2419" y="372"/>
                    </a:lnTo>
                    <a:lnTo>
                      <a:pt x="2411" y="374"/>
                    </a:lnTo>
                    <a:lnTo>
                      <a:pt x="2406" y="371"/>
                    </a:lnTo>
                    <a:lnTo>
                      <a:pt x="2402" y="369"/>
                    </a:lnTo>
                    <a:lnTo>
                      <a:pt x="2397" y="365"/>
                    </a:lnTo>
                    <a:lnTo>
                      <a:pt x="2390" y="365"/>
                    </a:lnTo>
                    <a:lnTo>
                      <a:pt x="2382" y="367"/>
                    </a:lnTo>
                    <a:lnTo>
                      <a:pt x="2372" y="370"/>
                    </a:lnTo>
                    <a:lnTo>
                      <a:pt x="2358" y="371"/>
                    </a:lnTo>
                    <a:lnTo>
                      <a:pt x="2347" y="369"/>
                    </a:lnTo>
                    <a:lnTo>
                      <a:pt x="2340" y="366"/>
                    </a:lnTo>
                    <a:lnTo>
                      <a:pt x="2336" y="363"/>
                    </a:lnTo>
                    <a:lnTo>
                      <a:pt x="2331" y="360"/>
                    </a:lnTo>
                    <a:lnTo>
                      <a:pt x="2327" y="357"/>
                    </a:lnTo>
                    <a:close/>
                    <a:moveTo>
                      <a:pt x="369" y="321"/>
                    </a:moveTo>
                    <a:lnTo>
                      <a:pt x="382" y="321"/>
                    </a:lnTo>
                    <a:lnTo>
                      <a:pt x="394" y="321"/>
                    </a:lnTo>
                    <a:lnTo>
                      <a:pt x="405" y="321"/>
                    </a:lnTo>
                    <a:lnTo>
                      <a:pt x="414" y="319"/>
                    </a:lnTo>
                    <a:lnTo>
                      <a:pt x="420" y="318"/>
                    </a:lnTo>
                    <a:lnTo>
                      <a:pt x="420" y="316"/>
                    </a:lnTo>
                    <a:lnTo>
                      <a:pt x="421" y="313"/>
                    </a:lnTo>
                    <a:lnTo>
                      <a:pt x="421" y="311"/>
                    </a:lnTo>
                    <a:lnTo>
                      <a:pt x="422" y="309"/>
                    </a:lnTo>
                    <a:lnTo>
                      <a:pt x="423" y="306"/>
                    </a:lnTo>
                    <a:lnTo>
                      <a:pt x="423" y="304"/>
                    </a:lnTo>
                    <a:lnTo>
                      <a:pt x="419" y="302"/>
                    </a:lnTo>
                    <a:lnTo>
                      <a:pt x="409" y="301"/>
                    </a:lnTo>
                    <a:lnTo>
                      <a:pt x="399" y="299"/>
                    </a:lnTo>
                    <a:lnTo>
                      <a:pt x="387" y="301"/>
                    </a:lnTo>
                    <a:lnTo>
                      <a:pt x="377" y="299"/>
                    </a:lnTo>
                    <a:lnTo>
                      <a:pt x="368" y="298"/>
                    </a:lnTo>
                    <a:lnTo>
                      <a:pt x="356" y="298"/>
                    </a:lnTo>
                    <a:lnTo>
                      <a:pt x="348" y="299"/>
                    </a:lnTo>
                    <a:lnTo>
                      <a:pt x="347" y="302"/>
                    </a:lnTo>
                    <a:lnTo>
                      <a:pt x="347" y="304"/>
                    </a:lnTo>
                    <a:lnTo>
                      <a:pt x="349" y="306"/>
                    </a:lnTo>
                    <a:lnTo>
                      <a:pt x="353" y="309"/>
                    </a:lnTo>
                    <a:lnTo>
                      <a:pt x="355" y="311"/>
                    </a:lnTo>
                    <a:lnTo>
                      <a:pt x="358" y="313"/>
                    </a:lnTo>
                    <a:lnTo>
                      <a:pt x="360" y="316"/>
                    </a:lnTo>
                    <a:lnTo>
                      <a:pt x="362" y="318"/>
                    </a:lnTo>
                    <a:lnTo>
                      <a:pt x="364" y="320"/>
                    </a:lnTo>
                    <a:lnTo>
                      <a:pt x="369" y="321"/>
                    </a:lnTo>
                    <a:close/>
                    <a:moveTo>
                      <a:pt x="617" y="0"/>
                    </a:moveTo>
                    <a:lnTo>
                      <a:pt x="617" y="4"/>
                    </a:lnTo>
                    <a:lnTo>
                      <a:pt x="617" y="10"/>
                    </a:lnTo>
                    <a:lnTo>
                      <a:pt x="616" y="15"/>
                    </a:lnTo>
                    <a:lnTo>
                      <a:pt x="616" y="20"/>
                    </a:lnTo>
                    <a:lnTo>
                      <a:pt x="614" y="25"/>
                    </a:lnTo>
                    <a:lnTo>
                      <a:pt x="613" y="30"/>
                    </a:lnTo>
                    <a:lnTo>
                      <a:pt x="612" y="35"/>
                    </a:lnTo>
                    <a:lnTo>
                      <a:pt x="606" y="40"/>
                    </a:lnTo>
                    <a:lnTo>
                      <a:pt x="597" y="45"/>
                    </a:lnTo>
                    <a:lnTo>
                      <a:pt x="590" y="47"/>
                    </a:lnTo>
                    <a:lnTo>
                      <a:pt x="587" y="41"/>
                    </a:lnTo>
                    <a:lnTo>
                      <a:pt x="582" y="37"/>
                    </a:lnTo>
                    <a:lnTo>
                      <a:pt x="580" y="31"/>
                    </a:lnTo>
                    <a:lnTo>
                      <a:pt x="578" y="26"/>
                    </a:lnTo>
                    <a:lnTo>
                      <a:pt x="574" y="22"/>
                    </a:lnTo>
                    <a:lnTo>
                      <a:pt x="571" y="25"/>
                    </a:lnTo>
                    <a:lnTo>
                      <a:pt x="566" y="31"/>
                    </a:lnTo>
                    <a:lnTo>
                      <a:pt x="561" y="35"/>
                    </a:lnTo>
                    <a:lnTo>
                      <a:pt x="561" y="40"/>
                    </a:lnTo>
                    <a:lnTo>
                      <a:pt x="560" y="46"/>
                    </a:lnTo>
                    <a:lnTo>
                      <a:pt x="560" y="50"/>
                    </a:lnTo>
                    <a:lnTo>
                      <a:pt x="563" y="56"/>
                    </a:lnTo>
                    <a:lnTo>
                      <a:pt x="566" y="61"/>
                    </a:lnTo>
                    <a:lnTo>
                      <a:pt x="570" y="67"/>
                    </a:lnTo>
                    <a:lnTo>
                      <a:pt x="572" y="71"/>
                    </a:lnTo>
                    <a:lnTo>
                      <a:pt x="565" y="76"/>
                    </a:lnTo>
                    <a:lnTo>
                      <a:pt x="558" y="82"/>
                    </a:lnTo>
                    <a:lnTo>
                      <a:pt x="540" y="84"/>
                    </a:lnTo>
                    <a:lnTo>
                      <a:pt x="537" y="79"/>
                    </a:lnTo>
                    <a:lnTo>
                      <a:pt x="535" y="73"/>
                    </a:lnTo>
                    <a:lnTo>
                      <a:pt x="532" y="69"/>
                    </a:lnTo>
                    <a:lnTo>
                      <a:pt x="527" y="63"/>
                    </a:lnTo>
                    <a:lnTo>
                      <a:pt x="521" y="59"/>
                    </a:lnTo>
                    <a:lnTo>
                      <a:pt x="512" y="54"/>
                    </a:lnTo>
                    <a:lnTo>
                      <a:pt x="507" y="48"/>
                    </a:lnTo>
                    <a:lnTo>
                      <a:pt x="503" y="44"/>
                    </a:lnTo>
                    <a:lnTo>
                      <a:pt x="498" y="39"/>
                    </a:lnTo>
                    <a:lnTo>
                      <a:pt x="496" y="33"/>
                    </a:lnTo>
                    <a:lnTo>
                      <a:pt x="497" y="29"/>
                    </a:lnTo>
                    <a:lnTo>
                      <a:pt x="498" y="23"/>
                    </a:lnTo>
                    <a:lnTo>
                      <a:pt x="499" y="18"/>
                    </a:lnTo>
                    <a:lnTo>
                      <a:pt x="514" y="15"/>
                    </a:lnTo>
                    <a:lnTo>
                      <a:pt x="533" y="17"/>
                    </a:lnTo>
                    <a:lnTo>
                      <a:pt x="540" y="22"/>
                    </a:lnTo>
                    <a:lnTo>
                      <a:pt x="552" y="26"/>
                    </a:lnTo>
                    <a:lnTo>
                      <a:pt x="560" y="25"/>
                    </a:lnTo>
                    <a:lnTo>
                      <a:pt x="566" y="19"/>
                    </a:lnTo>
                    <a:lnTo>
                      <a:pt x="575" y="15"/>
                    </a:lnTo>
                    <a:lnTo>
                      <a:pt x="579" y="10"/>
                    </a:lnTo>
                    <a:lnTo>
                      <a:pt x="581" y="4"/>
                    </a:lnTo>
                    <a:lnTo>
                      <a:pt x="585" y="0"/>
                    </a:lnTo>
                    <a:lnTo>
                      <a:pt x="617" y="0"/>
                    </a:lnTo>
                    <a:close/>
                    <a:moveTo>
                      <a:pt x="5026" y="1270"/>
                    </a:moveTo>
                    <a:lnTo>
                      <a:pt x="5030" y="1266"/>
                    </a:lnTo>
                    <a:lnTo>
                      <a:pt x="5032" y="1263"/>
                    </a:lnTo>
                    <a:lnTo>
                      <a:pt x="5034" y="1259"/>
                    </a:lnTo>
                    <a:lnTo>
                      <a:pt x="5036" y="1256"/>
                    </a:lnTo>
                    <a:lnTo>
                      <a:pt x="5038" y="1254"/>
                    </a:lnTo>
                    <a:lnTo>
                      <a:pt x="5040" y="1250"/>
                    </a:lnTo>
                    <a:lnTo>
                      <a:pt x="5042" y="1247"/>
                    </a:lnTo>
                    <a:lnTo>
                      <a:pt x="5044" y="1243"/>
                    </a:lnTo>
                    <a:lnTo>
                      <a:pt x="5046" y="1240"/>
                    </a:lnTo>
                    <a:lnTo>
                      <a:pt x="5047" y="1236"/>
                    </a:lnTo>
                    <a:lnTo>
                      <a:pt x="5049" y="1233"/>
                    </a:lnTo>
                    <a:lnTo>
                      <a:pt x="5050" y="1229"/>
                    </a:lnTo>
                    <a:lnTo>
                      <a:pt x="5052" y="1226"/>
                    </a:lnTo>
                    <a:lnTo>
                      <a:pt x="5054" y="1223"/>
                    </a:lnTo>
                    <a:lnTo>
                      <a:pt x="5055" y="1219"/>
                    </a:lnTo>
                    <a:lnTo>
                      <a:pt x="5056" y="1216"/>
                    </a:lnTo>
                    <a:lnTo>
                      <a:pt x="5059" y="1212"/>
                    </a:lnTo>
                    <a:lnTo>
                      <a:pt x="5060" y="1209"/>
                    </a:lnTo>
                    <a:lnTo>
                      <a:pt x="5062" y="1205"/>
                    </a:lnTo>
                    <a:lnTo>
                      <a:pt x="5063" y="1202"/>
                    </a:lnTo>
                    <a:lnTo>
                      <a:pt x="5065" y="1198"/>
                    </a:lnTo>
                    <a:lnTo>
                      <a:pt x="5067" y="1195"/>
                    </a:lnTo>
                    <a:lnTo>
                      <a:pt x="5069" y="1191"/>
                    </a:lnTo>
                    <a:lnTo>
                      <a:pt x="5071" y="1188"/>
                    </a:lnTo>
                    <a:lnTo>
                      <a:pt x="5072" y="1185"/>
                    </a:lnTo>
                    <a:lnTo>
                      <a:pt x="5075" y="1181"/>
                    </a:lnTo>
                    <a:lnTo>
                      <a:pt x="5076" y="1178"/>
                    </a:lnTo>
                    <a:lnTo>
                      <a:pt x="5078" y="1175"/>
                    </a:lnTo>
                    <a:lnTo>
                      <a:pt x="5080" y="1172"/>
                    </a:lnTo>
                    <a:lnTo>
                      <a:pt x="5082" y="1168"/>
                    </a:lnTo>
                    <a:lnTo>
                      <a:pt x="5084" y="1165"/>
                    </a:lnTo>
                    <a:lnTo>
                      <a:pt x="5086" y="1161"/>
                    </a:lnTo>
                    <a:lnTo>
                      <a:pt x="5089" y="1158"/>
                    </a:lnTo>
                    <a:lnTo>
                      <a:pt x="5091" y="1155"/>
                    </a:lnTo>
                    <a:lnTo>
                      <a:pt x="5093" y="1151"/>
                    </a:lnTo>
                    <a:lnTo>
                      <a:pt x="5095" y="1148"/>
                    </a:lnTo>
                    <a:lnTo>
                      <a:pt x="5098" y="1144"/>
                    </a:lnTo>
                    <a:lnTo>
                      <a:pt x="5100" y="1141"/>
                    </a:lnTo>
                    <a:lnTo>
                      <a:pt x="5102" y="1137"/>
                    </a:lnTo>
                    <a:lnTo>
                      <a:pt x="5105" y="1134"/>
                    </a:lnTo>
                    <a:lnTo>
                      <a:pt x="5107" y="1130"/>
                    </a:lnTo>
                    <a:lnTo>
                      <a:pt x="5109" y="1127"/>
                    </a:lnTo>
                    <a:lnTo>
                      <a:pt x="5112" y="1123"/>
                    </a:lnTo>
                    <a:lnTo>
                      <a:pt x="5115" y="1120"/>
                    </a:lnTo>
                    <a:lnTo>
                      <a:pt x="5117" y="1117"/>
                    </a:lnTo>
                    <a:lnTo>
                      <a:pt x="5120" y="1113"/>
                    </a:lnTo>
                    <a:lnTo>
                      <a:pt x="5123" y="1111"/>
                    </a:lnTo>
                    <a:lnTo>
                      <a:pt x="5125" y="1107"/>
                    </a:lnTo>
                    <a:lnTo>
                      <a:pt x="5128" y="1104"/>
                    </a:lnTo>
                    <a:lnTo>
                      <a:pt x="5131" y="1100"/>
                    </a:lnTo>
                    <a:lnTo>
                      <a:pt x="5133" y="1097"/>
                    </a:lnTo>
                    <a:lnTo>
                      <a:pt x="5137" y="1093"/>
                    </a:lnTo>
                    <a:lnTo>
                      <a:pt x="5139" y="1090"/>
                    </a:lnTo>
                    <a:lnTo>
                      <a:pt x="5142" y="1087"/>
                    </a:lnTo>
                    <a:lnTo>
                      <a:pt x="5145" y="1083"/>
                    </a:lnTo>
                    <a:lnTo>
                      <a:pt x="5147" y="1080"/>
                    </a:lnTo>
                    <a:lnTo>
                      <a:pt x="5150" y="1076"/>
                    </a:lnTo>
                    <a:lnTo>
                      <a:pt x="5153" y="1073"/>
                    </a:lnTo>
                    <a:lnTo>
                      <a:pt x="5155" y="1069"/>
                    </a:lnTo>
                    <a:lnTo>
                      <a:pt x="5158" y="1066"/>
                    </a:lnTo>
                    <a:lnTo>
                      <a:pt x="5160" y="1062"/>
                    </a:lnTo>
                    <a:lnTo>
                      <a:pt x="5162" y="1059"/>
                    </a:lnTo>
                    <a:lnTo>
                      <a:pt x="5166" y="1057"/>
                    </a:lnTo>
                    <a:lnTo>
                      <a:pt x="5168" y="1053"/>
                    </a:lnTo>
                    <a:lnTo>
                      <a:pt x="5170" y="1050"/>
                    </a:lnTo>
                    <a:lnTo>
                      <a:pt x="5173" y="1046"/>
                    </a:lnTo>
                    <a:lnTo>
                      <a:pt x="5175" y="1043"/>
                    </a:lnTo>
                    <a:lnTo>
                      <a:pt x="5177" y="1039"/>
                    </a:lnTo>
                    <a:lnTo>
                      <a:pt x="5180" y="1036"/>
                    </a:lnTo>
                    <a:lnTo>
                      <a:pt x="5182" y="1032"/>
                    </a:lnTo>
                    <a:lnTo>
                      <a:pt x="5184" y="1029"/>
                    </a:lnTo>
                    <a:lnTo>
                      <a:pt x="5186" y="1025"/>
                    </a:lnTo>
                    <a:lnTo>
                      <a:pt x="5189" y="1022"/>
                    </a:lnTo>
                    <a:lnTo>
                      <a:pt x="5191" y="1019"/>
                    </a:lnTo>
                    <a:lnTo>
                      <a:pt x="5193" y="1015"/>
                    </a:lnTo>
                    <a:lnTo>
                      <a:pt x="5196" y="1012"/>
                    </a:lnTo>
                    <a:lnTo>
                      <a:pt x="5198" y="1008"/>
                    </a:lnTo>
                    <a:lnTo>
                      <a:pt x="5200" y="1005"/>
                    </a:lnTo>
                    <a:lnTo>
                      <a:pt x="5203" y="1001"/>
                    </a:lnTo>
                    <a:lnTo>
                      <a:pt x="5205" y="998"/>
                    </a:lnTo>
                    <a:lnTo>
                      <a:pt x="5207" y="994"/>
                    </a:lnTo>
                    <a:lnTo>
                      <a:pt x="5208" y="992"/>
                    </a:lnTo>
                    <a:lnTo>
                      <a:pt x="5211" y="989"/>
                    </a:lnTo>
                    <a:lnTo>
                      <a:pt x="5213" y="985"/>
                    </a:lnTo>
                    <a:lnTo>
                      <a:pt x="5215" y="982"/>
                    </a:lnTo>
                    <a:lnTo>
                      <a:pt x="5218" y="978"/>
                    </a:lnTo>
                    <a:lnTo>
                      <a:pt x="5220" y="975"/>
                    </a:lnTo>
                    <a:lnTo>
                      <a:pt x="5222" y="971"/>
                    </a:lnTo>
                    <a:lnTo>
                      <a:pt x="5224" y="968"/>
                    </a:lnTo>
                    <a:lnTo>
                      <a:pt x="5227" y="964"/>
                    </a:lnTo>
                    <a:lnTo>
                      <a:pt x="5229" y="961"/>
                    </a:lnTo>
                    <a:lnTo>
                      <a:pt x="5231" y="957"/>
                    </a:lnTo>
                    <a:lnTo>
                      <a:pt x="5234" y="954"/>
                    </a:lnTo>
                    <a:lnTo>
                      <a:pt x="5237" y="951"/>
                    </a:lnTo>
                    <a:lnTo>
                      <a:pt x="5239" y="947"/>
                    </a:lnTo>
                    <a:lnTo>
                      <a:pt x="5243" y="944"/>
                    </a:lnTo>
                    <a:lnTo>
                      <a:pt x="5245" y="940"/>
                    </a:lnTo>
                    <a:lnTo>
                      <a:pt x="5249" y="937"/>
                    </a:lnTo>
                    <a:lnTo>
                      <a:pt x="5251" y="934"/>
                    </a:lnTo>
                    <a:lnTo>
                      <a:pt x="5254" y="931"/>
                    </a:lnTo>
                    <a:lnTo>
                      <a:pt x="5257" y="928"/>
                    </a:lnTo>
                    <a:lnTo>
                      <a:pt x="5260" y="924"/>
                    </a:lnTo>
                    <a:lnTo>
                      <a:pt x="5264" y="921"/>
                    </a:lnTo>
                    <a:lnTo>
                      <a:pt x="5266" y="917"/>
                    </a:lnTo>
                    <a:lnTo>
                      <a:pt x="5269" y="914"/>
                    </a:lnTo>
                    <a:lnTo>
                      <a:pt x="5273" y="910"/>
                    </a:lnTo>
                    <a:lnTo>
                      <a:pt x="5276" y="907"/>
                    </a:lnTo>
                    <a:lnTo>
                      <a:pt x="5280" y="903"/>
                    </a:lnTo>
                    <a:lnTo>
                      <a:pt x="5283" y="900"/>
                    </a:lnTo>
                    <a:lnTo>
                      <a:pt x="5287" y="896"/>
                    </a:lnTo>
                    <a:lnTo>
                      <a:pt x="5290" y="893"/>
                    </a:lnTo>
                    <a:lnTo>
                      <a:pt x="5294" y="889"/>
                    </a:lnTo>
                    <a:lnTo>
                      <a:pt x="5296" y="887"/>
                    </a:lnTo>
                    <a:lnTo>
                      <a:pt x="5299" y="884"/>
                    </a:lnTo>
                    <a:lnTo>
                      <a:pt x="5303" y="880"/>
                    </a:lnTo>
                    <a:lnTo>
                      <a:pt x="5306" y="877"/>
                    </a:lnTo>
                    <a:lnTo>
                      <a:pt x="5310" y="873"/>
                    </a:lnTo>
                    <a:lnTo>
                      <a:pt x="5312" y="870"/>
                    </a:lnTo>
                    <a:lnTo>
                      <a:pt x="5316" y="866"/>
                    </a:lnTo>
                    <a:lnTo>
                      <a:pt x="5318" y="863"/>
                    </a:lnTo>
                    <a:lnTo>
                      <a:pt x="5321" y="860"/>
                    </a:lnTo>
                    <a:lnTo>
                      <a:pt x="5325" y="856"/>
                    </a:lnTo>
                    <a:lnTo>
                      <a:pt x="5327" y="853"/>
                    </a:lnTo>
                    <a:lnTo>
                      <a:pt x="5329" y="849"/>
                    </a:lnTo>
                    <a:lnTo>
                      <a:pt x="5333" y="846"/>
                    </a:lnTo>
                    <a:lnTo>
                      <a:pt x="5335" y="842"/>
                    </a:lnTo>
                    <a:lnTo>
                      <a:pt x="5337" y="840"/>
                    </a:lnTo>
                    <a:lnTo>
                      <a:pt x="5342" y="836"/>
                    </a:lnTo>
                    <a:lnTo>
                      <a:pt x="5349" y="833"/>
                    </a:lnTo>
                    <a:lnTo>
                      <a:pt x="5356" y="830"/>
                    </a:lnTo>
                    <a:lnTo>
                      <a:pt x="5365" y="827"/>
                    </a:lnTo>
                    <a:lnTo>
                      <a:pt x="5375" y="824"/>
                    </a:lnTo>
                    <a:lnTo>
                      <a:pt x="5383" y="820"/>
                    </a:lnTo>
                    <a:lnTo>
                      <a:pt x="5393" y="818"/>
                    </a:lnTo>
                    <a:lnTo>
                      <a:pt x="5407" y="816"/>
                    </a:lnTo>
                    <a:lnTo>
                      <a:pt x="5415" y="818"/>
                    </a:lnTo>
                    <a:lnTo>
                      <a:pt x="5423" y="821"/>
                    </a:lnTo>
                    <a:lnTo>
                      <a:pt x="5434" y="824"/>
                    </a:lnTo>
                    <a:lnTo>
                      <a:pt x="5451" y="825"/>
                    </a:lnTo>
                    <a:lnTo>
                      <a:pt x="5470" y="826"/>
                    </a:lnTo>
                    <a:lnTo>
                      <a:pt x="5487" y="826"/>
                    </a:lnTo>
                    <a:lnTo>
                      <a:pt x="5502" y="828"/>
                    </a:lnTo>
                    <a:lnTo>
                      <a:pt x="5516" y="831"/>
                    </a:lnTo>
                    <a:lnTo>
                      <a:pt x="5530" y="833"/>
                    </a:lnTo>
                    <a:lnTo>
                      <a:pt x="5540" y="835"/>
                    </a:lnTo>
                    <a:lnTo>
                      <a:pt x="5552" y="838"/>
                    </a:lnTo>
                    <a:lnTo>
                      <a:pt x="5564" y="841"/>
                    </a:lnTo>
                    <a:lnTo>
                      <a:pt x="5579" y="842"/>
                    </a:lnTo>
                    <a:lnTo>
                      <a:pt x="5594" y="845"/>
                    </a:lnTo>
                    <a:lnTo>
                      <a:pt x="5612" y="846"/>
                    </a:lnTo>
                    <a:lnTo>
                      <a:pt x="5629" y="847"/>
                    </a:lnTo>
                    <a:lnTo>
                      <a:pt x="5647" y="847"/>
                    </a:lnTo>
                    <a:lnTo>
                      <a:pt x="5663" y="846"/>
                    </a:lnTo>
                    <a:lnTo>
                      <a:pt x="5680" y="843"/>
                    </a:lnTo>
                    <a:lnTo>
                      <a:pt x="5697" y="842"/>
                    </a:lnTo>
                    <a:lnTo>
                      <a:pt x="5715" y="842"/>
                    </a:lnTo>
                    <a:lnTo>
                      <a:pt x="5731" y="843"/>
                    </a:lnTo>
                    <a:lnTo>
                      <a:pt x="5745" y="846"/>
                    </a:lnTo>
                    <a:lnTo>
                      <a:pt x="5757" y="849"/>
                    </a:lnTo>
                    <a:lnTo>
                      <a:pt x="5767" y="851"/>
                    </a:lnTo>
                    <a:lnTo>
                      <a:pt x="5778" y="855"/>
                    </a:lnTo>
                    <a:lnTo>
                      <a:pt x="5787" y="857"/>
                    </a:lnTo>
                    <a:lnTo>
                      <a:pt x="5795" y="861"/>
                    </a:lnTo>
                    <a:lnTo>
                      <a:pt x="5804" y="864"/>
                    </a:lnTo>
                    <a:lnTo>
                      <a:pt x="5812" y="866"/>
                    </a:lnTo>
                    <a:lnTo>
                      <a:pt x="5820" y="870"/>
                    </a:lnTo>
                    <a:lnTo>
                      <a:pt x="5828" y="873"/>
                    </a:lnTo>
                    <a:lnTo>
                      <a:pt x="5835" y="876"/>
                    </a:lnTo>
                    <a:lnTo>
                      <a:pt x="5843" y="879"/>
                    </a:lnTo>
                    <a:lnTo>
                      <a:pt x="5850" y="883"/>
                    </a:lnTo>
                    <a:lnTo>
                      <a:pt x="5858" y="885"/>
                    </a:lnTo>
                    <a:lnTo>
                      <a:pt x="5865" y="888"/>
                    </a:lnTo>
                    <a:lnTo>
                      <a:pt x="5873" y="892"/>
                    </a:lnTo>
                    <a:lnTo>
                      <a:pt x="5880" y="895"/>
                    </a:lnTo>
                    <a:lnTo>
                      <a:pt x="5887" y="898"/>
                    </a:lnTo>
                    <a:lnTo>
                      <a:pt x="5895" y="901"/>
                    </a:lnTo>
                    <a:lnTo>
                      <a:pt x="5902" y="904"/>
                    </a:lnTo>
                    <a:lnTo>
                      <a:pt x="5909" y="908"/>
                    </a:lnTo>
                    <a:lnTo>
                      <a:pt x="5916" y="910"/>
                    </a:lnTo>
                    <a:lnTo>
                      <a:pt x="5924" y="914"/>
                    </a:lnTo>
                    <a:lnTo>
                      <a:pt x="5932" y="917"/>
                    </a:lnTo>
                    <a:lnTo>
                      <a:pt x="5943" y="919"/>
                    </a:lnTo>
                    <a:lnTo>
                      <a:pt x="5950" y="923"/>
                    </a:lnTo>
                    <a:lnTo>
                      <a:pt x="5956" y="926"/>
                    </a:lnTo>
                    <a:lnTo>
                      <a:pt x="5961" y="929"/>
                    </a:lnTo>
                    <a:lnTo>
                      <a:pt x="5968" y="932"/>
                    </a:lnTo>
                    <a:lnTo>
                      <a:pt x="5975" y="936"/>
                    </a:lnTo>
                    <a:lnTo>
                      <a:pt x="5981" y="939"/>
                    </a:lnTo>
                    <a:lnTo>
                      <a:pt x="5990" y="941"/>
                    </a:lnTo>
                    <a:lnTo>
                      <a:pt x="5996" y="945"/>
                    </a:lnTo>
                    <a:lnTo>
                      <a:pt x="6005" y="948"/>
                    </a:lnTo>
                    <a:lnTo>
                      <a:pt x="6011" y="952"/>
                    </a:lnTo>
                    <a:lnTo>
                      <a:pt x="6020" y="954"/>
                    </a:lnTo>
                    <a:lnTo>
                      <a:pt x="6028" y="957"/>
                    </a:lnTo>
                    <a:lnTo>
                      <a:pt x="6034" y="961"/>
                    </a:lnTo>
                    <a:lnTo>
                      <a:pt x="6043" y="963"/>
                    </a:lnTo>
                    <a:lnTo>
                      <a:pt x="6051" y="967"/>
                    </a:lnTo>
                    <a:lnTo>
                      <a:pt x="6062" y="969"/>
                    </a:lnTo>
                    <a:lnTo>
                      <a:pt x="6071" y="972"/>
                    </a:lnTo>
                    <a:lnTo>
                      <a:pt x="6081" y="976"/>
                    </a:lnTo>
                    <a:lnTo>
                      <a:pt x="6090" y="978"/>
                    </a:lnTo>
                    <a:lnTo>
                      <a:pt x="6098" y="982"/>
                    </a:lnTo>
                    <a:lnTo>
                      <a:pt x="6107" y="984"/>
                    </a:lnTo>
                    <a:lnTo>
                      <a:pt x="6115" y="987"/>
                    </a:lnTo>
                    <a:lnTo>
                      <a:pt x="6123" y="991"/>
                    </a:lnTo>
                    <a:lnTo>
                      <a:pt x="6132" y="993"/>
                    </a:lnTo>
                    <a:lnTo>
                      <a:pt x="6140" y="997"/>
                    </a:lnTo>
                    <a:lnTo>
                      <a:pt x="6150" y="1000"/>
                    </a:lnTo>
                    <a:lnTo>
                      <a:pt x="6159" y="1002"/>
                    </a:lnTo>
                    <a:lnTo>
                      <a:pt x="6167" y="1006"/>
                    </a:lnTo>
                    <a:lnTo>
                      <a:pt x="6176" y="1008"/>
                    </a:lnTo>
                    <a:lnTo>
                      <a:pt x="6184" y="1012"/>
                    </a:lnTo>
                    <a:lnTo>
                      <a:pt x="6193" y="1015"/>
                    </a:lnTo>
                    <a:lnTo>
                      <a:pt x="6202" y="1017"/>
                    </a:lnTo>
                    <a:lnTo>
                      <a:pt x="6211" y="1021"/>
                    </a:lnTo>
                    <a:lnTo>
                      <a:pt x="6219" y="1024"/>
                    </a:lnTo>
                    <a:lnTo>
                      <a:pt x="6228" y="1027"/>
                    </a:lnTo>
                    <a:lnTo>
                      <a:pt x="6236" y="1030"/>
                    </a:lnTo>
                    <a:lnTo>
                      <a:pt x="6244" y="1034"/>
                    </a:lnTo>
                    <a:lnTo>
                      <a:pt x="6253" y="1036"/>
                    </a:lnTo>
                    <a:lnTo>
                      <a:pt x="6263" y="1039"/>
                    </a:lnTo>
                    <a:lnTo>
                      <a:pt x="6271" y="1042"/>
                    </a:lnTo>
                    <a:lnTo>
                      <a:pt x="6280" y="1045"/>
                    </a:lnTo>
                    <a:lnTo>
                      <a:pt x="6289" y="1049"/>
                    </a:lnTo>
                    <a:lnTo>
                      <a:pt x="6297" y="1051"/>
                    </a:lnTo>
                    <a:lnTo>
                      <a:pt x="6306" y="1054"/>
                    </a:lnTo>
                    <a:lnTo>
                      <a:pt x="6314" y="1057"/>
                    </a:lnTo>
                    <a:lnTo>
                      <a:pt x="6323" y="1060"/>
                    </a:lnTo>
                    <a:lnTo>
                      <a:pt x="6331" y="1064"/>
                    </a:lnTo>
                    <a:lnTo>
                      <a:pt x="6339" y="1066"/>
                    </a:lnTo>
                    <a:lnTo>
                      <a:pt x="6347" y="1069"/>
                    </a:lnTo>
                    <a:lnTo>
                      <a:pt x="6355" y="1073"/>
                    </a:lnTo>
                    <a:lnTo>
                      <a:pt x="6362" y="1076"/>
                    </a:lnTo>
                    <a:lnTo>
                      <a:pt x="6366" y="1080"/>
                    </a:lnTo>
                    <a:lnTo>
                      <a:pt x="6371" y="1082"/>
                    </a:lnTo>
                    <a:lnTo>
                      <a:pt x="6376" y="1085"/>
                    </a:lnTo>
                    <a:lnTo>
                      <a:pt x="6381" y="1088"/>
                    </a:lnTo>
                    <a:lnTo>
                      <a:pt x="6394" y="1085"/>
                    </a:lnTo>
                    <a:lnTo>
                      <a:pt x="6402" y="1088"/>
                    </a:lnTo>
                    <a:lnTo>
                      <a:pt x="6408" y="1091"/>
                    </a:lnTo>
                    <a:lnTo>
                      <a:pt x="6411" y="1095"/>
                    </a:lnTo>
                    <a:lnTo>
                      <a:pt x="6419" y="1098"/>
                    </a:lnTo>
                    <a:lnTo>
                      <a:pt x="6430" y="1100"/>
                    </a:lnTo>
                    <a:lnTo>
                      <a:pt x="6432" y="1104"/>
                    </a:lnTo>
                    <a:lnTo>
                      <a:pt x="6434" y="1107"/>
                    </a:lnTo>
                    <a:lnTo>
                      <a:pt x="6435" y="1111"/>
                    </a:lnTo>
                    <a:lnTo>
                      <a:pt x="6438" y="1114"/>
                    </a:lnTo>
                    <a:lnTo>
                      <a:pt x="6440" y="1118"/>
                    </a:lnTo>
                    <a:lnTo>
                      <a:pt x="6441" y="1121"/>
                    </a:lnTo>
                    <a:lnTo>
                      <a:pt x="6444" y="1125"/>
                    </a:lnTo>
                    <a:lnTo>
                      <a:pt x="6446" y="1128"/>
                    </a:lnTo>
                    <a:lnTo>
                      <a:pt x="6447" y="1132"/>
                    </a:lnTo>
                    <a:lnTo>
                      <a:pt x="6448" y="1135"/>
                    </a:lnTo>
                    <a:lnTo>
                      <a:pt x="6448" y="1270"/>
                    </a:lnTo>
                    <a:lnTo>
                      <a:pt x="5026" y="1270"/>
                    </a:lnTo>
                    <a:close/>
                    <a:moveTo>
                      <a:pt x="742" y="1270"/>
                    </a:moveTo>
                    <a:lnTo>
                      <a:pt x="741" y="1266"/>
                    </a:lnTo>
                    <a:lnTo>
                      <a:pt x="741" y="1263"/>
                    </a:lnTo>
                    <a:lnTo>
                      <a:pt x="740" y="1261"/>
                    </a:lnTo>
                    <a:lnTo>
                      <a:pt x="740" y="1257"/>
                    </a:lnTo>
                    <a:lnTo>
                      <a:pt x="740" y="1254"/>
                    </a:lnTo>
                    <a:lnTo>
                      <a:pt x="739" y="1250"/>
                    </a:lnTo>
                    <a:lnTo>
                      <a:pt x="739" y="1247"/>
                    </a:lnTo>
                    <a:lnTo>
                      <a:pt x="738" y="1243"/>
                    </a:lnTo>
                    <a:lnTo>
                      <a:pt x="738" y="1240"/>
                    </a:lnTo>
                    <a:lnTo>
                      <a:pt x="737" y="1236"/>
                    </a:lnTo>
                    <a:lnTo>
                      <a:pt x="737" y="1233"/>
                    </a:lnTo>
                    <a:lnTo>
                      <a:pt x="735" y="1231"/>
                    </a:lnTo>
                    <a:lnTo>
                      <a:pt x="735" y="1227"/>
                    </a:lnTo>
                    <a:lnTo>
                      <a:pt x="734" y="1224"/>
                    </a:lnTo>
                    <a:lnTo>
                      <a:pt x="734" y="1220"/>
                    </a:lnTo>
                    <a:lnTo>
                      <a:pt x="733" y="1217"/>
                    </a:lnTo>
                    <a:lnTo>
                      <a:pt x="733" y="1213"/>
                    </a:lnTo>
                    <a:lnTo>
                      <a:pt x="733" y="1210"/>
                    </a:lnTo>
                    <a:lnTo>
                      <a:pt x="733" y="1206"/>
                    </a:lnTo>
                    <a:lnTo>
                      <a:pt x="732" y="1203"/>
                    </a:lnTo>
                    <a:lnTo>
                      <a:pt x="732" y="1201"/>
                    </a:lnTo>
                    <a:lnTo>
                      <a:pt x="732" y="1197"/>
                    </a:lnTo>
                    <a:lnTo>
                      <a:pt x="731" y="1194"/>
                    </a:lnTo>
                    <a:lnTo>
                      <a:pt x="731" y="1190"/>
                    </a:lnTo>
                    <a:lnTo>
                      <a:pt x="731" y="1187"/>
                    </a:lnTo>
                    <a:lnTo>
                      <a:pt x="731" y="1183"/>
                    </a:lnTo>
                    <a:lnTo>
                      <a:pt x="730" y="1180"/>
                    </a:lnTo>
                    <a:lnTo>
                      <a:pt x="730" y="1176"/>
                    </a:lnTo>
                    <a:lnTo>
                      <a:pt x="730" y="1173"/>
                    </a:lnTo>
                    <a:lnTo>
                      <a:pt x="730" y="1171"/>
                    </a:lnTo>
                    <a:lnTo>
                      <a:pt x="729" y="1167"/>
                    </a:lnTo>
                    <a:lnTo>
                      <a:pt x="729" y="1164"/>
                    </a:lnTo>
                    <a:lnTo>
                      <a:pt x="729" y="1160"/>
                    </a:lnTo>
                    <a:lnTo>
                      <a:pt x="729" y="1157"/>
                    </a:lnTo>
                    <a:lnTo>
                      <a:pt x="729" y="1153"/>
                    </a:lnTo>
                    <a:lnTo>
                      <a:pt x="729" y="1150"/>
                    </a:lnTo>
                    <a:lnTo>
                      <a:pt x="729" y="1146"/>
                    </a:lnTo>
                    <a:lnTo>
                      <a:pt x="729" y="1144"/>
                    </a:lnTo>
                    <a:lnTo>
                      <a:pt x="729" y="1141"/>
                    </a:lnTo>
                    <a:lnTo>
                      <a:pt x="729" y="1137"/>
                    </a:lnTo>
                    <a:lnTo>
                      <a:pt x="729" y="1134"/>
                    </a:lnTo>
                    <a:lnTo>
                      <a:pt x="729" y="1130"/>
                    </a:lnTo>
                    <a:lnTo>
                      <a:pt x="730" y="1127"/>
                    </a:lnTo>
                    <a:lnTo>
                      <a:pt x="730" y="1123"/>
                    </a:lnTo>
                    <a:lnTo>
                      <a:pt x="730" y="1120"/>
                    </a:lnTo>
                    <a:lnTo>
                      <a:pt x="730" y="1117"/>
                    </a:lnTo>
                    <a:lnTo>
                      <a:pt x="730" y="1114"/>
                    </a:lnTo>
                    <a:lnTo>
                      <a:pt x="730" y="1111"/>
                    </a:lnTo>
                    <a:lnTo>
                      <a:pt x="730" y="1107"/>
                    </a:lnTo>
                    <a:lnTo>
                      <a:pt x="730" y="1104"/>
                    </a:lnTo>
                    <a:lnTo>
                      <a:pt x="731" y="1100"/>
                    </a:lnTo>
                    <a:lnTo>
                      <a:pt x="731" y="1097"/>
                    </a:lnTo>
                    <a:lnTo>
                      <a:pt x="731" y="1093"/>
                    </a:lnTo>
                    <a:lnTo>
                      <a:pt x="731" y="1090"/>
                    </a:lnTo>
                    <a:lnTo>
                      <a:pt x="732" y="1087"/>
                    </a:lnTo>
                    <a:lnTo>
                      <a:pt x="733" y="1084"/>
                    </a:lnTo>
                    <a:lnTo>
                      <a:pt x="733" y="1081"/>
                    </a:lnTo>
                    <a:lnTo>
                      <a:pt x="734" y="1077"/>
                    </a:lnTo>
                    <a:lnTo>
                      <a:pt x="735" y="1074"/>
                    </a:lnTo>
                    <a:lnTo>
                      <a:pt x="735" y="1070"/>
                    </a:lnTo>
                    <a:lnTo>
                      <a:pt x="737" y="1067"/>
                    </a:lnTo>
                    <a:lnTo>
                      <a:pt x="738" y="1064"/>
                    </a:lnTo>
                    <a:lnTo>
                      <a:pt x="739" y="1060"/>
                    </a:lnTo>
                    <a:lnTo>
                      <a:pt x="739" y="1057"/>
                    </a:lnTo>
                    <a:lnTo>
                      <a:pt x="740" y="1054"/>
                    </a:lnTo>
                    <a:lnTo>
                      <a:pt x="741" y="1051"/>
                    </a:lnTo>
                    <a:lnTo>
                      <a:pt x="741" y="1047"/>
                    </a:lnTo>
                    <a:lnTo>
                      <a:pt x="742" y="1044"/>
                    </a:lnTo>
                    <a:lnTo>
                      <a:pt x="744" y="1040"/>
                    </a:lnTo>
                    <a:lnTo>
                      <a:pt x="744" y="1037"/>
                    </a:lnTo>
                    <a:lnTo>
                      <a:pt x="745" y="1034"/>
                    </a:lnTo>
                    <a:lnTo>
                      <a:pt x="745" y="1030"/>
                    </a:lnTo>
                    <a:lnTo>
                      <a:pt x="746" y="1027"/>
                    </a:lnTo>
                    <a:lnTo>
                      <a:pt x="746" y="1024"/>
                    </a:lnTo>
                    <a:lnTo>
                      <a:pt x="747" y="1021"/>
                    </a:lnTo>
                    <a:lnTo>
                      <a:pt x="748" y="1017"/>
                    </a:lnTo>
                    <a:lnTo>
                      <a:pt x="748" y="1014"/>
                    </a:lnTo>
                    <a:lnTo>
                      <a:pt x="749" y="1010"/>
                    </a:lnTo>
                    <a:lnTo>
                      <a:pt x="750" y="1007"/>
                    </a:lnTo>
                    <a:lnTo>
                      <a:pt x="750" y="1004"/>
                    </a:lnTo>
                    <a:lnTo>
                      <a:pt x="752" y="1000"/>
                    </a:lnTo>
                    <a:lnTo>
                      <a:pt x="753" y="997"/>
                    </a:lnTo>
                    <a:lnTo>
                      <a:pt x="754" y="994"/>
                    </a:lnTo>
                    <a:lnTo>
                      <a:pt x="755" y="991"/>
                    </a:lnTo>
                    <a:lnTo>
                      <a:pt x="756" y="987"/>
                    </a:lnTo>
                    <a:lnTo>
                      <a:pt x="757" y="984"/>
                    </a:lnTo>
                    <a:lnTo>
                      <a:pt x="759" y="981"/>
                    </a:lnTo>
                    <a:lnTo>
                      <a:pt x="760" y="977"/>
                    </a:lnTo>
                    <a:lnTo>
                      <a:pt x="761" y="974"/>
                    </a:lnTo>
                    <a:lnTo>
                      <a:pt x="762" y="970"/>
                    </a:lnTo>
                    <a:lnTo>
                      <a:pt x="763" y="968"/>
                    </a:lnTo>
                    <a:lnTo>
                      <a:pt x="764" y="964"/>
                    </a:lnTo>
                    <a:lnTo>
                      <a:pt x="765" y="961"/>
                    </a:lnTo>
                    <a:lnTo>
                      <a:pt x="767" y="957"/>
                    </a:lnTo>
                    <a:lnTo>
                      <a:pt x="768" y="954"/>
                    </a:lnTo>
                    <a:lnTo>
                      <a:pt x="770" y="951"/>
                    </a:lnTo>
                    <a:lnTo>
                      <a:pt x="771" y="947"/>
                    </a:lnTo>
                    <a:lnTo>
                      <a:pt x="772" y="944"/>
                    </a:lnTo>
                    <a:lnTo>
                      <a:pt x="773" y="941"/>
                    </a:lnTo>
                    <a:lnTo>
                      <a:pt x="776" y="938"/>
                    </a:lnTo>
                    <a:lnTo>
                      <a:pt x="777" y="934"/>
                    </a:lnTo>
                    <a:lnTo>
                      <a:pt x="778" y="931"/>
                    </a:lnTo>
                    <a:lnTo>
                      <a:pt x="780" y="928"/>
                    </a:lnTo>
                    <a:lnTo>
                      <a:pt x="782" y="924"/>
                    </a:lnTo>
                    <a:lnTo>
                      <a:pt x="783" y="921"/>
                    </a:lnTo>
                    <a:lnTo>
                      <a:pt x="785" y="917"/>
                    </a:lnTo>
                    <a:lnTo>
                      <a:pt x="787" y="915"/>
                    </a:lnTo>
                    <a:lnTo>
                      <a:pt x="790" y="911"/>
                    </a:lnTo>
                    <a:lnTo>
                      <a:pt x="792" y="908"/>
                    </a:lnTo>
                    <a:lnTo>
                      <a:pt x="794" y="904"/>
                    </a:lnTo>
                    <a:lnTo>
                      <a:pt x="795" y="901"/>
                    </a:lnTo>
                    <a:lnTo>
                      <a:pt x="798" y="898"/>
                    </a:lnTo>
                    <a:lnTo>
                      <a:pt x="801" y="894"/>
                    </a:lnTo>
                    <a:lnTo>
                      <a:pt x="803" y="891"/>
                    </a:lnTo>
                    <a:lnTo>
                      <a:pt x="807" y="888"/>
                    </a:lnTo>
                    <a:lnTo>
                      <a:pt x="810" y="885"/>
                    </a:lnTo>
                    <a:lnTo>
                      <a:pt x="813" y="881"/>
                    </a:lnTo>
                    <a:lnTo>
                      <a:pt x="816" y="878"/>
                    </a:lnTo>
                    <a:lnTo>
                      <a:pt x="818" y="874"/>
                    </a:lnTo>
                    <a:lnTo>
                      <a:pt x="821" y="871"/>
                    </a:lnTo>
                    <a:lnTo>
                      <a:pt x="823" y="868"/>
                    </a:lnTo>
                    <a:lnTo>
                      <a:pt x="825" y="865"/>
                    </a:lnTo>
                    <a:lnTo>
                      <a:pt x="828" y="862"/>
                    </a:lnTo>
                    <a:lnTo>
                      <a:pt x="829" y="858"/>
                    </a:lnTo>
                    <a:lnTo>
                      <a:pt x="832" y="855"/>
                    </a:lnTo>
                    <a:lnTo>
                      <a:pt x="835" y="851"/>
                    </a:lnTo>
                    <a:lnTo>
                      <a:pt x="841" y="848"/>
                    </a:lnTo>
                    <a:lnTo>
                      <a:pt x="848" y="846"/>
                    </a:lnTo>
                    <a:lnTo>
                      <a:pt x="855" y="842"/>
                    </a:lnTo>
                    <a:lnTo>
                      <a:pt x="861" y="839"/>
                    </a:lnTo>
                    <a:lnTo>
                      <a:pt x="866" y="836"/>
                    </a:lnTo>
                    <a:lnTo>
                      <a:pt x="870" y="833"/>
                    </a:lnTo>
                    <a:lnTo>
                      <a:pt x="874" y="830"/>
                    </a:lnTo>
                    <a:lnTo>
                      <a:pt x="877" y="826"/>
                    </a:lnTo>
                    <a:lnTo>
                      <a:pt x="881" y="823"/>
                    </a:lnTo>
                    <a:lnTo>
                      <a:pt x="884" y="819"/>
                    </a:lnTo>
                    <a:lnTo>
                      <a:pt x="893" y="817"/>
                    </a:lnTo>
                    <a:lnTo>
                      <a:pt x="908" y="816"/>
                    </a:lnTo>
                    <a:lnTo>
                      <a:pt x="922" y="813"/>
                    </a:lnTo>
                    <a:lnTo>
                      <a:pt x="932" y="811"/>
                    </a:lnTo>
                    <a:lnTo>
                      <a:pt x="943" y="808"/>
                    </a:lnTo>
                    <a:lnTo>
                      <a:pt x="952" y="805"/>
                    </a:lnTo>
                    <a:lnTo>
                      <a:pt x="962" y="802"/>
                    </a:lnTo>
                    <a:lnTo>
                      <a:pt x="974" y="800"/>
                    </a:lnTo>
                    <a:lnTo>
                      <a:pt x="987" y="797"/>
                    </a:lnTo>
                    <a:lnTo>
                      <a:pt x="997" y="795"/>
                    </a:lnTo>
                    <a:lnTo>
                      <a:pt x="1006" y="792"/>
                    </a:lnTo>
                    <a:lnTo>
                      <a:pt x="1017" y="789"/>
                    </a:lnTo>
                    <a:lnTo>
                      <a:pt x="1028" y="787"/>
                    </a:lnTo>
                    <a:lnTo>
                      <a:pt x="1040" y="783"/>
                    </a:lnTo>
                    <a:lnTo>
                      <a:pt x="1050" y="781"/>
                    </a:lnTo>
                    <a:lnTo>
                      <a:pt x="1060" y="779"/>
                    </a:lnTo>
                    <a:lnTo>
                      <a:pt x="1072" y="775"/>
                    </a:lnTo>
                    <a:lnTo>
                      <a:pt x="1086" y="774"/>
                    </a:lnTo>
                    <a:lnTo>
                      <a:pt x="1098" y="772"/>
                    </a:lnTo>
                    <a:lnTo>
                      <a:pt x="1108" y="768"/>
                    </a:lnTo>
                    <a:lnTo>
                      <a:pt x="1121" y="766"/>
                    </a:lnTo>
                    <a:lnTo>
                      <a:pt x="1134" y="765"/>
                    </a:lnTo>
                    <a:lnTo>
                      <a:pt x="1143" y="762"/>
                    </a:lnTo>
                    <a:lnTo>
                      <a:pt x="1157" y="759"/>
                    </a:lnTo>
                    <a:lnTo>
                      <a:pt x="1173" y="758"/>
                    </a:lnTo>
                    <a:lnTo>
                      <a:pt x="1191" y="757"/>
                    </a:lnTo>
                    <a:lnTo>
                      <a:pt x="1208" y="758"/>
                    </a:lnTo>
                    <a:lnTo>
                      <a:pt x="1224" y="759"/>
                    </a:lnTo>
                    <a:lnTo>
                      <a:pt x="1241" y="760"/>
                    </a:lnTo>
                    <a:lnTo>
                      <a:pt x="1260" y="760"/>
                    </a:lnTo>
                    <a:lnTo>
                      <a:pt x="1277" y="762"/>
                    </a:lnTo>
                    <a:lnTo>
                      <a:pt x="1295" y="762"/>
                    </a:lnTo>
                    <a:lnTo>
                      <a:pt x="1312" y="760"/>
                    </a:lnTo>
                    <a:lnTo>
                      <a:pt x="1328" y="758"/>
                    </a:lnTo>
                    <a:lnTo>
                      <a:pt x="1344" y="757"/>
                    </a:lnTo>
                    <a:lnTo>
                      <a:pt x="1360" y="756"/>
                    </a:lnTo>
                    <a:lnTo>
                      <a:pt x="1377" y="755"/>
                    </a:lnTo>
                    <a:lnTo>
                      <a:pt x="1395" y="753"/>
                    </a:lnTo>
                    <a:lnTo>
                      <a:pt x="1412" y="752"/>
                    </a:lnTo>
                    <a:lnTo>
                      <a:pt x="1430" y="752"/>
                    </a:lnTo>
                    <a:lnTo>
                      <a:pt x="1448" y="751"/>
                    </a:lnTo>
                    <a:lnTo>
                      <a:pt x="1466" y="751"/>
                    </a:lnTo>
                    <a:lnTo>
                      <a:pt x="1483" y="751"/>
                    </a:lnTo>
                    <a:lnTo>
                      <a:pt x="1502" y="751"/>
                    </a:lnTo>
                    <a:lnTo>
                      <a:pt x="1520" y="751"/>
                    </a:lnTo>
                    <a:lnTo>
                      <a:pt x="1537" y="751"/>
                    </a:lnTo>
                    <a:lnTo>
                      <a:pt x="1556" y="751"/>
                    </a:lnTo>
                    <a:lnTo>
                      <a:pt x="1572" y="753"/>
                    </a:lnTo>
                    <a:lnTo>
                      <a:pt x="1588" y="755"/>
                    </a:lnTo>
                    <a:lnTo>
                      <a:pt x="1604" y="756"/>
                    </a:lnTo>
                    <a:lnTo>
                      <a:pt x="1620" y="758"/>
                    </a:lnTo>
                    <a:lnTo>
                      <a:pt x="1636" y="759"/>
                    </a:lnTo>
                    <a:lnTo>
                      <a:pt x="1655" y="759"/>
                    </a:lnTo>
                    <a:lnTo>
                      <a:pt x="1672" y="758"/>
                    </a:lnTo>
                    <a:lnTo>
                      <a:pt x="1691" y="758"/>
                    </a:lnTo>
                    <a:lnTo>
                      <a:pt x="1708" y="757"/>
                    </a:lnTo>
                    <a:lnTo>
                      <a:pt x="1725" y="757"/>
                    </a:lnTo>
                    <a:lnTo>
                      <a:pt x="1744" y="756"/>
                    </a:lnTo>
                    <a:lnTo>
                      <a:pt x="1761" y="756"/>
                    </a:lnTo>
                    <a:lnTo>
                      <a:pt x="1779" y="757"/>
                    </a:lnTo>
                    <a:lnTo>
                      <a:pt x="1797" y="757"/>
                    </a:lnTo>
                    <a:lnTo>
                      <a:pt x="1814" y="757"/>
                    </a:lnTo>
                    <a:lnTo>
                      <a:pt x="1831" y="757"/>
                    </a:lnTo>
                    <a:lnTo>
                      <a:pt x="1850" y="757"/>
                    </a:lnTo>
                    <a:lnTo>
                      <a:pt x="1867" y="756"/>
                    </a:lnTo>
                    <a:lnTo>
                      <a:pt x="1884" y="755"/>
                    </a:lnTo>
                    <a:lnTo>
                      <a:pt x="1899" y="753"/>
                    </a:lnTo>
                    <a:lnTo>
                      <a:pt x="1915" y="752"/>
                    </a:lnTo>
                    <a:lnTo>
                      <a:pt x="1933" y="751"/>
                    </a:lnTo>
                    <a:lnTo>
                      <a:pt x="1950" y="751"/>
                    </a:lnTo>
                    <a:lnTo>
                      <a:pt x="1966" y="752"/>
                    </a:lnTo>
                    <a:lnTo>
                      <a:pt x="1980" y="755"/>
                    </a:lnTo>
                    <a:lnTo>
                      <a:pt x="1991" y="757"/>
                    </a:lnTo>
                    <a:lnTo>
                      <a:pt x="2001" y="759"/>
                    </a:lnTo>
                    <a:lnTo>
                      <a:pt x="2008" y="763"/>
                    </a:lnTo>
                    <a:lnTo>
                      <a:pt x="2014" y="766"/>
                    </a:lnTo>
                    <a:lnTo>
                      <a:pt x="2021" y="768"/>
                    </a:lnTo>
                    <a:lnTo>
                      <a:pt x="2028" y="772"/>
                    </a:lnTo>
                    <a:lnTo>
                      <a:pt x="2035" y="775"/>
                    </a:lnTo>
                    <a:lnTo>
                      <a:pt x="2041" y="778"/>
                    </a:lnTo>
                    <a:lnTo>
                      <a:pt x="2047" y="781"/>
                    </a:lnTo>
                    <a:lnTo>
                      <a:pt x="2052" y="785"/>
                    </a:lnTo>
                    <a:lnTo>
                      <a:pt x="2057" y="788"/>
                    </a:lnTo>
                    <a:lnTo>
                      <a:pt x="2062" y="790"/>
                    </a:lnTo>
                    <a:lnTo>
                      <a:pt x="2066" y="794"/>
                    </a:lnTo>
                    <a:lnTo>
                      <a:pt x="2071" y="797"/>
                    </a:lnTo>
                    <a:lnTo>
                      <a:pt x="2075" y="801"/>
                    </a:lnTo>
                    <a:lnTo>
                      <a:pt x="2080" y="804"/>
                    </a:lnTo>
                    <a:lnTo>
                      <a:pt x="2084" y="806"/>
                    </a:lnTo>
                    <a:lnTo>
                      <a:pt x="2088" y="810"/>
                    </a:lnTo>
                    <a:lnTo>
                      <a:pt x="2092" y="813"/>
                    </a:lnTo>
                    <a:lnTo>
                      <a:pt x="2096" y="817"/>
                    </a:lnTo>
                    <a:lnTo>
                      <a:pt x="2100" y="820"/>
                    </a:lnTo>
                    <a:lnTo>
                      <a:pt x="2103" y="824"/>
                    </a:lnTo>
                    <a:lnTo>
                      <a:pt x="2107" y="826"/>
                    </a:lnTo>
                    <a:lnTo>
                      <a:pt x="2110" y="830"/>
                    </a:lnTo>
                    <a:lnTo>
                      <a:pt x="2114" y="833"/>
                    </a:lnTo>
                    <a:lnTo>
                      <a:pt x="2118" y="836"/>
                    </a:lnTo>
                    <a:lnTo>
                      <a:pt x="2122" y="840"/>
                    </a:lnTo>
                    <a:lnTo>
                      <a:pt x="2125" y="842"/>
                    </a:lnTo>
                    <a:lnTo>
                      <a:pt x="2128" y="846"/>
                    </a:lnTo>
                    <a:lnTo>
                      <a:pt x="2133" y="849"/>
                    </a:lnTo>
                    <a:lnTo>
                      <a:pt x="2137" y="853"/>
                    </a:lnTo>
                    <a:lnTo>
                      <a:pt x="2140" y="856"/>
                    </a:lnTo>
                    <a:lnTo>
                      <a:pt x="2143" y="860"/>
                    </a:lnTo>
                    <a:lnTo>
                      <a:pt x="2148" y="862"/>
                    </a:lnTo>
                    <a:lnTo>
                      <a:pt x="2152" y="865"/>
                    </a:lnTo>
                    <a:lnTo>
                      <a:pt x="2156" y="869"/>
                    </a:lnTo>
                    <a:lnTo>
                      <a:pt x="2160" y="872"/>
                    </a:lnTo>
                    <a:lnTo>
                      <a:pt x="2164" y="876"/>
                    </a:lnTo>
                    <a:lnTo>
                      <a:pt x="2169" y="879"/>
                    </a:lnTo>
                    <a:lnTo>
                      <a:pt x="2173" y="881"/>
                    </a:lnTo>
                    <a:lnTo>
                      <a:pt x="2178" y="885"/>
                    </a:lnTo>
                    <a:lnTo>
                      <a:pt x="2183" y="888"/>
                    </a:lnTo>
                    <a:lnTo>
                      <a:pt x="2187" y="892"/>
                    </a:lnTo>
                    <a:lnTo>
                      <a:pt x="2192" y="894"/>
                    </a:lnTo>
                    <a:lnTo>
                      <a:pt x="2196" y="898"/>
                    </a:lnTo>
                    <a:lnTo>
                      <a:pt x="2202" y="901"/>
                    </a:lnTo>
                    <a:lnTo>
                      <a:pt x="2207" y="904"/>
                    </a:lnTo>
                    <a:lnTo>
                      <a:pt x="2213" y="908"/>
                    </a:lnTo>
                    <a:lnTo>
                      <a:pt x="2218" y="910"/>
                    </a:lnTo>
                    <a:lnTo>
                      <a:pt x="2224" y="914"/>
                    </a:lnTo>
                    <a:lnTo>
                      <a:pt x="2230" y="917"/>
                    </a:lnTo>
                    <a:lnTo>
                      <a:pt x="2236" y="919"/>
                    </a:lnTo>
                    <a:lnTo>
                      <a:pt x="2244" y="923"/>
                    </a:lnTo>
                    <a:lnTo>
                      <a:pt x="2252" y="926"/>
                    </a:lnTo>
                    <a:lnTo>
                      <a:pt x="2263" y="929"/>
                    </a:lnTo>
                    <a:lnTo>
                      <a:pt x="2277" y="931"/>
                    </a:lnTo>
                    <a:lnTo>
                      <a:pt x="2293" y="932"/>
                    </a:lnTo>
                    <a:lnTo>
                      <a:pt x="2311" y="931"/>
                    </a:lnTo>
                    <a:lnTo>
                      <a:pt x="2324" y="929"/>
                    </a:lnTo>
                    <a:lnTo>
                      <a:pt x="2335" y="926"/>
                    </a:lnTo>
                    <a:lnTo>
                      <a:pt x="2344" y="923"/>
                    </a:lnTo>
                    <a:lnTo>
                      <a:pt x="2351" y="921"/>
                    </a:lnTo>
                    <a:lnTo>
                      <a:pt x="2359" y="917"/>
                    </a:lnTo>
                    <a:lnTo>
                      <a:pt x="2366" y="914"/>
                    </a:lnTo>
                    <a:lnTo>
                      <a:pt x="2373" y="911"/>
                    </a:lnTo>
                    <a:lnTo>
                      <a:pt x="2379" y="908"/>
                    </a:lnTo>
                    <a:lnTo>
                      <a:pt x="2384" y="904"/>
                    </a:lnTo>
                    <a:lnTo>
                      <a:pt x="2390" y="901"/>
                    </a:lnTo>
                    <a:lnTo>
                      <a:pt x="2395" y="899"/>
                    </a:lnTo>
                    <a:lnTo>
                      <a:pt x="2399" y="895"/>
                    </a:lnTo>
                    <a:lnTo>
                      <a:pt x="2405" y="892"/>
                    </a:lnTo>
                    <a:lnTo>
                      <a:pt x="2410" y="888"/>
                    </a:lnTo>
                    <a:lnTo>
                      <a:pt x="2415" y="886"/>
                    </a:lnTo>
                    <a:lnTo>
                      <a:pt x="2420" y="883"/>
                    </a:lnTo>
                    <a:lnTo>
                      <a:pt x="2425" y="879"/>
                    </a:lnTo>
                    <a:lnTo>
                      <a:pt x="2429" y="876"/>
                    </a:lnTo>
                    <a:lnTo>
                      <a:pt x="2434" y="872"/>
                    </a:lnTo>
                    <a:lnTo>
                      <a:pt x="2438" y="870"/>
                    </a:lnTo>
                    <a:lnTo>
                      <a:pt x="2442" y="866"/>
                    </a:lnTo>
                    <a:lnTo>
                      <a:pt x="2446" y="863"/>
                    </a:lnTo>
                    <a:lnTo>
                      <a:pt x="2451" y="860"/>
                    </a:lnTo>
                    <a:lnTo>
                      <a:pt x="2455" y="856"/>
                    </a:lnTo>
                    <a:lnTo>
                      <a:pt x="2459" y="854"/>
                    </a:lnTo>
                    <a:lnTo>
                      <a:pt x="2463" y="850"/>
                    </a:lnTo>
                    <a:lnTo>
                      <a:pt x="2467" y="847"/>
                    </a:lnTo>
                    <a:lnTo>
                      <a:pt x="2471" y="843"/>
                    </a:lnTo>
                    <a:lnTo>
                      <a:pt x="2475" y="840"/>
                    </a:lnTo>
                    <a:lnTo>
                      <a:pt x="2479" y="836"/>
                    </a:lnTo>
                    <a:lnTo>
                      <a:pt x="2483" y="834"/>
                    </a:lnTo>
                    <a:lnTo>
                      <a:pt x="2488" y="831"/>
                    </a:lnTo>
                    <a:lnTo>
                      <a:pt x="2493" y="827"/>
                    </a:lnTo>
                    <a:lnTo>
                      <a:pt x="2497" y="824"/>
                    </a:lnTo>
                    <a:lnTo>
                      <a:pt x="2502" y="820"/>
                    </a:lnTo>
                    <a:lnTo>
                      <a:pt x="2506" y="818"/>
                    </a:lnTo>
                    <a:lnTo>
                      <a:pt x="2511" y="815"/>
                    </a:lnTo>
                    <a:lnTo>
                      <a:pt x="2517" y="811"/>
                    </a:lnTo>
                    <a:lnTo>
                      <a:pt x="2523" y="808"/>
                    </a:lnTo>
                    <a:lnTo>
                      <a:pt x="2528" y="805"/>
                    </a:lnTo>
                    <a:lnTo>
                      <a:pt x="2534" y="802"/>
                    </a:lnTo>
                    <a:lnTo>
                      <a:pt x="2540" y="798"/>
                    </a:lnTo>
                    <a:lnTo>
                      <a:pt x="2546" y="795"/>
                    </a:lnTo>
                    <a:lnTo>
                      <a:pt x="2552" y="793"/>
                    </a:lnTo>
                    <a:lnTo>
                      <a:pt x="2559" y="789"/>
                    </a:lnTo>
                    <a:lnTo>
                      <a:pt x="2566" y="786"/>
                    </a:lnTo>
                    <a:lnTo>
                      <a:pt x="2574" y="783"/>
                    </a:lnTo>
                    <a:lnTo>
                      <a:pt x="2584" y="780"/>
                    </a:lnTo>
                    <a:lnTo>
                      <a:pt x="2592" y="778"/>
                    </a:lnTo>
                    <a:lnTo>
                      <a:pt x="2600" y="774"/>
                    </a:lnTo>
                    <a:lnTo>
                      <a:pt x="2610" y="772"/>
                    </a:lnTo>
                    <a:lnTo>
                      <a:pt x="2622" y="770"/>
                    </a:lnTo>
                    <a:lnTo>
                      <a:pt x="2633" y="766"/>
                    </a:lnTo>
                    <a:lnTo>
                      <a:pt x="2645" y="764"/>
                    </a:lnTo>
                    <a:lnTo>
                      <a:pt x="2659" y="762"/>
                    </a:lnTo>
                    <a:lnTo>
                      <a:pt x="2673" y="760"/>
                    </a:lnTo>
                    <a:lnTo>
                      <a:pt x="2688" y="758"/>
                    </a:lnTo>
                    <a:lnTo>
                      <a:pt x="2705" y="757"/>
                    </a:lnTo>
                    <a:lnTo>
                      <a:pt x="2722" y="756"/>
                    </a:lnTo>
                    <a:lnTo>
                      <a:pt x="2738" y="755"/>
                    </a:lnTo>
                    <a:lnTo>
                      <a:pt x="2756" y="753"/>
                    </a:lnTo>
                    <a:lnTo>
                      <a:pt x="2771" y="751"/>
                    </a:lnTo>
                    <a:lnTo>
                      <a:pt x="2786" y="750"/>
                    </a:lnTo>
                    <a:lnTo>
                      <a:pt x="2801" y="748"/>
                    </a:lnTo>
                    <a:lnTo>
                      <a:pt x="2816" y="745"/>
                    </a:lnTo>
                    <a:lnTo>
                      <a:pt x="2830" y="744"/>
                    </a:lnTo>
                    <a:lnTo>
                      <a:pt x="2844" y="742"/>
                    </a:lnTo>
                    <a:lnTo>
                      <a:pt x="2860" y="741"/>
                    </a:lnTo>
                    <a:lnTo>
                      <a:pt x="2877" y="740"/>
                    </a:lnTo>
                    <a:lnTo>
                      <a:pt x="2895" y="738"/>
                    </a:lnTo>
                    <a:lnTo>
                      <a:pt x="2913" y="738"/>
                    </a:lnTo>
                    <a:lnTo>
                      <a:pt x="2932" y="738"/>
                    </a:lnTo>
                    <a:lnTo>
                      <a:pt x="2949" y="740"/>
                    </a:lnTo>
                    <a:lnTo>
                      <a:pt x="2967" y="738"/>
                    </a:lnTo>
                    <a:lnTo>
                      <a:pt x="2986" y="738"/>
                    </a:lnTo>
                    <a:lnTo>
                      <a:pt x="3003" y="738"/>
                    </a:lnTo>
                    <a:lnTo>
                      <a:pt x="3021" y="738"/>
                    </a:lnTo>
                    <a:lnTo>
                      <a:pt x="3039" y="737"/>
                    </a:lnTo>
                    <a:lnTo>
                      <a:pt x="3057" y="737"/>
                    </a:lnTo>
                    <a:lnTo>
                      <a:pt x="3074" y="736"/>
                    </a:lnTo>
                    <a:lnTo>
                      <a:pt x="3093" y="736"/>
                    </a:lnTo>
                    <a:lnTo>
                      <a:pt x="3110" y="736"/>
                    </a:lnTo>
                    <a:lnTo>
                      <a:pt x="3129" y="735"/>
                    </a:lnTo>
                    <a:lnTo>
                      <a:pt x="3146" y="735"/>
                    </a:lnTo>
                    <a:lnTo>
                      <a:pt x="3164" y="735"/>
                    </a:lnTo>
                    <a:lnTo>
                      <a:pt x="3182" y="734"/>
                    </a:lnTo>
                    <a:lnTo>
                      <a:pt x="3200" y="734"/>
                    </a:lnTo>
                    <a:lnTo>
                      <a:pt x="3218" y="734"/>
                    </a:lnTo>
                    <a:lnTo>
                      <a:pt x="3236" y="733"/>
                    </a:lnTo>
                    <a:lnTo>
                      <a:pt x="3252" y="732"/>
                    </a:lnTo>
                    <a:lnTo>
                      <a:pt x="3269" y="730"/>
                    </a:lnTo>
                    <a:lnTo>
                      <a:pt x="3288" y="730"/>
                    </a:lnTo>
                    <a:lnTo>
                      <a:pt x="3305" y="729"/>
                    </a:lnTo>
                    <a:lnTo>
                      <a:pt x="3322" y="729"/>
                    </a:lnTo>
                    <a:lnTo>
                      <a:pt x="3341" y="728"/>
                    </a:lnTo>
                    <a:lnTo>
                      <a:pt x="3359" y="728"/>
                    </a:lnTo>
                    <a:lnTo>
                      <a:pt x="3376" y="729"/>
                    </a:lnTo>
                    <a:lnTo>
                      <a:pt x="3394" y="730"/>
                    </a:lnTo>
                    <a:lnTo>
                      <a:pt x="3412" y="730"/>
                    </a:lnTo>
                    <a:lnTo>
                      <a:pt x="3429" y="732"/>
                    </a:lnTo>
                    <a:lnTo>
                      <a:pt x="3447" y="732"/>
                    </a:lnTo>
                    <a:lnTo>
                      <a:pt x="3463" y="733"/>
                    </a:lnTo>
                    <a:lnTo>
                      <a:pt x="3477" y="735"/>
                    </a:lnTo>
                    <a:lnTo>
                      <a:pt x="3487" y="738"/>
                    </a:lnTo>
                    <a:lnTo>
                      <a:pt x="3495" y="741"/>
                    </a:lnTo>
                    <a:lnTo>
                      <a:pt x="3503" y="744"/>
                    </a:lnTo>
                    <a:lnTo>
                      <a:pt x="3509" y="748"/>
                    </a:lnTo>
                    <a:lnTo>
                      <a:pt x="3515" y="750"/>
                    </a:lnTo>
                    <a:lnTo>
                      <a:pt x="3520" y="753"/>
                    </a:lnTo>
                    <a:lnTo>
                      <a:pt x="3525" y="757"/>
                    </a:lnTo>
                    <a:lnTo>
                      <a:pt x="3530" y="760"/>
                    </a:lnTo>
                    <a:lnTo>
                      <a:pt x="3534" y="763"/>
                    </a:lnTo>
                    <a:lnTo>
                      <a:pt x="3538" y="766"/>
                    </a:lnTo>
                    <a:lnTo>
                      <a:pt x="3541" y="770"/>
                    </a:lnTo>
                    <a:lnTo>
                      <a:pt x="3545" y="773"/>
                    </a:lnTo>
                    <a:lnTo>
                      <a:pt x="3548" y="777"/>
                    </a:lnTo>
                    <a:lnTo>
                      <a:pt x="3551" y="780"/>
                    </a:lnTo>
                    <a:lnTo>
                      <a:pt x="3555" y="782"/>
                    </a:lnTo>
                    <a:lnTo>
                      <a:pt x="3558" y="786"/>
                    </a:lnTo>
                    <a:lnTo>
                      <a:pt x="3561" y="789"/>
                    </a:lnTo>
                    <a:lnTo>
                      <a:pt x="3563" y="793"/>
                    </a:lnTo>
                    <a:lnTo>
                      <a:pt x="3565" y="796"/>
                    </a:lnTo>
                    <a:lnTo>
                      <a:pt x="3568" y="800"/>
                    </a:lnTo>
                    <a:lnTo>
                      <a:pt x="3570" y="803"/>
                    </a:lnTo>
                    <a:lnTo>
                      <a:pt x="3572" y="805"/>
                    </a:lnTo>
                    <a:lnTo>
                      <a:pt x="3575" y="809"/>
                    </a:lnTo>
                    <a:lnTo>
                      <a:pt x="3577" y="812"/>
                    </a:lnTo>
                    <a:lnTo>
                      <a:pt x="3579" y="816"/>
                    </a:lnTo>
                    <a:lnTo>
                      <a:pt x="3580" y="819"/>
                    </a:lnTo>
                    <a:lnTo>
                      <a:pt x="3583" y="823"/>
                    </a:lnTo>
                    <a:lnTo>
                      <a:pt x="3585" y="826"/>
                    </a:lnTo>
                    <a:lnTo>
                      <a:pt x="3586" y="830"/>
                    </a:lnTo>
                    <a:lnTo>
                      <a:pt x="3588" y="832"/>
                    </a:lnTo>
                    <a:lnTo>
                      <a:pt x="3589" y="835"/>
                    </a:lnTo>
                    <a:lnTo>
                      <a:pt x="3591" y="839"/>
                    </a:lnTo>
                    <a:lnTo>
                      <a:pt x="3593" y="842"/>
                    </a:lnTo>
                    <a:lnTo>
                      <a:pt x="3594" y="846"/>
                    </a:lnTo>
                    <a:lnTo>
                      <a:pt x="3595" y="849"/>
                    </a:lnTo>
                    <a:lnTo>
                      <a:pt x="3598" y="853"/>
                    </a:lnTo>
                    <a:lnTo>
                      <a:pt x="3599" y="856"/>
                    </a:lnTo>
                    <a:lnTo>
                      <a:pt x="3601" y="858"/>
                    </a:lnTo>
                    <a:lnTo>
                      <a:pt x="3602" y="862"/>
                    </a:lnTo>
                    <a:lnTo>
                      <a:pt x="3603" y="865"/>
                    </a:lnTo>
                    <a:lnTo>
                      <a:pt x="3606" y="869"/>
                    </a:lnTo>
                    <a:lnTo>
                      <a:pt x="3607" y="872"/>
                    </a:lnTo>
                    <a:lnTo>
                      <a:pt x="3609" y="876"/>
                    </a:lnTo>
                    <a:lnTo>
                      <a:pt x="3610" y="879"/>
                    </a:lnTo>
                    <a:lnTo>
                      <a:pt x="3613" y="883"/>
                    </a:lnTo>
                    <a:lnTo>
                      <a:pt x="3614" y="885"/>
                    </a:lnTo>
                    <a:lnTo>
                      <a:pt x="3616" y="888"/>
                    </a:lnTo>
                    <a:lnTo>
                      <a:pt x="3617" y="892"/>
                    </a:lnTo>
                    <a:lnTo>
                      <a:pt x="3619" y="895"/>
                    </a:lnTo>
                    <a:lnTo>
                      <a:pt x="3622" y="899"/>
                    </a:lnTo>
                    <a:lnTo>
                      <a:pt x="3623" y="902"/>
                    </a:lnTo>
                    <a:lnTo>
                      <a:pt x="3625" y="906"/>
                    </a:lnTo>
                    <a:lnTo>
                      <a:pt x="3626" y="909"/>
                    </a:lnTo>
                    <a:lnTo>
                      <a:pt x="3629" y="911"/>
                    </a:lnTo>
                    <a:lnTo>
                      <a:pt x="3631" y="915"/>
                    </a:lnTo>
                    <a:lnTo>
                      <a:pt x="3632" y="918"/>
                    </a:lnTo>
                    <a:lnTo>
                      <a:pt x="3634" y="922"/>
                    </a:lnTo>
                    <a:lnTo>
                      <a:pt x="3636" y="925"/>
                    </a:lnTo>
                    <a:lnTo>
                      <a:pt x="3638" y="929"/>
                    </a:lnTo>
                    <a:lnTo>
                      <a:pt x="3639" y="932"/>
                    </a:lnTo>
                    <a:lnTo>
                      <a:pt x="3641" y="936"/>
                    </a:lnTo>
                    <a:lnTo>
                      <a:pt x="3642" y="938"/>
                    </a:lnTo>
                    <a:lnTo>
                      <a:pt x="3645" y="941"/>
                    </a:lnTo>
                    <a:lnTo>
                      <a:pt x="3646" y="945"/>
                    </a:lnTo>
                    <a:lnTo>
                      <a:pt x="3648" y="948"/>
                    </a:lnTo>
                    <a:lnTo>
                      <a:pt x="3649" y="952"/>
                    </a:lnTo>
                    <a:lnTo>
                      <a:pt x="3652" y="955"/>
                    </a:lnTo>
                    <a:lnTo>
                      <a:pt x="3653" y="959"/>
                    </a:lnTo>
                    <a:lnTo>
                      <a:pt x="3655" y="962"/>
                    </a:lnTo>
                    <a:lnTo>
                      <a:pt x="3656" y="964"/>
                    </a:lnTo>
                    <a:lnTo>
                      <a:pt x="3657" y="968"/>
                    </a:lnTo>
                    <a:lnTo>
                      <a:pt x="3660" y="971"/>
                    </a:lnTo>
                    <a:lnTo>
                      <a:pt x="3661" y="975"/>
                    </a:lnTo>
                    <a:lnTo>
                      <a:pt x="3663" y="978"/>
                    </a:lnTo>
                    <a:lnTo>
                      <a:pt x="3664" y="982"/>
                    </a:lnTo>
                    <a:lnTo>
                      <a:pt x="3666" y="985"/>
                    </a:lnTo>
                    <a:lnTo>
                      <a:pt x="3668" y="989"/>
                    </a:lnTo>
                    <a:lnTo>
                      <a:pt x="3669" y="991"/>
                    </a:lnTo>
                    <a:lnTo>
                      <a:pt x="3671" y="994"/>
                    </a:lnTo>
                    <a:lnTo>
                      <a:pt x="3672" y="998"/>
                    </a:lnTo>
                    <a:lnTo>
                      <a:pt x="3674" y="1001"/>
                    </a:lnTo>
                    <a:lnTo>
                      <a:pt x="3676" y="1005"/>
                    </a:lnTo>
                    <a:lnTo>
                      <a:pt x="3677" y="1008"/>
                    </a:lnTo>
                    <a:lnTo>
                      <a:pt x="3678" y="1012"/>
                    </a:lnTo>
                    <a:lnTo>
                      <a:pt x="3681" y="1015"/>
                    </a:lnTo>
                    <a:lnTo>
                      <a:pt x="3682" y="1017"/>
                    </a:lnTo>
                    <a:lnTo>
                      <a:pt x="3684" y="1021"/>
                    </a:lnTo>
                    <a:lnTo>
                      <a:pt x="3685" y="1024"/>
                    </a:lnTo>
                    <a:lnTo>
                      <a:pt x="3687" y="1028"/>
                    </a:lnTo>
                    <a:lnTo>
                      <a:pt x="3689" y="1031"/>
                    </a:lnTo>
                    <a:lnTo>
                      <a:pt x="3690" y="1035"/>
                    </a:lnTo>
                    <a:lnTo>
                      <a:pt x="3692" y="1038"/>
                    </a:lnTo>
                    <a:lnTo>
                      <a:pt x="3693" y="1042"/>
                    </a:lnTo>
                    <a:lnTo>
                      <a:pt x="3695" y="1044"/>
                    </a:lnTo>
                    <a:lnTo>
                      <a:pt x="3697" y="1047"/>
                    </a:lnTo>
                    <a:lnTo>
                      <a:pt x="3698" y="1051"/>
                    </a:lnTo>
                    <a:lnTo>
                      <a:pt x="3700" y="1054"/>
                    </a:lnTo>
                    <a:lnTo>
                      <a:pt x="3701" y="1058"/>
                    </a:lnTo>
                    <a:lnTo>
                      <a:pt x="3704" y="1061"/>
                    </a:lnTo>
                    <a:lnTo>
                      <a:pt x="3705" y="1065"/>
                    </a:lnTo>
                    <a:lnTo>
                      <a:pt x="3707" y="1068"/>
                    </a:lnTo>
                    <a:lnTo>
                      <a:pt x="3708" y="1070"/>
                    </a:lnTo>
                    <a:lnTo>
                      <a:pt x="3709" y="1074"/>
                    </a:lnTo>
                    <a:lnTo>
                      <a:pt x="3712" y="1077"/>
                    </a:lnTo>
                    <a:lnTo>
                      <a:pt x="3713" y="1081"/>
                    </a:lnTo>
                    <a:lnTo>
                      <a:pt x="3715" y="1084"/>
                    </a:lnTo>
                    <a:lnTo>
                      <a:pt x="3716" y="1088"/>
                    </a:lnTo>
                    <a:lnTo>
                      <a:pt x="3719" y="1091"/>
                    </a:lnTo>
                    <a:lnTo>
                      <a:pt x="3720" y="1095"/>
                    </a:lnTo>
                    <a:lnTo>
                      <a:pt x="3720" y="1097"/>
                    </a:lnTo>
                    <a:lnTo>
                      <a:pt x="3721" y="1100"/>
                    </a:lnTo>
                    <a:lnTo>
                      <a:pt x="3722" y="1104"/>
                    </a:lnTo>
                    <a:lnTo>
                      <a:pt x="3723" y="1107"/>
                    </a:lnTo>
                    <a:lnTo>
                      <a:pt x="3724" y="1111"/>
                    </a:lnTo>
                    <a:lnTo>
                      <a:pt x="3725" y="1114"/>
                    </a:lnTo>
                    <a:lnTo>
                      <a:pt x="3728" y="1118"/>
                    </a:lnTo>
                    <a:lnTo>
                      <a:pt x="3729" y="1121"/>
                    </a:lnTo>
                    <a:lnTo>
                      <a:pt x="3730" y="1125"/>
                    </a:lnTo>
                    <a:lnTo>
                      <a:pt x="3732" y="1127"/>
                    </a:lnTo>
                    <a:lnTo>
                      <a:pt x="3734" y="1130"/>
                    </a:lnTo>
                    <a:lnTo>
                      <a:pt x="3736" y="1134"/>
                    </a:lnTo>
                    <a:lnTo>
                      <a:pt x="3737" y="1137"/>
                    </a:lnTo>
                    <a:lnTo>
                      <a:pt x="3738" y="1141"/>
                    </a:lnTo>
                    <a:lnTo>
                      <a:pt x="3740" y="1144"/>
                    </a:lnTo>
                    <a:lnTo>
                      <a:pt x="3742" y="1148"/>
                    </a:lnTo>
                    <a:lnTo>
                      <a:pt x="3743" y="1151"/>
                    </a:lnTo>
                    <a:lnTo>
                      <a:pt x="3745" y="1153"/>
                    </a:lnTo>
                    <a:lnTo>
                      <a:pt x="3746" y="1157"/>
                    </a:lnTo>
                    <a:lnTo>
                      <a:pt x="3747" y="1160"/>
                    </a:lnTo>
                    <a:lnTo>
                      <a:pt x="3750" y="1164"/>
                    </a:lnTo>
                    <a:lnTo>
                      <a:pt x="3751" y="1167"/>
                    </a:lnTo>
                    <a:lnTo>
                      <a:pt x="3752" y="1171"/>
                    </a:lnTo>
                    <a:lnTo>
                      <a:pt x="3753" y="1174"/>
                    </a:lnTo>
                    <a:lnTo>
                      <a:pt x="3755" y="1178"/>
                    </a:lnTo>
                    <a:lnTo>
                      <a:pt x="3757" y="1180"/>
                    </a:lnTo>
                    <a:lnTo>
                      <a:pt x="3758" y="1183"/>
                    </a:lnTo>
                    <a:lnTo>
                      <a:pt x="3759" y="1187"/>
                    </a:lnTo>
                    <a:lnTo>
                      <a:pt x="3760" y="1190"/>
                    </a:lnTo>
                    <a:lnTo>
                      <a:pt x="3762" y="1194"/>
                    </a:lnTo>
                    <a:lnTo>
                      <a:pt x="3763" y="1197"/>
                    </a:lnTo>
                    <a:lnTo>
                      <a:pt x="3765" y="1201"/>
                    </a:lnTo>
                    <a:lnTo>
                      <a:pt x="3766" y="1204"/>
                    </a:lnTo>
                    <a:lnTo>
                      <a:pt x="3767" y="1206"/>
                    </a:lnTo>
                    <a:lnTo>
                      <a:pt x="3768" y="1210"/>
                    </a:lnTo>
                    <a:lnTo>
                      <a:pt x="3769" y="1213"/>
                    </a:lnTo>
                    <a:lnTo>
                      <a:pt x="3770" y="1217"/>
                    </a:lnTo>
                    <a:lnTo>
                      <a:pt x="3772" y="1220"/>
                    </a:lnTo>
                    <a:lnTo>
                      <a:pt x="3773" y="1224"/>
                    </a:lnTo>
                    <a:lnTo>
                      <a:pt x="3774" y="1227"/>
                    </a:lnTo>
                    <a:lnTo>
                      <a:pt x="3775" y="1231"/>
                    </a:lnTo>
                    <a:lnTo>
                      <a:pt x="3776" y="1234"/>
                    </a:lnTo>
                    <a:lnTo>
                      <a:pt x="3777" y="1236"/>
                    </a:lnTo>
                    <a:lnTo>
                      <a:pt x="3778" y="1240"/>
                    </a:lnTo>
                    <a:lnTo>
                      <a:pt x="3780" y="1243"/>
                    </a:lnTo>
                    <a:lnTo>
                      <a:pt x="3781" y="1247"/>
                    </a:lnTo>
                    <a:lnTo>
                      <a:pt x="3782" y="1250"/>
                    </a:lnTo>
                    <a:lnTo>
                      <a:pt x="3783" y="1254"/>
                    </a:lnTo>
                    <a:lnTo>
                      <a:pt x="3784" y="1257"/>
                    </a:lnTo>
                    <a:lnTo>
                      <a:pt x="3787" y="1261"/>
                    </a:lnTo>
                    <a:lnTo>
                      <a:pt x="3788" y="1263"/>
                    </a:lnTo>
                    <a:lnTo>
                      <a:pt x="3789" y="1266"/>
                    </a:lnTo>
                    <a:lnTo>
                      <a:pt x="3790" y="1270"/>
                    </a:lnTo>
                    <a:lnTo>
                      <a:pt x="742" y="1270"/>
                    </a:lnTo>
                    <a:close/>
                    <a:moveTo>
                      <a:pt x="533" y="733"/>
                    </a:moveTo>
                    <a:lnTo>
                      <a:pt x="528" y="728"/>
                    </a:lnTo>
                    <a:lnTo>
                      <a:pt x="522" y="724"/>
                    </a:lnTo>
                    <a:lnTo>
                      <a:pt x="518" y="719"/>
                    </a:lnTo>
                    <a:lnTo>
                      <a:pt x="513" y="714"/>
                    </a:lnTo>
                    <a:lnTo>
                      <a:pt x="510" y="710"/>
                    </a:lnTo>
                    <a:lnTo>
                      <a:pt x="506" y="705"/>
                    </a:lnTo>
                    <a:lnTo>
                      <a:pt x="500" y="700"/>
                    </a:lnTo>
                    <a:lnTo>
                      <a:pt x="493" y="696"/>
                    </a:lnTo>
                    <a:lnTo>
                      <a:pt x="487" y="691"/>
                    </a:lnTo>
                    <a:lnTo>
                      <a:pt x="483" y="687"/>
                    </a:lnTo>
                    <a:lnTo>
                      <a:pt x="479" y="682"/>
                    </a:lnTo>
                    <a:lnTo>
                      <a:pt x="475" y="677"/>
                    </a:lnTo>
                    <a:lnTo>
                      <a:pt x="472" y="673"/>
                    </a:lnTo>
                    <a:lnTo>
                      <a:pt x="468" y="668"/>
                    </a:lnTo>
                    <a:lnTo>
                      <a:pt x="465" y="664"/>
                    </a:lnTo>
                    <a:lnTo>
                      <a:pt x="462" y="658"/>
                    </a:lnTo>
                    <a:lnTo>
                      <a:pt x="460" y="653"/>
                    </a:lnTo>
                    <a:lnTo>
                      <a:pt x="458" y="649"/>
                    </a:lnTo>
                    <a:lnTo>
                      <a:pt x="455" y="644"/>
                    </a:lnTo>
                    <a:lnTo>
                      <a:pt x="454" y="639"/>
                    </a:lnTo>
                    <a:lnTo>
                      <a:pt x="453" y="635"/>
                    </a:lnTo>
                    <a:lnTo>
                      <a:pt x="453" y="630"/>
                    </a:lnTo>
                    <a:lnTo>
                      <a:pt x="453" y="626"/>
                    </a:lnTo>
                    <a:lnTo>
                      <a:pt x="457" y="621"/>
                    </a:lnTo>
                    <a:lnTo>
                      <a:pt x="460" y="615"/>
                    </a:lnTo>
                    <a:lnTo>
                      <a:pt x="465" y="611"/>
                    </a:lnTo>
                    <a:lnTo>
                      <a:pt x="468" y="606"/>
                    </a:lnTo>
                    <a:lnTo>
                      <a:pt x="468" y="601"/>
                    </a:lnTo>
                    <a:lnTo>
                      <a:pt x="468" y="597"/>
                    </a:lnTo>
                    <a:lnTo>
                      <a:pt x="468" y="592"/>
                    </a:lnTo>
                    <a:lnTo>
                      <a:pt x="472" y="588"/>
                    </a:lnTo>
                    <a:lnTo>
                      <a:pt x="474" y="583"/>
                    </a:lnTo>
                    <a:lnTo>
                      <a:pt x="477" y="578"/>
                    </a:lnTo>
                    <a:lnTo>
                      <a:pt x="480" y="574"/>
                    </a:lnTo>
                    <a:lnTo>
                      <a:pt x="482" y="568"/>
                    </a:lnTo>
                    <a:lnTo>
                      <a:pt x="485" y="563"/>
                    </a:lnTo>
                    <a:lnTo>
                      <a:pt x="492" y="560"/>
                    </a:lnTo>
                    <a:lnTo>
                      <a:pt x="515" y="560"/>
                    </a:lnTo>
                    <a:lnTo>
                      <a:pt x="526" y="564"/>
                    </a:lnTo>
                    <a:lnTo>
                      <a:pt x="529" y="569"/>
                    </a:lnTo>
                    <a:lnTo>
                      <a:pt x="530" y="574"/>
                    </a:lnTo>
                    <a:lnTo>
                      <a:pt x="529" y="578"/>
                    </a:lnTo>
                    <a:lnTo>
                      <a:pt x="528" y="583"/>
                    </a:lnTo>
                    <a:lnTo>
                      <a:pt x="527" y="589"/>
                    </a:lnTo>
                    <a:lnTo>
                      <a:pt x="525" y="593"/>
                    </a:lnTo>
                    <a:lnTo>
                      <a:pt x="521" y="598"/>
                    </a:lnTo>
                    <a:lnTo>
                      <a:pt x="518" y="602"/>
                    </a:lnTo>
                    <a:lnTo>
                      <a:pt x="514" y="607"/>
                    </a:lnTo>
                    <a:lnTo>
                      <a:pt x="513" y="612"/>
                    </a:lnTo>
                    <a:lnTo>
                      <a:pt x="513" y="616"/>
                    </a:lnTo>
                    <a:lnTo>
                      <a:pt x="513" y="621"/>
                    </a:lnTo>
                    <a:lnTo>
                      <a:pt x="513" y="626"/>
                    </a:lnTo>
                    <a:lnTo>
                      <a:pt x="513" y="631"/>
                    </a:lnTo>
                    <a:lnTo>
                      <a:pt x="513" y="636"/>
                    </a:lnTo>
                    <a:lnTo>
                      <a:pt x="514" y="641"/>
                    </a:lnTo>
                    <a:lnTo>
                      <a:pt x="513" y="645"/>
                    </a:lnTo>
                    <a:lnTo>
                      <a:pt x="512" y="650"/>
                    </a:lnTo>
                    <a:lnTo>
                      <a:pt x="511" y="654"/>
                    </a:lnTo>
                    <a:lnTo>
                      <a:pt x="511" y="659"/>
                    </a:lnTo>
                    <a:lnTo>
                      <a:pt x="514" y="664"/>
                    </a:lnTo>
                    <a:lnTo>
                      <a:pt x="523" y="668"/>
                    </a:lnTo>
                    <a:lnTo>
                      <a:pt x="529" y="664"/>
                    </a:lnTo>
                    <a:lnTo>
                      <a:pt x="535" y="658"/>
                    </a:lnTo>
                    <a:lnTo>
                      <a:pt x="541" y="657"/>
                    </a:lnTo>
                    <a:lnTo>
                      <a:pt x="545" y="661"/>
                    </a:lnTo>
                    <a:lnTo>
                      <a:pt x="548" y="666"/>
                    </a:lnTo>
                    <a:lnTo>
                      <a:pt x="551" y="670"/>
                    </a:lnTo>
                    <a:lnTo>
                      <a:pt x="553" y="675"/>
                    </a:lnTo>
                    <a:lnTo>
                      <a:pt x="560" y="680"/>
                    </a:lnTo>
                    <a:lnTo>
                      <a:pt x="556" y="684"/>
                    </a:lnTo>
                    <a:lnTo>
                      <a:pt x="553" y="689"/>
                    </a:lnTo>
                    <a:lnTo>
                      <a:pt x="552" y="694"/>
                    </a:lnTo>
                    <a:lnTo>
                      <a:pt x="552" y="698"/>
                    </a:lnTo>
                    <a:lnTo>
                      <a:pt x="557" y="703"/>
                    </a:lnTo>
                    <a:lnTo>
                      <a:pt x="576" y="706"/>
                    </a:lnTo>
                    <a:lnTo>
                      <a:pt x="591" y="710"/>
                    </a:lnTo>
                    <a:lnTo>
                      <a:pt x="597" y="714"/>
                    </a:lnTo>
                    <a:lnTo>
                      <a:pt x="598" y="719"/>
                    </a:lnTo>
                    <a:lnTo>
                      <a:pt x="598" y="724"/>
                    </a:lnTo>
                    <a:lnTo>
                      <a:pt x="598" y="728"/>
                    </a:lnTo>
                    <a:lnTo>
                      <a:pt x="598" y="733"/>
                    </a:lnTo>
                    <a:lnTo>
                      <a:pt x="594" y="738"/>
                    </a:lnTo>
                    <a:lnTo>
                      <a:pt x="587" y="743"/>
                    </a:lnTo>
                    <a:lnTo>
                      <a:pt x="580" y="748"/>
                    </a:lnTo>
                    <a:lnTo>
                      <a:pt x="565" y="750"/>
                    </a:lnTo>
                    <a:lnTo>
                      <a:pt x="551" y="747"/>
                    </a:lnTo>
                    <a:lnTo>
                      <a:pt x="542" y="743"/>
                    </a:lnTo>
                    <a:lnTo>
                      <a:pt x="537" y="737"/>
                    </a:lnTo>
                    <a:lnTo>
                      <a:pt x="533" y="733"/>
                    </a:lnTo>
                    <a:close/>
                    <a:moveTo>
                      <a:pt x="621" y="393"/>
                    </a:moveTo>
                    <a:lnTo>
                      <a:pt x="618" y="388"/>
                    </a:lnTo>
                    <a:lnTo>
                      <a:pt x="616" y="385"/>
                    </a:lnTo>
                    <a:lnTo>
                      <a:pt x="613" y="380"/>
                    </a:lnTo>
                    <a:lnTo>
                      <a:pt x="611" y="375"/>
                    </a:lnTo>
                    <a:lnTo>
                      <a:pt x="612" y="371"/>
                    </a:lnTo>
                    <a:lnTo>
                      <a:pt x="612" y="366"/>
                    </a:lnTo>
                    <a:lnTo>
                      <a:pt x="612" y="362"/>
                    </a:lnTo>
                    <a:lnTo>
                      <a:pt x="612" y="357"/>
                    </a:lnTo>
                    <a:lnTo>
                      <a:pt x="610" y="352"/>
                    </a:lnTo>
                    <a:lnTo>
                      <a:pt x="609" y="348"/>
                    </a:lnTo>
                    <a:lnTo>
                      <a:pt x="606" y="343"/>
                    </a:lnTo>
                    <a:lnTo>
                      <a:pt x="604" y="339"/>
                    </a:lnTo>
                    <a:lnTo>
                      <a:pt x="604" y="334"/>
                    </a:lnTo>
                    <a:lnTo>
                      <a:pt x="605" y="330"/>
                    </a:lnTo>
                    <a:lnTo>
                      <a:pt x="605" y="326"/>
                    </a:lnTo>
                    <a:lnTo>
                      <a:pt x="608" y="321"/>
                    </a:lnTo>
                    <a:lnTo>
                      <a:pt x="619" y="317"/>
                    </a:lnTo>
                    <a:lnTo>
                      <a:pt x="628" y="314"/>
                    </a:lnTo>
                    <a:lnTo>
                      <a:pt x="636" y="319"/>
                    </a:lnTo>
                    <a:lnTo>
                      <a:pt x="641" y="324"/>
                    </a:lnTo>
                    <a:lnTo>
                      <a:pt x="641" y="328"/>
                    </a:lnTo>
                    <a:lnTo>
                      <a:pt x="642" y="333"/>
                    </a:lnTo>
                    <a:lnTo>
                      <a:pt x="643" y="337"/>
                    </a:lnTo>
                    <a:lnTo>
                      <a:pt x="643" y="342"/>
                    </a:lnTo>
                    <a:lnTo>
                      <a:pt x="642" y="347"/>
                    </a:lnTo>
                    <a:lnTo>
                      <a:pt x="641" y="351"/>
                    </a:lnTo>
                    <a:lnTo>
                      <a:pt x="640" y="355"/>
                    </a:lnTo>
                    <a:lnTo>
                      <a:pt x="641" y="359"/>
                    </a:lnTo>
                    <a:lnTo>
                      <a:pt x="650" y="364"/>
                    </a:lnTo>
                    <a:lnTo>
                      <a:pt x="663" y="367"/>
                    </a:lnTo>
                    <a:lnTo>
                      <a:pt x="667" y="372"/>
                    </a:lnTo>
                    <a:lnTo>
                      <a:pt x="670" y="377"/>
                    </a:lnTo>
                    <a:lnTo>
                      <a:pt x="666" y="381"/>
                    </a:lnTo>
                    <a:lnTo>
                      <a:pt x="663" y="386"/>
                    </a:lnTo>
                    <a:lnTo>
                      <a:pt x="648" y="389"/>
                    </a:lnTo>
                    <a:lnTo>
                      <a:pt x="639" y="393"/>
                    </a:lnTo>
                    <a:lnTo>
                      <a:pt x="634" y="397"/>
                    </a:lnTo>
                    <a:lnTo>
                      <a:pt x="629" y="402"/>
                    </a:lnTo>
                    <a:lnTo>
                      <a:pt x="625" y="402"/>
                    </a:lnTo>
                    <a:lnTo>
                      <a:pt x="623" y="397"/>
                    </a:lnTo>
                    <a:lnTo>
                      <a:pt x="621" y="393"/>
                    </a:lnTo>
                    <a:close/>
                    <a:moveTo>
                      <a:pt x="393" y="35"/>
                    </a:moveTo>
                    <a:lnTo>
                      <a:pt x="396" y="30"/>
                    </a:lnTo>
                    <a:lnTo>
                      <a:pt x="397" y="25"/>
                    </a:lnTo>
                    <a:lnTo>
                      <a:pt x="399" y="19"/>
                    </a:lnTo>
                    <a:lnTo>
                      <a:pt x="402" y="20"/>
                    </a:lnTo>
                    <a:lnTo>
                      <a:pt x="402" y="25"/>
                    </a:lnTo>
                    <a:lnTo>
                      <a:pt x="404" y="31"/>
                    </a:lnTo>
                    <a:lnTo>
                      <a:pt x="404" y="35"/>
                    </a:lnTo>
                    <a:lnTo>
                      <a:pt x="402" y="41"/>
                    </a:lnTo>
                    <a:lnTo>
                      <a:pt x="402" y="47"/>
                    </a:lnTo>
                    <a:lnTo>
                      <a:pt x="401" y="52"/>
                    </a:lnTo>
                    <a:lnTo>
                      <a:pt x="398" y="46"/>
                    </a:lnTo>
                    <a:lnTo>
                      <a:pt x="396" y="41"/>
                    </a:lnTo>
                    <a:lnTo>
                      <a:pt x="393" y="35"/>
                    </a:lnTo>
                    <a:close/>
                  </a:path>
                </a:pathLst>
              </a:custGeom>
              <a:solidFill>
                <a:srgbClr val="898989"/>
              </a:solidFill>
              <a:ln w="9525">
                <a:noFill/>
                <a:round/>
                <a:headEnd/>
                <a:tailEnd/>
              </a:ln>
            </p:spPr>
            <p:txBody>
              <a:bodyPr/>
              <a:lstStyle/>
              <a:p>
                <a:endParaRPr lang="ru-RU"/>
              </a:p>
            </p:txBody>
          </p:sp>
          <p:sp>
            <p:nvSpPr>
              <p:cNvPr id="22801" name="Freeform 19"/>
              <p:cNvSpPr>
                <a:spLocks noEditPoints="1"/>
              </p:cNvSpPr>
              <p:nvPr/>
            </p:nvSpPr>
            <p:spPr bwMode="auto">
              <a:xfrm>
                <a:off x="924" y="1189"/>
                <a:ext cx="3028" cy="635"/>
              </a:xfrm>
              <a:custGeom>
                <a:avLst/>
                <a:gdLst>
                  <a:gd name="T0" fmla="*/ 2 w 6055"/>
                  <a:gd name="T1" fmla="*/ 1 h 1270"/>
                  <a:gd name="T2" fmla="*/ 37 w 6055"/>
                  <a:gd name="T3" fmla="*/ 10 h 1270"/>
                  <a:gd name="T4" fmla="*/ 37 w 6055"/>
                  <a:gd name="T5" fmla="*/ 10 h 1270"/>
                  <a:gd name="T6" fmla="*/ 38 w 6055"/>
                  <a:gd name="T7" fmla="*/ 9 h 1270"/>
                  <a:gd name="T8" fmla="*/ 38 w 6055"/>
                  <a:gd name="T9" fmla="*/ 7 h 1270"/>
                  <a:gd name="T10" fmla="*/ 39 w 6055"/>
                  <a:gd name="T11" fmla="*/ 7 h 1270"/>
                  <a:gd name="T12" fmla="*/ 40 w 6055"/>
                  <a:gd name="T13" fmla="*/ 6 h 1270"/>
                  <a:gd name="T14" fmla="*/ 43 w 6055"/>
                  <a:gd name="T15" fmla="*/ 6 h 1270"/>
                  <a:gd name="T16" fmla="*/ 44 w 6055"/>
                  <a:gd name="T17" fmla="*/ 7 h 1270"/>
                  <a:gd name="T18" fmla="*/ 46 w 6055"/>
                  <a:gd name="T19" fmla="*/ 8 h 1270"/>
                  <a:gd name="T20" fmla="*/ 48 w 6055"/>
                  <a:gd name="T21" fmla="*/ 9 h 1270"/>
                  <a:gd name="T22" fmla="*/ 3 w 6055"/>
                  <a:gd name="T23" fmla="*/ 10 h 1270"/>
                  <a:gd name="T24" fmla="*/ 3 w 6055"/>
                  <a:gd name="T25" fmla="*/ 9 h 1270"/>
                  <a:gd name="T26" fmla="*/ 3 w 6055"/>
                  <a:gd name="T27" fmla="*/ 9 h 1270"/>
                  <a:gd name="T28" fmla="*/ 3 w 6055"/>
                  <a:gd name="T29" fmla="*/ 7 h 1270"/>
                  <a:gd name="T30" fmla="*/ 4 w 6055"/>
                  <a:gd name="T31" fmla="*/ 6 h 1270"/>
                  <a:gd name="T32" fmla="*/ 5 w 6055"/>
                  <a:gd name="T33" fmla="*/ 6 h 1270"/>
                  <a:gd name="T34" fmla="*/ 9 w 6055"/>
                  <a:gd name="T35" fmla="*/ 5 h 1270"/>
                  <a:gd name="T36" fmla="*/ 12 w 6055"/>
                  <a:gd name="T37" fmla="*/ 6 h 1270"/>
                  <a:gd name="T38" fmla="*/ 14 w 6055"/>
                  <a:gd name="T39" fmla="*/ 6 h 1270"/>
                  <a:gd name="T40" fmla="*/ 15 w 6055"/>
                  <a:gd name="T41" fmla="*/ 7 h 1270"/>
                  <a:gd name="T42" fmla="*/ 16 w 6055"/>
                  <a:gd name="T43" fmla="*/ 6 h 1270"/>
                  <a:gd name="T44" fmla="*/ 17 w 6055"/>
                  <a:gd name="T45" fmla="*/ 6 h 1270"/>
                  <a:gd name="T46" fmla="*/ 20 w 6055"/>
                  <a:gd name="T47" fmla="*/ 5 h 1270"/>
                  <a:gd name="T48" fmla="*/ 24 w 6055"/>
                  <a:gd name="T49" fmla="*/ 5 h 1270"/>
                  <a:gd name="T50" fmla="*/ 25 w 6055"/>
                  <a:gd name="T51" fmla="*/ 6 h 1270"/>
                  <a:gd name="T52" fmla="*/ 26 w 6055"/>
                  <a:gd name="T53" fmla="*/ 7 h 1270"/>
                  <a:gd name="T54" fmla="*/ 26 w 6055"/>
                  <a:gd name="T55" fmla="*/ 7 h 1270"/>
                  <a:gd name="T56" fmla="*/ 26 w 6055"/>
                  <a:gd name="T57" fmla="*/ 9 h 1270"/>
                  <a:gd name="T58" fmla="*/ 27 w 6055"/>
                  <a:gd name="T59" fmla="*/ 10 h 1270"/>
                  <a:gd name="T60" fmla="*/ 27 w 6055"/>
                  <a:gd name="T61" fmla="*/ 10 h 1270"/>
                  <a:gd name="T62" fmla="*/ 1 w 6055"/>
                  <a:gd name="T63" fmla="*/ 5 h 1270"/>
                  <a:gd name="T64" fmla="*/ 1 w 6055"/>
                  <a:gd name="T65" fmla="*/ 5 h 1270"/>
                  <a:gd name="T66" fmla="*/ 2 w 6055"/>
                  <a:gd name="T67" fmla="*/ 5 h 1270"/>
                  <a:gd name="T68" fmla="*/ 2 w 6055"/>
                  <a:gd name="T69" fmla="*/ 2 h 1270"/>
                  <a:gd name="T70" fmla="*/ 2 w 6055"/>
                  <a:gd name="T71" fmla="*/ 3 h 1270"/>
                  <a:gd name="T72" fmla="*/ 37 w 6055"/>
                  <a:gd name="T73" fmla="*/ 10 h 1270"/>
                  <a:gd name="T74" fmla="*/ 38 w 6055"/>
                  <a:gd name="T75" fmla="*/ 9 h 1270"/>
                  <a:gd name="T76" fmla="*/ 38 w 6055"/>
                  <a:gd name="T77" fmla="*/ 9 h 1270"/>
                  <a:gd name="T78" fmla="*/ 40 w 6055"/>
                  <a:gd name="T79" fmla="*/ 7 h 1270"/>
                  <a:gd name="T80" fmla="*/ 42 w 6055"/>
                  <a:gd name="T81" fmla="*/ 7 h 1270"/>
                  <a:gd name="T82" fmla="*/ 43 w 6055"/>
                  <a:gd name="T83" fmla="*/ 7 h 1270"/>
                  <a:gd name="T84" fmla="*/ 44 w 6055"/>
                  <a:gd name="T85" fmla="*/ 9 h 1270"/>
                  <a:gd name="T86" fmla="*/ 46 w 6055"/>
                  <a:gd name="T87" fmla="*/ 10 h 1270"/>
                  <a:gd name="T88" fmla="*/ 4 w 6055"/>
                  <a:gd name="T89" fmla="*/ 10 h 1270"/>
                  <a:gd name="T90" fmla="*/ 3 w 6055"/>
                  <a:gd name="T91" fmla="*/ 10 h 1270"/>
                  <a:gd name="T92" fmla="*/ 3 w 6055"/>
                  <a:gd name="T93" fmla="*/ 9 h 1270"/>
                  <a:gd name="T94" fmla="*/ 4 w 6055"/>
                  <a:gd name="T95" fmla="*/ 7 h 1270"/>
                  <a:gd name="T96" fmla="*/ 5 w 6055"/>
                  <a:gd name="T97" fmla="*/ 7 h 1270"/>
                  <a:gd name="T98" fmla="*/ 6 w 6055"/>
                  <a:gd name="T99" fmla="*/ 6 h 1270"/>
                  <a:gd name="T100" fmla="*/ 10 w 6055"/>
                  <a:gd name="T101" fmla="*/ 6 h 1270"/>
                  <a:gd name="T102" fmla="*/ 13 w 6055"/>
                  <a:gd name="T103" fmla="*/ 6 h 1270"/>
                  <a:gd name="T104" fmla="*/ 14 w 6055"/>
                  <a:gd name="T105" fmla="*/ 7 h 1270"/>
                  <a:gd name="T106" fmla="*/ 15 w 6055"/>
                  <a:gd name="T107" fmla="*/ 7 h 1270"/>
                  <a:gd name="T108" fmla="*/ 16 w 6055"/>
                  <a:gd name="T109" fmla="*/ 7 h 1270"/>
                  <a:gd name="T110" fmla="*/ 17 w 6055"/>
                  <a:gd name="T111" fmla="*/ 6 h 1270"/>
                  <a:gd name="T112" fmla="*/ 20 w 6055"/>
                  <a:gd name="T113" fmla="*/ 6 h 1270"/>
                  <a:gd name="T114" fmla="*/ 23 w 6055"/>
                  <a:gd name="T115" fmla="*/ 6 h 1270"/>
                  <a:gd name="T116" fmla="*/ 25 w 6055"/>
                  <a:gd name="T117" fmla="*/ 6 h 1270"/>
                  <a:gd name="T118" fmla="*/ 26 w 6055"/>
                  <a:gd name="T119" fmla="*/ 7 h 1270"/>
                  <a:gd name="T120" fmla="*/ 26 w 6055"/>
                  <a:gd name="T121" fmla="*/ 9 h 1270"/>
                  <a:gd name="T122" fmla="*/ 26 w 6055"/>
                  <a:gd name="T123" fmla="*/ 9 h 1270"/>
                  <a:gd name="T124" fmla="*/ 27 w 6055"/>
                  <a:gd name="T125" fmla="*/ 10 h 12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55"/>
                  <a:gd name="T190" fmla="*/ 0 h 1270"/>
                  <a:gd name="T191" fmla="*/ 6055 w 6055"/>
                  <a:gd name="T192" fmla="*/ 1270 h 12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55" h="1270">
                    <a:moveTo>
                      <a:pt x="224" y="0"/>
                    </a:moveTo>
                    <a:lnTo>
                      <a:pt x="224" y="4"/>
                    </a:lnTo>
                    <a:lnTo>
                      <a:pt x="224" y="10"/>
                    </a:lnTo>
                    <a:lnTo>
                      <a:pt x="223" y="15"/>
                    </a:lnTo>
                    <a:lnTo>
                      <a:pt x="223" y="20"/>
                    </a:lnTo>
                    <a:lnTo>
                      <a:pt x="221" y="25"/>
                    </a:lnTo>
                    <a:lnTo>
                      <a:pt x="220" y="30"/>
                    </a:lnTo>
                    <a:lnTo>
                      <a:pt x="219" y="35"/>
                    </a:lnTo>
                    <a:lnTo>
                      <a:pt x="213" y="40"/>
                    </a:lnTo>
                    <a:lnTo>
                      <a:pt x="204" y="45"/>
                    </a:lnTo>
                    <a:lnTo>
                      <a:pt x="197" y="47"/>
                    </a:lnTo>
                    <a:lnTo>
                      <a:pt x="194" y="41"/>
                    </a:lnTo>
                    <a:lnTo>
                      <a:pt x="189" y="37"/>
                    </a:lnTo>
                    <a:lnTo>
                      <a:pt x="187" y="31"/>
                    </a:lnTo>
                    <a:lnTo>
                      <a:pt x="185" y="26"/>
                    </a:lnTo>
                    <a:lnTo>
                      <a:pt x="181" y="22"/>
                    </a:lnTo>
                    <a:lnTo>
                      <a:pt x="178" y="25"/>
                    </a:lnTo>
                    <a:lnTo>
                      <a:pt x="173" y="31"/>
                    </a:lnTo>
                    <a:lnTo>
                      <a:pt x="168" y="35"/>
                    </a:lnTo>
                    <a:lnTo>
                      <a:pt x="168" y="40"/>
                    </a:lnTo>
                    <a:lnTo>
                      <a:pt x="167" y="46"/>
                    </a:lnTo>
                    <a:lnTo>
                      <a:pt x="167" y="50"/>
                    </a:lnTo>
                    <a:lnTo>
                      <a:pt x="170" y="56"/>
                    </a:lnTo>
                    <a:lnTo>
                      <a:pt x="173" y="61"/>
                    </a:lnTo>
                    <a:lnTo>
                      <a:pt x="177" y="67"/>
                    </a:lnTo>
                    <a:lnTo>
                      <a:pt x="179" y="71"/>
                    </a:lnTo>
                    <a:lnTo>
                      <a:pt x="172" y="76"/>
                    </a:lnTo>
                    <a:lnTo>
                      <a:pt x="165" y="82"/>
                    </a:lnTo>
                    <a:lnTo>
                      <a:pt x="147" y="84"/>
                    </a:lnTo>
                    <a:lnTo>
                      <a:pt x="144" y="79"/>
                    </a:lnTo>
                    <a:lnTo>
                      <a:pt x="142" y="73"/>
                    </a:lnTo>
                    <a:lnTo>
                      <a:pt x="139" y="69"/>
                    </a:lnTo>
                    <a:lnTo>
                      <a:pt x="134" y="63"/>
                    </a:lnTo>
                    <a:lnTo>
                      <a:pt x="128" y="59"/>
                    </a:lnTo>
                    <a:lnTo>
                      <a:pt x="119" y="54"/>
                    </a:lnTo>
                    <a:lnTo>
                      <a:pt x="114" y="48"/>
                    </a:lnTo>
                    <a:lnTo>
                      <a:pt x="110" y="44"/>
                    </a:lnTo>
                    <a:lnTo>
                      <a:pt x="105" y="39"/>
                    </a:lnTo>
                    <a:lnTo>
                      <a:pt x="103" y="33"/>
                    </a:lnTo>
                    <a:lnTo>
                      <a:pt x="104" y="29"/>
                    </a:lnTo>
                    <a:lnTo>
                      <a:pt x="105" y="23"/>
                    </a:lnTo>
                    <a:lnTo>
                      <a:pt x="106" y="18"/>
                    </a:lnTo>
                    <a:lnTo>
                      <a:pt x="121" y="15"/>
                    </a:lnTo>
                    <a:lnTo>
                      <a:pt x="140" y="17"/>
                    </a:lnTo>
                    <a:lnTo>
                      <a:pt x="147" y="22"/>
                    </a:lnTo>
                    <a:lnTo>
                      <a:pt x="159" y="26"/>
                    </a:lnTo>
                    <a:lnTo>
                      <a:pt x="167" y="25"/>
                    </a:lnTo>
                    <a:lnTo>
                      <a:pt x="173" y="19"/>
                    </a:lnTo>
                    <a:lnTo>
                      <a:pt x="182" y="15"/>
                    </a:lnTo>
                    <a:lnTo>
                      <a:pt x="186" y="10"/>
                    </a:lnTo>
                    <a:lnTo>
                      <a:pt x="188" y="4"/>
                    </a:lnTo>
                    <a:lnTo>
                      <a:pt x="192" y="0"/>
                    </a:lnTo>
                    <a:lnTo>
                      <a:pt x="224" y="0"/>
                    </a:lnTo>
                    <a:close/>
                    <a:moveTo>
                      <a:pt x="4633" y="1270"/>
                    </a:moveTo>
                    <a:lnTo>
                      <a:pt x="4637" y="1266"/>
                    </a:lnTo>
                    <a:lnTo>
                      <a:pt x="4639" y="1263"/>
                    </a:lnTo>
                    <a:lnTo>
                      <a:pt x="4641" y="1259"/>
                    </a:lnTo>
                    <a:lnTo>
                      <a:pt x="4643" y="1256"/>
                    </a:lnTo>
                    <a:lnTo>
                      <a:pt x="4645" y="1254"/>
                    </a:lnTo>
                    <a:lnTo>
                      <a:pt x="4647" y="1250"/>
                    </a:lnTo>
                    <a:lnTo>
                      <a:pt x="4649" y="1247"/>
                    </a:lnTo>
                    <a:lnTo>
                      <a:pt x="4651" y="1243"/>
                    </a:lnTo>
                    <a:lnTo>
                      <a:pt x="4653" y="1240"/>
                    </a:lnTo>
                    <a:lnTo>
                      <a:pt x="4654" y="1236"/>
                    </a:lnTo>
                    <a:lnTo>
                      <a:pt x="4656" y="1233"/>
                    </a:lnTo>
                    <a:lnTo>
                      <a:pt x="4657" y="1229"/>
                    </a:lnTo>
                    <a:lnTo>
                      <a:pt x="4659" y="1226"/>
                    </a:lnTo>
                    <a:lnTo>
                      <a:pt x="4661" y="1223"/>
                    </a:lnTo>
                    <a:lnTo>
                      <a:pt x="4662" y="1219"/>
                    </a:lnTo>
                    <a:lnTo>
                      <a:pt x="4663" y="1216"/>
                    </a:lnTo>
                    <a:lnTo>
                      <a:pt x="4666" y="1212"/>
                    </a:lnTo>
                    <a:lnTo>
                      <a:pt x="4667" y="1209"/>
                    </a:lnTo>
                    <a:lnTo>
                      <a:pt x="4669" y="1205"/>
                    </a:lnTo>
                    <a:lnTo>
                      <a:pt x="4670" y="1202"/>
                    </a:lnTo>
                    <a:lnTo>
                      <a:pt x="4672" y="1198"/>
                    </a:lnTo>
                    <a:lnTo>
                      <a:pt x="4674" y="1195"/>
                    </a:lnTo>
                    <a:lnTo>
                      <a:pt x="4676" y="1191"/>
                    </a:lnTo>
                    <a:lnTo>
                      <a:pt x="4678" y="1188"/>
                    </a:lnTo>
                    <a:lnTo>
                      <a:pt x="4679" y="1185"/>
                    </a:lnTo>
                    <a:lnTo>
                      <a:pt x="4682" y="1181"/>
                    </a:lnTo>
                    <a:lnTo>
                      <a:pt x="4683" y="1178"/>
                    </a:lnTo>
                    <a:lnTo>
                      <a:pt x="4685" y="1175"/>
                    </a:lnTo>
                    <a:lnTo>
                      <a:pt x="4687" y="1172"/>
                    </a:lnTo>
                    <a:lnTo>
                      <a:pt x="4689" y="1168"/>
                    </a:lnTo>
                    <a:lnTo>
                      <a:pt x="4691" y="1165"/>
                    </a:lnTo>
                    <a:lnTo>
                      <a:pt x="4693" y="1161"/>
                    </a:lnTo>
                    <a:lnTo>
                      <a:pt x="4696" y="1158"/>
                    </a:lnTo>
                    <a:lnTo>
                      <a:pt x="4698" y="1155"/>
                    </a:lnTo>
                    <a:lnTo>
                      <a:pt x="4700" y="1151"/>
                    </a:lnTo>
                    <a:lnTo>
                      <a:pt x="4702" y="1148"/>
                    </a:lnTo>
                    <a:lnTo>
                      <a:pt x="4705" y="1144"/>
                    </a:lnTo>
                    <a:lnTo>
                      <a:pt x="4707" y="1141"/>
                    </a:lnTo>
                    <a:lnTo>
                      <a:pt x="4709" y="1137"/>
                    </a:lnTo>
                    <a:lnTo>
                      <a:pt x="4712" y="1134"/>
                    </a:lnTo>
                    <a:lnTo>
                      <a:pt x="4714" y="1130"/>
                    </a:lnTo>
                    <a:lnTo>
                      <a:pt x="4716" y="1127"/>
                    </a:lnTo>
                    <a:lnTo>
                      <a:pt x="4719" y="1123"/>
                    </a:lnTo>
                    <a:lnTo>
                      <a:pt x="4722" y="1120"/>
                    </a:lnTo>
                    <a:lnTo>
                      <a:pt x="4724" y="1117"/>
                    </a:lnTo>
                    <a:lnTo>
                      <a:pt x="4727" y="1113"/>
                    </a:lnTo>
                    <a:lnTo>
                      <a:pt x="4730" y="1111"/>
                    </a:lnTo>
                    <a:lnTo>
                      <a:pt x="4732" y="1107"/>
                    </a:lnTo>
                    <a:lnTo>
                      <a:pt x="4735" y="1104"/>
                    </a:lnTo>
                    <a:lnTo>
                      <a:pt x="4738" y="1100"/>
                    </a:lnTo>
                    <a:lnTo>
                      <a:pt x="4740" y="1097"/>
                    </a:lnTo>
                    <a:lnTo>
                      <a:pt x="4744" y="1093"/>
                    </a:lnTo>
                    <a:lnTo>
                      <a:pt x="4746" y="1090"/>
                    </a:lnTo>
                    <a:lnTo>
                      <a:pt x="4749" y="1087"/>
                    </a:lnTo>
                    <a:lnTo>
                      <a:pt x="4752" y="1083"/>
                    </a:lnTo>
                    <a:lnTo>
                      <a:pt x="4754" y="1080"/>
                    </a:lnTo>
                    <a:lnTo>
                      <a:pt x="4757" y="1076"/>
                    </a:lnTo>
                    <a:lnTo>
                      <a:pt x="4760" y="1073"/>
                    </a:lnTo>
                    <a:lnTo>
                      <a:pt x="4762" y="1069"/>
                    </a:lnTo>
                    <a:lnTo>
                      <a:pt x="4765" y="1066"/>
                    </a:lnTo>
                    <a:lnTo>
                      <a:pt x="4767" y="1062"/>
                    </a:lnTo>
                    <a:lnTo>
                      <a:pt x="4769" y="1059"/>
                    </a:lnTo>
                    <a:lnTo>
                      <a:pt x="4773" y="1057"/>
                    </a:lnTo>
                    <a:lnTo>
                      <a:pt x="4775" y="1053"/>
                    </a:lnTo>
                    <a:lnTo>
                      <a:pt x="4777" y="1050"/>
                    </a:lnTo>
                    <a:lnTo>
                      <a:pt x="4780" y="1046"/>
                    </a:lnTo>
                    <a:lnTo>
                      <a:pt x="4782" y="1043"/>
                    </a:lnTo>
                    <a:lnTo>
                      <a:pt x="4784" y="1039"/>
                    </a:lnTo>
                    <a:lnTo>
                      <a:pt x="4787" y="1036"/>
                    </a:lnTo>
                    <a:lnTo>
                      <a:pt x="4789" y="1032"/>
                    </a:lnTo>
                    <a:lnTo>
                      <a:pt x="4791" y="1029"/>
                    </a:lnTo>
                    <a:lnTo>
                      <a:pt x="4793" y="1025"/>
                    </a:lnTo>
                    <a:lnTo>
                      <a:pt x="4796" y="1022"/>
                    </a:lnTo>
                    <a:lnTo>
                      <a:pt x="4798" y="1019"/>
                    </a:lnTo>
                    <a:lnTo>
                      <a:pt x="4800" y="1015"/>
                    </a:lnTo>
                    <a:lnTo>
                      <a:pt x="4803" y="1012"/>
                    </a:lnTo>
                    <a:lnTo>
                      <a:pt x="4805" y="1008"/>
                    </a:lnTo>
                    <a:lnTo>
                      <a:pt x="4807" y="1005"/>
                    </a:lnTo>
                    <a:lnTo>
                      <a:pt x="4810" y="1001"/>
                    </a:lnTo>
                    <a:lnTo>
                      <a:pt x="4812" y="998"/>
                    </a:lnTo>
                    <a:lnTo>
                      <a:pt x="4814" y="994"/>
                    </a:lnTo>
                    <a:lnTo>
                      <a:pt x="4815" y="992"/>
                    </a:lnTo>
                    <a:lnTo>
                      <a:pt x="4818" y="989"/>
                    </a:lnTo>
                    <a:lnTo>
                      <a:pt x="4820" y="985"/>
                    </a:lnTo>
                    <a:lnTo>
                      <a:pt x="4822" y="982"/>
                    </a:lnTo>
                    <a:lnTo>
                      <a:pt x="4825" y="978"/>
                    </a:lnTo>
                    <a:lnTo>
                      <a:pt x="4827" y="975"/>
                    </a:lnTo>
                    <a:lnTo>
                      <a:pt x="4829" y="971"/>
                    </a:lnTo>
                    <a:lnTo>
                      <a:pt x="4831" y="968"/>
                    </a:lnTo>
                    <a:lnTo>
                      <a:pt x="4834" y="964"/>
                    </a:lnTo>
                    <a:lnTo>
                      <a:pt x="4836" y="961"/>
                    </a:lnTo>
                    <a:lnTo>
                      <a:pt x="4838" y="957"/>
                    </a:lnTo>
                    <a:lnTo>
                      <a:pt x="4841" y="954"/>
                    </a:lnTo>
                    <a:lnTo>
                      <a:pt x="4844" y="951"/>
                    </a:lnTo>
                    <a:lnTo>
                      <a:pt x="4846" y="947"/>
                    </a:lnTo>
                    <a:lnTo>
                      <a:pt x="4850" y="944"/>
                    </a:lnTo>
                    <a:lnTo>
                      <a:pt x="4852" y="940"/>
                    </a:lnTo>
                    <a:lnTo>
                      <a:pt x="4856" y="937"/>
                    </a:lnTo>
                    <a:lnTo>
                      <a:pt x="4858" y="934"/>
                    </a:lnTo>
                    <a:lnTo>
                      <a:pt x="4861" y="931"/>
                    </a:lnTo>
                    <a:lnTo>
                      <a:pt x="4864" y="928"/>
                    </a:lnTo>
                    <a:lnTo>
                      <a:pt x="4867" y="924"/>
                    </a:lnTo>
                    <a:lnTo>
                      <a:pt x="4871" y="921"/>
                    </a:lnTo>
                    <a:lnTo>
                      <a:pt x="4873" y="917"/>
                    </a:lnTo>
                    <a:lnTo>
                      <a:pt x="4876" y="914"/>
                    </a:lnTo>
                    <a:lnTo>
                      <a:pt x="4880" y="910"/>
                    </a:lnTo>
                    <a:lnTo>
                      <a:pt x="4883" y="907"/>
                    </a:lnTo>
                    <a:lnTo>
                      <a:pt x="4887" y="903"/>
                    </a:lnTo>
                    <a:lnTo>
                      <a:pt x="4890" y="900"/>
                    </a:lnTo>
                    <a:lnTo>
                      <a:pt x="4894" y="896"/>
                    </a:lnTo>
                    <a:lnTo>
                      <a:pt x="4897" y="893"/>
                    </a:lnTo>
                    <a:lnTo>
                      <a:pt x="4901" y="889"/>
                    </a:lnTo>
                    <a:lnTo>
                      <a:pt x="4903" y="887"/>
                    </a:lnTo>
                    <a:lnTo>
                      <a:pt x="4906" y="884"/>
                    </a:lnTo>
                    <a:lnTo>
                      <a:pt x="4910" y="880"/>
                    </a:lnTo>
                    <a:lnTo>
                      <a:pt x="4913" y="877"/>
                    </a:lnTo>
                    <a:lnTo>
                      <a:pt x="4917" y="873"/>
                    </a:lnTo>
                    <a:lnTo>
                      <a:pt x="4919" y="870"/>
                    </a:lnTo>
                    <a:lnTo>
                      <a:pt x="4923" y="866"/>
                    </a:lnTo>
                    <a:lnTo>
                      <a:pt x="4925" y="863"/>
                    </a:lnTo>
                    <a:lnTo>
                      <a:pt x="4928" y="860"/>
                    </a:lnTo>
                    <a:lnTo>
                      <a:pt x="4932" y="856"/>
                    </a:lnTo>
                    <a:lnTo>
                      <a:pt x="4934" y="853"/>
                    </a:lnTo>
                    <a:lnTo>
                      <a:pt x="4936" y="849"/>
                    </a:lnTo>
                    <a:lnTo>
                      <a:pt x="4940" y="846"/>
                    </a:lnTo>
                    <a:lnTo>
                      <a:pt x="4942" y="842"/>
                    </a:lnTo>
                    <a:lnTo>
                      <a:pt x="4944" y="840"/>
                    </a:lnTo>
                    <a:lnTo>
                      <a:pt x="4949" y="836"/>
                    </a:lnTo>
                    <a:lnTo>
                      <a:pt x="4956" y="833"/>
                    </a:lnTo>
                    <a:lnTo>
                      <a:pt x="4963" y="830"/>
                    </a:lnTo>
                    <a:lnTo>
                      <a:pt x="4972" y="827"/>
                    </a:lnTo>
                    <a:lnTo>
                      <a:pt x="4982" y="824"/>
                    </a:lnTo>
                    <a:lnTo>
                      <a:pt x="4990" y="820"/>
                    </a:lnTo>
                    <a:lnTo>
                      <a:pt x="5000" y="818"/>
                    </a:lnTo>
                    <a:lnTo>
                      <a:pt x="5014" y="816"/>
                    </a:lnTo>
                    <a:lnTo>
                      <a:pt x="5022" y="818"/>
                    </a:lnTo>
                    <a:lnTo>
                      <a:pt x="5030" y="821"/>
                    </a:lnTo>
                    <a:lnTo>
                      <a:pt x="5041" y="824"/>
                    </a:lnTo>
                    <a:lnTo>
                      <a:pt x="5058" y="825"/>
                    </a:lnTo>
                    <a:lnTo>
                      <a:pt x="5077" y="826"/>
                    </a:lnTo>
                    <a:lnTo>
                      <a:pt x="5094" y="826"/>
                    </a:lnTo>
                    <a:lnTo>
                      <a:pt x="5109" y="828"/>
                    </a:lnTo>
                    <a:lnTo>
                      <a:pt x="5123" y="831"/>
                    </a:lnTo>
                    <a:lnTo>
                      <a:pt x="5137" y="833"/>
                    </a:lnTo>
                    <a:lnTo>
                      <a:pt x="5147" y="835"/>
                    </a:lnTo>
                    <a:lnTo>
                      <a:pt x="5159" y="838"/>
                    </a:lnTo>
                    <a:lnTo>
                      <a:pt x="5171" y="841"/>
                    </a:lnTo>
                    <a:lnTo>
                      <a:pt x="5186" y="842"/>
                    </a:lnTo>
                    <a:lnTo>
                      <a:pt x="5201" y="845"/>
                    </a:lnTo>
                    <a:lnTo>
                      <a:pt x="5219" y="846"/>
                    </a:lnTo>
                    <a:lnTo>
                      <a:pt x="5236" y="847"/>
                    </a:lnTo>
                    <a:lnTo>
                      <a:pt x="5254" y="847"/>
                    </a:lnTo>
                    <a:lnTo>
                      <a:pt x="5270" y="846"/>
                    </a:lnTo>
                    <a:lnTo>
                      <a:pt x="5287" y="843"/>
                    </a:lnTo>
                    <a:lnTo>
                      <a:pt x="5304" y="842"/>
                    </a:lnTo>
                    <a:lnTo>
                      <a:pt x="5322" y="842"/>
                    </a:lnTo>
                    <a:lnTo>
                      <a:pt x="5338" y="843"/>
                    </a:lnTo>
                    <a:lnTo>
                      <a:pt x="5352" y="846"/>
                    </a:lnTo>
                    <a:lnTo>
                      <a:pt x="5364" y="849"/>
                    </a:lnTo>
                    <a:lnTo>
                      <a:pt x="5374" y="851"/>
                    </a:lnTo>
                    <a:lnTo>
                      <a:pt x="5385" y="855"/>
                    </a:lnTo>
                    <a:lnTo>
                      <a:pt x="5394" y="857"/>
                    </a:lnTo>
                    <a:lnTo>
                      <a:pt x="5402" y="861"/>
                    </a:lnTo>
                    <a:lnTo>
                      <a:pt x="5411" y="864"/>
                    </a:lnTo>
                    <a:lnTo>
                      <a:pt x="5419" y="866"/>
                    </a:lnTo>
                    <a:lnTo>
                      <a:pt x="5427" y="870"/>
                    </a:lnTo>
                    <a:lnTo>
                      <a:pt x="5435" y="873"/>
                    </a:lnTo>
                    <a:lnTo>
                      <a:pt x="5442" y="876"/>
                    </a:lnTo>
                    <a:lnTo>
                      <a:pt x="5450" y="879"/>
                    </a:lnTo>
                    <a:lnTo>
                      <a:pt x="5457" y="883"/>
                    </a:lnTo>
                    <a:lnTo>
                      <a:pt x="5465" y="885"/>
                    </a:lnTo>
                    <a:lnTo>
                      <a:pt x="5472" y="888"/>
                    </a:lnTo>
                    <a:lnTo>
                      <a:pt x="5480" y="892"/>
                    </a:lnTo>
                    <a:lnTo>
                      <a:pt x="5487" y="895"/>
                    </a:lnTo>
                    <a:lnTo>
                      <a:pt x="5494" y="898"/>
                    </a:lnTo>
                    <a:lnTo>
                      <a:pt x="5502" y="901"/>
                    </a:lnTo>
                    <a:lnTo>
                      <a:pt x="5509" y="904"/>
                    </a:lnTo>
                    <a:lnTo>
                      <a:pt x="5516" y="908"/>
                    </a:lnTo>
                    <a:lnTo>
                      <a:pt x="5523" y="910"/>
                    </a:lnTo>
                    <a:lnTo>
                      <a:pt x="5531" y="914"/>
                    </a:lnTo>
                    <a:lnTo>
                      <a:pt x="5539" y="917"/>
                    </a:lnTo>
                    <a:lnTo>
                      <a:pt x="5550" y="919"/>
                    </a:lnTo>
                    <a:lnTo>
                      <a:pt x="5557" y="923"/>
                    </a:lnTo>
                    <a:lnTo>
                      <a:pt x="5563" y="926"/>
                    </a:lnTo>
                    <a:lnTo>
                      <a:pt x="5568" y="929"/>
                    </a:lnTo>
                    <a:lnTo>
                      <a:pt x="5575" y="932"/>
                    </a:lnTo>
                    <a:lnTo>
                      <a:pt x="5582" y="936"/>
                    </a:lnTo>
                    <a:lnTo>
                      <a:pt x="5588" y="939"/>
                    </a:lnTo>
                    <a:lnTo>
                      <a:pt x="5597" y="941"/>
                    </a:lnTo>
                    <a:lnTo>
                      <a:pt x="5603" y="945"/>
                    </a:lnTo>
                    <a:lnTo>
                      <a:pt x="5612" y="948"/>
                    </a:lnTo>
                    <a:lnTo>
                      <a:pt x="5618" y="952"/>
                    </a:lnTo>
                    <a:lnTo>
                      <a:pt x="5627" y="954"/>
                    </a:lnTo>
                    <a:lnTo>
                      <a:pt x="5635" y="957"/>
                    </a:lnTo>
                    <a:lnTo>
                      <a:pt x="5641" y="961"/>
                    </a:lnTo>
                    <a:lnTo>
                      <a:pt x="5650" y="963"/>
                    </a:lnTo>
                    <a:lnTo>
                      <a:pt x="5658" y="967"/>
                    </a:lnTo>
                    <a:lnTo>
                      <a:pt x="5669" y="969"/>
                    </a:lnTo>
                    <a:lnTo>
                      <a:pt x="5678" y="972"/>
                    </a:lnTo>
                    <a:lnTo>
                      <a:pt x="5688" y="976"/>
                    </a:lnTo>
                    <a:lnTo>
                      <a:pt x="5697" y="978"/>
                    </a:lnTo>
                    <a:lnTo>
                      <a:pt x="5705" y="982"/>
                    </a:lnTo>
                    <a:lnTo>
                      <a:pt x="5714" y="984"/>
                    </a:lnTo>
                    <a:lnTo>
                      <a:pt x="5722" y="987"/>
                    </a:lnTo>
                    <a:lnTo>
                      <a:pt x="5730" y="991"/>
                    </a:lnTo>
                    <a:lnTo>
                      <a:pt x="5739" y="993"/>
                    </a:lnTo>
                    <a:lnTo>
                      <a:pt x="5747" y="997"/>
                    </a:lnTo>
                    <a:lnTo>
                      <a:pt x="5757" y="1000"/>
                    </a:lnTo>
                    <a:lnTo>
                      <a:pt x="5766" y="1002"/>
                    </a:lnTo>
                    <a:lnTo>
                      <a:pt x="5774" y="1006"/>
                    </a:lnTo>
                    <a:lnTo>
                      <a:pt x="5783" y="1008"/>
                    </a:lnTo>
                    <a:lnTo>
                      <a:pt x="5791" y="1012"/>
                    </a:lnTo>
                    <a:lnTo>
                      <a:pt x="5800" y="1015"/>
                    </a:lnTo>
                    <a:lnTo>
                      <a:pt x="5809" y="1017"/>
                    </a:lnTo>
                    <a:lnTo>
                      <a:pt x="5818" y="1021"/>
                    </a:lnTo>
                    <a:lnTo>
                      <a:pt x="5826" y="1024"/>
                    </a:lnTo>
                    <a:lnTo>
                      <a:pt x="5835" y="1027"/>
                    </a:lnTo>
                    <a:lnTo>
                      <a:pt x="5843" y="1030"/>
                    </a:lnTo>
                    <a:lnTo>
                      <a:pt x="5851" y="1034"/>
                    </a:lnTo>
                    <a:lnTo>
                      <a:pt x="5860" y="1036"/>
                    </a:lnTo>
                    <a:lnTo>
                      <a:pt x="5870" y="1039"/>
                    </a:lnTo>
                    <a:lnTo>
                      <a:pt x="5878" y="1042"/>
                    </a:lnTo>
                    <a:lnTo>
                      <a:pt x="5887" y="1045"/>
                    </a:lnTo>
                    <a:lnTo>
                      <a:pt x="5896" y="1049"/>
                    </a:lnTo>
                    <a:lnTo>
                      <a:pt x="5904" y="1051"/>
                    </a:lnTo>
                    <a:lnTo>
                      <a:pt x="5913" y="1054"/>
                    </a:lnTo>
                    <a:lnTo>
                      <a:pt x="5921" y="1057"/>
                    </a:lnTo>
                    <a:lnTo>
                      <a:pt x="5930" y="1060"/>
                    </a:lnTo>
                    <a:lnTo>
                      <a:pt x="5938" y="1064"/>
                    </a:lnTo>
                    <a:lnTo>
                      <a:pt x="5946" y="1066"/>
                    </a:lnTo>
                    <a:lnTo>
                      <a:pt x="5954" y="1069"/>
                    </a:lnTo>
                    <a:lnTo>
                      <a:pt x="5962" y="1073"/>
                    </a:lnTo>
                    <a:lnTo>
                      <a:pt x="5969" y="1076"/>
                    </a:lnTo>
                    <a:lnTo>
                      <a:pt x="5973" y="1080"/>
                    </a:lnTo>
                    <a:lnTo>
                      <a:pt x="5978" y="1082"/>
                    </a:lnTo>
                    <a:lnTo>
                      <a:pt x="5983" y="1085"/>
                    </a:lnTo>
                    <a:lnTo>
                      <a:pt x="5988" y="1088"/>
                    </a:lnTo>
                    <a:lnTo>
                      <a:pt x="6001" y="1085"/>
                    </a:lnTo>
                    <a:lnTo>
                      <a:pt x="6009" y="1088"/>
                    </a:lnTo>
                    <a:lnTo>
                      <a:pt x="6015" y="1091"/>
                    </a:lnTo>
                    <a:lnTo>
                      <a:pt x="6018" y="1095"/>
                    </a:lnTo>
                    <a:lnTo>
                      <a:pt x="6026" y="1098"/>
                    </a:lnTo>
                    <a:lnTo>
                      <a:pt x="6037" y="1100"/>
                    </a:lnTo>
                    <a:lnTo>
                      <a:pt x="6039" y="1104"/>
                    </a:lnTo>
                    <a:lnTo>
                      <a:pt x="6041" y="1107"/>
                    </a:lnTo>
                    <a:lnTo>
                      <a:pt x="6042" y="1111"/>
                    </a:lnTo>
                    <a:lnTo>
                      <a:pt x="6045" y="1114"/>
                    </a:lnTo>
                    <a:lnTo>
                      <a:pt x="6047" y="1118"/>
                    </a:lnTo>
                    <a:lnTo>
                      <a:pt x="6048" y="1121"/>
                    </a:lnTo>
                    <a:lnTo>
                      <a:pt x="6051" y="1125"/>
                    </a:lnTo>
                    <a:lnTo>
                      <a:pt x="6053" y="1128"/>
                    </a:lnTo>
                    <a:lnTo>
                      <a:pt x="6054" y="1132"/>
                    </a:lnTo>
                    <a:lnTo>
                      <a:pt x="6055" y="1135"/>
                    </a:lnTo>
                    <a:lnTo>
                      <a:pt x="6055" y="1270"/>
                    </a:lnTo>
                    <a:lnTo>
                      <a:pt x="4633" y="1270"/>
                    </a:lnTo>
                    <a:close/>
                    <a:moveTo>
                      <a:pt x="349" y="1270"/>
                    </a:moveTo>
                    <a:lnTo>
                      <a:pt x="348" y="1266"/>
                    </a:lnTo>
                    <a:lnTo>
                      <a:pt x="348" y="1263"/>
                    </a:lnTo>
                    <a:lnTo>
                      <a:pt x="347" y="1261"/>
                    </a:lnTo>
                    <a:lnTo>
                      <a:pt x="347" y="1257"/>
                    </a:lnTo>
                    <a:lnTo>
                      <a:pt x="347" y="1254"/>
                    </a:lnTo>
                    <a:lnTo>
                      <a:pt x="346" y="1250"/>
                    </a:lnTo>
                    <a:lnTo>
                      <a:pt x="346" y="1247"/>
                    </a:lnTo>
                    <a:lnTo>
                      <a:pt x="345" y="1243"/>
                    </a:lnTo>
                    <a:lnTo>
                      <a:pt x="345" y="1240"/>
                    </a:lnTo>
                    <a:lnTo>
                      <a:pt x="344" y="1236"/>
                    </a:lnTo>
                    <a:lnTo>
                      <a:pt x="344" y="1233"/>
                    </a:lnTo>
                    <a:lnTo>
                      <a:pt x="342" y="1231"/>
                    </a:lnTo>
                    <a:lnTo>
                      <a:pt x="342" y="1227"/>
                    </a:lnTo>
                    <a:lnTo>
                      <a:pt x="341" y="1224"/>
                    </a:lnTo>
                    <a:lnTo>
                      <a:pt x="341" y="1220"/>
                    </a:lnTo>
                    <a:lnTo>
                      <a:pt x="340" y="1217"/>
                    </a:lnTo>
                    <a:lnTo>
                      <a:pt x="340" y="1213"/>
                    </a:lnTo>
                    <a:lnTo>
                      <a:pt x="340" y="1210"/>
                    </a:lnTo>
                    <a:lnTo>
                      <a:pt x="340" y="1206"/>
                    </a:lnTo>
                    <a:lnTo>
                      <a:pt x="339" y="1203"/>
                    </a:lnTo>
                    <a:lnTo>
                      <a:pt x="339" y="1201"/>
                    </a:lnTo>
                    <a:lnTo>
                      <a:pt x="339" y="1197"/>
                    </a:lnTo>
                    <a:lnTo>
                      <a:pt x="338" y="1194"/>
                    </a:lnTo>
                    <a:lnTo>
                      <a:pt x="338" y="1190"/>
                    </a:lnTo>
                    <a:lnTo>
                      <a:pt x="338" y="1187"/>
                    </a:lnTo>
                    <a:lnTo>
                      <a:pt x="338" y="1183"/>
                    </a:lnTo>
                    <a:lnTo>
                      <a:pt x="337" y="1180"/>
                    </a:lnTo>
                    <a:lnTo>
                      <a:pt x="337" y="1176"/>
                    </a:lnTo>
                    <a:lnTo>
                      <a:pt x="337" y="1173"/>
                    </a:lnTo>
                    <a:lnTo>
                      <a:pt x="337" y="1171"/>
                    </a:lnTo>
                    <a:lnTo>
                      <a:pt x="336" y="1167"/>
                    </a:lnTo>
                    <a:lnTo>
                      <a:pt x="336" y="1164"/>
                    </a:lnTo>
                    <a:lnTo>
                      <a:pt x="336" y="1160"/>
                    </a:lnTo>
                    <a:lnTo>
                      <a:pt x="336" y="1157"/>
                    </a:lnTo>
                    <a:lnTo>
                      <a:pt x="336" y="1153"/>
                    </a:lnTo>
                    <a:lnTo>
                      <a:pt x="336" y="1150"/>
                    </a:lnTo>
                    <a:lnTo>
                      <a:pt x="336" y="1146"/>
                    </a:lnTo>
                    <a:lnTo>
                      <a:pt x="336" y="1144"/>
                    </a:lnTo>
                    <a:lnTo>
                      <a:pt x="336" y="1141"/>
                    </a:lnTo>
                    <a:lnTo>
                      <a:pt x="336" y="1137"/>
                    </a:lnTo>
                    <a:lnTo>
                      <a:pt x="336" y="1134"/>
                    </a:lnTo>
                    <a:lnTo>
                      <a:pt x="336" y="1130"/>
                    </a:lnTo>
                    <a:lnTo>
                      <a:pt x="337" y="1127"/>
                    </a:lnTo>
                    <a:lnTo>
                      <a:pt x="337" y="1123"/>
                    </a:lnTo>
                    <a:lnTo>
                      <a:pt x="337" y="1120"/>
                    </a:lnTo>
                    <a:lnTo>
                      <a:pt x="337" y="1117"/>
                    </a:lnTo>
                    <a:lnTo>
                      <a:pt x="337" y="1114"/>
                    </a:lnTo>
                    <a:lnTo>
                      <a:pt x="337" y="1111"/>
                    </a:lnTo>
                    <a:lnTo>
                      <a:pt x="337" y="1107"/>
                    </a:lnTo>
                    <a:lnTo>
                      <a:pt x="337" y="1104"/>
                    </a:lnTo>
                    <a:lnTo>
                      <a:pt x="338" y="1100"/>
                    </a:lnTo>
                    <a:lnTo>
                      <a:pt x="338" y="1097"/>
                    </a:lnTo>
                    <a:lnTo>
                      <a:pt x="338" y="1093"/>
                    </a:lnTo>
                    <a:lnTo>
                      <a:pt x="338" y="1090"/>
                    </a:lnTo>
                    <a:lnTo>
                      <a:pt x="339" y="1087"/>
                    </a:lnTo>
                    <a:lnTo>
                      <a:pt x="340" y="1084"/>
                    </a:lnTo>
                    <a:lnTo>
                      <a:pt x="340" y="1081"/>
                    </a:lnTo>
                    <a:lnTo>
                      <a:pt x="341" y="1077"/>
                    </a:lnTo>
                    <a:lnTo>
                      <a:pt x="342" y="1074"/>
                    </a:lnTo>
                    <a:lnTo>
                      <a:pt x="342" y="1070"/>
                    </a:lnTo>
                    <a:lnTo>
                      <a:pt x="344" y="1067"/>
                    </a:lnTo>
                    <a:lnTo>
                      <a:pt x="345" y="1064"/>
                    </a:lnTo>
                    <a:lnTo>
                      <a:pt x="346" y="1060"/>
                    </a:lnTo>
                    <a:lnTo>
                      <a:pt x="346" y="1057"/>
                    </a:lnTo>
                    <a:lnTo>
                      <a:pt x="347" y="1054"/>
                    </a:lnTo>
                    <a:lnTo>
                      <a:pt x="348" y="1051"/>
                    </a:lnTo>
                    <a:lnTo>
                      <a:pt x="348" y="1047"/>
                    </a:lnTo>
                    <a:lnTo>
                      <a:pt x="349" y="1044"/>
                    </a:lnTo>
                    <a:lnTo>
                      <a:pt x="351" y="1040"/>
                    </a:lnTo>
                    <a:lnTo>
                      <a:pt x="351" y="1037"/>
                    </a:lnTo>
                    <a:lnTo>
                      <a:pt x="352" y="1034"/>
                    </a:lnTo>
                    <a:lnTo>
                      <a:pt x="352" y="1030"/>
                    </a:lnTo>
                    <a:lnTo>
                      <a:pt x="353" y="1027"/>
                    </a:lnTo>
                    <a:lnTo>
                      <a:pt x="353" y="1024"/>
                    </a:lnTo>
                    <a:lnTo>
                      <a:pt x="354" y="1021"/>
                    </a:lnTo>
                    <a:lnTo>
                      <a:pt x="355" y="1017"/>
                    </a:lnTo>
                    <a:lnTo>
                      <a:pt x="355" y="1014"/>
                    </a:lnTo>
                    <a:lnTo>
                      <a:pt x="356" y="1010"/>
                    </a:lnTo>
                    <a:lnTo>
                      <a:pt x="357" y="1007"/>
                    </a:lnTo>
                    <a:lnTo>
                      <a:pt x="357" y="1004"/>
                    </a:lnTo>
                    <a:lnTo>
                      <a:pt x="359" y="1000"/>
                    </a:lnTo>
                    <a:lnTo>
                      <a:pt x="360" y="997"/>
                    </a:lnTo>
                    <a:lnTo>
                      <a:pt x="361" y="994"/>
                    </a:lnTo>
                    <a:lnTo>
                      <a:pt x="362" y="991"/>
                    </a:lnTo>
                    <a:lnTo>
                      <a:pt x="363" y="987"/>
                    </a:lnTo>
                    <a:lnTo>
                      <a:pt x="364" y="984"/>
                    </a:lnTo>
                    <a:lnTo>
                      <a:pt x="366" y="981"/>
                    </a:lnTo>
                    <a:lnTo>
                      <a:pt x="367" y="977"/>
                    </a:lnTo>
                    <a:lnTo>
                      <a:pt x="368" y="974"/>
                    </a:lnTo>
                    <a:lnTo>
                      <a:pt x="369" y="970"/>
                    </a:lnTo>
                    <a:lnTo>
                      <a:pt x="370" y="968"/>
                    </a:lnTo>
                    <a:lnTo>
                      <a:pt x="371" y="964"/>
                    </a:lnTo>
                    <a:lnTo>
                      <a:pt x="372" y="961"/>
                    </a:lnTo>
                    <a:lnTo>
                      <a:pt x="374" y="957"/>
                    </a:lnTo>
                    <a:lnTo>
                      <a:pt x="375" y="954"/>
                    </a:lnTo>
                    <a:lnTo>
                      <a:pt x="377" y="951"/>
                    </a:lnTo>
                    <a:lnTo>
                      <a:pt x="378" y="947"/>
                    </a:lnTo>
                    <a:lnTo>
                      <a:pt x="379" y="944"/>
                    </a:lnTo>
                    <a:lnTo>
                      <a:pt x="380" y="941"/>
                    </a:lnTo>
                    <a:lnTo>
                      <a:pt x="383" y="938"/>
                    </a:lnTo>
                    <a:lnTo>
                      <a:pt x="384" y="934"/>
                    </a:lnTo>
                    <a:lnTo>
                      <a:pt x="385" y="931"/>
                    </a:lnTo>
                    <a:lnTo>
                      <a:pt x="387" y="928"/>
                    </a:lnTo>
                    <a:lnTo>
                      <a:pt x="389" y="924"/>
                    </a:lnTo>
                    <a:lnTo>
                      <a:pt x="390" y="921"/>
                    </a:lnTo>
                    <a:lnTo>
                      <a:pt x="392" y="917"/>
                    </a:lnTo>
                    <a:lnTo>
                      <a:pt x="394" y="915"/>
                    </a:lnTo>
                    <a:lnTo>
                      <a:pt x="397" y="911"/>
                    </a:lnTo>
                    <a:lnTo>
                      <a:pt x="399" y="908"/>
                    </a:lnTo>
                    <a:lnTo>
                      <a:pt x="401" y="904"/>
                    </a:lnTo>
                    <a:lnTo>
                      <a:pt x="402" y="901"/>
                    </a:lnTo>
                    <a:lnTo>
                      <a:pt x="405" y="898"/>
                    </a:lnTo>
                    <a:lnTo>
                      <a:pt x="408" y="894"/>
                    </a:lnTo>
                    <a:lnTo>
                      <a:pt x="410" y="891"/>
                    </a:lnTo>
                    <a:lnTo>
                      <a:pt x="414" y="888"/>
                    </a:lnTo>
                    <a:lnTo>
                      <a:pt x="417" y="885"/>
                    </a:lnTo>
                    <a:lnTo>
                      <a:pt x="420" y="881"/>
                    </a:lnTo>
                    <a:lnTo>
                      <a:pt x="423" y="878"/>
                    </a:lnTo>
                    <a:lnTo>
                      <a:pt x="425" y="874"/>
                    </a:lnTo>
                    <a:lnTo>
                      <a:pt x="428" y="871"/>
                    </a:lnTo>
                    <a:lnTo>
                      <a:pt x="430" y="868"/>
                    </a:lnTo>
                    <a:lnTo>
                      <a:pt x="432" y="865"/>
                    </a:lnTo>
                    <a:lnTo>
                      <a:pt x="435" y="862"/>
                    </a:lnTo>
                    <a:lnTo>
                      <a:pt x="436" y="858"/>
                    </a:lnTo>
                    <a:lnTo>
                      <a:pt x="439" y="855"/>
                    </a:lnTo>
                    <a:lnTo>
                      <a:pt x="442" y="851"/>
                    </a:lnTo>
                    <a:lnTo>
                      <a:pt x="448" y="848"/>
                    </a:lnTo>
                    <a:lnTo>
                      <a:pt x="455" y="846"/>
                    </a:lnTo>
                    <a:lnTo>
                      <a:pt x="462" y="842"/>
                    </a:lnTo>
                    <a:lnTo>
                      <a:pt x="468" y="839"/>
                    </a:lnTo>
                    <a:lnTo>
                      <a:pt x="473" y="836"/>
                    </a:lnTo>
                    <a:lnTo>
                      <a:pt x="477" y="833"/>
                    </a:lnTo>
                    <a:lnTo>
                      <a:pt x="481" y="830"/>
                    </a:lnTo>
                    <a:lnTo>
                      <a:pt x="484" y="826"/>
                    </a:lnTo>
                    <a:lnTo>
                      <a:pt x="488" y="823"/>
                    </a:lnTo>
                    <a:lnTo>
                      <a:pt x="491" y="819"/>
                    </a:lnTo>
                    <a:lnTo>
                      <a:pt x="500" y="817"/>
                    </a:lnTo>
                    <a:lnTo>
                      <a:pt x="515" y="816"/>
                    </a:lnTo>
                    <a:lnTo>
                      <a:pt x="529" y="813"/>
                    </a:lnTo>
                    <a:lnTo>
                      <a:pt x="539" y="811"/>
                    </a:lnTo>
                    <a:lnTo>
                      <a:pt x="550" y="808"/>
                    </a:lnTo>
                    <a:lnTo>
                      <a:pt x="559" y="805"/>
                    </a:lnTo>
                    <a:lnTo>
                      <a:pt x="569" y="802"/>
                    </a:lnTo>
                    <a:lnTo>
                      <a:pt x="581" y="800"/>
                    </a:lnTo>
                    <a:lnTo>
                      <a:pt x="594" y="797"/>
                    </a:lnTo>
                    <a:lnTo>
                      <a:pt x="604" y="795"/>
                    </a:lnTo>
                    <a:lnTo>
                      <a:pt x="613" y="792"/>
                    </a:lnTo>
                    <a:lnTo>
                      <a:pt x="624" y="789"/>
                    </a:lnTo>
                    <a:lnTo>
                      <a:pt x="635" y="787"/>
                    </a:lnTo>
                    <a:lnTo>
                      <a:pt x="647" y="783"/>
                    </a:lnTo>
                    <a:lnTo>
                      <a:pt x="657" y="781"/>
                    </a:lnTo>
                    <a:lnTo>
                      <a:pt x="667" y="779"/>
                    </a:lnTo>
                    <a:lnTo>
                      <a:pt x="679" y="775"/>
                    </a:lnTo>
                    <a:lnTo>
                      <a:pt x="693" y="774"/>
                    </a:lnTo>
                    <a:lnTo>
                      <a:pt x="705" y="772"/>
                    </a:lnTo>
                    <a:lnTo>
                      <a:pt x="715" y="768"/>
                    </a:lnTo>
                    <a:lnTo>
                      <a:pt x="728" y="766"/>
                    </a:lnTo>
                    <a:lnTo>
                      <a:pt x="741" y="765"/>
                    </a:lnTo>
                    <a:lnTo>
                      <a:pt x="750" y="762"/>
                    </a:lnTo>
                    <a:lnTo>
                      <a:pt x="764" y="759"/>
                    </a:lnTo>
                    <a:lnTo>
                      <a:pt x="780" y="758"/>
                    </a:lnTo>
                    <a:lnTo>
                      <a:pt x="798" y="757"/>
                    </a:lnTo>
                    <a:lnTo>
                      <a:pt x="815" y="758"/>
                    </a:lnTo>
                    <a:lnTo>
                      <a:pt x="831" y="759"/>
                    </a:lnTo>
                    <a:lnTo>
                      <a:pt x="848" y="760"/>
                    </a:lnTo>
                    <a:lnTo>
                      <a:pt x="867" y="760"/>
                    </a:lnTo>
                    <a:lnTo>
                      <a:pt x="884" y="762"/>
                    </a:lnTo>
                    <a:lnTo>
                      <a:pt x="902" y="762"/>
                    </a:lnTo>
                    <a:lnTo>
                      <a:pt x="919" y="760"/>
                    </a:lnTo>
                    <a:lnTo>
                      <a:pt x="935" y="758"/>
                    </a:lnTo>
                    <a:lnTo>
                      <a:pt x="951" y="757"/>
                    </a:lnTo>
                    <a:lnTo>
                      <a:pt x="967" y="756"/>
                    </a:lnTo>
                    <a:lnTo>
                      <a:pt x="984" y="755"/>
                    </a:lnTo>
                    <a:lnTo>
                      <a:pt x="1002" y="753"/>
                    </a:lnTo>
                    <a:lnTo>
                      <a:pt x="1019" y="752"/>
                    </a:lnTo>
                    <a:lnTo>
                      <a:pt x="1037" y="752"/>
                    </a:lnTo>
                    <a:lnTo>
                      <a:pt x="1055" y="751"/>
                    </a:lnTo>
                    <a:lnTo>
                      <a:pt x="1073" y="751"/>
                    </a:lnTo>
                    <a:lnTo>
                      <a:pt x="1090" y="751"/>
                    </a:lnTo>
                    <a:lnTo>
                      <a:pt x="1109" y="751"/>
                    </a:lnTo>
                    <a:lnTo>
                      <a:pt x="1127" y="751"/>
                    </a:lnTo>
                    <a:lnTo>
                      <a:pt x="1144" y="751"/>
                    </a:lnTo>
                    <a:lnTo>
                      <a:pt x="1163" y="751"/>
                    </a:lnTo>
                    <a:lnTo>
                      <a:pt x="1179" y="753"/>
                    </a:lnTo>
                    <a:lnTo>
                      <a:pt x="1195" y="755"/>
                    </a:lnTo>
                    <a:lnTo>
                      <a:pt x="1211" y="756"/>
                    </a:lnTo>
                    <a:lnTo>
                      <a:pt x="1227" y="758"/>
                    </a:lnTo>
                    <a:lnTo>
                      <a:pt x="1243" y="759"/>
                    </a:lnTo>
                    <a:lnTo>
                      <a:pt x="1262" y="759"/>
                    </a:lnTo>
                    <a:lnTo>
                      <a:pt x="1279" y="758"/>
                    </a:lnTo>
                    <a:lnTo>
                      <a:pt x="1298" y="758"/>
                    </a:lnTo>
                    <a:lnTo>
                      <a:pt x="1315" y="757"/>
                    </a:lnTo>
                    <a:lnTo>
                      <a:pt x="1332" y="757"/>
                    </a:lnTo>
                    <a:lnTo>
                      <a:pt x="1351" y="756"/>
                    </a:lnTo>
                    <a:lnTo>
                      <a:pt x="1368" y="756"/>
                    </a:lnTo>
                    <a:lnTo>
                      <a:pt x="1386" y="757"/>
                    </a:lnTo>
                    <a:lnTo>
                      <a:pt x="1404" y="757"/>
                    </a:lnTo>
                    <a:lnTo>
                      <a:pt x="1421" y="757"/>
                    </a:lnTo>
                    <a:lnTo>
                      <a:pt x="1438" y="757"/>
                    </a:lnTo>
                    <a:lnTo>
                      <a:pt x="1457" y="757"/>
                    </a:lnTo>
                    <a:lnTo>
                      <a:pt x="1474" y="756"/>
                    </a:lnTo>
                    <a:lnTo>
                      <a:pt x="1491" y="755"/>
                    </a:lnTo>
                    <a:lnTo>
                      <a:pt x="1506" y="753"/>
                    </a:lnTo>
                    <a:lnTo>
                      <a:pt x="1522" y="752"/>
                    </a:lnTo>
                    <a:lnTo>
                      <a:pt x="1540" y="751"/>
                    </a:lnTo>
                    <a:lnTo>
                      <a:pt x="1557" y="751"/>
                    </a:lnTo>
                    <a:lnTo>
                      <a:pt x="1573" y="752"/>
                    </a:lnTo>
                    <a:lnTo>
                      <a:pt x="1587" y="755"/>
                    </a:lnTo>
                    <a:lnTo>
                      <a:pt x="1598" y="757"/>
                    </a:lnTo>
                    <a:lnTo>
                      <a:pt x="1608" y="759"/>
                    </a:lnTo>
                    <a:lnTo>
                      <a:pt x="1615" y="763"/>
                    </a:lnTo>
                    <a:lnTo>
                      <a:pt x="1621" y="766"/>
                    </a:lnTo>
                    <a:lnTo>
                      <a:pt x="1628" y="768"/>
                    </a:lnTo>
                    <a:lnTo>
                      <a:pt x="1635" y="772"/>
                    </a:lnTo>
                    <a:lnTo>
                      <a:pt x="1642" y="775"/>
                    </a:lnTo>
                    <a:lnTo>
                      <a:pt x="1648" y="778"/>
                    </a:lnTo>
                    <a:lnTo>
                      <a:pt x="1654" y="781"/>
                    </a:lnTo>
                    <a:lnTo>
                      <a:pt x="1659" y="785"/>
                    </a:lnTo>
                    <a:lnTo>
                      <a:pt x="1664" y="788"/>
                    </a:lnTo>
                    <a:lnTo>
                      <a:pt x="1669" y="790"/>
                    </a:lnTo>
                    <a:lnTo>
                      <a:pt x="1673" y="794"/>
                    </a:lnTo>
                    <a:lnTo>
                      <a:pt x="1678" y="797"/>
                    </a:lnTo>
                    <a:lnTo>
                      <a:pt x="1682" y="801"/>
                    </a:lnTo>
                    <a:lnTo>
                      <a:pt x="1687" y="804"/>
                    </a:lnTo>
                    <a:lnTo>
                      <a:pt x="1691" y="806"/>
                    </a:lnTo>
                    <a:lnTo>
                      <a:pt x="1695" y="810"/>
                    </a:lnTo>
                    <a:lnTo>
                      <a:pt x="1699" y="813"/>
                    </a:lnTo>
                    <a:lnTo>
                      <a:pt x="1703" y="817"/>
                    </a:lnTo>
                    <a:lnTo>
                      <a:pt x="1707" y="820"/>
                    </a:lnTo>
                    <a:lnTo>
                      <a:pt x="1710" y="824"/>
                    </a:lnTo>
                    <a:lnTo>
                      <a:pt x="1714" y="826"/>
                    </a:lnTo>
                    <a:lnTo>
                      <a:pt x="1717" y="830"/>
                    </a:lnTo>
                    <a:lnTo>
                      <a:pt x="1721" y="833"/>
                    </a:lnTo>
                    <a:lnTo>
                      <a:pt x="1725" y="836"/>
                    </a:lnTo>
                    <a:lnTo>
                      <a:pt x="1729" y="840"/>
                    </a:lnTo>
                    <a:lnTo>
                      <a:pt x="1732" y="842"/>
                    </a:lnTo>
                    <a:lnTo>
                      <a:pt x="1735" y="846"/>
                    </a:lnTo>
                    <a:lnTo>
                      <a:pt x="1740" y="849"/>
                    </a:lnTo>
                    <a:lnTo>
                      <a:pt x="1744" y="853"/>
                    </a:lnTo>
                    <a:lnTo>
                      <a:pt x="1747" y="856"/>
                    </a:lnTo>
                    <a:lnTo>
                      <a:pt x="1750" y="860"/>
                    </a:lnTo>
                    <a:lnTo>
                      <a:pt x="1755" y="862"/>
                    </a:lnTo>
                    <a:lnTo>
                      <a:pt x="1759" y="865"/>
                    </a:lnTo>
                    <a:lnTo>
                      <a:pt x="1763" y="869"/>
                    </a:lnTo>
                    <a:lnTo>
                      <a:pt x="1767" y="872"/>
                    </a:lnTo>
                    <a:lnTo>
                      <a:pt x="1771" y="876"/>
                    </a:lnTo>
                    <a:lnTo>
                      <a:pt x="1776" y="879"/>
                    </a:lnTo>
                    <a:lnTo>
                      <a:pt x="1780" y="881"/>
                    </a:lnTo>
                    <a:lnTo>
                      <a:pt x="1785" y="885"/>
                    </a:lnTo>
                    <a:lnTo>
                      <a:pt x="1790" y="888"/>
                    </a:lnTo>
                    <a:lnTo>
                      <a:pt x="1794" y="892"/>
                    </a:lnTo>
                    <a:lnTo>
                      <a:pt x="1799" y="894"/>
                    </a:lnTo>
                    <a:lnTo>
                      <a:pt x="1803" y="898"/>
                    </a:lnTo>
                    <a:lnTo>
                      <a:pt x="1809" y="901"/>
                    </a:lnTo>
                    <a:lnTo>
                      <a:pt x="1814" y="904"/>
                    </a:lnTo>
                    <a:lnTo>
                      <a:pt x="1820" y="908"/>
                    </a:lnTo>
                    <a:lnTo>
                      <a:pt x="1825" y="910"/>
                    </a:lnTo>
                    <a:lnTo>
                      <a:pt x="1831" y="914"/>
                    </a:lnTo>
                    <a:lnTo>
                      <a:pt x="1837" y="917"/>
                    </a:lnTo>
                    <a:lnTo>
                      <a:pt x="1843" y="919"/>
                    </a:lnTo>
                    <a:lnTo>
                      <a:pt x="1851" y="923"/>
                    </a:lnTo>
                    <a:lnTo>
                      <a:pt x="1859" y="926"/>
                    </a:lnTo>
                    <a:lnTo>
                      <a:pt x="1870" y="929"/>
                    </a:lnTo>
                    <a:lnTo>
                      <a:pt x="1884" y="931"/>
                    </a:lnTo>
                    <a:lnTo>
                      <a:pt x="1900" y="932"/>
                    </a:lnTo>
                    <a:lnTo>
                      <a:pt x="1918" y="931"/>
                    </a:lnTo>
                    <a:lnTo>
                      <a:pt x="1931" y="929"/>
                    </a:lnTo>
                    <a:lnTo>
                      <a:pt x="1942" y="926"/>
                    </a:lnTo>
                    <a:lnTo>
                      <a:pt x="1951" y="923"/>
                    </a:lnTo>
                    <a:lnTo>
                      <a:pt x="1958" y="921"/>
                    </a:lnTo>
                    <a:lnTo>
                      <a:pt x="1966" y="917"/>
                    </a:lnTo>
                    <a:lnTo>
                      <a:pt x="1973" y="914"/>
                    </a:lnTo>
                    <a:lnTo>
                      <a:pt x="1980" y="911"/>
                    </a:lnTo>
                    <a:lnTo>
                      <a:pt x="1986" y="908"/>
                    </a:lnTo>
                    <a:lnTo>
                      <a:pt x="1991" y="904"/>
                    </a:lnTo>
                    <a:lnTo>
                      <a:pt x="1997" y="901"/>
                    </a:lnTo>
                    <a:lnTo>
                      <a:pt x="2002" y="899"/>
                    </a:lnTo>
                    <a:lnTo>
                      <a:pt x="2006" y="895"/>
                    </a:lnTo>
                    <a:lnTo>
                      <a:pt x="2012" y="892"/>
                    </a:lnTo>
                    <a:lnTo>
                      <a:pt x="2017" y="888"/>
                    </a:lnTo>
                    <a:lnTo>
                      <a:pt x="2022" y="886"/>
                    </a:lnTo>
                    <a:lnTo>
                      <a:pt x="2027" y="883"/>
                    </a:lnTo>
                    <a:lnTo>
                      <a:pt x="2032" y="879"/>
                    </a:lnTo>
                    <a:lnTo>
                      <a:pt x="2036" y="876"/>
                    </a:lnTo>
                    <a:lnTo>
                      <a:pt x="2041" y="872"/>
                    </a:lnTo>
                    <a:lnTo>
                      <a:pt x="2045" y="870"/>
                    </a:lnTo>
                    <a:lnTo>
                      <a:pt x="2049" y="866"/>
                    </a:lnTo>
                    <a:lnTo>
                      <a:pt x="2053" y="863"/>
                    </a:lnTo>
                    <a:lnTo>
                      <a:pt x="2058" y="860"/>
                    </a:lnTo>
                    <a:lnTo>
                      <a:pt x="2062" y="856"/>
                    </a:lnTo>
                    <a:lnTo>
                      <a:pt x="2066" y="854"/>
                    </a:lnTo>
                    <a:lnTo>
                      <a:pt x="2070" y="850"/>
                    </a:lnTo>
                    <a:lnTo>
                      <a:pt x="2074" y="847"/>
                    </a:lnTo>
                    <a:lnTo>
                      <a:pt x="2078" y="843"/>
                    </a:lnTo>
                    <a:lnTo>
                      <a:pt x="2082" y="840"/>
                    </a:lnTo>
                    <a:lnTo>
                      <a:pt x="2086" y="836"/>
                    </a:lnTo>
                    <a:lnTo>
                      <a:pt x="2090" y="834"/>
                    </a:lnTo>
                    <a:lnTo>
                      <a:pt x="2095" y="831"/>
                    </a:lnTo>
                    <a:lnTo>
                      <a:pt x="2100" y="827"/>
                    </a:lnTo>
                    <a:lnTo>
                      <a:pt x="2104" y="824"/>
                    </a:lnTo>
                    <a:lnTo>
                      <a:pt x="2109" y="820"/>
                    </a:lnTo>
                    <a:lnTo>
                      <a:pt x="2113" y="818"/>
                    </a:lnTo>
                    <a:lnTo>
                      <a:pt x="2118" y="815"/>
                    </a:lnTo>
                    <a:lnTo>
                      <a:pt x="2124" y="811"/>
                    </a:lnTo>
                    <a:lnTo>
                      <a:pt x="2130" y="808"/>
                    </a:lnTo>
                    <a:lnTo>
                      <a:pt x="2135" y="805"/>
                    </a:lnTo>
                    <a:lnTo>
                      <a:pt x="2141" y="802"/>
                    </a:lnTo>
                    <a:lnTo>
                      <a:pt x="2147" y="798"/>
                    </a:lnTo>
                    <a:lnTo>
                      <a:pt x="2153" y="795"/>
                    </a:lnTo>
                    <a:lnTo>
                      <a:pt x="2159" y="793"/>
                    </a:lnTo>
                    <a:lnTo>
                      <a:pt x="2166" y="789"/>
                    </a:lnTo>
                    <a:lnTo>
                      <a:pt x="2173" y="786"/>
                    </a:lnTo>
                    <a:lnTo>
                      <a:pt x="2181" y="783"/>
                    </a:lnTo>
                    <a:lnTo>
                      <a:pt x="2191" y="780"/>
                    </a:lnTo>
                    <a:lnTo>
                      <a:pt x="2199" y="778"/>
                    </a:lnTo>
                    <a:lnTo>
                      <a:pt x="2207" y="774"/>
                    </a:lnTo>
                    <a:lnTo>
                      <a:pt x="2217" y="772"/>
                    </a:lnTo>
                    <a:lnTo>
                      <a:pt x="2229" y="770"/>
                    </a:lnTo>
                    <a:lnTo>
                      <a:pt x="2240" y="766"/>
                    </a:lnTo>
                    <a:lnTo>
                      <a:pt x="2252" y="764"/>
                    </a:lnTo>
                    <a:lnTo>
                      <a:pt x="2266" y="762"/>
                    </a:lnTo>
                    <a:lnTo>
                      <a:pt x="2280" y="760"/>
                    </a:lnTo>
                    <a:lnTo>
                      <a:pt x="2295" y="758"/>
                    </a:lnTo>
                    <a:lnTo>
                      <a:pt x="2312" y="757"/>
                    </a:lnTo>
                    <a:lnTo>
                      <a:pt x="2329" y="756"/>
                    </a:lnTo>
                    <a:lnTo>
                      <a:pt x="2345" y="755"/>
                    </a:lnTo>
                    <a:lnTo>
                      <a:pt x="2363" y="753"/>
                    </a:lnTo>
                    <a:lnTo>
                      <a:pt x="2378" y="751"/>
                    </a:lnTo>
                    <a:lnTo>
                      <a:pt x="2393" y="750"/>
                    </a:lnTo>
                    <a:lnTo>
                      <a:pt x="2408" y="748"/>
                    </a:lnTo>
                    <a:lnTo>
                      <a:pt x="2423" y="745"/>
                    </a:lnTo>
                    <a:lnTo>
                      <a:pt x="2437" y="744"/>
                    </a:lnTo>
                    <a:lnTo>
                      <a:pt x="2451" y="742"/>
                    </a:lnTo>
                    <a:lnTo>
                      <a:pt x="2467" y="741"/>
                    </a:lnTo>
                    <a:lnTo>
                      <a:pt x="2484" y="740"/>
                    </a:lnTo>
                    <a:lnTo>
                      <a:pt x="2502" y="738"/>
                    </a:lnTo>
                    <a:lnTo>
                      <a:pt x="2520" y="738"/>
                    </a:lnTo>
                    <a:lnTo>
                      <a:pt x="2539" y="738"/>
                    </a:lnTo>
                    <a:lnTo>
                      <a:pt x="2556" y="740"/>
                    </a:lnTo>
                    <a:lnTo>
                      <a:pt x="2574" y="738"/>
                    </a:lnTo>
                    <a:lnTo>
                      <a:pt x="2593" y="738"/>
                    </a:lnTo>
                    <a:lnTo>
                      <a:pt x="2610" y="738"/>
                    </a:lnTo>
                    <a:lnTo>
                      <a:pt x="2628" y="738"/>
                    </a:lnTo>
                    <a:lnTo>
                      <a:pt x="2646" y="737"/>
                    </a:lnTo>
                    <a:lnTo>
                      <a:pt x="2664" y="737"/>
                    </a:lnTo>
                    <a:lnTo>
                      <a:pt x="2681" y="736"/>
                    </a:lnTo>
                    <a:lnTo>
                      <a:pt x="2700" y="736"/>
                    </a:lnTo>
                    <a:lnTo>
                      <a:pt x="2717" y="736"/>
                    </a:lnTo>
                    <a:lnTo>
                      <a:pt x="2736" y="735"/>
                    </a:lnTo>
                    <a:lnTo>
                      <a:pt x="2753" y="735"/>
                    </a:lnTo>
                    <a:lnTo>
                      <a:pt x="2771" y="735"/>
                    </a:lnTo>
                    <a:lnTo>
                      <a:pt x="2789" y="734"/>
                    </a:lnTo>
                    <a:lnTo>
                      <a:pt x="2807" y="734"/>
                    </a:lnTo>
                    <a:lnTo>
                      <a:pt x="2825" y="734"/>
                    </a:lnTo>
                    <a:lnTo>
                      <a:pt x="2843" y="733"/>
                    </a:lnTo>
                    <a:lnTo>
                      <a:pt x="2859" y="732"/>
                    </a:lnTo>
                    <a:lnTo>
                      <a:pt x="2876" y="730"/>
                    </a:lnTo>
                    <a:lnTo>
                      <a:pt x="2895" y="730"/>
                    </a:lnTo>
                    <a:lnTo>
                      <a:pt x="2912" y="729"/>
                    </a:lnTo>
                    <a:lnTo>
                      <a:pt x="2929" y="729"/>
                    </a:lnTo>
                    <a:lnTo>
                      <a:pt x="2948" y="728"/>
                    </a:lnTo>
                    <a:lnTo>
                      <a:pt x="2966" y="728"/>
                    </a:lnTo>
                    <a:lnTo>
                      <a:pt x="2983" y="729"/>
                    </a:lnTo>
                    <a:lnTo>
                      <a:pt x="3001" y="730"/>
                    </a:lnTo>
                    <a:lnTo>
                      <a:pt x="3019" y="730"/>
                    </a:lnTo>
                    <a:lnTo>
                      <a:pt x="3036" y="732"/>
                    </a:lnTo>
                    <a:lnTo>
                      <a:pt x="3054" y="732"/>
                    </a:lnTo>
                    <a:lnTo>
                      <a:pt x="3070" y="733"/>
                    </a:lnTo>
                    <a:lnTo>
                      <a:pt x="3084" y="735"/>
                    </a:lnTo>
                    <a:lnTo>
                      <a:pt x="3094" y="738"/>
                    </a:lnTo>
                    <a:lnTo>
                      <a:pt x="3102" y="741"/>
                    </a:lnTo>
                    <a:lnTo>
                      <a:pt x="3110" y="744"/>
                    </a:lnTo>
                    <a:lnTo>
                      <a:pt x="3116" y="748"/>
                    </a:lnTo>
                    <a:lnTo>
                      <a:pt x="3122" y="750"/>
                    </a:lnTo>
                    <a:lnTo>
                      <a:pt x="3127" y="753"/>
                    </a:lnTo>
                    <a:lnTo>
                      <a:pt x="3132" y="757"/>
                    </a:lnTo>
                    <a:lnTo>
                      <a:pt x="3137" y="760"/>
                    </a:lnTo>
                    <a:lnTo>
                      <a:pt x="3141" y="763"/>
                    </a:lnTo>
                    <a:lnTo>
                      <a:pt x="3145" y="766"/>
                    </a:lnTo>
                    <a:lnTo>
                      <a:pt x="3148" y="770"/>
                    </a:lnTo>
                    <a:lnTo>
                      <a:pt x="3152" y="773"/>
                    </a:lnTo>
                    <a:lnTo>
                      <a:pt x="3155" y="777"/>
                    </a:lnTo>
                    <a:lnTo>
                      <a:pt x="3158" y="780"/>
                    </a:lnTo>
                    <a:lnTo>
                      <a:pt x="3162" y="782"/>
                    </a:lnTo>
                    <a:lnTo>
                      <a:pt x="3165" y="786"/>
                    </a:lnTo>
                    <a:lnTo>
                      <a:pt x="3168" y="789"/>
                    </a:lnTo>
                    <a:lnTo>
                      <a:pt x="3170" y="793"/>
                    </a:lnTo>
                    <a:lnTo>
                      <a:pt x="3172" y="796"/>
                    </a:lnTo>
                    <a:lnTo>
                      <a:pt x="3175" y="800"/>
                    </a:lnTo>
                    <a:lnTo>
                      <a:pt x="3177" y="803"/>
                    </a:lnTo>
                    <a:lnTo>
                      <a:pt x="3179" y="805"/>
                    </a:lnTo>
                    <a:lnTo>
                      <a:pt x="3182" y="809"/>
                    </a:lnTo>
                    <a:lnTo>
                      <a:pt x="3184" y="812"/>
                    </a:lnTo>
                    <a:lnTo>
                      <a:pt x="3186" y="816"/>
                    </a:lnTo>
                    <a:lnTo>
                      <a:pt x="3187" y="819"/>
                    </a:lnTo>
                    <a:lnTo>
                      <a:pt x="3190" y="823"/>
                    </a:lnTo>
                    <a:lnTo>
                      <a:pt x="3192" y="826"/>
                    </a:lnTo>
                    <a:lnTo>
                      <a:pt x="3193" y="830"/>
                    </a:lnTo>
                    <a:lnTo>
                      <a:pt x="3195" y="832"/>
                    </a:lnTo>
                    <a:lnTo>
                      <a:pt x="3196" y="835"/>
                    </a:lnTo>
                    <a:lnTo>
                      <a:pt x="3198" y="839"/>
                    </a:lnTo>
                    <a:lnTo>
                      <a:pt x="3200" y="842"/>
                    </a:lnTo>
                    <a:lnTo>
                      <a:pt x="3201" y="846"/>
                    </a:lnTo>
                    <a:lnTo>
                      <a:pt x="3202" y="849"/>
                    </a:lnTo>
                    <a:lnTo>
                      <a:pt x="3205" y="853"/>
                    </a:lnTo>
                    <a:lnTo>
                      <a:pt x="3206" y="856"/>
                    </a:lnTo>
                    <a:lnTo>
                      <a:pt x="3208" y="858"/>
                    </a:lnTo>
                    <a:lnTo>
                      <a:pt x="3209" y="862"/>
                    </a:lnTo>
                    <a:lnTo>
                      <a:pt x="3210" y="865"/>
                    </a:lnTo>
                    <a:lnTo>
                      <a:pt x="3213" y="869"/>
                    </a:lnTo>
                    <a:lnTo>
                      <a:pt x="3214" y="872"/>
                    </a:lnTo>
                    <a:lnTo>
                      <a:pt x="3216" y="876"/>
                    </a:lnTo>
                    <a:lnTo>
                      <a:pt x="3217" y="879"/>
                    </a:lnTo>
                    <a:lnTo>
                      <a:pt x="3220" y="883"/>
                    </a:lnTo>
                    <a:lnTo>
                      <a:pt x="3221" y="885"/>
                    </a:lnTo>
                    <a:lnTo>
                      <a:pt x="3223" y="888"/>
                    </a:lnTo>
                    <a:lnTo>
                      <a:pt x="3224" y="892"/>
                    </a:lnTo>
                    <a:lnTo>
                      <a:pt x="3226" y="895"/>
                    </a:lnTo>
                    <a:lnTo>
                      <a:pt x="3229" y="899"/>
                    </a:lnTo>
                    <a:lnTo>
                      <a:pt x="3230" y="902"/>
                    </a:lnTo>
                    <a:lnTo>
                      <a:pt x="3232" y="906"/>
                    </a:lnTo>
                    <a:lnTo>
                      <a:pt x="3233" y="909"/>
                    </a:lnTo>
                    <a:lnTo>
                      <a:pt x="3236" y="911"/>
                    </a:lnTo>
                    <a:lnTo>
                      <a:pt x="3238" y="915"/>
                    </a:lnTo>
                    <a:lnTo>
                      <a:pt x="3239" y="918"/>
                    </a:lnTo>
                    <a:lnTo>
                      <a:pt x="3241" y="922"/>
                    </a:lnTo>
                    <a:lnTo>
                      <a:pt x="3243" y="925"/>
                    </a:lnTo>
                    <a:lnTo>
                      <a:pt x="3245" y="929"/>
                    </a:lnTo>
                    <a:lnTo>
                      <a:pt x="3246" y="932"/>
                    </a:lnTo>
                    <a:lnTo>
                      <a:pt x="3248" y="936"/>
                    </a:lnTo>
                    <a:lnTo>
                      <a:pt x="3249" y="938"/>
                    </a:lnTo>
                    <a:lnTo>
                      <a:pt x="3252" y="941"/>
                    </a:lnTo>
                    <a:lnTo>
                      <a:pt x="3253" y="945"/>
                    </a:lnTo>
                    <a:lnTo>
                      <a:pt x="3255" y="948"/>
                    </a:lnTo>
                    <a:lnTo>
                      <a:pt x="3256" y="952"/>
                    </a:lnTo>
                    <a:lnTo>
                      <a:pt x="3259" y="955"/>
                    </a:lnTo>
                    <a:lnTo>
                      <a:pt x="3260" y="959"/>
                    </a:lnTo>
                    <a:lnTo>
                      <a:pt x="3262" y="962"/>
                    </a:lnTo>
                    <a:lnTo>
                      <a:pt x="3263" y="964"/>
                    </a:lnTo>
                    <a:lnTo>
                      <a:pt x="3264" y="968"/>
                    </a:lnTo>
                    <a:lnTo>
                      <a:pt x="3267" y="971"/>
                    </a:lnTo>
                    <a:lnTo>
                      <a:pt x="3268" y="975"/>
                    </a:lnTo>
                    <a:lnTo>
                      <a:pt x="3270" y="978"/>
                    </a:lnTo>
                    <a:lnTo>
                      <a:pt x="3271" y="982"/>
                    </a:lnTo>
                    <a:lnTo>
                      <a:pt x="3273" y="985"/>
                    </a:lnTo>
                    <a:lnTo>
                      <a:pt x="3275" y="989"/>
                    </a:lnTo>
                    <a:lnTo>
                      <a:pt x="3276" y="991"/>
                    </a:lnTo>
                    <a:lnTo>
                      <a:pt x="3278" y="994"/>
                    </a:lnTo>
                    <a:lnTo>
                      <a:pt x="3279" y="998"/>
                    </a:lnTo>
                    <a:lnTo>
                      <a:pt x="3281" y="1001"/>
                    </a:lnTo>
                    <a:lnTo>
                      <a:pt x="3283" y="1005"/>
                    </a:lnTo>
                    <a:lnTo>
                      <a:pt x="3284" y="1008"/>
                    </a:lnTo>
                    <a:lnTo>
                      <a:pt x="3285" y="1012"/>
                    </a:lnTo>
                    <a:lnTo>
                      <a:pt x="3288" y="1015"/>
                    </a:lnTo>
                    <a:lnTo>
                      <a:pt x="3289" y="1017"/>
                    </a:lnTo>
                    <a:lnTo>
                      <a:pt x="3291" y="1021"/>
                    </a:lnTo>
                    <a:lnTo>
                      <a:pt x="3292" y="1024"/>
                    </a:lnTo>
                    <a:lnTo>
                      <a:pt x="3294" y="1028"/>
                    </a:lnTo>
                    <a:lnTo>
                      <a:pt x="3296" y="1031"/>
                    </a:lnTo>
                    <a:lnTo>
                      <a:pt x="3297" y="1035"/>
                    </a:lnTo>
                    <a:lnTo>
                      <a:pt x="3299" y="1038"/>
                    </a:lnTo>
                    <a:lnTo>
                      <a:pt x="3300" y="1042"/>
                    </a:lnTo>
                    <a:lnTo>
                      <a:pt x="3302" y="1044"/>
                    </a:lnTo>
                    <a:lnTo>
                      <a:pt x="3304" y="1047"/>
                    </a:lnTo>
                    <a:lnTo>
                      <a:pt x="3305" y="1051"/>
                    </a:lnTo>
                    <a:lnTo>
                      <a:pt x="3307" y="1054"/>
                    </a:lnTo>
                    <a:lnTo>
                      <a:pt x="3308" y="1058"/>
                    </a:lnTo>
                    <a:lnTo>
                      <a:pt x="3311" y="1061"/>
                    </a:lnTo>
                    <a:lnTo>
                      <a:pt x="3312" y="1065"/>
                    </a:lnTo>
                    <a:lnTo>
                      <a:pt x="3314" y="1068"/>
                    </a:lnTo>
                    <a:lnTo>
                      <a:pt x="3315" y="1070"/>
                    </a:lnTo>
                    <a:lnTo>
                      <a:pt x="3316" y="1074"/>
                    </a:lnTo>
                    <a:lnTo>
                      <a:pt x="3319" y="1077"/>
                    </a:lnTo>
                    <a:lnTo>
                      <a:pt x="3320" y="1081"/>
                    </a:lnTo>
                    <a:lnTo>
                      <a:pt x="3322" y="1084"/>
                    </a:lnTo>
                    <a:lnTo>
                      <a:pt x="3323" y="1088"/>
                    </a:lnTo>
                    <a:lnTo>
                      <a:pt x="3326" y="1091"/>
                    </a:lnTo>
                    <a:lnTo>
                      <a:pt x="3327" y="1095"/>
                    </a:lnTo>
                    <a:lnTo>
                      <a:pt x="3327" y="1097"/>
                    </a:lnTo>
                    <a:lnTo>
                      <a:pt x="3328" y="1100"/>
                    </a:lnTo>
                    <a:lnTo>
                      <a:pt x="3329" y="1104"/>
                    </a:lnTo>
                    <a:lnTo>
                      <a:pt x="3330" y="1107"/>
                    </a:lnTo>
                    <a:lnTo>
                      <a:pt x="3331" y="1111"/>
                    </a:lnTo>
                    <a:lnTo>
                      <a:pt x="3332" y="1114"/>
                    </a:lnTo>
                    <a:lnTo>
                      <a:pt x="3335" y="1118"/>
                    </a:lnTo>
                    <a:lnTo>
                      <a:pt x="3336" y="1121"/>
                    </a:lnTo>
                    <a:lnTo>
                      <a:pt x="3337" y="1125"/>
                    </a:lnTo>
                    <a:lnTo>
                      <a:pt x="3339" y="1127"/>
                    </a:lnTo>
                    <a:lnTo>
                      <a:pt x="3341" y="1130"/>
                    </a:lnTo>
                    <a:lnTo>
                      <a:pt x="3343" y="1134"/>
                    </a:lnTo>
                    <a:lnTo>
                      <a:pt x="3344" y="1137"/>
                    </a:lnTo>
                    <a:lnTo>
                      <a:pt x="3345" y="1141"/>
                    </a:lnTo>
                    <a:lnTo>
                      <a:pt x="3347" y="1144"/>
                    </a:lnTo>
                    <a:lnTo>
                      <a:pt x="3349" y="1148"/>
                    </a:lnTo>
                    <a:lnTo>
                      <a:pt x="3350" y="1151"/>
                    </a:lnTo>
                    <a:lnTo>
                      <a:pt x="3352" y="1153"/>
                    </a:lnTo>
                    <a:lnTo>
                      <a:pt x="3353" y="1157"/>
                    </a:lnTo>
                    <a:lnTo>
                      <a:pt x="3354" y="1160"/>
                    </a:lnTo>
                    <a:lnTo>
                      <a:pt x="3357" y="1164"/>
                    </a:lnTo>
                    <a:lnTo>
                      <a:pt x="3358" y="1167"/>
                    </a:lnTo>
                    <a:lnTo>
                      <a:pt x="3359" y="1171"/>
                    </a:lnTo>
                    <a:lnTo>
                      <a:pt x="3360" y="1174"/>
                    </a:lnTo>
                    <a:lnTo>
                      <a:pt x="3362" y="1178"/>
                    </a:lnTo>
                    <a:lnTo>
                      <a:pt x="3364" y="1180"/>
                    </a:lnTo>
                    <a:lnTo>
                      <a:pt x="3365" y="1183"/>
                    </a:lnTo>
                    <a:lnTo>
                      <a:pt x="3366" y="1187"/>
                    </a:lnTo>
                    <a:lnTo>
                      <a:pt x="3367" y="1190"/>
                    </a:lnTo>
                    <a:lnTo>
                      <a:pt x="3369" y="1194"/>
                    </a:lnTo>
                    <a:lnTo>
                      <a:pt x="3370" y="1197"/>
                    </a:lnTo>
                    <a:lnTo>
                      <a:pt x="3372" y="1201"/>
                    </a:lnTo>
                    <a:lnTo>
                      <a:pt x="3373" y="1204"/>
                    </a:lnTo>
                    <a:lnTo>
                      <a:pt x="3374" y="1206"/>
                    </a:lnTo>
                    <a:lnTo>
                      <a:pt x="3375" y="1210"/>
                    </a:lnTo>
                    <a:lnTo>
                      <a:pt x="3376" y="1213"/>
                    </a:lnTo>
                    <a:lnTo>
                      <a:pt x="3377" y="1217"/>
                    </a:lnTo>
                    <a:lnTo>
                      <a:pt x="3379" y="1220"/>
                    </a:lnTo>
                    <a:lnTo>
                      <a:pt x="3380" y="1224"/>
                    </a:lnTo>
                    <a:lnTo>
                      <a:pt x="3381" y="1227"/>
                    </a:lnTo>
                    <a:lnTo>
                      <a:pt x="3382" y="1231"/>
                    </a:lnTo>
                    <a:lnTo>
                      <a:pt x="3383" y="1234"/>
                    </a:lnTo>
                    <a:lnTo>
                      <a:pt x="3384" y="1236"/>
                    </a:lnTo>
                    <a:lnTo>
                      <a:pt x="3385" y="1240"/>
                    </a:lnTo>
                    <a:lnTo>
                      <a:pt x="3387" y="1243"/>
                    </a:lnTo>
                    <a:lnTo>
                      <a:pt x="3388" y="1247"/>
                    </a:lnTo>
                    <a:lnTo>
                      <a:pt x="3389" y="1250"/>
                    </a:lnTo>
                    <a:lnTo>
                      <a:pt x="3390" y="1254"/>
                    </a:lnTo>
                    <a:lnTo>
                      <a:pt x="3391" y="1257"/>
                    </a:lnTo>
                    <a:lnTo>
                      <a:pt x="3394" y="1261"/>
                    </a:lnTo>
                    <a:lnTo>
                      <a:pt x="3395" y="1263"/>
                    </a:lnTo>
                    <a:lnTo>
                      <a:pt x="3396" y="1266"/>
                    </a:lnTo>
                    <a:lnTo>
                      <a:pt x="3397" y="1270"/>
                    </a:lnTo>
                    <a:lnTo>
                      <a:pt x="349" y="1270"/>
                    </a:lnTo>
                    <a:close/>
                    <a:moveTo>
                      <a:pt x="140" y="733"/>
                    </a:moveTo>
                    <a:lnTo>
                      <a:pt x="135" y="728"/>
                    </a:lnTo>
                    <a:lnTo>
                      <a:pt x="129" y="724"/>
                    </a:lnTo>
                    <a:lnTo>
                      <a:pt x="125" y="719"/>
                    </a:lnTo>
                    <a:lnTo>
                      <a:pt x="120" y="714"/>
                    </a:lnTo>
                    <a:lnTo>
                      <a:pt x="117" y="710"/>
                    </a:lnTo>
                    <a:lnTo>
                      <a:pt x="113" y="705"/>
                    </a:lnTo>
                    <a:lnTo>
                      <a:pt x="107" y="700"/>
                    </a:lnTo>
                    <a:lnTo>
                      <a:pt x="100" y="696"/>
                    </a:lnTo>
                    <a:lnTo>
                      <a:pt x="94" y="691"/>
                    </a:lnTo>
                    <a:lnTo>
                      <a:pt x="90" y="687"/>
                    </a:lnTo>
                    <a:lnTo>
                      <a:pt x="86" y="682"/>
                    </a:lnTo>
                    <a:lnTo>
                      <a:pt x="82" y="677"/>
                    </a:lnTo>
                    <a:lnTo>
                      <a:pt x="79" y="673"/>
                    </a:lnTo>
                    <a:lnTo>
                      <a:pt x="75" y="668"/>
                    </a:lnTo>
                    <a:lnTo>
                      <a:pt x="72" y="664"/>
                    </a:lnTo>
                    <a:lnTo>
                      <a:pt x="69" y="658"/>
                    </a:lnTo>
                    <a:lnTo>
                      <a:pt x="67" y="653"/>
                    </a:lnTo>
                    <a:lnTo>
                      <a:pt x="65" y="649"/>
                    </a:lnTo>
                    <a:lnTo>
                      <a:pt x="62" y="644"/>
                    </a:lnTo>
                    <a:lnTo>
                      <a:pt x="61" y="639"/>
                    </a:lnTo>
                    <a:lnTo>
                      <a:pt x="60" y="635"/>
                    </a:lnTo>
                    <a:lnTo>
                      <a:pt x="60" y="630"/>
                    </a:lnTo>
                    <a:lnTo>
                      <a:pt x="60" y="626"/>
                    </a:lnTo>
                    <a:lnTo>
                      <a:pt x="64" y="621"/>
                    </a:lnTo>
                    <a:lnTo>
                      <a:pt x="67" y="615"/>
                    </a:lnTo>
                    <a:lnTo>
                      <a:pt x="72" y="611"/>
                    </a:lnTo>
                    <a:lnTo>
                      <a:pt x="75" y="606"/>
                    </a:lnTo>
                    <a:lnTo>
                      <a:pt x="75" y="601"/>
                    </a:lnTo>
                    <a:lnTo>
                      <a:pt x="75" y="597"/>
                    </a:lnTo>
                    <a:lnTo>
                      <a:pt x="75" y="592"/>
                    </a:lnTo>
                    <a:lnTo>
                      <a:pt x="79" y="588"/>
                    </a:lnTo>
                    <a:lnTo>
                      <a:pt x="81" y="583"/>
                    </a:lnTo>
                    <a:lnTo>
                      <a:pt x="84" y="578"/>
                    </a:lnTo>
                    <a:lnTo>
                      <a:pt x="87" y="574"/>
                    </a:lnTo>
                    <a:lnTo>
                      <a:pt x="89" y="568"/>
                    </a:lnTo>
                    <a:lnTo>
                      <a:pt x="92" y="563"/>
                    </a:lnTo>
                    <a:lnTo>
                      <a:pt x="99" y="560"/>
                    </a:lnTo>
                    <a:lnTo>
                      <a:pt x="122" y="560"/>
                    </a:lnTo>
                    <a:lnTo>
                      <a:pt x="133" y="564"/>
                    </a:lnTo>
                    <a:lnTo>
                      <a:pt x="136" y="569"/>
                    </a:lnTo>
                    <a:lnTo>
                      <a:pt x="137" y="574"/>
                    </a:lnTo>
                    <a:lnTo>
                      <a:pt x="136" y="578"/>
                    </a:lnTo>
                    <a:lnTo>
                      <a:pt x="135" y="583"/>
                    </a:lnTo>
                    <a:lnTo>
                      <a:pt x="134" y="589"/>
                    </a:lnTo>
                    <a:lnTo>
                      <a:pt x="132" y="593"/>
                    </a:lnTo>
                    <a:lnTo>
                      <a:pt x="128" y="598"/>
                    </a:lnTo>
                    <a:lnTo>
                      <a:pt x="125" y="602"/>
                    </a:lnTo>
                    <a:lnTo>
                      <a:pt x="121" y="607"/>
                    </a:lnTo>
                    <a:lnTo>
                      <a:pt x="120" y="612"/>
                    </a:lnTo>
                    <a:lnTo>
                      <a:pt x="120" y="616"/>
                    </a:lnTo>
                    <a:lnTo>
                      <a:pt x="120" y="621"/>
                    </a:lnTo>
                    <a:lnTo>
                      <a:pt x="120" y="626"/>
                    </a:lnTo>
                    <a:lnTo>
                      <a:pt x="120" y="631"/>
                    </a:lnTo>
                    <a:lnTo>
                      <a:pt x="120" y="636"/>
                    </a:lnTo>
                    <a:lnTo>
                      <a:pt x="121" y="641"/>
                    </a:lnTo>
                    <a:lnTo>
                      <a:pt x="120" y="645"/>
                    </a:lnTo>
                    <a:lnTo>
                      <a:pt x="119" y="650"/>
                    </a:lnTo>
                    <a:lnTo>
                      <a:pt x="118" y="654"/>
                    </a:lnTo>
                    <a:lnTo>
                      <a:pt x="118" y="659"/>
                    </a:lnTo>
                    <a:lnTo>
                      <a:pt x="121" y="664"/>
                    </a:lnTo>
                    <a:lnTo>
                      <a:pt x="130" y="668"/>
                    </a:lnTo>
                    <a:lnTo>
                      <a:pt x="136" y="664"/>
                    </a:lnTo>
                    <a:lnTo>
                      <a:pt x="142" y="658"/>
                    </a:lnTo>
                    <a:lnTo>
                      <a:pt x="148" y="657"/>
                    </a:lnTo>
                    <a:lnTo>
                      <a:pt x="152" y="661"/>
                    </a:lnTo>
                    <a:lnTo>
                      <a:pt x="155" y="666"/>
                    </a:lnTo>
                    <a:lnTo>
                      <a:pt x="158" y="670"/>
                    </a:lnTo>
                    <a:lnTo>
                      <a:pt x="160" y="675"/>
                    </a:lnTo>
                    <a:lnTo>
                      <a:pt x="167" y="680"/>
                    </a:lnTo>
                    <a:lnTo>
                      <a:pt x="163" y="684"/>
                    </a:lnTo>
                    <a:lnTo>
                      <a:pt x="160" y="689"/>
                    </a:lnTo>
                    <a:lnTo>
                      <a:pt x="159" y="694"/>
                    </a:lnTo>
                    <a:lnTo>
                      <a:pt x="159" y="698"/>
                    </a:lnTo>
                    <a:lnTo>
                      <a:pt x="164" y="703"/>
                    </a:lnTo>
                    <a:lnTo>
                      <a:pt x="183" y="706"/>
                    </a:lnTo>
                    <a:lnTo>
                      <a:pt x="198" y="710"/>
                    </a:lnTo>
                    <a:lnTo>
                      <a:pt x="204" y="714"/>
                    </a:lnTo>
                    <a:lnTo>
                      <a:pt x="205" y="719"/>
                    </a:lnTo>
                    <a:lnTo>
                      <a:pt x="205" y="724"/>
                    </a:lnTo>
                    <a:lnTo>
                      <a:pt x="205" y="728"/>
                    </a:lnTo>
                    <a:lnTo>
                      <a:pt x="205" y="733"/>
                    </a:lnTo>
                    <a:lnTo>
                      <a:pt x="201" y="738"/>
                    </a:lnTo>
                    <a:lnTo>
                      <a:pt x="194" y="743"/>
                    </a:lnTo>
                    <a:lnTo>
                      <a:pt x="187" y="748"/>
                    </a:lnTo>
                    <a:lnTo>
                      <a:pt x="172" y="750"/>
                    </a:lnTo>
                    <a:lnTo>
                      <a:pt x="158" y="747"/>
                    </a:lnTo>
                    <a:lnTo>
                      <a:pt x="149" y="743"/>
                    </a:lnTo>
                    <a:lnTo>
                      <a:pt x="144" y="737"/>
                    </a:lnTo>
                    <a:lnTo>
                      <a:pt x="140" y="733"/>
                    </a:lnTo>
                    <a:close/>
                    <a:moveTo>
                      <a:pt x="228" y="393"/>
                    </a:moveTo>
                    <a:lnTo>
                      <a:pt x="225" y="388"/>
                    </a:lnTo>
                    <a:lnTo>
                      <a:pt x="223" y="385"/>
                    </a:lnTo>
                    <a:lnTo>
                      <a:pt x="220" y="380"/>
                    </a:lnTo>
                    <a:lnTo>
                      <a:pt x="218" y="375"/>
                    </a:lnTo>
                    <a:lnTo>
                      <a:pt x="219" y="371"/>
                    </a:lnTo>
                    <a:lnTo>
                      <a:pt x="219" y="366"/>
                    </a:lnTo>
                    <a:lnTo>
                      <a:pt x="219" y="362"/>
                    </a:lnTo>
                    <a:lnTo>
                      <a:pt x="219" y="357"/>
                    </a:lnTo>
                    <a:lnTo>
                      <a:pt x="217" y="352"/>
                    </a:lnTo>
                    <a:lnTo>
                      <a:pt x="216" y="348"/>
                    </a:lnTo>
                    <a:lnTo>
                      <a:pt x="213" y="343"/>
                    </a:lnTo>
                    <a:lnTo>
                      <a:pt x="211" y="339"/>
                    </a:lnTo>
                    <a:lnTo>
                      <a:pt x="211" y="334"/>
                    </a:lnTo>
                    <a:lnTo>
                      <a:pt x="212" y="330"/>
                    </a:lnTo>
                    <a:lnTo>
                      <a:pt x="212" y="326"/>
                    </a:lnTo>
                    <a:lnTo>
                      <a:pt x="215" y="321"/>
                    </a:lnTo>
                    <a:lnTo>
                      <a:pt x="226" y="317"/>
                    </a:lnTo>
                    <a:lnTo>
                      <a:pt x="235" y="314"/>
                    </a:lnTo>
                    <a:lnTo>
                      <a:pt x="243" y="319"/>
                    </a:lnTo>
                    <a:lnTo>
                      <a:pt x="248" y="324"/>
                    </a:lnTo>
                    <a:lnTo>
                      <a:pt x="248" y="328"/>
                    </a:lnTo>
                    <a:lnTo>
                      <a:pt x="249" y="333"/>
                    </a:lnTo>
                    <a:lnTo>
                      <a:pt x="250" y="337"/>
                    </a:lnTo>
                    <a:lnTo>
                      <a:pt x="250" y="342"/>
                    </a:lnTo>
                    <a:lnTo>
                      <a:pt x="249" y="347"/>
                    </a:lnTo>
                    <a:lnTo>
                      <a:pt x="248" y="351"/>
                    </a:lnTo>
                    <a:lnTo>
                      <a:pt x="247" y="355"/>
                    </a:lnTo>
                    <a:lnTo>
                      <a:pt x="248" y="359"/>
                    </a:lnTo>
                    <a:lnTo>
                      <a:pt x="257" y="364"/>
                    </a:lnTo>
                    <a:lnTo>
                      <a:pt x="270" y="367"/>
                    </a:lnTo>
                    <a:lnTo>
                      <a:pt x="274" y="372"/>
                    </a:lnTo>
                    <a:lnTo>
                      <a:pt x="277" y="377"/>
                    </a:lnTo>
                    <a:lnTo>
                      <a:pt x="273" y="381"/>
                    </a:lnTo>
                    <a:lnTo>
                      <a:pt x="270" y="386"/>
                    </a:lnTo>
                    <a:lnTo>
                      <a:pt x="255" y="389"/>
                    </a:lnTo>
                    <a:lnTo>
                      <a:pt x="246" y="393"/>
                    </a:lnTo>
                    <a:lnTo>
                      <a:pt x="241" y="397"/>
                    </a:lnTo>
                    <a:lnTo>
                      <a:pt x="236" y="402"/>
                    </a:lnTo>
                    <a:lnTo>
                      <a:pt x="232" y="402"/>
                    </a:lnTo>
                    <a:lnTo>
                      <a:pt x="230" y="397"/>
                    </a:lnTo>
                    <a:lnTo>
                      <a:pt x="228" y="393"/>
                    </a:lnTo>
                    <a:close/>
                    <a:moveTo>
                      <a:pt x="0" y="35"/>
                    </a:moveTo>
                    <a:lnTo>
                      <a:pt x="3" y="30"/>
                    </a:lnTo>
                    <a:lnTo>
                      <a:pt x="4" y="25"/>
                    </a:lnTo>
                    <a:lnTo>
                      <a:pt x="6" y="19"/>
                    </a:lnTo>
                    <a:lnTo>
                      <a:pt x="9" y="20"/>
                    </a:lnTo>
                    <a:lnTo>
                      <a:pt x="9" y="25"/>
                    </a:lnTo>
                    <a:lnTo>
                      <a:pt x="11" y="31"/>
                    </a:lnTo>
                    <a:lnTo>
                      <a:pt x="11" y="35"/>
                    </a:lnTo>
                    <a:lnTo>
                      <a:pt x="9" y="41"/>
                    </a:lnTo>
                    <a:lnTo>
                      <a:pt x="9" y="47"/>
                    </a:lnTo>
                    <a:lnTo>
                      <a:pt x="8" y="52"/>
                    </a:lnTo>
                    <a:lnTo>
                      <a:pt x="5" y="46"/>
                    </a:lnTo>
                    <a:lnTo>
                      <a:pt x="3" y="41"/>
                    </a:lnTo>
                    <a:lnTo>
                      <a:pt x="0" y="35"/>
                    </a:lnTo>
                    <a:close/>
                    <a:moveTo>
                      <a:pt x="4674" y="1270"/>
                    </a:moveTo>
                    <a:lnTo>
                      <a:pt x="4676" y="1266"/>
                    </a:lnTo>
                    <a:lnTo>
                      <a:pt x="4677" y="1263"/>
                    </a:lnTo>
                    <a:lnTo>
                      <a:pt x="4679" y="1259"/>
                    </a:lnTo>
                    <a:lnTo>
                      <a:pt x="4681" y="1256"/>
                    </a:lnTo>
                    <a:lnTo>
                      <a:pt x="4683" y="1253"/>
                    </a:lnTo>
                    <a:lnTo>
                      <a:pt x="4685" y="1248"/>
                    </a:lnTo>
                    <a:lnTo>
                      <a:pt x="4686" y="1244"/>
                    </a:lnTo>
                    <a:lnTo>
                      <a:pt x="4689" y="1241"/>
                    </a:lnTo>
                    <a:lnTo>
                      <a:pt x="4691" y="1238"/>
                    </a:lnTo>
                    <a:lnTo>
                      <a:pt x="4693" y="1234"/>
                    </a:lnTo>
                    <a:lnTo>
                      <a:pt x="4696" y="1231"/>
                    </a:lnTo>
                    <a:lnTo>
                      <a:pt x="4698" y="1227"/>
                    </a:lnTo>
                    <a:lnTo>
                      <a:pt x="4700" y="1223"/>
                    </a:lnTo>
                    <a:lnTo>
                      <a:pt x="4704" y="1219"/>
                    </a:lnTo>
                    <a:lnTo>
                      <a:pt x="4706" y="1216"/>
                    </a:lnTo>
                    <a:lnTo>
                      <a:pt x="4708" y="1212"/>
                    </a:lnTo>
                    <a:lnTo>
                      <a:pt x="4709" y="1209"/>
                    </a:lnTo>
                    <a:lnTo>
                      <a:pt x="4712" y="1205"/>
                    </a:lnTo>
                    <a:lnTo>
                      <a:pt x="4714" y="1202"/>
                    </a:lnTo>
                    <a:lnTo>
                      <a:pt x="4716" y="1197"/>
                    </a:lnTo>
                    <a:lnTo>
                      <a:pt x="4719" y="1194"/>
                    </a:lnTo>
                    <a:lnTo>
                      <a:pt x="4721" y="1190"/>
                    </a:lnTo>
                    <a:lnTo>
                      <a:pt x="4723" y="1187"/>
                    </a:lnTo>
                    <a:lnTo>
                      <a:pt x="4725" y="1183"/>
                    </a:lnTo>
                    <a:lnTo>
                      <a:pt x="4728" y="1180"/>
                    </a:lnTo>
                    <a:lnTo>
                      <a:pt x="4731" y="1176"/>
                    </a:lnTo>
                    <a:lnTo>
                      <a:pt x="4734" y="1173"/>
                    </a:lnTo>
                    <a:lnTo>
                      <a:pt x="4737" y="1168"/>
                    </a:lnTo>
                    <a:lnTo>
                      <a:pt x="4739" y="1165"/>
                    </a:lnTo>
                    <a:lnTo>
                      <a:pt x="4743" y="1161"/>
                    </a:lnTo>
                    <a:lnTo>
                      <a:pt x="4746" y="1158"/>
                    </a:lnTo>
                    <a:lnTo>
                      <a:pt x="4750" y="1155"/>
                    </a:lnTo>
                    <a:lnTo>
                      <a:pt x="4753" y="1151"/>
                    </a:lnTo>
                    <a:lnTo>
                      <a:pt x="4757" y="1148"/>
                    </a:lnTo>
                    <a:lnTo>
                      <a:pt x="4760" y="1144"/>
                    </a:lnTo>
                    <a:lnTo>
                      <a:pt x="4763" y="1141"/>
                    </a:lnTo>
                    <a:lnTo>
                      <a:pt x="4768" y="1136"/>
                    </a:lnTo>
                    <a:lnTo>
                      <a:pt x="4772" y="1133"/>
                    </a:lnTo>
                    <a:lnTo>
                      <a:pt x="4775" y="1129"/>
                    </a:lnTo>
                    <a:lnTo>
                      <a:pt x="4780" y="1126"/>
                    </a:lnTo>
                    <a:lnTo>
                      <a:pt x="4783" y="1122"/>
                    </a:lnTo>
                    <a:lnTo>
                      <a:pt x="4787" y="1119"/>
                    </a:lnTo>
                    <a:lnTo>
                      <a:pt x="4790" y="1115"/>
                    </a:lnTo>
                    <a:lnTo>
                      <a:pt x="4795" y="1112"/>
                    </a:lnTo>
                    <a:lnTo>
                      <a:pt x="4798" y="1108"/>
                    </a:lnTo>
                    <a:lnTo>
                      <a:pt x="4802" y="1105"/>
                    </a:lnTo>
                    <a:lnTo>
                      <a:pt x="4806" y="1102"/>
                    </a:lnTo>
                    <a:lnTo>
                      <a:pt x="4810" y="1097"/>
                    </a:lnTo>
                    <a:lnTo>
                      <a:pt x="4813" y="1093"/>
                    </a:lnTo>
                    <a:lnTo>
                      <a:pt x="4816" y="1090"/>
                    </a:lnTo>
                    <a:lnTo>
                      <a:pt x="4820" y="1087"/>
                    </a:lnTo>
                    <a:lnTo>
                      <a:pt x="4823" y="1083"/>
                    </a:lnTo>
                    <a:lnTo>
                      <a:pt x="4826" y="1080"/>
                    </a:lnTo>
                    <a:lnTo>
                      <a:pt x="4829" y="1076"/>
                    </a:lnTo>
                    <a:lnTo>
                      <a:pt x="4833" y="1073"/>
                    </a:lnTo>
                    <a:lnTo>
                      <a:pt x="4836" y="1069"/>
                    </a:lnTo>
                    <a:lnTo>
                      <a:pt x="4838" y="1065"/>
                    </a:lnTo>
                    <a:lnTo>
                      <a:pt x="4842" y="1061"/>
                    </a:lnTo>
                    <a:lnTo>
                      <a:pt x="4845" y="1058"/>
                    </a:lnTo>
                    <a:lnTo>
                      <a:pt x="4849" y="1054"/>
                    </a:lnTo>
                    <a:lnTo>
                      <a:pt x="4852" y="1051"/>
                    </a:lnTo>
                    <a:lnTo>
                      <a:pt x="4856" y="1047"/>
                    </a:lnTo>
                    <a:lnTo>
                      <a:pt x="4859" y="1044"/>
                    </a:lnTo>
                    <a:lnTo>
                      <a:pt x="4863" y="1040"/>
                    </a:lnTo>
                    <a:lnTo>
                      <a:pt x="4867" y="1037"/>
                    </a:lnTo>
                    <a:lnTo>
                      <a:pt x="4871" y="1032"/>
                    </a:lnTo>
                    <a:lnTo>
                      <a:pt x="4874" y="1029"/>
                    </a:lnTo>
                    <a:lnTo>
                      <a:pt x="4878" y="1025"/>
                    </a:lnTo>
                    <a:lnTo>
                      <a:pt x="4882" y="1022"/>
                    </a:lnTo>
                    <a:lnTo>
                      <a:pt x="4886" y="1019"/>
                    </a:lnTo>
                    <a:lnTo>
                      <a:pt x="4890" y="1015"/>
                    </a:lnTo>
                    <a:lnTo>
                      <a:pt x="4894" y="1012"/>
                    </a:lnTo>
                    <a:lnTo>
                      <a:pt x="4898" y="1008"/>
                    </a:lnTo>
                    <a:lnTo>
                      <a:pt x="4903" y="1005"/>
                    </a:lnTo>
                    <a:lnTo>
                      <a:pt x="4908" y="1001"/>
                    </a:lnTo>
                    <a:lnTo>
                      <a:pt x="4912" y="998"/>
                    </a:lnTo>
                    <a:lnTo>
                      <a:pt x="4917" y="994"/>
                    </a:lnTo>
                    <a:lnTo>
                      <a:pt x="4920" y="990"/>
                    </a:lnTo>
                    <a:lnTo>
                      <a:pt x="4925" y="986"/>
                    </a:lnTo>
                    <a:lnTo>
                      <a:pt x="4929" y="983"/>
                    </a:lnTo>
                    <a:lnTo>
                      <a:pt x="4934" y="979"/>
                    </a:lnTo>
                    <a:lnTo>
                      <a:pt x="4940" y="976"/>
                    </a:lnTo>
                    <a:lnTo>
                      <a:pt x="4944" y="972"/>
                    </a:lnTo>
                    <a:lnTo>
                      <a:pt x="4949" y="969"/>
                    </a:lnTo>
                    <a:lnTo>
                      <a:pt x="4955" y="966"/>
                    </a:lnTo>
                    <a:lnTo>
                      <a:pt x="4961" y="962"/>
                    </a:lnTo>
                    <a:lnTo>
                      <a:pt x="4966" y="959"/>
                    </a:lnTo>
                    <a:lnTo>
                      <a:pt x="4973" y="955"/>
                    </a:lnTo>
                    <a:lnTo>
                      <a:pt x="4979" y="952"/>
                    </a:lnTo>
                    <a:lnTo>
                      <a:pt x="4987" y="948"/>
                    </a:lnTo>
                    <a:lnTo>
                      <a:pt x="4994" y="945"/>
                    </a:lnTo>
                    <a:lnTo>
                      <a:pt x="5003" y="941"/>
                    </a:lnTo>
                    <a:lnTo>
                      <a:pt x="5012" y="939"/>
                    </a:lnTo>
                    <a:lnTo>
                      <a:pt x="5023" y="936"/>
                    </a:lnTo>
                    <a:lnTo>
                      <a:pt x="5033" y="932"/>
                    </a:lnTo>
                    <a:lnTo>
                      <a:pt x="5045" y="930"/>
                    </a:lnTo>
                    <a:lnTo>
                      <a:pt x="5055" y="926"/>
                    </a:lnTo>
                    <a:lnTo>
                      <a:pt x="5067" y="923"/>
                    </a:lnTo>
                    <a:lnTo>
                      <a:pt x="5080" y="921"/>
                    </a:lnTo>
                    <a:lnTo>
                      <a:pt x="5093" y="918"/>
                    </a:lnTo>
                    <a:lnTo>
                      <a:pt x="5108" y="916"/>
                    </a:lnTo>
                    <a:lnTo>
                      <a:pt x="5124" y="914"/>
                    </a:lnTo>
                    <a:lnTo>
                      <a:pt x="5140" y="911"/>
                    </a:lnTo>
                    <a:lnTo>
                      <a:pt x="5158" y="909"/>
                    </a:lnTo>
                    <a:lnTo>
                      <a:pt x="5173" y="908"/>
                    </a:lnTo>
                    <a:lnTo>
                      <a:pt x="5190" y="906"/>
                    </a:lnTo>
                    <a:lnTo>
                      <a:pt x="5207" y="903"/>
                    </a:lnTo>
                    <a:lnTo>
                      <a:pt x="5226" y="902"/>
                    </a:lnTo>
                    <a:lnTo>
                      <a:pt x="5244" y="901"/>
                    </a:lnTo>
                    <a:lnTo>
                      <a:pt x="5260" y="899"/>
                    </a:lnTo>
                    <a:lnTo>
                      <a:pt x="5275" y="896"/>
                    </a:lnTo>
                    <a:lnTo>
                      <a:pt x="5287" y="894"/>
                    </a:lnTo>
                    <a:lnTo>
                      <a:pt x="5303" y="892"/>
                    </a:lnTo>
                    <a:lnTo>
                      <a:pt x="5315" y="894"/>
                    </a:lnTo>
                    <a:lnTo>
                      <a:pt x="5321" y="898"/>
                    </a:lnTo>
                    <a:lnTo>
                      <a:pt x="5327" y="901"/>
                    </a:lnTo>
                    <a:lnTo>
                      <a:pt x="5333" y="904"/>
                    </a:lnTo>
                    <a:lnTo>
                      <a:pt x="5340" y="908"/>
                    </a:lnTo>
                    <a:lnTo>
                      <a:pt x="5345" y="911"/>
                    </a:lnTo>
                    <a:lnTo>
                      <a:pt x="5351" y="915"/>
                    </a:lnTo>
                    <a:lnTo>
                      <a:pt x="5357" y="918"/>
                    </a:lnTo>
                    <a:lnTo>
                      <a:pt x="5363" y="922"/>
                    </a:lnTo>
                    <a:lnTo>
                      <a:pt x="5367" y="925"/>
                    </a:lnTo>
                    <a:lnTo>
                      <a:pt x="5373" y="929"/>
                    </a:lnTo>
                    <a:lnTo>
                      <a:pt x="5379" y="932"/>
                    </a:lnTo>
                    <a:lnTo>
                      <a:pt x="5383" y="936"/>
                    </a:lnTo>
                    <a:lnTo>
                      <a:pt x="5389" y="939"/>
                    </a:lnTo>
                    <a:lnTo>
                      <a:pt x="5394" y="942"/>
                    </a:lnTo>
                    <a:lnTo>
                      <a:pt x="5400" y="946"/>
                    </a:lnTo>
                    <a:lnTo>
                      <a:pt x="5404" y="949"/>
                    </a:lnTo>
                    <a:lnTo>
                      <a:pt x="5409" y="953"/>
                    </a:lnTo>
                    <a:lnTo>
                      <a:pt x="5414" y="956"/>
                    </a:lnTo>
                    <a:lnTo>
                      <a:pt x="5419" y="960"/>
                    </a:lnTo>
                    <a:lnTo>
                      <a:pt x="5424" y="963"/>
                    </a:lnTo>
                    <a:lnTo>
                      <a:pt x="5428" y="967"/>
                    </a:lnTo>
                    <a:lnTo>
                      <a:pt x="5433" y="971"/>
                    </a:lnTo>
                    <a:lnTo>
                      <a:pt x="5438" y="975"/>
                    </a:lnTo>
                    <a:lnTo>
                      <a:pt x="5442" y="978"/>
                    </a:lnTo>
                    <a:lnTo>
                      <a:pt x="5446" y="982"/>
                    </a:lnTo>
                    <a:lnTo>
                      <a:pt x="5450" y="985"/>
                    </a:lnTo>
                    <a:lnTo>
                      <a:pt x="5455" y="989"/>
                    </a:lnTo>
                    <a:lnTo>
                      <a:pt x="5458" y="992"/>
                    </a:lnTo>
                    <a:lnTo>
                      <a:pt x="5463" y="996"/>
                    </a:lnTo>
                    <a:lnTo>
                      <a:pt x="5466" y="999"/>
                    </a:lnTo>
                    <a:lnTo>
                      <a:pt x="5471" y="1002"/>
                    </a:lnTo>
                    <a:lnTo>
                      <a:pt x="5474" y="1006"/>
                    </a:lnTo>
                    <a:lnTo>
                      <a:pt x="5479" y="1009"/>
                    </a:lnTo>
                    <a:lnTo>
                      <a:pt x="5482" y="1014"/>
                    </a:lnTo>
                    <a:lnTo>
                      <a:pt x="5486" y="1017"/>
                    </a:lnTo>
                    <a:lnTo>
                      <a:pt x="5491" y="1021"/>
                    </a:lnTo>
                    <a:lnTo>
                      <a:pt x="5494" y="1024"/>
                    </a:lnTo>
                    <a:lnTo>
                      <a:pt x="5497" y="1028"/>
                    </a:lnTo>
                    <a:lnTo>
                      <a:pt x="5501" y="1031"/>
                    </a:lnTo>
                    <a:lnTo>
                      <a:pt x="5506" y="1035"/>
                    </a:lnTo>
                    <a:lnTo>
                      <a:pt x="5510" y="1038"/>
                    </a:lnTo>
                    <a:lnTo>
                      <a:pt x="5515" y="1042"/>
                    </a:lnTo>
                    <a:lnTo>
                      <a:pt x="5521" y="1045"/>
                    </a:lnTo>
                    <a:lnTo>
                      <a:pt x="5526" y="1049"/>
                    </a:lnTo>
                    <a:lnTo>
                      <a:pt x="5533" y="1052"/>
                    </a:lnTo>
                    <a:lnTo>
                      <a:pt x="5540" y="1055"/>
                    </a:lnTo>
                    <a:lnTo>
                      <a:pt x="5547" y="1059"/>
                    </a:lnTo>
                    <a:lnTo>
                      <a:pt x="5554" y="1062"/>
                    </a:lnTo>
                    <a:lnTo>
                      <a:pt x="5560" y="1066"/>
                    </a:lnTo>
                    <a:lnTo>
                      <a:pt x="5565" y="1069"/>
                    </a:lnTo>
                    <a:lnTo>
                      <a:pt x="5571" y="1073"/>
                    </a:lnTo>
                    <a:lnTo>
                      <a:pt x="5577" y="1076"/>
                    </a:lnTo>
                    <a:lnTo>
                      <a:pt x="5583" y="1080"/>
                    </a:lnTo>
                    <a:lnTo>
                      <a:pt x="5590" y="1083"/>
                    </a:lnTo>
                    <a:lnTo>
                      <a:pt x="5595" y="1087"/>
                    </a:lnTo>
                    <a:lnTo>
                      <a:pt x="5601" y="1090"/>
                    </a:lnTo>
                    <a:lnTo>
                      <a:pt x="5608" y="1093"/>
                    </a:lnTo>
                    <a:lnTo>
                      <a:pt x="5614" y="1097"/>
                    </a:lnTo>
                    <a:lnTo>
                      <a:pt x="5621" y="1100"/>
                    </a:lnTo>
                    <a:lnTo>
                      <a:pt x="5627" y="1104"/>
                    </a:lnTo>
                    <a:lnTo>
                      <a:pt x="5633" y="1107"/>
                    </a:lnTo>
                    <a:lnTo>
                      <a:pt x="5640" y="1111"/>
                    </a:lnTo>
                    <a:lnTo>
                      <a:pt x="5646" y="1114"/>
                    </a:lnTo>
                    <a:lnTo>
                      <a:pt x="5652" y="1118"/>
                    </a:lnTo>
                    <a:lnTo>
                      <a:pt x="5658" y="1121"/>
                    </a:lnTo>
                    <a:lnTo>
                      <a:pt x="5665" y="1125"/>
                    </a:lnTo>
                    <a:lnTo>
                      <a:pt x="5670" y="1128"/>
                    </a:lnTo>
                    <a:lnTo>
                      <a:pt x="5676" y="1132"/>
                    </a:lnTo>
                    <a:lnTo>
                      <a:pt x="5680" y="1135"/>
                    </a:lnTo>
                    <a:lnTo>
                      <a:pt x="5684" y="1138"/>
                    </a:lnTo>
                    <a:lnTo>
                      <a:pt x="5688" y="1142"/>
                    </a:lnTo>
                    <a:lnTo>
                      <a:pt x="5692" y="1145"/>
                    </a:lnTo>
                    <a:lnTo>
                      <a:pt x="5698" y="1149"/>
                    </a:lnTo>
                    <a:lnTo>
                      <a:pt x="5704" y="1153"/>
                    </a:lnTo>
                    <a:lnTo>
                      <a:pt x="5708" y="1157"/>
                    </a:lnTo>
                    <a:lnTo>
                      <a:pt x="5714" y="1160"/>
                    </a:lnTo>
                    <a:lnTo>
                      <a:pt x="5720" y="1164"/>
                    </a:lnTo>
                    <a:lnTo>
                      <a:pt x="5724" y="1167"/>
                    </a:lnTo>
                    <a:lnTo>
                      <a:pt x="5730" y="1171"/>
                    </a:lnTo>
                    <a:lnTo>
                      <a:pt x="5735" y="1174"/>
                    </a:lnTo>
                    <a:lnTo>
                      <a:pt x="5741" y="1178"/>
                    </a:lnTo>
                    <a:lnTo>
                      <a:pt x="5746" y="1181"/>
                    </a:lnTo>
                    <a:lnTo>
                      <a:pt x="5751" y="1185"/>
                    </a:lnTo>
                    <a:lnTo>
                      <a:pt x="5756" y="1188"/>
                    </a:lnTo>
                    <a:lnTo>
                      <a:pt x="5761" y="1191"/>
                    </a:lnTo>
                    <a:lnTo>
                      <a:pt x="5766" y="1195"/>
                    </a:lnTo>
                    <a:lnTo>
                      <a:pt x="5772" y="1198"/>
                    </a:lnTo>
                    <a:lnTo>
                      <a:pt x="5774" y="1202"/>
                    </a:lnTo>
                    <a:lnTo>
                      <a:pt x="5777" y="1205"/>
                    </a:lnTo>
                    <a:lnTo>
                      <a:pt x="5780" y="1209"/>
                    </a:lnTo>
                    <a:lnTo>
                      <a:pt x="5783" y="1213"/>
                    </a:lnTo>
                    <a:lnTo>
                      <a:pt x="5786" y="1217"/>
                    </a:lnTo>
                    <a:lnTo>
                      <a:pt x="5790" y="1220"/>
                    </a:lnTo>
                    <a:lnTo>
                      <a:pt x="5795" y="1224"/>
                    </a:lnTo>
                    <a:lnTo>
                      <a:pt x="5799" y="1227"/>
                    </a:lnTo>
                    <a:lnTo>
                      <a:pt x="5804" y="1231"/>
                    </a:lnTo>
                    <a:lnTo>
                      <a:pt x="5809" y="1234"/>
                    </a:lnTo>
                    <a:lnTo>
                      <a:pt x="5810" y="1238"/>
                    </a:lnTo>
                    <a:lnTo>
                      <a:pt x="5811" y="1241"/>
                    </a:lnTo>
                    <a:lnTo>
                      <a:pt x="5812" y="1246"/>
                    </a:lnTo>
                    <a:lnTo>
                      <a:pt x="5813" y="1249"/>
                    </a:lnTo>
                    <a:lnTo>
                      <a:pt x="5814" y="1253"/>
                    </a:lnTo>
                    <a:lnTo>
                      <a:pt x="5819" y="1256"/>
                    </a:lnTo>
                    <a:lnTo>
                      <a:pt x="5824" y="1259"/>
                    </a:lnTo>
                    <a:lnTo>
                      <a:pt x="5827" y="1263"/>
                    </a:lnTo>
                    <a:lnTo>
                      <a:pt x="5832" y="1266"/>
                    </a:lnTo>
                    <a:lnTo>
                      <a:pt x="5835" y="1270"/>
                    </a:lnTo>
                    <a:lnTo>
                      <a:pt x="4674" y="1270"/>
                    </a:lnTo>
                    <a:close/>
                    <a:moveTo>
                      <a:pt x="387" y="1270"/>
                    </a:moveTo>
                    <a:lnTo>
                      <a:pt x="387" y="1266"/>
                    </a:lnTo>
                    <a:lnTo>
                      <a:pt x="386" y="1263"/>
                    </a:lnTo>
                    <a:lnTo>
                      <a:pt x="386" y="1259"/>
                    </a:lnTo>
                    <a:lnTo>
                      <a:pt x="385" y="1257"/>
                    </a:lnTo>
                    <a:lnTo>
                      <a:pt x="385" y="1254"/>
                    </a:lnTo>
                    <a:lnTo>
                      <a:pt x="384" y="1250"/>
                    </a:lnTo>
                    <a:lnTo>
                      <a:pt x="383" y="1247"/>
                    </a:lnTo>
                    <a:lnTo>
                      <a:pt x="383" y="1243"/>
                    </a:lnTo>
                    <a:lnTo>
                      <a:pt x="382" y="1240"/>
                    </a:lnTo>
                    <a:lnTo>
                      <a:pt x="380" y="1236"/>
                    </a:lnTo>
                    <a:lnTo>
                      <a:pt x="379" y="1233"/>
                    </a:lnTo>
                    <a:lnTo>
                      <a:pt x="379" y="1229"/>
                    </a:lnTo>
                    <a:lnTo>
                      <a:pt x="378" y="1226"/>
                    </a:lnTo>
                    <a:lnTo>
                      <a:pt x="377" y="1223"/>
                    </a:lnTo>
                    <a:lnTo>
                      <a:pt x="376" y="1219"/>
                    </a:lnTo>
                    <a:lnTo>
                      <a:pt x="376" y="1216"/>
                    </a:lnTo>
                    <a:lnTo>
                      <a:pt x="375" y="1212"/>
                    </a:lnTo>
                    <a:lnTo>
                      <a:pt x="374" y="1209"/>
                    </a:lnTo>
                    <a:lnTo>
                      <a:pt x="372" y="1206"/>
                    </a:lnTo>
                    <a:lnTo>
                      <a:pt x="371" y="1203"/>
                    </a:lnTo>
                    <a:lnTo>
                      <a:pt x="371" y="1200"/>
                    </a:lnTo>
                    <a:lnTo>
                      <a:pt x="370" y="1196"/>
                    </a:lnTo>
                    <a:lnTo>
                      <a:pt x="370" y="1193"/>
                    </a:lnTo>
                    <a:lnTo>
                      <a:pt x="369" y="1189"/>
                    </a:lnTo>
                    <a:lnTo>
                      <a:pt x="369" y="1186"/>
                    </a:lnTo>
                    <a:lnTo>
                      <a:pt x="368" y="1182"/>
                    </a:lnTo>
                    <a:lnTo>
                      <a:pt x="367" y="1179"/>
                    </a:lnTo>
                    <a:lnTo>
                      <a:pt x="367" y="1175"/>
                    </a:lnTo>
                    <a:lnTo>
                      <a:pt x="366" y="1172"/>
                    </a:lnTo>
                    <a:lnTo>
                      <a:pt x="366" y="1168"/>
                    </a:lnTo>
                    <a:lnTo>
                      <a:pt x="364" y="1165"/>
                    </a:lnTo>
                    <a:lnTo>
                      <a:pt x="363" y="1161"/>
                    </a:lnTo>
                    <a:lnTo>
                      <a:pt x="363" y="1158"/>
                    </a:lnTo>
                    <a:lnTo>
                      <a:pt x="362" y="1156"/>
                    </a:lnTo>
                    <a:lnTo>
                      <a:pt x="361" y="1152"/>
                    </a:lnTo>
                    <a:lnTo>
                      <a:pt x="360" y="1149"/>
                    </a:lnTo>
                    <a:lnTo>
                      <a:pt x="360" y="1145"/>
                    </a:lnTo>
                    <a:lnTo>
                      <a:pt x="359" y="1142"/>
                    </a:lnTo>
                    <a:lnTo>
                      <a:pt x="359" y="1138"/>
                    </a:lnTo>
                    <a:lnTo>
                      <a:pt x="359" y="1135"/>
                    </a:lnTo>
                    <a:lnTo>
                      <a:pt x="359" y="1132"/>
                    </a:lnTo>
                    <a:lnTo>
                      <a:pt x="359" y="1128"/>
                    </a:lnTo>
                    <a:lnTo>
                      <a:pt x="359" y="1125"/>
                    </a:lnTo>
                    <a:lnTo>
                      <a:pt x="359" y="1121"/>
                    </a:lnTo>
                    <a:lnTo>
                      <a:pt x="359" y="1118"/>
                    </a:lnTo>
                    <a:lnTo>
                      <a:pt x="359" y="1114"/>
                    </a:lnTo>
                    <a:lnTo>
                      <a:pt x="359" y="1111"/>
                    </a:lnTo>
                    <a:lnTo>
                      <a:pt x="359" y="1107"/>
                    </a:lnTo>
                    <a:lnTo>
                      <a:pt x="359" y="1105"/>
                    </a:lnTo>
                    <a:lnTo>
                      <a:pt x="360" y="1102"/>
                    </a:lnTo>
                    <a:lnTo>
                      <a:pt x="360" y="1098"/>
                    </a:lnTo>
                    <a:lnTo>
                      <a:pt x="361" y="1095"/>
                    </a:lnTo>
                    <a:lnTo>
                      <a:pt x="361" y="1091"/>
                    </a:lnTo>
                    <a:lnTo>
                      <a:pt x="362" y="1088"/>
                    </a:lnTo>
                    <a:lnTo>
                      <a:pt x="363" y="1084"/>
                    </a:lnTo>
                    <a:lnTo>
                      <a:pt x="364" y="1081"/>
                    </a:lnTo>
                    <a:lnTo>
                      <a:pt x="364" y="1077"/>
                    </a:lnTo>
                    <a:lnTo>
                      <a:pt x="366" y="1074"/>
                    </a:lnTo>
                    <a:lnTo>
                      <a:pt x="366" y="1070"/>
                    </a:lnTo>
                    <a:lnTo>
                      <a:pt x="367" y="1067"/>
                    </a:lnTo>
                    <a:lnTo>
                      <a:pt x="367" y="1064"/>
                    </a:lnTo>
                    <a:lnTo>
                      <a:pt x="368" y="1060"/>
                    </a:lnTo>
                    <a:lnTo>
                      <a:pt x="368" y="1057"/>
                    </a:lnTo>
                    <a:lnTo>
                      <a:pt x="369" y="1054"/>
                    </a:lnTo>
                    <a:lnTo>
                      <a:pt x="370" y="1051"/>
                    </a:lnTo>
                    <a:lnTo>
                      <a:pt x="371" y="1047"/>
                    </a:lnTo>
                    <a:lnTo>
                      <a:pt x="374" y="1044"/>
                    </a:lnTo>
                    <a:lnTo>
                      <a:pt x="376" y="1040"/>
                    </a:lnTo>
                    <a:lnTo>
                      <a:pt x="377" y="1037"/>
                    </a:lnTo>
                    <a:lnTo>
                      <a:pt x="378" y="1034"/>
                    </a:lnTo>
                    <a:lnTo>
                      <a:pt x="379" y="1030"/>
                    </a:lnTo>
                    <a:lnTo>
                      <a:pt x="380" y="1027"/>
                    </a:lnTo>
                    <a:lnTo>
                      <a:pt x="383" y="1023"/>
                    </a:lnTo>
                    <a:lnTo>
                      <a:pt x="384" y="1020"/>
                    </a:lnTo>
                    <a:lnTo>
                      <a:pt x="385" y="1016"/>
                    </a:lnTo>
                    <a:lnTo>
                      <a:pt x="385" y="1013"/>
                    </a:lnTo>
                    <a:lnTo>
                      <a:pt x="386" y="1009"/>
                    </a:lnTo>
                    <a:lnTo>
                      <a:pt x="387" y="1007"/>
                    </a:lnTo>
                    <a:lnTo>
                      <a:pt x="389" y="1004"/>
                    </a:lnTo>
                    <a:lnTo>
                      <a:pt x="390" y="1000"/>
                    </a:lnTo>
                    <a:lnTo>
                      <a:pt x="393" y="997"/>
                    </a:lnTo>
                    <a:lnTo>
                      <a:pt x="395" y="993"/>
                    </a:lnTo>
                    <a:lnTo>
                      <a:pt x="398" y="990"/>
                    </a:lnTo>
                    <a:lnTo>
                      <a:pt x="400" y="986"/>
                    </a:lnTo>
                    <a:lnTo>
                      <a:pt x="404" y="983"/>
                    </a:lnTo>
                    <a:lnTo>
                      <a:pt x="405" y="979"/>
                    </a:lnTo>
                    <a:lnTo>
                      <a:pt x="408" y="976"/>
                    </a:lnTo>
                    <a:lnTo>
                      <a:pt x="410" y="972"/>
                    </a:lnTo>
                    <a:lnTo>
                      <a:pt x="414" y="970"/>
                    </a:lnTo>
                    <a:lnTo>
                      <a:pt x="417" y="967"/>
                    </a:lnTo>
                    <a:lnTo>
                      <a:pt x="421" y="963"/>
                    </a:lnTo>
                    <a:lnTo>
                      <a:pt x="424" y="960"/>
                    </a:lnTo>
                    <a:lnTo>
                      <a:pt x="429" y="956"/>
                    </a:lnTo>
                    <a:lnTo>
                      <a:pt x="433" y="953"/>
                    </a:lnTo>
                    <a:lnTo>
                      <a:pt x="438" y="949"/>
                    </a:lnTo>
                    <a:lnTo>
                      <a:pt x="443" y="947"/>
                    </a:lnTo>
                    <a:lnTo>
                      <a:pt x="447" y="944"/>
                    </a:lnTo>
                    <a:lnTo>
                      <a:pt x="452" y="940"/>
                    </a:lnTo>
                    <a:lnTo>
                      <a:pt x="455" y="937"/>
                    </a:lnTo>
                    <a:lnTo>
                      <a:pt x="460" y="933"/>
                    </a:lnTo>
                    <a:lnTo>
                      <a:pt x="465" y="930"/>
                    </a:lnTo>
                    <a:lnTo>
                      <a:pt x="469" y="926"/>
                    </a:lnTo>
                    <a:lnTo>
                      <a:pt x="474" y="924"/>
                    </a:lnTo>
                    <a:lnTo>
                      <a:pt x="478" y="921"/>
                    </a:lnTo>
                    <a:lnTo>
                      <a:pt x="483" y="917"/>
                    </a:lnTo>
                    <a:lnTo>
                      <a:pt x="489" y="914"/>
                    </a:lnTo>
                    <a:lnTo>
                      <a:pt x="493" y="910"/>
                    </a:lnTo>
                    <a:lnTo>
                      <a:pt x="499" y="908"/>
                    </a:lnTo>
                    <a:lnTo>
                      <a:pt x="505" y="904"/>
                    </a:lnTo>
                    <a:lnTo>
                      <a:pt x="511" y="901"/>
                    </a:lnTo>
                    <a:lnTo>
                      <a:pt x="519" y="898"/>
                    </a:lnTo>
                    <a:lnTo>
                      <a:pt x="527" y="895"/>
                    </a:lnTo>
                    <a:lnTo>
                      <a:pt x="534" y="892"/>
                    </a:lnTo>
                    <a:lnTo>
                      <a:pt x="542" y="888"/>
                    </a:lnTo>
                    <a:lnTo>
                      <a:pt x="551" y="886"/>
                    </a:lnTo>
                    <a:lnTo>
                      <a:pt x="560" y="883"/>
                    </a:lnTo>
                    <a:lnTo>
                      <a:pt x="572" y="880"/>
                    </a:lnTo>
                    <a:lnTo>
                      <a:pt x="587" y="878"/>
                    </a:lnTo>
                    <a:lnTo>
                      <a:pt x="602" y="877"/>
                    </a:lnTo>
                    <a:lnTo>
                      <a:pt x="616" y="874"/>
                    </a:lnTo>
                    <a:lnTo>
                      <a:pt x="620" y="871"/>
                    </a:lnTo>
                    <a:lnTo>
                      <a:pt x="626" y="868"/>
                    </a:lnTo>
                    <a:lnTo>
                      <a:pt x="631" y="864"/>
                    </a:lnTo>
                    <a:lnTo>
                      <a:pt x="637" y="861"/>
                    </a:lnTo>
                    <a:lnTo>
                      <a:pt x="644" y="858"/>
                    </a:lnTo>
                    <a:lnTo>
                      <a:pt x="651" y="855"/>
                    </a:lnTo>
                    <a:lnTo>
                      <a:pt x="660" y="851"/>
                    </a:lnTo>
                    <a:lnTo>
                      <a:pt x="670" y="849"/>
                    </a:lnTo>
                    <a:lnTo>
                      <a:pt x="682" y="847"/>
                    </a:lnTo>
                    <a:lnTo>
                      <a:pt x="697" y="845"/>
                    </a:lnTo>
                    <a:lnTo>
                      <a:pt x="715" y="843"/>
                    </a:lnTo>
                    <a:lnTo>
                      <a:pt x="726" y="841"/>
                    </a:lnTo>
                    <a:lnTo>
                      <a:pt x="734" y="838"/>
                    </a:lnTo>
                    <a:lnTo>
                      <a:pt x="740" y="835"/>
                    </a:lnTo>
                    <a:lnTo>
                      <a:pt x="745" y="832"/>
                    </a:lnTo>
                    <a:lnTo>
                      <a:pt x="750" y="828"/>
                    </a:lnTo>
                    <a:lnTo>
                      <a:pt x="756" y="825"/>
                    </a:lnTo>
                    <a:lnTo>
                      <a:pt x="763" y="821"/>
                    </a:lnTo>
                    <a:lnTo>
                      <a:pt x="769" y="819"/>
                    </a:lnTo>
                    <a:lnTo>
                      <a:pt x="777" y="816"/>
                    </a:lnTo>
                    <a:lnTo>
                      <a:pt x="785" y="812"/>
                    </a:lnTo>
                    <a:lnTo>
                      <a:pt x="795" y="810"/>
                    </a:lnTo>
                    <a:lnTo>
                      <a:pt x="808" y="808"/>
                    </a:lnTo>
                    <a:lnTo>
                      <a:pt x="824" y="806"/>
                    </a:lnTo>
                    <a:lnTo>
                      <a:pt x="841" y="804"/>
                    </a:lnTo>
                    <a:lnTo>
                      <a:pt x="859" y="804"/>
                    </a:lnTo>
                    <a:lnTo>
                      <a:pt x="877" y="804"/>
                    </a:lnTo>
                    <a:lnTo>
                      <a:pt x="894" y="804"/>
                    </a:lnTo>
                    <a:lnTo>
                      <a:pt x="907" y="802"/>
                    </a:lnTo>
                    <a:lnTo>
                      <a:pt x="919" y="800"/>
                    </a:lnTo>
                    <a:lnTo>
                      <a:pt x="930" y="797"/>
                    </a:lnTo>
                    <a:lnTo>
                      <a:pt x="944" y="795"/>
                    </a:lnTo>
                    <a:lnTo>
                      <a:pt x="959" y="793"/>
                    </a:lnTo>
                    <a:lnTo>
                      <a:pt x="975" y="790"/>
                    </a:lnTo>
                    <a:lnTo>
                      <a:pt x="991" y="789"/>
                    </a:lnTo>
                    <a:lnTo>
                      <a:pt x="1010" y="789"/>
                    </a:lnTo>
                    <a:lnTo>
                      <a:pt x="1027" y="790"/>
                    </a:lnTo>
                    <a:lnTo>
                      <a:pt x="1045" y="789"/>
                    </a:lnTo>
                    <a:lnTo>
                      <a:pt x="1064" y="790"/>
                    </a:lnTo>
                    <a:lnTo>
                      <a:pt x="1080" y="792"/>
                    </a:lnTo>
                    <a:lnTo>
                      <a:pt x="1094" y="794"/>
                    </a:lnTo>
                    <a:lnTo>
                      <a:pt x="1110" y="795"/>
                    </a:lnTo>
                    <a:lnTo>
                      <a:pt x="1127" y="796"/>
                    </a:lnTo>
                    <a:lnTo>
                      <a:pt x="1144" y="797"/>
                    </a:lnTo>
                    <a:lnTo>
                      <a:pt x="1159" y="800"/>
                    </a:lnTo>
                    <a:lnTo>
                      <a:pt x="1171" y="802"/>
                    </a:lnTo>
                    <a:lnTo>
                      <a:pt x="1181" y="804"/>
                    </a:lnTo>
                    <a:lnTo>
                      <a:pt x="1190" y="808"/>
                    </a:lnTo>
                    <a:lnTo>
                      <a:pt x="1200" y="810"/>
                    </a:lnTo>
                    <a:lnTo>
                      <a:pt x="1208" y="813"/>
                    </a:lnTo>
                    <a:lnTo>
                      <a:pt x="1215" y="817"/>
                    </a:lnTo>
                    <a:lnTo>
                      <a:pt x="1222" y="819"/>
                    </a:lnTo>
                    <a:lnTo>
                      <a:pt x="1234" y="823"/>
                    </a:lnTo>
                    <a:lnTo>
                      <a:pt x="1250" y="823"/>
                    </a:lnTo>
                    <a:lnTo>
                      <a:pt x="1269" y="824"/>
                    </a:lnTo>
                    <a:lnTo>
                      <a:pt x="1285" y="825"/>
                    </a:lnTo>
                    <a:lnTo>
                      <a:pt x="1300" y="827"/>
                    </a:lnTo>
                    <a:lnTo>
                      <a:pt x="1314" y="830"/>
                    </a:lnTo>
                    <a:lnTo>
                      <a:pt x="1329" y="832"/>
                    </a:lnTo>
                    <a:lnTo>
                      <a:pt x="1347" y="832"/>
                    </a:lnTo>
                    <a:lnTo>
                      <a:pt x="1366" y="832"/>
                    </a:lnTo>
                    <a:lnTo>
                      <a:pt x="1384" y="832"/>
                    </a:lnTo>
                    <a:lnTo>
                      <a:pt x="1401" y="832"/>
                    </a:lnTo>
                    <a:lnTo>
                      <a:pt x="1417" y="830"/>
                    </a:lnTo>
                    <a:lnTo>
                      <a:pt x="1431" y="827"/>
                    </a:lnTo>
                    <a:lnTo>
                      <a:pt x="1449" y="826"/>
                    </a:lnTo>
                    <a:lnTo>
                      <a:pt x="1461" y="824"/>
                    </a:lnTo>
                    <a:lnTo>
                      <a:pt x="1477" y="825"/>
                    </a:lnTo>
                    <a:lnTo>
                      <a:pt x="1494" y="825"/>
                    </a:lnTo>
                    <a:lnTo>
                      <a:pt x="1511" y="824"/>
                    </a:lnTo>
                    <a:lnTo>
                      <a:pt x="1529" y="824"/>
                    </a:lnTo>
                    <a:lnTo>
                      <a:pt x="1548" y="824"/>
                    </a:lnTo>
                    <a:lnTo>
                      <a:pt x="1565" y="825"/>
                    </a:lnTo>
                    <a:lnTo>
                      <a:pt x="1581" y="826"/>
                    </a:lnTo>
                    <a:lnTo>
                      <a:pt x="1594" y="828"/>
                    </a:lnTo>
                    <a:lnTo>
                      <a:pt x="1605" y="832"/>
                    </a:lnTo>
                    <a:lnTo>
                      <a:pt x="1616" y="834"/>
                    </a:lnTo>
                    <a:lnTo>
                      <a:pt x="1624" y="838"/>
                    </a:lnTo>
                    <a:lnTo>
                      <a:pt x="1632" y="840"/>
                    </a:lnTo>
                    <a:lnTo>
                      <a:pt x="1639" y="843"/>
                    </a:lnTo>
                    <a:lnTo>
                      <a:pt x="1644" y="847"/>
                    </a:lnTo>
                    <a:lnTo>
                      <a:pt x="1651" y="850"/>
                    </a:lnTo>
                    <a:lnTo>
                      <a:pt x="1656" y="853"/>
                    </a:lnTo>
                    <a:lnTo>
                      <a:pt x="1661" y="856"/>
                    </a:lnTo>
                    <a:lnTo>
                      <a:pt x="1665" y="860"/>
                    </a:lnTo>
                    <a:lnTo>
                      <a:pt x="1669" y="863"/>
                    </a:lnTo>
                    <a:lnTo>
                      <a:pt x="1672" y="866"/>
                    </a:lnTo>
                    <a:lnTo>
                      <a:pt x="1677" y="870"/>
                    </a:lnTo>
                    <a:lnTo>
                      <a:pt x="1680" y="873"/>
                    </a:lnTo>
                    <a:lnTo>
                      <a:pt x="1684" y="876"/>
                    </a:lnTo>
                    <a:lnTo>
                      <a:pt x="1687" y="879"/>
                    </a:lnTo>
                    <a:lnTo>
                      <a:pt x="1691" y="883"/>
                    </a:lnTo>
                    <a:lnTo>
                      <a:pt x="1694" y="886"/>
                    </a:lnTo>
                    <a:lnTo>
                      <a:pt x="1697" y="889"/>
                    </a:lnTo>
                    <a:lnTo>
                      <a:pt x="1701" y="893"/>
                    </a:lnTo>
                    <a:lnTo>
                      <a:pt x="1704" y="896"/>
                    </a:lnTo>
                    <a:lnTo>
                      <a:pt x="1708" y="900"/>
                    </a:lnTo>
                    <a:lnTo>
                      <a:pt x="1711" y="902"/>
                    </a:lnTo>
                    <a:lnTo>
                      <a:pt x="1715" y="906"/>
                    </a:lnTo>
                    <a:lnTo>
                      <a:pt x="1718" y="909"/>
                    </a:lnTo>
                    <a:lnTo>
                      <a:pt x="1722" y="913"/>
                    </a:lnTo>
                    <a:lnTo>
                      <a:pt x="1725" y="916"/>
                    </a:lnTo>
                    <a:lnTo>
                      <a:pt x="1730" y="919"/>
                    </a:lnTo>
                    <a:lnTo>
                      <a:pt x="1733" y="923"/>
                    </a:lnTo>
                    <a:lnTo>
                      <a:pt x="1738" y="926"/>
                    </a:lnTo>
                    <a:lnTo>
                      <a:pt x="1741" y="929"/>
                    </a:lnTo>
                    <a:lnTo>
                      <a:pt x="1746" y="932"/>
                    </a:lnTo>
                    <a:lnTo>
                      <a:pt x="1749" y="936"/>
                    </a:lnTo>
                    <a:lnTo>
                      <a:pt x="1753" y="939"/>
                    </a:lnTo>
                    <a:lnTo>
                      <a:pt x="1757" y="942"/>
                    </a:lnTo>
                    <a:lnTo>
                      <a:pt x="1761" y="946"/>
                    </a:lnTo>
                    <a:lnTo>
                      <a:pt x="1765" y="949"/>
                    </a:lnTo>
                    <a:lnTo>
                      <a:pt x="1769" y="953"/>
                    </a:lnTo>
                    <a:lnTo>
                      <a:pt x="1772" y="955"/>
                    </a:lnTo>
                    <a:lnTo>
                      <a:pt x="1777" y="959"/>
                    </a:lnTo>
                    <a:lnTo>
                      <a:pt x="1780" y="962"/>
                    </a:lnTo>
                    <a:lnTo>
                      <a:pt x="1785" y="966"/>
                    </a:lnTo>
                    <a:lnTo>
                      <a:pt x="1788" y="969"/>
                    </a:lnTo>
                    <a:lnTo>
                      <a:pt x="1793" y="972"/>
                    </a:lnTo>
                    <a:lnTo>
                      <a:pt x="1795" y="976"/>
                    </a:lnTo>
                    <a:lnTo>
                      <a:pt x="1799" y="978"/>
                    </a:lnTo>
                    <a:lnTo>
                      <a:pt x="1802" y="982"/>
                    </a:lnTo>
                    <a:lnTo>
                      <a:pt x="1806" y="985"/>
                    </a:lnTo>
                    <a:lnTo>
                      <a:pt x="1809" y="989"/>
                    </a:lnTo>
                    <a:lnTo>
                      <a:pt x="1813" y="992"/>
                    </a:lnTo>
                    <a:lnTo>
                      <a:pt x="1818" y="996"/>
                    </a:lnTo>
                    <a:lnTo>
                      <a:pt x="1823" y="999"/>
                    </a:lnTo>
                    <a:lnTo>
                      <a:pt x="1828" y="1002"/>
                    </a:lnTo>
                    <a:lnTo>
                      <a:pt x="1835" y="1005"/>
                    </a:lnTo>
                    <a:lnTo>
                      <a:pt x="1841" y="1008"/>
                    </a:lnTo>
                    <a:lnTo>
                      <a:pt x="1852" y="1010"/>
                    </a:lnTo>
                    <a:lnTo>
                      <a:pt x="1863" y="1014"/>
                    </a:lnTo>
                    <a:lnTo>
                      <a:pt x="1880" y="1015"/>
                    </a:lnTo>
                    <a:lnTo>
                      <a:pt x="1897" y="1016"/>
                    </a:lnTo>
                    <a:lnTo>
                      <a:pt x="1914" y="1015"/>
                    </a:lnTo>
                    <a:lnTo>
                      <a:pt x="1927" y="1013"/>
                    </a:lnTo>
                    <a:lnTo>
                      <a:pt x="1939" y="1009"/>
                    </a:lnTo>
                    <a:lnTo>
                      <a:pt x="1950" y="1007"/>
                    </a:lnTo>
                    <a:lnTo>
                      <a:pt x="1958" y="1004"/>
                    </a:lnTo>
                    <a:lnTo>
                      <a:pt x="1967" y="1001"/>
                    </a:lnTo>
                    <a:lnTo>
                      <a:pt x="1974" y="998"/>
                    </a:lnTo>
                    <a:lnTo>
                      <a:pt x="1981" y="994"/>
                    </a:lnTo>
                    <a:lnTo>
                      <a:pt x="1988" y="992"/>
                    </a:lnTo>
                    <a:lnTo>
                      <a:pt x="1994" y="989"/>
                    </a:lnTo>
                    <a:lnTo>
                      <a:pt x="1999" y="985"/>
                    </a:lnTo>
                    <a:lnTo>
                      <a:pt x="2005" y="982"/>
                    </a:lnTo>
                    <a:lnTo>
                      <a:pt x="2011" y="979"/>
                    </a:lnTo>
                    <a:lnTo>
                      <a:pt x="2017" y="976"/>
                    </a:lnTo>
                    <a:lnTo>
                      <a:pt x="2021" y="972"/>
                    </a:lnTo>
                    <a:lnTo>
                      <a:pt x="2026" y="969"/>
                    </a:lnTo>
                    <a:lnTo>
                      <a:pt x="2032" y="966"/>
                    </a:lnTo>
                    <a:lnTo>
                      <a:pt x="2036" y="962"/>
                    </a:lnTo>
                    <a:lnTo>
                      <a:pt x="2041" y="960"/>
                    </a:lnTo>
                    <a:lnTo>
                      <a:pt x="2044" y="956"/>
                    </a:lnTo>
                    <a:lnTo>
                      <a:pt x="2049" y="953"/>
                    </a:lnTo>
                    <a:lnTo>
                      <a:pt x="2053" y="949"/>
                    </a:lnTo>
                    <a:lnTo>
                      <a:pt x="2058" y="946"/>
                    </a:lnTo>
                    <a:lnTo>
                      <a:pt x="2063" y="942"/>
                    </a:lnTo>
                    <a:lnTo>
                      <a:pt x="2067" y="940"/>
                    </a:lnTo>
                    <a:lnTo>
                      <a:pt x="2072" y="937"/>
                    </a:lnTo>
                    <a:lnTo>
                      <a:pt x="2077" y="933"/>
                    </a:lnTo>
                    <a:lnTo>
                      <a:pt x="2081" y="930"/>
                    </a:lnTo>
                    <a:lnTo>
                      <a:pt x="2086" y="926"/>
                    </a:lnTo>
                    <a:lnTo>
                      <a:pt x="2089" y="923"/>
                    </a:lnTo>
                    <a:lnTo>
                      <a:pt x="2093" y="919"/>
                    </a:lnTo>
                    <a:lnTo>
                      <a:pt x="2096" y="917"/>
                    </a:lnTo>
                    <a:lnTo>
                      <a:pt x="2101" y="914"/>
                    </a:lnTo>
                    <a:lnTo>
                      <a:pt x="2104" y="910"/>
                    </a:lnTo>
                    <a:lnTo>
                      <a:pt x="2108" y="907"/>
                    </a:lnTo>
                    <a:lnTo>
                      <a:pt x="2111" y="903"/>
                    </a:lnTo>
                    <a:lnTo>
                      <a:pt x="2115" y="900"/>
                    </a:lnTo>
                    <a:lnTo>
                      <a:pt x="2118" y="896"/>
                    </a:lnTo>
                    <a:lnTo>
                      <a:pt x="2121" y="893"/>
                    </a:lnTo>
                    <a:lnTo>
                      <a:pt x="2126" y="891"/>
                    </a:lnTo>
                    <a:lnTo>
                      <a:pt x="2130" y="887"/>
                    </a:lnTo>
                    <a:lnTo>
                      <a:pt x="2134" y="884"/>
                    </a:lnTo>
                    <a:lnTo>
                      <a:pt x="2138" y="880"/>
                    </a:lnTo>
                    <a:lnTo>
                      <a:pt x="2142" y="877"/>
                    </a:lnTo>
                    <a:lnTo>
                      <a:pt x="2147" y="873"/>
                    </a:lnTo>
                    <a:lnTo>
                      <a:pt x="2151" y="870"/>
                    </a:lnTo>
                    <a:lnTo>
                      <a:pt x="2157" y="868"/>
                    </a:lnTo>
                    <a:lnTo>
                      <a:pt x="2162" y="864"/>
                    </a:lnTo>
                    <a:lnTo>
                      <a:pt x="2168" y="861"/>
                    </a:lnTo>
                    <a:lnTo>
                      <a:pt x="2172" y="857"/>
                    </a:lnTo>
                    <a:lnTo>
                      <a:pt x="2179" y="854"/>
                    </a:lnTo>
                    <a:lnTo>
                      <a:pt x="2186" y="851"/>
                    </a:lnTo>
                    <a:lnTo>
                      <a:pt x="2194" y="848"/>
                    </a:lnTo>
                    <a:lnTo>
                      <a:pt x="2202" y="845"/>
                    </a:lnTo>
                    <a:lnTo>
                      <a:pt x="2211" y="842"/>
                    </a:lnTo>
                    <a:lnTo>
                      <a:pt x="2222" y="840"/>
                    </a:lnTo>
                    <a:lnTo>
                      <a:pt x="2233" y="836"/>
                    </a:lnTo>
                    <a:lnTo>
                      <a:pt x="2245" y="834"/>
                    </a:lnTo>
                    <a:lnTo>
                      <a:pt x="2255" y="832"/>
                    </a:lnTo>
                    <a:lnTo>
                      <a:pt x="2267" y="828"/>
                    </a:lnTo>
                    <a:lnTo>
                      <a:pt x="2277" y="826"/>
                    </a:lnTo>
                    <a:lnTo>
                      <a:pt x="2292" y="824"/>
                    </a:lnTo>
                    <a:lnTo>
                      <a:pt x="2307" y="821"/>
                    </a:lnTo>
                    <a:lnTo>
                      <a:pt x="2322" y="820"/>
                    </a:lnTo>
                    <a:lnTo>
                      <a:pt x="2337" y="818"/>
                    </a:lnTo>
                    <a:lnTo>
                      <a:pt x="2352" y="816"/>
                    </a:lnTo>
                    <a:lnTo>
                      <a:pt x="2367" y="815"/>
                    </a:lnTo>
                    <a:lnTo>
                      <a:pt x="2382" y="812"/>
                    </a:lnTo>
                    <a:lnTo>
                      <a:pt x="2398" y="810"/>
                    </a:lnTo>
                    <a:lnTo>
                      <a:pt x="2410" y="808"/>
                    </a:lnTo>
                    <a:lnTo>
                      <a:pt x="2420" y="805"/>
                    </a:lnTo>
                    <a:lnTo>
                      <a:pt x="2427" y="802"/>
                    </a:lnTo>
                    <a:lnTo>
                      <a:pt x="2435" y="798"/>
                    </a:lnTo>
                    <a:lnTo>
                      <a:pt x="2444" y="796"/>
                    </a:lnTo>
                    <a:lnTo>
                      <a:pt x="2454" y="793"/>
                    </a:lnTo>
                    <a:lnTo>
                      <a:pt x="2468" y="790"/>
                    </a:lnTo>
                    <a:lnTo>
                      <a:pt x="2483" y="789"/>
                    </a:lnTo>
                    <a:lnTo>
                      <a:pt x="2502" y="788"/>
                    </a:lnTo>
                    <a:lnTo>
                      <a:pt x="2519" y="789"/>
                    </a:lnTo>
                    <a:lnTo>
                      <a:pt x="2534" y="792"/>
                    </a:lnTo>
                    <a:lnTo>
                      <a:pt x="2549" y="793"/>
                    </a:lnTo>
                    <a:lnTo>
                      <a:pt x="2566" y="793"/>
                    </a:lnTo>
                    <a:lnTo>
                      <a:pt x="2585" y="793"/>
                    </a:lnTo>
                    <a:lnTo>
                      <a:pt x="2602" y="793"/>
                    </a:lnTo>
                    <a:lnTo>
                      <a:pt x="2619" y="794"/>
                    </a:lnTo>
                    <a:lnTo>
                      <a:pt x="2637" y="795"/>
                    </a:lnTo>
                    <a:lnTo>
                      <a:pt x="2654" y="796"/>
                    </a:lnTo>
                    <a:lnTo>
                      <a:pt x="2671" y="797"/>
                    </a:lnTo>
                    <a:lnTo>
                      <a:pt x="2688" y="798"/>
                    </a:lnTo>
                    <a:lnTo>
                      <a:pt x="2706" y="800"/>
                    </a:lnTo>
                    <a:lnTo>
                      <a:pt x="2722" y="801"/>
                    </a:lnTo>
                    <a:lnTo>
                      <a:pt x="2739" y="802"/>
                    </a:lnTo>
                    <a:lnTo>
                      <a:pt x="2757" y="803"/>
                    </a:lnTo>
                    <a:lnTo>
                      <a:pt x="2775" y="803"/>
                    </a:lnTo>
                    <a:lnTo>
                      <a:pt x="2793" y="803"/>
                    </a:lnTo>
                    <a:lnTo>
                      <a:pt x="2810" y="802"/>
                    </a:lnTo>
                    <a:lnTo>
                      <a:pt x="2828" y="801"/>
                    </a:lnTo>
                    <a:lnTo>
                      <a:pt x="2843" y="798"/>
                    </a:lnTo>
                    <a:lnTo>
                      <a:pt x="2861" y="798"/>
                    </a:lnTo>
                    <a:lnTo>
                      <a:pt x="2880" y="798"/>
                    </a:lnTo>
                    <a:lnTo>
                      <a:pt x="2897" y="798"/>
                    </a:lnTo>
                    <a:lnTo>
                      <a:pt x="2914" y="797"/>
                    </a:lnTo>
                    <a:lnTo>
                      <a:pt x="2931" y="796"/>
                    </a:lnTo>
                    <a:lnTo>
                      <a:pt x="2949" y="794"/>
                    </a:lnTo>
                    <a:lnTo>
                      <a:pt x="2966" y="794"/>
                    </a:lnTo>
                    <a:lnTo>
                      <a:pt x="2984" y="793"/>
                    </a:lnTo>
                    <a:lnTo>
                      <a:pt x="3003" y="793"/>
                    </a:lnTo>
                    <a:lnTo>
                      <a:pt x="3021" y="793"/>
                    </a:lnTo>
                    <a:lnTo>
                      <a:pt x="3040" y="794"/>
                    </a:lnTo>
                    <a:lnTo>
                      <a:pt x="3058" y="794"/>
                    </a:lnTo>
                    <a:lnTo>
                      <a:pt x="3076" y="795"/>
                    </a:lnTo>
                    <a:lnTo>
                      <a:pt x="3090" y="797"/>
                    </a:lnTo>
                    <a:lnTo>
                      <a:pt x="3102" y="800"/>
                    </a:lnTo>
                    <a:lnTo>
                      <a:pt x="3111" y="803"/>
                    </a:lnTo>
                    <a:lnTo>
                      <a:pt x="3118" y="805"/>
                    </a:lnTo>
                    <a:lnTo>
                      <a:pt x="3124" y="809"/>
                    </a:lnTo>
                    <a:lnTo>
                      <a:pt x="3129" y="812"/>
                    </a:lnTo>
                    <a:lnTo>
                      <a:pt x="3132" y="816"/>
                    </a:lnTo>
                    <a:lnTo>
                      <a:pt x="3135" y="819"/>
                    </a:lnTo>
                    <a:lnTo>
                      <a:pt x="3139" y="823"/>
                    </a:lnTo>
                    <a:lnTo>
                      <a:pt x="3142" y="825"/>
                    </a:lnTo>
                    <a:lnTo>
                      <a:pt x="3146" y="828"/>
                    </a:lnTo>
                    <a:lnTo>
                      <a:pt x="3148" y="832"/>
                    </a:lnTo>
                    <a:lnTo>
                      <a:pt x="3150" y="835"/>
                    </a:lnTo>
                    <a:lnTo>
                      <a:pt x="3154" y="839"/>
                    </a:lnTo>
                    <a:lnTo>
                      <a:pt x="3156" y="842"/>
                    </a:lnTo>
                    <a:lnTo>
                      <a:pt x="3157" y="846"/>
                    </a:lnTo>
                    <a:lnTo>
                      <a:pt x="3160" y="849"/>
                    </a:lnTo>
                    <a:lnTo>
                      <a:pt x="3161" y="853"/>
                    </a:lnTo>
                    <a:lnTo>
                      <a:pt x="3163" y="856"/>
                    </a:lnTo>
                    <a:lnTo>
                      <a:pt x="3164" y="860"/>
                    </a:lnTo>
                    <a:lnTo>
                      <a:pt x="3165" y="862"/>
                    </a:lnTo>
                    <a:lnTo>
                      <a:pt x="3167" y="865"/>
                    </a:lnTo>
                    <a:lnTo>
                      <a:pt x="3169" y="869"/>
                    </a:lnTo>
                    <a:lnTo>
                      <a:pt x="3170" y="872"/>
                    </a:lnTo>
                    <a:lnTo>
                      <a:pt x="3171" y="876"/>
                    </a:lnTo>
                    <a:lnTo>
                      <a:pt x="3172" y="879"/>
                    </a:lnTo>
                    <a:lnTo>
                      <a:pt x="3175" y="883"/>
                    </a:lnTo>
                    <a:lnTo>
                      <a:pt x="3176" y="886"/>
                    </a:lnTo>
                    <a:lnTo>
                      <a:pt x="3178" y="889"/>
                    </a:lnTo>
                    <a:lnTo>
                      <a:pt x="3179" y="893"/>
                    </a:lnTo>
                    <a:lnTo>
                      <a:pt x="3182" y="896"/>
                    </a:lnTo>
                    <a:lnTo>
                      <a:pt x="3183" y="900"/>
                    </a:lnTo>
                    <a:lnTo>
                      <a:pt x="3185" y="903"/>
                    </a:lnTo>
                    <a:lnTo>
                      <a:pt x="3186" y="906"/>
                    </a:lnTo>
                    <a:lnTo>
                      <a:pt x="3188" y="909"/>
                    </a:lnTo>
                    <a:lnTo>
                      <a:pt x="3190" y="913"/>
                    </a:lnTo>
                    <a:lnTo>
                      <a:pt x="3192" y="916"/>
                    </a:lnTo>
                    <a:lnTo>
                      <a:pt x="3194" y="919"/>
                    </a:lnTo>
                    <a:lnTo>
                      <a:pt x="3196" y="923"/>
                    </a:lnTo>
                    <a:lnTo>
                      <a:pt x="3199" y="926"/>
                    </a:lnTo>
                    <a:lnTo>
                      <a:pt x="3201" y="930"/>
                    </a:lnTo>
                    <a:lnTo>
                      <a:pt x="3203" y="933"/>
                    </a:lnTo>
                    <a:lnTo>
                      <a:pt x="3206" y="937"/>
                    </a:lnTo>
                    <a:lnTo>
                      <a:pt x="3208" y="940"/>
                    </a:lnTo>
                    <a:lnTo>
                      <a:pt x="3210" y="944"/>
                    </a:lnTo>
                    <a:lnTo>
                      <a:pt x="3213" y="946"/>
                    </a:lnTo>
                    <a:lnTo>
                      <a:pt x="3215" y="949"/>
                    </a:lnTo>
                    <a:lnTo>
                      <a:pt x="3217" y="953"/>
                    </a:lnTo>
                    <a:lnTo>
                      <a:pt x="3220" y="956"/>
                    </a:lnTo>
                    <a:lnTo>
                      <a:pt x="3221" y="960"/>
                    </a:lnTo>
                    <a:lnTo>
                      <a:pt x="3223" y="963"/>
                    </a:lnTo>
                    <a:lnTo>
                      <a:pt x="3225" y="967"/>
                    </a:lnTo>
                    <a:lnTo>
                      <a:pt x="3226" y="970"/>
                    </a:lnTo>
                    <a:lnTo>
                      <a:pt x="3229" y="974"/>
                    </a:lnTo>
                    <a:lnTo>
                      <a:pt x="3230" y="977"/>
                    </a:lnTo>
                    <a:lnTo>
                      <a:pt x="3232" y="981"/>
                    </a:lnTo>
                    <a:lnTo>
                      <a:pt x="3233" y="984"/>
                    </a:lnTo>
                    <a:lnTo>
                      <a:pt x="3236" y="986"/>
                    </a:lnTo>
                    <a:lnTo>
                      <a:pt x="3237" y="990"/>
                    </a:lnTo>
                    <a:lnTo>
                      <a:pt x="3239" y="993"/>
                    </a:lnTo>
                    <a:lnTo>
                      <a:pt x="3240" y="997"/>
                    </a:lnTo>
                    <a:lnTo>
                      <a:pt x="3243" y="1000"/>
                    </a:lnTo>
                    <a:lnTo>
                      <a:pt x="3244" y="1004"/>
                    </a:lnTo>
                    <a:lnTo>
                      <a:pt x="3245" y="1007"/>
                    </a:lnTo>
                    <a:lnTo>
                      <a:pt x="3247" y="1010"/>
                    </a:lnTo>
                    <a:lnTo>
                      <a:pt x="3248" y="1014"/>
                    </a:lnTo>
                    <a:lnTo>
                      <a:pt x="3249" y="1017"/>
                    </a:lnTo>
                    <a:lnTo>
                      <a:pt x="3252" y="1021"/>
                    </a:lnTo>
                    <a:lnTo>
                      <a:pt x="3253" y="1024"/>
                    </a:lnTo>
                    <a:lnTo>
                      <a:pt x="3254" y="1028"/>
                    </a:lnTo>
                    <a:lnTo>
                      <a:pt x="3256" y="1030"/>
                    </a:lnTo>
                    <a:lnTo>
                      <a:pt x="3258" y="1034"/>
                    </a:lnTo>
                    <a:lnTo>
                      <a:pt x="3259" y="1037"/>
                    </a:lnTo>
                    <a:lnTo>
                      <a:pt x="3260" y="1040"/>
                    </a:lnTo>
                    <a:lnTo>
                      <a:pt x="3262" y="1044"/>
                    </a:lnTo>
                    <a:lnTo>
                      <a:pt x="3263" y="1047"/>
                    </a:lnTo>
                    <a:lnTo>
                      <a:pt x="3264" y="1051"/>
                    </a:lnTo>
                    <a:lnTo>
                      <a:pt x="3266" y="1054"/>
                    </a:lnTo>
                    <a:lnTo>
                      <a:pt x="3268" y="1058"/>
                    </a:lnTo>
                    <a:lnTo>
                      <a:pt x="3269" y="1061"/>
                    </a:lnTo>
                    <a:lnTo>
                      <a:pt x="3270" y="1065"/>
                    </a:lnTo>
                    <a:lnTo>
                      <a:pt x="3273" y="1068"/>
                    </a:lnTo>
                    <a:lnTo>
                      <a:pt x="3274" y="1072"/>
                    </a:lnTo>
                    <a:lnTo>
                      <a:pt x="3275" y="1075"/>
                    </a:lnTo>
                    <a:lnTo>
                      <a:pt x="3276" y="1077"/>
                    </a:lnTo>
                    <a:lnTo>
                      <a:pt x="3277" y="1081"/>
                    </a:lnTo>
                    <a:lnTo>
                      <a:pt x="3279" y="1084"/>
                    </a:lnTo>
                    <a:lnTo>
                      <a:pt x="3281" y="1088"/>
                    </a:lnTo>
                    <a:lnTo>
                      <a:pt x="3282" y="1091"/>
                    </a:lnTo>
                    <a:lnTo>
                      <a:pt x="3283" y="1095"/>
                    </a:lnTo>
                    <a:lnTo>
                      <a:pt x="3284" y="1098"/>
                    </a:lnTo>
                    <a:lnTo>
                      <a:pt x="3285" y="1102"/>
                    </a:lnTo>
                    <a:lnTo>
                      <a:pt x="3288" y="1105"/>
                    </a:lnTo>
                    <a:lnTo>
                      <a:pt x="3289" y="1108"/>
                    </a:lnTo>
                    <a:lnTo>
                      <a:pt x="3290" y="1112"/>
                    </a:lnTo>
                    <a:lnTo>
                      <a:pt x="3291" y="1115"/>
                    </a:lnTo>
                    <a:lnTo>
                      <a:pt x="3293" y="1119"/>
                    </a:lnTo>
                    <a:lnTo>
                      <a:pt x="3294" y="1121"/>
                    </a:lnTo>
                    <a:lnTo>
                      <a:pt x="3296" y="1125"/>
                    </a:lnTo>
                    <a:lnTo>
                      <a:pt x="3298" y="1128"/>
                    </a:lnTo>
                    <a:lnTo>
                      <a:pt x="3299" y="1132"/>
                    </a:lnTo>
                    <a:lnTo>
                      <a:pt x="3301" y="1135"/>
                    </a:lnTo>
                    <a:lnTo>
                      <a:pt x="3302" y="1138"/>
                    </a:lnTo>
                    <a:lnTo>
                      <a:pt x="3304" y="1142"/>
                    </a:lnTo>
                    <a:lnTo>
                      <a:pt x="3306" y="1145"/>
                    </a:lnTo>
                    <a:lnTo>
                      <a:pt x="3307" y="1149"/>
                    </a:lnTo>
                    <a:lnTo>
                      <a:pt x="3308" y="1152"/>
                    </a:lnTo>
                    <a:lnTo>
                      <a:pt x="3311" y="1156"/>
                    </a:lnTo>
                    <a:lnTo>
                      <a:pt x="3312" y="1159"/>
                    </a:lnTo>
                    <a:lnTo>
                      <a:pt x="3314" y="1163"/>
                    </a:lnTo>
                    <a:lnTo>
                      <a:pt x="3315" y="1166"/>
                    </a:lnTo>
                    <a:lnTo>
                      <a:pt x="3316" y="1168"/>
                    </a:lnTo>
                    <a:lnTo>
                      <a:pt x="3319" y="1172"/>
                    </a:lnTo>
                    <a:lnTo>
                      <a:pt x="3320" y="1175"/>
                    </a:lnTo>
                    <a:lnTo>
                      <a:pt x="3321" y="1179"/>
                    </a:lnTo>
                    <a:lnTo>
                      <a:pt x="3323" y="1182"/>
                    </a:lnTo>
                    <a:lnTo>
                      <a:pt x="3324" y="1186"/>
                    </a:lnTo>
                    <a:lnTo>
                      <a:pt x="3326" y="1189"/>
                    </a:lnTo>
                    <a:lnTo>
                      <a:pt x="3327" y="1193"/>
                    </a:lnTo>
                    <a:lnTo>
                      <a:pt x="3329" y="1196"/>
                    </a:lnTo>
                    <a:lnTo>
                      <a:pt x="3330" y="1200"/>
                    </a:lnTo>
                    <a:lnTo>
                      <a:pt x="3331" y="1203"/>
                    </a:lnTo>
                    <a:lnTo>
                      <a:pt x="3332" y="1206"/>
                    </a:lnTo>
                    <a:lnTo>
                      <a:pt x="3334" y="1210"/>
                    </a:lnTo>
                    <a:lnTo>
                      <a:pt x="3335" y="1212"/>
                    </a:lnTo>
                    <a:lnTo>
                      <a:pt x="3336" y="1216"/>
                    </a:lnTo>
                    <a:lnTo>
                      <a:pt x="3337" y="1219"/>
                    </a:lnTo>
                    <a:lnTo>
                      <a:pt x="3339" y="1223"/>
                    </a:lnTo>
                    <a:lnTo>
                      <a:pt x="3341" y="1226"/>
                    </a:lnTo>
                    <a:lnTo>
                      <a:pt x="3342" y="1229"/>
                    </a:lnTo>
                    <a:lnTo>
                      <a:pt x="3343" y="1233"/>
                    </a:lnTo>
                    <a:lnTo>
                      <a:pt x="3344" y="1236"/>
                    </a:lnTo>
                    <a:lnTo>
                      <a:pt x="3345" y="1240"/>
                    </a:lnTo>
                    <a:lnTo>
                      <a:pt x="3346" y="1243"/>
                    </a:lnTo>
                    <a:lnTo>
                      <a:pt x="3347" y="1247"/>
                    </a:lnTo>
                    <a:lnTo>
                      <a:pt x="3350" y="1250"/>
                    </a:lnTo>
                    <a:lnTo>
                      <a:pt x="3351" y="1254"/>
                    </a:lnTo>
                    <a:lnTo>
                      <a:pt x="3352" y="1257"/>
                    </a:lnTo>
                    <a:lnTo>
                      <a:pt x="3353" y="1259"/>
                    </a:lnTo>
                    <a:lnTo>
                      <a:pt x="3354" y="1263"/>
                    </a:lnTo>
                    <a:lnTo>
                      <a:pt x="3355" y="1266"/>
                    </a:lnTo>
                    <a:lnTo>
                      <a:pt x="3358" y="1270"/>
                    </a:lnTo>
                    <a:lnTo>
                      <a:pt x="387" y="1270"/>
                    </a:lnTo>
                    <a:close/>
                  </a:path>
                </a:pathLst>
              </a:custGeom>
              <a:solidFill>
                <a:srgbClr val="929292"/>
              </a:solidFill>
              <a:ln w="9525">
                <a:noFill/>
                <a:round/>
                <a:headEnd/>
                <a:tailEnd/>
              </a:ln>
            </p:spPr>
            <p:txBody>
              <a:bodyPr/>
              <a:lstStyle/>
              <a:p>
                <a:endParaRPr lang="ru-RU"/>
              </a:p>
            </p:txBody>
          </p:sp>
          <p:sp>
            <p:nvSpPr>
              <p:cNvPr id="22802" name="Freeform 20"/>
              <p:cNvSpPr>
                <a:spLocks noEditPoints="1"/>
              </p:cNvSpPr>
              <p:nvPr/>
            </p:nvSpPr>
            <p:spPr bwMode="auto">
              <a:xfrm>
                <a:off x="1103" y="1584"/>
                <a:ext cx="2739" cy="240"/>
              </a:xfrm>
              <a:custGeom>
                <a:avLst/>
                <a:gdLst>
                  <a:gd name="T0" fmla="*/ 35 w 5476"/>
                  <a:gd name="T1" fmla="*/ 3 h 482"/>
                  <a:gd name="T2" fmla="*/ 35 w 5476"/>
                  <a:gd name="T3" fmla="*/ 2 h 482"/>
                  <a:gd name="T4" fmla="*/ 36 w 5476"/>
                  <a:gd name="T5" fmla="*/ 1 h 482"/>
                  <a:gd name="T6" fmla="*/ 37 w 5476"/>
                  <a:gd name="T7" fmla="*/ 1 h 482"/>
                  <a:gd name="T8" fmla="*/ 39 w 5476"/>
                  <a:gd name="T9" fmla="*/ 0 h 482"/>
                  <a:gd name="T10" fmla="*/ 40 w 5476"/>
                  <a:gd name="T11" fmla="*/ 1 h 482"/>
                  <a:gd name="T12" fmla="*/ 41 w 5476"/>
                  <a:gd name="T13" fmla="*/ 2 h 482"/>
                  <a:gd name="T14" fmla="*/ 42 w 5476"/>
                  <a:gd name="T15" fmla="*/ 2 h 482"/>
                  <a:gd name="T16" fmla="*/ 43 w 5476"/>
                  <a:gd name="T17" fmla="*/ 3 h 482"/>
                  <a:gd name="T18" fmla="*/ 1 w 5476"/>
                  <a:gd name="T19" fmla="*/ 3 h 482"/>
                  <a:gd name="T20" fmla="*/ 1 w 5476"/>
                  <a:gd name="T21" fmla="*/ 2 h 482"/>
                  <a:gd name="T22" fmla="*/ 1 w 5476"/>
                  <a:gd name="T23" fmla="*/ 2 h 482"/>
                  <a:gd name="T24" fmla="*/ 1 w 5476"/>
                  <a:gd name="T25" fmla="*/ 1 h 482"/>
                  <a:gd name="T26" fmla="*/ 1 w 5476"/>
                  <a:gd name="T27" fmla="*/ 1 h 482"/>
                  <a:gd name="T28" fmla="*/ 3 w 5476"/>
                  <a:gd name="T29" fmla="*/ 0 h 482"/>
                  <a:gd name="T30" fmla="*/ 4 w 5476"/>
                  <a:gd name="T31" fmla="*/ 0 h 482"/>
                  <a:gd name="T32" fmla="*/ 7 w 5476"/>
                  <a:gd name="T33" fmla="*/ 0 h 482"/>
                  <a:gd name="T34" fmla="*/ 9 w 5476"/>
                  <a:gd name="T35" fmla="*/ 0 h 482"/>
                  <a:gd name="T36" fmla="*/ 11 w 5476"/>
                  <a:gd name="T37" fmla="*/ 0 h 482"/>
                  <a:gd name="T38" fmla="*/ 12 w 5476"/>
                  <a:gd name="T39" fmla="*/ 1 h 482"/>
                  <a:gd name="T40" fmla="*/ 13 w 5476"/>
                  <a:gd name="T41" fmla="*/ 1 h 482"/>
                  <a:gd name="T42" fmla="*/ 14 w 5476"/>
                  <a:gd name="T43" fmla="*/ 1 h 482"/>
                  <a:gd name="T44" fmla="*/ 15 w 5476"/>
                  <a:gd name="T45" fmla="*/ 0 h 482"/>
                  <a:gd name="T46" fmla="*/ 17 w 5476"/>
                  <a:gd name="T47" fmla="*/ 0 h 482"/>
                  <a:gd name="T48" fmla="*/ 20 w 5476"/>
                  <a:gd name="T49" fmla="*/ 0 h 482"/>
                  <a:gd name="T50" fmla="*/ 22 w 5476"/>
                  <a:gd name="T51" fmla="*/ 0 h 482"/>
                  <a:gd name="T52" fmla="*/ 23 w 5476"/>
                  <a:gd name="T53" fmla="*/ 0 h 482"/>
                  <a:gd name="T54" fmla="*/ 23 w 5476"/>
                  <a:gd name="T55" fmla="*/ 1 h 482"/>
                  <a:gd name="T56" fmla="*/ 23 w 5476"/>
                  <a:gd name="T57" fmla="*/ 2 h 482"/>
                  <a:gd name="T58" fmla="*/ 23 w 5476"/>
                  <a:gd name="T59" fmla="*/ 2 h 482"/>
                  <a:gd name="T60" fmla="*/ 24 w 5476"/>
                  <a:gd name="T61" fmla="*/ 3 h 482"/>
                  <a:gd name="T62" fmla="*/ 35 w 5476"/>
                  <a:gd name="T63" fmla="*/ 3 h 482"/>
                  <a:gd name="T64" fmla="*/ 35 w 5476"/>
                  <a:gd name="T65" fmla="*/ 3 h 482"/>
                  <a:gd name="T66" fmla="*/ 36 w 5476"/>
                  <a:gd name="T67" fmla="*/ 2 h 482"/>
                  <a:gd name="T68" fmla="*/ 37 w 5476"/>
                  <a:gd name="T69" fmla="*/ 1 h 482"/>
                  <a:gd name="T70" fmla="*/ 40 w 5476"/>
                  <a:gd name="T71" fmla="*/ 1 h 482"/>
                  <a:gd name="T72" fmla="*/ 40 w 5476"/>
                  <a:gd name="T73" fmla="*/ 2 h 482"/>
                  <a:gd name="T74" fmla="*/ 41 w 5476"/>
                  <a:gd name="T75" fmla="*/ 3 h 482"/>
                  <a:gd name="T76" fmla="*/ 1 w 5476"/>
                  <a:gd name="T77" fmla="*/ 3 h 482"/>
                  <a:gd name="T78" fmla="*/ 1 w 5476"/>
                  <a:gd name="T79" fmla="*/ 3 h 482"/>
                  <a:gd name="T80" fmla="*/ 1 w 5476"/>
                  <a:gd name="T81" fmla="*/ 2 h 482"/>
                  <a:gd name="T82" fmla="*/ 1 w 5476"/>
                  <a:gd name="T83" fmla="*/ 1 h 482"/>
                  <a:gd name="T84" fmla="*/ 2 w 5476"/>
                  <a:gd name="T85" fmla="*/ 1 h 482"/>
                  <a:gd name="T86" fmla="*/ 3 w 5476"/>
                  <a:gd name="T87" fmla="*/ 0 h 482"/>
                  <a:gd name="T88" fmla="*/ 5 w 5476"/>
                  <a:gd name="T89" fmla="*/ 0 h 482"/>
                  <a:gd name="T90" fmla="*/ 7 w 5476"/>
                  <a:gd name="T91" fmla="*/ 0 h 482"/>
                  <a:gd name="T92" fmla="*/ 10 w 5476"/>
                  <a:gd name="T93" fmla="*/ 0 h 482"/>
                  <a:gd name="T94" fmla="*/ 11 w 5476"/>
                  <a:gd name="T95" fmla="*/ 1 h 482"/>
                  <a:gd name="T96" fmla="*/ 11 w 5476"/>
                  <a:gd name="T97" fmla="*/ 1 h 482"/>
                  <a:gd name="T98" fmla="*/ 12 w 5476"/>
                  <a:gd name="T99" fmla="*/ 2 h 482"/>
                  <a:gd name="T100" fmla="*/ 14 w 5476"/>
                  <a:gd name="T101" fmla="*/ 2 h 482"/>
                  <a:gd name="T102" fmla="*/ 14 w 5476"/>
                  <a:gd name="T103" fmla="*/ 1 h 482"/>
                  <a:gd name="T104" fmla="*/ 15 w 5476"/>
                  <a:gd name="T105" fmla="*/ 1 h 482"/>
                  <a:gd name="T106" fmla="*/ 17 w 5476"/>
                  <a:gd name="T107" fmla="*/ 0 h 482"/>
                  <a:gd name="T108" fmla="*/ 19 w 5476"/>
                  <a:gd name="T109" fmla="*/ 0 h 482"/>
                  <a:gd name="T110" fmla="*/ 22 w 5476"/>
                  <a:gd name="T111" fmla="*/ 0 h 482"/>
                  <a:gd name="T112" fmla="*/ 22 w 5476"/>
                  <a:gd name="T113" fmla="*/ 1 h 482"/>
                  <a:gd name="T114" fmla="*/ 23 w 5476"/>
                  <a:gd name="T115" fmla="*/ 1 h 482"/>
                  <a:gd name="T116" fmla="*/ 23 w 5476"/>
                  <a:gd name="T117" fmla="*/ 2 h 482"/>
                  <a:gd name="T118" fmla="*/ 23 w 5476"/>
                  <a:gd name="T119" fmla="*/ 3 h 482"/>
                  <a:gd name="T120" fmla="*/ 24 w 5476"/>
                  <a:gd name="T121" fmla="*/ 3 h 48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476"/>
                  <a:gd name="T184" fmla="*/ 0 h 482"/>
                  <a:gd name="T185" fmla="*/ 5476 w 5476"/>
                  <a:gd name="T186" fmla="*/ 482 h 48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476" h="482">
                    <a:moveTo>
                      <a:pt x="4315" y="482"/>
                    </a:moveTo>
                    <a:lnTo>
                      <a:pt x="4317" y="478"/>
                    </a:lnTo>
                    <a:lnTo>
                      <a:pt x="4318" y="475"/>
                    </a:lnTo>
                    <a:lnTo>
                      <a:pt x="4320" y="471"/>
                    </a:lnTo>
                    <a:lnTo>
                      <a:pt x="4322" y="468"/>
                    </a:lnTo>
                    <a:lnTo>
                      <a:pt x="4324" y="465"/>
                    </a:lnTo>
                    <a:lnTo>
                      <a:pt x="4326" y="460"/>
                    </a:lnTo>
                    <a:lnTo>
                      <a:pt x="4327" y="456"/>
                    </a:lnTo>
                    <a:lnTo>
                      <a:pt x="4330" y="453"/>
                    </a:lnTo>
                    <a:lnTo>
                      <a:pt x="4332" y="450"/>
                    </a:lnTo>
                    <a:lnTo>
                      <a:pt x="4334" y="446"/>
                    </a:lnTo>
                    <a:lnTo>
                      <a:pt x="4337" y="443"/>
                    </a:lnTo>
                    <a:lnTo>
                      <a:pt x="4339" y="439"/>
                    </a:lnTo>
                    <a:lnTo>
                      <a:pt x="4341" y="435"/>
                    </a:lnTo>
                    <a:lnTo>
                      <a:pt x="4345" y="431"/>
                    </a:lnTo>
                    <a:lnTo>
                      <a:pt x="4347" y="428"/>
                    </a:lnTo>
                    <a:lnTo>
                      <a:pt x="4349" y="424"/>
                    </a:lnTo>
                    <a:lnTo>
                      <a:pt x="4350" y="421"/>
                    </a:lnTo>
                    <a:lnTo>
                      <a:pt x="4353" y="417"/>
                    </a:lnTo>
                    <a:lnTo>
                      <a:pt x="4355" y="414"/>
                    </a:lnTo>
                    <a:lnTo>
                      <a:pt x="4357" y="409"/>
                    </a:lnTo>
                    <a:lnTo>
                      <a:pt x="4360" y="406"/>
                    </a:lnTo>
                    <a:lnTo>
                      <a:pt x="4362" y="402"/>
                    </a:lnTo>
                    <a:lnTo>
                      <a:pt x="4364" y="399"/>
                    </a:lnTo>
                    <a:lnTo>
                      <a:pt x="4366" y="395"/>
                    </a:lnTo>
                    <a:lnTo>
                      <a:pt x="4369" y="392"/>
                    </a:lnTo>
                    <a:lnTo>
                      <a:pt x="4372" y="388"/>
                    </a:lnTo>
                    <a:lnTo>
                      <a:pt x="4375" y="385"/>
                    </a:lnTo>
                    <a:lnTo>
                      <a:pt x="4378" y="380"/>
                    </a:lnTo>
                    <a:lnTo>
                      <a:pt x="4380" y="377"/>
                    </a:lnTo>
                    <a:lnTo>
                      <a:pt x="4384" y="373"/>
                    </a:lnTo>
                    <a:lnTo>
                      <a:pt x="4387" y="370"/>
                    </a:lnTo>
                    <a:lnTo>
                      <a:pt x="4391" y="367"/>
                    </a:lnTo>
                    <a:lnTo>
                      <a:pt x="4394" y="363"/>
                    </a:lnTo>
                    <a:lnTo>
                      <a:pt x="4398" y="360"/>
                    </a:lnTo>
                    <a:lnTo>
                      <a:pt x="4401" y="356"/>
                    </a:lnTo>
                    <a:lnTo>
                      <a:pt x="4404" y="353"/>
                    </a:lnTo>
                    <a:lnTo>
                      <a:pt x="4409" y="348"/>
                    </a:lnTo>
                    <a:lnTo>
                      <a:pt x="4413" y="345"/>
                    </a:lnTo>
                    <a:lnTo>
                      <a:pt x="4416" y="341"/>
                    </a:lnTo>
                    <a:lnTo>
                      <a:pt x="4421" y="338"/>
                    </a:lnTo>
                    <a:lnTo>
                      <a:pt x="4424" y="334"/>
                    </a:lnTo>
                    <a:lnTo>
                      <a:pt x="4428" y="331"/>
                    </a:lnTo>
                    <a:lnTo>
                      <a:pt x="4431" y="327"/>
                    </a:lnTo>
                    <a:lnTo>
                      <a:pt x="4436" y="324"/>
                    </a:lnTo>
                    <a:lnTo>
                      <a:pt x="4439" y="320"/>
                    </a:lnTo>
                    <a:lnTo>
                      <a:pt x="4443" y="317"/>
                    </a:lnTo>
                    <a:lnTo>
                      <a:pt x="4447" y="314"/>
                    </a:lnTo>
                    <a:lnTo>
                      <a:pt x="4451" y="309"/>
                    </a:lnTo>
                    <a:lnTo>
                      <a:pt x="4454" y="305"/>
                    </a:lnTo>
                    <a:lnTo>
                      <a:pt x="4457" y="302"/>
                    </a:lnTo>
                    <a:lnTo>
                      <a:pt x="4461" y="299"/>
                    </a:lnTo>
                    <a:lnTo>
                      <a:pt x="4464" y="295"/>
                    </a:lnTo>
                    <a:lnTo>
                      <a:pt x="4467" y="292"/>
                    </a:lnTo>
                    <a:lnTo>
                      <a:pt x="4470" y="288"/>
                    </a:lnTo>
                    <a:lnTo>
                      <a:pt x="4474" y="285"/>
                    </a:lnTo>
                    <a:lnTo>
                      <a:pt x="4477" y="281"/>
                    </a:lnTo>
                    <a:lnTo>
                      <a:pt x="4479" y="277"/>
                    </a:lnTo>
                    <a:lnTo>
                      <a:pt x="4483" y="273"/>
                    </a:lnTo>
                    <a:lnTo>
                      <a:pt x="4486" y="270"/>
                    </a:lnTo>
                    <a:lnTo>
                      <a:pt x="4490" y="266"/>
                    </a:lnTo>
                    <a:lnTo>
                      <a:pt x="4493" y="263"/>
                    </a:lnTo>
                    <a:lnTo>
                      <a:pt x="4497" y="259"/>
                    </a:lnTo>
                    <a:lnTo>
                      <a:pt x="4500" y="256"/>
                    </a:lnTo>
                    <a:lnTo>
                      <a:pt x="4504" y="252"/>
                    </a:lnTo>
                    <a:lnTo>
                      <a:pt x="4508" y="249"/>
                    </a:lnTo>
                    <a:lnTo>
                      <a:pt x="4512" y="244"/>
                    </a:lnTo>
                    <a:lnTo>
                      <a:pt x="4515" y="241"/>
                    </a:lnTo>
                    <a:lnTo>
                      <a:pt x="4519" y="237"/>
                    </a:lnTo>
                    <a:lnTo>
                      <a:pt x="4523" y="234"/>
                    </a:lnTo>
                    <a:lnTo>
                      <a:pt x="4527" y="231"/>
                    </a:lnTo>
                    <a:lnTo>
                      <a:pt x="4531" y="227"/>
                    </a:lnTo>
                    <a:lnTo>
                      <a:pt x="4535" y="224"/>
                    </a:lnTo>
                    <a:lnTo>
                      <a:pt x="4539" y="220"/>
                    </a:lnTo>
                    <a:lnTo>
                      <a:pt x="4544" y="217"/>
                    </a:lnTo>
                    <a:lnTo>
                      <a:pt x="4549" y="213"/>
                    </a:lnTo>
                    <a:lnTo>
                      <a:pt x="4553" y="210"/>
                    </a:lnTo>
                    <a:lnTo>
                      <a:pt x="4558" y="206"/>
                    </a:lnTo>
                    <a:lnTo>
                      <a:pt x="4561" y="202"/>
                    </a:lnTo>
                    <a:lnTo>
                      <a:pt x="4566" y="198"/>
                    </a:lnTo>
                    <a:lnTo>
                      <a:pt x="4570" y="195"/>
                    </a:lnTo>
                    <a:lnTo>
                      <a:pt x="4575" y="191"/>
                    </a:lnTo>
                    <a:lnTo>
                      <a:pt x="4581" y="188"/>
                    </a:lnTo>
                    <a:lnTo>
                      <a:pt x="4585" y="184"/>
                    </a:lnTo>
                    <a:lnTo>
                      <a:pt x="4590" y="181"/>
                    </a:lnTo>
                    <a:lnTo>
                      <a:pt x="4596" y="178"/>
                    </a:lnTo>
                    <a:lnTo>
                      <a:pt x="4602" y="174"/>
                    </a:lnTo>
                    <a:lnTo>
                      <a:pt x="4607" y="171"/>
                    </a:lnTo>
                    <a:lnTo>
                      <a:pt x="4614" y="167"/>
                    </a:lnTo>
                    <a:lnTo>
                      <a:pt x="4620" y="164"/>
                    </a:lnTo>
                    <a:lnTo>
                      <a:pt x="4628" y="160"/>
                    </a:lnTo>
                    <a:lnTo>
                      <a:pt x="4635" y="157"/>
                    </a:lnTo>
                    <a:lnTo>
                      <a:pt x="4644" y="153"/>
                    </a:lnTo>
                    <a:lnTo>
                      <a:pt x="4653" y="151"/>
                    </a:lnTo>
                    <a:lnTo>
                      <a:pt x="4664" y="148"/>
                    </a:lnTo>
                    <a:lnTo>
                      <a:pt x="4674" y="144"/>
                    </a:lnTo>
                    <a:lnTo>
                      <a:pt x="4686" y="142"/>
                    </a:lnTo>
                    <a:lnTo>
                      <a:pt x="4696" y="138"/>
                    </a:lnTo>
                    <a:lnTo>
                      <a:pt x="4708" y="135"/>
                    </a:lnTo>
                    <a:lnTo>
                      <a:pt x="4721" y="133"/>
                    </a:lnTo>
                    <a:lnTo>
                      <a:pt x="4734" y="130"/>
                    </a:lnTo>
                    <a:lnTo>
                      <a:pt x="4749" y="128"/>
                    </a:lnTo>
                    <a:lnTo>
                      <a:pt x="4765" y="126"/>
                    </a:lnTo>
                    <a:lnTo>
                      <a:pt x="4781" y="123"/>
                    </a:lnTo>
                    <a:lnTo>
                      <a:pt x="4799" y="121"/>
                    </a:lnTo>
                    <a:lnTo>
                      <a:pt x="4814" y="120"/>
                    </a:lnTo>
                    <a:lnTo>
                      <a:pt x="4831" y="118"/>
                    </a:lnTo>
                    <a:lnTo>
                      <a:pt x="4848" y="115"/>
                    </a:lnTo>
                    <a:lnTo>
                      <a:pt x="4867" y="114"/>
                    </a:lnTo>
                    <a:lnTo>
                      <a:pt x="4885" y="113"/>
                    </a:lnTo>
                    <a:lnTo>
                      <a:pt x="4901" y="111"/>
                    </a:lnTo>
                    <a:lnTo>
                      <a:pt x="4916" y="108"/>
                    </a:lnTo>
                    <a:lnTo>
                      <a:pt x="4928" y="106"/>
                    </a:lnTo>
                    <a:lnTo>
                      <a:pt x="4944" y="104"/>
                    </a:lnTo>
                    <a:lnTo>
                      <a:pt x="4956" y="106"/>
                    </a:lnTo>
                    <a:lnTo>
                      <a:pt x="4962" y="110"/>
                    </a:lnTo>
                    <a:lnTo>
                      <a:pt x="4968" y="113"/>
                    </a:lnTo>
                    <a:lnTo>
                      <a:pt x="4974" y="116"/>
                    </a:lnTo>
                    <a:lnTo>
                      <a:pt x="4981" y="120"/>
                    </a:lnTo>
                    <a:lnTo>
                      <a:pt x="4986" y="123"/>
                    </a:lnTo>
                    <a:lnTo>
                      <a:pt x="4992" y="127"/>
                    </a:lnTo>
                    <a:lnTo>
                      <a:pt x="4998" y="130"/>
                    </a:lnTo>
                    <a:lnTo>
                      <a:pt x="5004" y="134"/>
                    </a:lnTo>
                    <a:lnTo>
                      <a:pt x="5008" y="137"/>
                    </a:lnTo>
                    <a:lnTo>
                      <a:pt x="5014" y="141"/>
                    </a:lnTo>
                    <a:lnTo>
                      <a:pt x="5020" y="144"/>
                    </a:lnTo>
                    <a:lnTo>
                      <a:pt x="5024" y="148"/>
                    </a:lnTo>
                    <a:lnTo>
                      <a:pt x="5030" y="151"/>
                    </a:lnTo>
                    <a:lnTo>
                      <a:pt x="5035" y="154"/>
                    </a:lnTo>
                    <a:lnTo>
                      <a:pt x="5041" y="158"/>
                    </a:lnTo>
                    <a:lnTo>
                      <a:pt x="5045" y="161"/>
                    </a:lnTo>
                    <a:lnTo>
                      <a:pt x="5050" y="165"/>
                    </a:lnTo>
                    <a:lnTo>
                      <a:pt x="5055" y="168"/>
                    </a:lnTo>
                    <a:lnTo>
                      <a:pt x="5060" y="172"/>
                    </a:lnTo>
                    <a:lnTo>
                      <a:pt x="5065" y="175"/>
                    </a:lnTo>
                    <a:lnTo>
                      <a:pt x="5069" y="179"/>
                    </a:lnTo>
                    <a:lnTo>
                      <a:pt x="5074" y="183"/>
                    </a:lnTo>
                    <a:lnTo>
                      <a:pt x="5079" y="187"/>
                    </a:lnTo>
                    <a:lnTo>
                      <a:pt x="5083" y="190"/>
                    </a:lnTo>
                    <a:lnTo>
                      <a:pt x="5087" y="194"/>
                    </a:lnTo>
                    <a:lnTo>
                      <a:pt x="5091" y="197"/>
                    </a:lnTo>
                    <a:lnTo>
                      <a:pt x="5096" y="201"/>
                    </a:lnTo>
                    <a:lnTo>
                      <a:pt x="5099" y="204"/>
                    </a:lnTo>
                    <a:lnTo>
                      <a:pt x="5104" y="208"/>
                    </a:lnTo>
                    <a:lnTo>
                      <a:pt x="5107" y="211"/>
                    </a:lnTo>
                    <a:lnTo>
                      <a:pt x="5112" y="214"/>
                    </a:lnTo>
                    <a:lnTo>
                      <a:pt x="5115" y="218"/>
                    </a:lnTo>
                    <a:lnTo>
                      <a:pt x="5120" y="221"/>
                    </a:lnTo>
                    <a:lnTo>
                      <a:pt x="5123" y="226"/>
                    </a:lnTo>
                    <a:lnTo>
                      <a:pt x="5127" y="229"/>
                    </a:lnTo>
                    <a:lnTo>
                      <a:pt x="5132" y="233"/>
                    </a:lnTo>
                    <a:lnTo>
                      <a:pt x="5135" y="236"/>
                    </a:lnTo>
                    <a:lnTo>
                      <a:pt x="5138" y="240"/>
                    </a:lnTo>
                    <a:lnTo>
                      <a:pt x="5142" y="243"/>
                    </a:lnTo>
                    <a:lnTo>
                      <a:pt x="5147" y="247"/>
                    </a:lnTo>
                    <a:lnTo>
                      <a:pt x="5151" y="250"/>
                    </a:lnTo>
                    <a:lnTo>
                      <a:pt x="5156" y="254"/>
                    </a:lnTo>
                    <a:lnTo>
                      <a:pt x="5162" y="257"/>
                    </a:lnTo>
                    <a:lnTo>
                      <a:pt x="5167" y="261"/>
                    </a:lnTo>
                    <a:lnTo>
                      <a:pt x="5174" y="264"/>
                    </a:lnTo>
                    <a:lnTo>
                      <a:pt x="5181" y="267"/>
                    </a:lnTo>
                    <a:lnTo>
                      <a:pt x="5188" y="271"/>
                    </a:lnTo>
                    <a:lnTo>
                      <a:pt x="5195" y="274"/>
                    </a:lnTo>
                    <a:lnTo>
                      <a:pt x="5201" y="278"/>
                    </a:lnTo>
                    <a:lnTo>
                      <a:pt x="5206" y="281"/>
                    </a:lnTo>
                    <a:lnTo>
                      <a:pt x="5212" y="285"/>
                    </a:lnTo>
                    <a:lnTo>
                      <a:pt x="5218" y="288"/>
                    </a:lnTo>
                    <a:lnTo>
                      <a:pt x="5224" y="292"/>
                    </a:lnTo>
                    <a:lnTo>
                      <a:pt x="5231" y="295"/>
                    </a:lnTo>
                    <a:lnTo>
                      <a:pt x="5236" y="299"/>
                    </a:lnTo>
                    <a:lnTo>
                      <a:pt x="5242" y="302"/>
                    </a:lnTo>
                    <a:lnTo>
                      <a:pt x="5249" y="305"/>
                    </a:lnTo>
                    <a:lnTo>
                      <a:pt x="5255" y="309"/>
                    </a:lnTo>
                    <a:lnTo>
                      <a:pt x="5262" y="312"/>
                    </a:lnTo>
                    <a:lnTo>
                      <a:pt x="5268" y="316"/>
                    </a:lnTo>
                    <a:lnTo>
                      <a:pt x="5274" y="319"/>
                    </a:lnTo>
                    <a:lnTo>
                      <a:pt x="5281" y="323"/>
                    </a:lnTo>
                    <a:lnTo>
                      <a:pt x="5287" y="326"/>
                    </a:lnTo>
                    <a:lnTo>
                      <a:pt x="5293" y="330"/>
                    </a:lnTo>
                    <a:lnTo>
                      <a:pt x="5299" y="333"/>
                    </a:lnTo>
                    <a:lnTo>
                      <a:pt x="5306" y="337"/>
                    </a:lnTo>
                    <a:lnTo>
                      <a:pt x="5311" y="340"/>
                    </a:lnTo>
                    <a:lnTo>
                      <a:pt x="5317" y="344"/>
                    </a:lnTo>
                    <a:lnTo>
                      <a:pt x="5321" y="347"/>
                    </a:lnTo>
                    <a:lnTo>
                      <a:pt x="5325" y="350"/>
                    </a:lnTo>
                    <a:lnTo>
                      <a:pt x="5329" y="354"/>
                    </a:lnTo>
                    <a:lnTo>
                      <a:pt x="5333" y="357"/>
                    </a:lnTo>
                    <a:lnTo>
                      <a:pt x="5339" y="361"/>
                    </a:lnTo>
                    <a:lnTo>
                      <a:pt x="5345" y="365"/>
                    </a:lnTo>
                    <a:lnTo>
                      <a:pt x="5349" y="369"/>
                    </a:lnTo>
                    <a:lnTo>
                      <a:pt x="5355" y="372"/>
                    </a:lnTo>
                    <a:lnTo>
                      <a:pt x="5361" y="376"/>
                    </a:lnTo>
                    <a:lnTo>
                      <a:pt x="5365" y="379"/>
                    </a:lnTo>
                    <a:lnTo>
                      <a:pt x="5371" y="383"/>
                    </a:lnTo>
                    <a:lnTo>
                      <a:pt x="5376" y="386"/>
                    </a:lnTo>
                    <a:lnTo>
                      <a:pt x="5382" y="390"/>
                    </a:lnTo>
                    <a:lnTo>
                      <a:pt x="5387" y="393"/>
                    </a:lnTo>
                    <a:lnTo>
                      <a:pt x="5392" y="397"/>
                    </a:lnTo>
                    <a:lnTo>
                      <a:pt x="5397" y="400"/>
                    </a:lnTo>
                    <a:lnTo>
                      <a:pt x="5402" y="403"/>
                    </a:lnTo>
                    <a:lnTo>
                      <a:pt x="5407" y="407"/>
                    </a:lnTo>
                    <a:lnTo>
                      <a:pt x="5413" y="410"/>
                    </a:lnTo>
                    <a:lnTo>
                      <a:pt x="5415" y="414"/>
                    </a:lnTo>
                    <a:lnTo>
                      <a:pt x="5418" y="417"/>
                    </a:lnTo>
                    <a:lnTo>
                      <a:pt x="5421" y="421"/>
                    </a:lnTo>
                    <a:lnTo>
                      <a:pt x="5424" y="425"/>
                    </a:lnTo>
                    <a:lnTo>
                      <a:pt x="5427" y="429"/>
                    </a:lnTo>
                    <a:lnTo>
                      <a:pt x="5431" y="432"/>
                    </a:lnTo>
                    <a:lnTo>
                      <a:pt x="5436" y="436"/>
                    </a:lnTo>
                    <a:lnTo>
                      <a:pt x="5440" y="439"/>
                    </a:lnTo>
                    <a:lnTo>
                      <a:pt x="5445" y="443"/>
                    </a:lnTo>
                    <a:lnTo>
                      <a:pt x="5450" y="446"/>
                    </a:lnTo>
                    <a:lnTo>
                      <a:pt x="5451" y="450"/>
                    </a:lnTo>
                    <a:lnTo>
                      <a:pt x="5452" y="453"/>
                    </a:lnTo>
                    <a:lnTo>
                      <a:pt x="5453" y="458"/>
                    </a:lnTo>
                    <a:lnTo>
                      <a:pt x="5454" y="461"/>
                    </a:lnTo>
                    <a:lnTo>
                      <a:pt x="5455" y="465"/>
                    </a:lnTo>
                    <a:lnTo>
                      <a:pt x="5460" y="468"/>
                    </a:lnTo>
                    <a:lnTo>
                      <a:pt x="5465" y="471"/>
                    </a:lnTo>
                    <a:lnTo>
                      <a:pt x="5468" y="475"/>
                    </a:lnTo>
                    <a:lnTo>
                      <a:pt x="5473" y="478"/>
                    </a:lnTo>
                    <a:lnTo>
                      <a:pt x="5476" y="482"/>
                    </a:lnTo>
                    <a:lnTo>
                      <a:pt x="4315" y="482"/>
                    </a:lnTo>
                    <a:close/>
                    <a:moveTo>
                      <a:pt x="28" y="482"/>
                    </a:moveTo>
                    <a:lnTo>
                      <a:pt x="28" y="478"/>
                    </a:lnTo>
                    <a:lnTo>
                      <a:pt x="27" y="475"/>
                    </a:lnTo>
                    <a:lnTo>
                      <a:pt x="27" y="471"/>
                    </a:lnTo>
                    <a:lnTo>
                      <a:pt x="26" y="469"/>
                    </a:lnTo>
                    <a:lnTo>
                      <a:pt x="26" y="466"/>
                    </a:lnTo>
                    <a:lnTo>
                      <a:pt x="25" y="462"/>
                    </a:lnTo>
                    <a:lnTo>
                      <a:pt x="24" y="459"/>
                    </a:lnTo>
                    <a:lnTo>
                      <a:pt x="24" y="455"/>
                    </a:lnTo>
                    <a:lnTo>
                      <a:pt x="23" y="452"/>
                    </a:lnTo>
                    <a:lnTo>
                      <a:pt x="21" y="448"/>
                    </a:lnTo>
                    <a:lnTo>
                      <a:pt x="20" y="445"/>
                    </a:lnTo>
                    <a:lnTo>
                      <a:pt x="20" y="441"/>
                    </a:lnTo>
                    <a:lnTo>
                      <a:pt x="19" y="438"/>
                    </a:lnTo>
                    <a:lnTo>
                      <a:pt x="18" y="435"/>
                    </a:lnTo>
                    <a:lnTo>
                      <a:pt x="17" y="431"/>
                    </a:lnTo>
                    <a:lnTo>
                      <a:pt x="17" y="428"/>
                    </a:lnTo>
                    <a:lnTo>
                      <a:pt x="16" y="424"/>
                    </a:lnTo>
                    <a:lnTo>
                      <a:pt x="15" y="421"/>
                    </a:lnTo>
                    <a:lnTo>
                      <a:pt x="13" y="418"/>
                    </a:lnTo>
                    <a:lnTo>
                      <a:pt x="12" y="415"/>
                    </a:lnTo>
                    <a:lnTo>
                      <a:pt x="12" y="412"/>
                    </a:lnTo>
                    <a:lnTo>
                      <a:pt x="11" y="408"/>
                    </a:lnTo>
                    <a:lnTo>
                      <a:pt x="11" y="405"/>
                    </a:lnTo>
                    <a:lnTo>
                      <a:pt x="10" y="401"/>
                    </a:lnTo>
                    <a:lnTo>
                      <a:pt x="10" y="398"/>
                    </a:lnTo>
                    <a:lnTo>
                      <a:pt x="9" y="394"/>
                    </a:lnTo>
                    <a:lnTo>
                      <a:pt x="8" y="391"/>
                    </a:lnTo>
                    <a:lnTo>
                      <a:pt x="8" y="387"/>
                    </a:lnTo>
                    <a:lnTo>
                      <a:pt x="7" y="384"/>
                    </a:lnTo>
                    <a:lnTo>
                      <a:pt x="7" y="380"/>
                    </a:lnTo>
                    <a:lnTo>
                      <a:pt x="5" y="377"/>
                    </a:lnTo>
                    <a:lnTo>
                      <a:pt x="4" y="373"/>
                    </a:lnTo>
                    <a:lnTo>
                      <a:pt x="4" y="370"/>
                    </a:lnTo>
                    <a:lnTo>
                      <a:pt x="3" y="368"/>
                    </a:lnTo>
                    <a:lnTo>
                      <a:pt x="2" y="364"/>
                    </a:lnTo>
                    <a:lnTo>
                      <a:pt x="1" y="361"/>
                    </a:lnTo>
                    <a:lnTo>
                      <a:pt x="1" y="357"/>
                    </a:lnTo>
                    <a:lnTo>
                      <a:pt x="0" y="354"/>
                    </a:lnTo>
                    <a:lnTo>
                      <a:pt x="0" y="350"/>
                    </a:lnTo>
                    <a:lnTo>
                      <a:pt x="0" y="347"/>
                    </a:lnTo>
                    <a:lnTo>
                      <a:pt x="0" y="344"/>
                    </a:lnTo>
                    <a:lnTo>
                      <a:pt x="0" y="340"/>
                    </a:lnTo>
                    <a:lnTo>
                      <a:pt x="0" y="337"/>
                    </a:lnTo>
                    <a:lnTo>
                      <a:pt x="0" y="333"/>
                    </a:lnTo>
                    <a:lnTo>
                      <a:pt x="0" y="330"/>
                    </a:lnTo>
                    <a:lnTo>
                      <a:pt x="0" y="326"/>
                    </a:lnTo>
                    <a:lnTo>
                      <a:pt x="0" y="323"/>
                    </a:lnTo>
                    <a:lnTo>
                      <a:pt x="0" y="319"/>
                    </a:lnTo>
                    <a:lnTo>
                      <a:pt x="0" y="317"/>
                    </a:lnTo>
                    <a:lnTo>
                      <a:pt x="1" y="314"/>
                    </a:lnTo>
                    <a:lnTo>
                      <a:pt x="1" y="310"/>
                    </a:lnTo>
                    <a:lnTo>
                      <a:pt x="2" y="307"/>
                    </a:lnTo>
                    <a:lnTo>
                      <a:pt x="2" y="303"/>
                    </a:lnTo>
                    <a:lnTo>
                      <a:pt x="3" y="300"/>
                    </a:lnTo>
                    <a:lnTo>
                      <a:pt x="4" y="296"/>
                    </a:lnTo>
                    <a:lnTo>
                      <a:pt x="5" y="293"/>
                    </a:lnTo>
                    <a:lnTo>
                      <a:pt x="5" y="289"/>
                    </a:lnTo>
                    <a:lnTo>
                      <a:pt x="7" y="286"/>
                    </a:lnTo>
                    <a:lnTo>
                      <a:pt x="7" y="282"/>
                    </a:lnTo>
                    <a:lnTo>
                      <a:pt x="8" y="279"/>
                    </a:lnTo>
                    <a:lnTo>
                      <a:pt x="8" y="276"/>
                    </a:lnTo>
                    <a:lnTo>
                      <a:pt x="9" y="272"/>
                    </a:lnTo>
                    <a:lnTo>
                      <a:pt x="9" y="269"/>
                    </a:lnTo>
                    <a:lnTo>
                      <a:pt x="10" y="266"/>
                    </a:lnTo>
                    <a:lnTo>
                      <a:pt x="11" y="263"/>
                    </a:lnTo>
                    <a:lnTo>
                      <a:pt x="12" y="259"/>
                    </a:lnTo>
                    <a:lnTo>
                      <a:pt x="15" y="256"/>
                    </a:lnTo>
                    <a:lnTo>
                      <a:pt x="17" y="252"/>
                    </a:lnTo>
                    <a:lnTo>
                      <a:pt x="18" y="249"/>
                    </a:lnTo>
                    <a:lnTo>
                      <a:pt x="19" y="246"/>
                    </a:lnTo>
                    <a:lnTo>
                      <a:pt x="20" y="242"/>
                    </a:lnTo>
                    <a:lnTo>
                      <a:pt x="21" y="239"/>
                    </a:lnTo>
                    <a:lnTo>
                      <a:pt x="24" y="235"/>
                    </a:lnTo>
                    <a:lnTo>
                      <a:pt x="25" y="232"/>
                    </a:lnTo>
                    <a:lnTo>
                      <a:pt x="26" y="228"/>
                    </a:lnTo>
                    <a:lnTo>
                      <a:pt x="26" y="225"/>
                    </a:lnTo>
                    <a:lnTo>
                      <a:pt x="27" y="221"/>
                    </a:lnTo>
                    <a:lnTo>
                      <a:pt x="28" y="219"/>
                    </a:lnTo>
                    <a:lnTo>
                      <a:pt x="30" y="216"/>
                    </a:lnTo>
                    <a:lnTo>
                      <a:pt x="31" y="212"/>
                    </a:lnTo>
                    <a:lnTo>
                      <a:pt x="34" y="209"/>
                    </a:lnTo>
                    <a:lnTo>
                      <a:pt x="36" y="205"/>
                    </a:lnTo>
                    <a:lnTo>
                      <a:pt x="39" y="202"/>
                    </a:lnTo>
                    <a:lnTo>
                      <a:pt x="41" y="198"/>
                    </a:lnTo>
                    <a:lnTo>
                      <a:pt x="45" y="195"/>
                    </a:lnTo>
                    <a:lnTo>
                      <a:pt x="46" y="191"/>
                    </a:lnTo>
                    <a:lnTo>
                      <a:pt x="49" y="188"/>
                    </a:lnTo>
                    <a:lnTo>
                      <a:pt x="51" y="184"/>
                    </a:lnTo>
                    <a:lnTo>
                      <a:pt x="55" y="182"/>
                    </a:lnTo>
                    <a:lnTo>
                      <a:pt x="58" y="179"/>
                    </a:lnTo>
                    <a:lnTo>
                      <a:pt x="62" y="175"/>
                    </a:lnTo>
                    <a:lnTo>
                      <a:pt x="65" y="172"/>
                    </a:lnTo>
                    <a:lnTo>
                      <a:pt x="70" y="168"/>
                    </a:lnTo>
                    <a:lnTo>
                      <a:pt x="74" y="165"/>
                    </a:lnTo>
                    <a:lnTo>
                      <a:pt x="79" y="161"/>
                    </a:lnTo>
                    <a:lnTo>
                      <a:pt x="84" y="159"/>
                    </a:lnTo>
                    <a:lnTo>
                      <a:pt x="88" y="156"/>
                    </a:lnTo>
                    <a:lnTo>
                      <a:pt x="93" y="152"/>
                    </a:lnTo>
                    <a:lnTo>
                      <a:pt x="96" y="149"/>
                    </a:lnTo>
                    <a:lnTo>
                      <a:pt x="101" y="145"/>
                    </a:lnTo>
                    <a:lnTo>
                      <a:pt x="106" y="142"/>
                    </a:lnTo>
                    <a:lnTo>
                      <a:pt x="110" y="138"/>
                    </a:lnTo>
                    <a:lnTo>
                      <a:pt x="115" y="136"/>
                    </a:lnTo>
                    <a:lnTo>
                      <a:pt x="119" y="133"/>
                    </a:lnTo>
                    <a:lnTo>
                      <a:pt x="124" y="129"/>
                    </a:lnTo>
                    <a:lnTo>
                      <a:pt x="130" y="126"/>
                    </a:lnTo>
                    <a:lnTo>
                      <a:pt x="134" y="122"/>
                    </a:lnTo>
                    <a:lnTo>
                      <a:pt x="140" y="120"/>
                    </a:lnTo>
                    <a:lnTo>
                      <a:pt x="146" y="116"/>
                    </a:lnTo>
                    <a:lnTo>
                      <a:pt x="152" y="113"/>
                    </a:lnTo>
                    <a:lnTo>
                      <a:pt x="160" y="110"/>
                    </a:lnTo>
                    <a:lnTo>
                      <a:pt x="168" y="107"/>
                    </a:lnTo>
                    <a:lnTo>
                      <a:pt x="175" y="104"/>
                    </a:lnTo>
                    <a:lnTo>
                      <a:pt x="183" y="100"/>
                    </a:lnTo>
                    <a:lnTo>
                      <a:pt x="192" y="98"/>
                    </a:lnTo>
                    <a:lnTo>
                      <a:pt x="201" y="95"/>
                    </a:lnTo>
                    <a:lnTo>
                      <a:pt x="213" y="92"/>
                    </a:lnTo>
                    <a:lnTo>
                      <a:pt x="228" y="90"/>
                    </a:lnTo>
                    <a:lnTo>
                      <a:pt x="243" y="89"/>
                    </a:lnTo>
                    <a:lnTo>
                      <a:pt x="257" y="86"/>
                    </a:lnTo>
                    <a:lnTo>
                      <a:pt x="261" y="83"/>
                    </a:lnTo>
                    <a:lnTo>
                      <a:pt x="267" y="80"/>
                    </a:lnTo>
                    <a:lnTo>
                      <a:pt x="272" y="76"/>
                    </a:lnTo>
                    <a:lnTo>
                      <a:pt x="278" y="73"/>
                    </a:lnTo>
                    <a:lnTo>
                      <a:pt x="285" y="70"/>
                    </a:lnTo>
                    <a:lnTo>
                      <a:pt x="292" y="67"/>
                    </a:lnTo>
                    <a:lnTo>
                      <a:pt x="301" y="63"/>
                    </a:lnTo>
                    <a:lnTo>
                      <a:pt x="311" y="61"/>
                    </a:lnTo>
                    <a:lnTo>
                      <a:pt x="323" y="59"/>
                    </a:lnTo>
                    <a:lnTo>
                      <a:pt x="338" y="57"/>
                    </a:lnTo>
                    <a:lnTo>
                      <a:pt x="356" y="55"/>
                    </a:lnTo>
                    <a:lnTo>
                      <a:pt x="367" y="53"/>
                    </a:lnTo>
                    <a:lnTo>
                      <a:pt x="375" y="50"/>
                    </a:lnTo>
                    <a:lnTo>
                      <a:pt x="381" y="47"/>
                    </a:lnTo>
                    <a:lnTo>
                      <a:pt x="386" y="44"/>
                    </a:lnTo>
                    <a:lnTo>
                      <a:pt x="391" y="40"/>
                    </a:lnTo>
                    <a:lnTo>
                      <a:pt x="397" y="37"/>
                    </a:lnTo>
                    <a:lnTo>
                      <a:pt x="404" y="33"/>
                    </a:lnTo>
                    <a:lnTo>
                      <a:pt x="410" y="31"/>
                    </a:lnTo>
                    <a:lnTo>
                      <a:pt x="418" y="28"/>
                    </a:lnTo>
                    <a:lnTo>
                      <a:pt x="426" y="24"/>
                    </a:lnTo>
                    <a:lnTo>
                      <a:pt x="436" y="22"/>
                    </a:lnTo>
                    <a:lnTo>
                      <a:pt x="449" y="20"/>
                    </a:lnTo>
                    <a:lnTo>
                      <a:pt x="465" y="18"/>
                    </a:lnTo>
                    <a:lnTo>
                      <a:pt x="482" y="16"/>
                    </a:lnTo>
                    <a:lnTo>
                      <a:pt x="500" y="16"/>
                    </a:lnTo>
                    <a:lnTo>
                      <a:pt x="518" y="16"/>
                    </a:lnTo>
                    <a:lnTo>
                      <a:pt x="535" y="16"/>
                    </a:lnTo>
                    <a:lnTo>
                      <a:pt x="548" y="14"/>
                    </a:lnTo>
                    <a:lnTo>
                      <a:pt x="560" y="12"/>
                    </a:lnTo>
                    <a:lnTo>
                      <a:pt x="571" y="9"/>
                    </a:lnTo>
                    <a:lnTo>
                      <a:pt x="585" y="7"/>
                    </a:lnTo>
                    <a:lnTo>
                      <a:pt x="600" y="5"/>
                    </a:lnTo>
                    <a:lnTo>
                      <a:pt x="616" y="2"/>
                    </a:lnTo>
                    <a:lnTo>
                      <a:pt x="632" y="1"/>
                    </a:lnTo>
                    <a:lnTo>
                      <a:pt x="651" y="1"/>
                    </a:lnTo>
                    <a:lnTo>
                      <a:pt x="668" y="2"/>
                    </a:lnTo>
                    <a:lnTo>
                      <a:pt x="686" y="1"/>
                    </a:lnTo>
                    <a:lnTo>
                      <a:pt x="705" y="2"/>
                    </a:lnTo>
                    <a:lnTo>
                      <a:pt x="721" y="4"/>
                    </a:lnTo>
                    <a:lnTo>
                      <a:pt x="735" y="6"/>
                    </a:lnTo>
                    <a:lnTo>
                      <a:pt x="751" y="7"/>
                    </a:lnTo>
                    <a:lnTo>
                      <a:pt x="768" y="8"/>
                    </a:lnTo>
                    <a:lnTo>
                      <a:pt x="785" y="9"/>
                    </a:lnTo>
                    <a:lnTo>
                      <a:pt x="800" y="12"/>
                    </a:lnTo>
                    <a:lnTo>
                      <a:pt x="812" y="14"/>
                    </a:lnTo>
                    <a:lnTo>
                      <a:pt x="822" y="16"/>
                    </a:lnTo>
                    <a:lnTo>
                      <a:pt x="831" y="20"/>
                    </a:lnTo>
                    <a:lnTo>
                      <a:pt x="841" y="22"/>
                    </a:lnTo>
                    <a:lnTo>
                      <a:pt x="849" y="25"/>
                    </a:lnTo>
                    <a:lnTo>
                      <a:pt x="856" y="29"/>
                    </a:lnTo>
                    <a:lnTo>
                      <a:pt x="863" y="31"/>
                    </a:lnTo>
                    <a:lnTo>
                      <a:pt x="875" y="35"/>
                    </a:lnTo>
                    <a:lnTo>
                      <a:pt x="891" y="35"/>
                    </a:lnTo>
                    <a:lnTo>
                      <a:pt x="910" y="36"/>
                    </a:lnTo>
                    <a:lnTo>
                      <a:pt x="926" y="37"/>
                    </a:lnTo>
                    <a:lnTo>
                      <a:pt x="941" y="39"/>
                    </a:lnTo>
                    <a:lnTo>
                      <a:pt x="955" y="42"/>
                    </a:lnTo>
                    <a:lnTo>
                      <a:pt x="970" y="44"/>
                    </a:lnTo>
                    <a:lnTo>
                      <a:pt x="988" y="44"/>
                    </a:lnTo>
                    <a:lnTo>
                      <a:pt x="1007" y="44"/>
                    </a:lnTo>
                    <a:lnTo>
                      <a:pt x="1025" y="44"/>
                    </a:lnTo>
                    <a:lnTo>
                      <a:pt x="1042" y="44"/>
                    </a:lnTo>
                    <a:lnTo>
                      <a:pt x="1058" y="42"/>
                    </a:lnTo>
                    <a:lnTo>
                      <a:pt x="1072" y="39"/>
                    </a:lnTo>
                    <a:lnTo>
                      <a:pt x="1090" y="38"/>
                    </a:lnTo>
                    <a:lnTo>
                      <a:pt x="1102" y="36"/>
                    </a:lnTo>
                    <a:lnTo>
                      <a:pt x="1118" y="37"/>
                    </a:lnTo>
                    <a:lnTo>
                      <a:pt x="1135" y="37"/>
                    </a:lnTo>
                    <a:lnTo>
                      <a:pt x="1152" y="36"/>
                    </a:lnTo>
                    <a:lnTo>
                      <a:pt x="1170" y="36"/>
                    </a:lnTo>
                    <a:lnTo>
                      <a:pt x="1189" y="36"/>
                    </a:lnTo>
                    <a:lnTo>
                      <a:pt x="1206" y="37"/>
                    </a:lnTo>
                    <a:lnTo>
                      <a:pt x="1222" y="38"/>
                    </a:lnTo>
                    <a:lnTo>
                      <a:pt x="1235" y="40"/>
                    </a:lnTo>
                    <a:lnTo>
                      <a:pt x="1246" y="44"/>
                    </a:lnTo>
                    <a:lnTo>
                      <a:pt x="1257" y="46"/>
                    </a:lnTo>
                    <a:lnTo>
                      <a:pt x="1265" y="50"/>
                    </a:lnTo>
                    <a:lnTo>
                      <a:pt x="1273" y="52"/>
                    </a:lnTo>
                    <a:lnTo>
                      <a:pt x="1280" y="55"/>
                    </a:lnTo>
                    <a:lnTo>
                      <a:pt x="1285" y="59"/>
                    </a:lnTo>
                    <a:lnTo>
                      <a:pt x="1292" y="62"/>
                    </a:lnTo>
                    <a:lnTo>
                      <a:pt x="1297" y="65"/>
                    </a:lnTo>
                    <a:lnTo>
                      <a:pt x="1302" y="68"/>
                    </a:lnTo>
                    <a:lnTo>
                      <a:pt x="1306" y="72"/>
                    </a:lnTo>
                    <a:lnTo>
                      <a:pt x="1310" y="75"/>
                    </a:lnTo>
                    <a:lnTo>
                      <a:pt x="1313" y="78"/>
                    </a:lnTo>
                    <a:lnTo>
                      <a:pt x="1318" y="82"/>
                    </a:lnTo>
                    <a:lnTo>
                      <a:pt x="1321" y="85"/>
                    </a:lnTo>
                    <a:lnTo>
                      <a:pt x="1325" y="88"/>
                    </a:lnTo>
                    <a:lnTo>
                      <a:pt x="1328" y="91"/>
                    </a:lnTo>
                    <a:lnTo>
                      <a:pt x="1332" y="95"/>
                    </a:lnTo>
                    <a:lnTo>
                      <a:pt x="1335" y="98"/>
                    </a:lnTo>
                    <a:lnTo>
                      <a:pt x="1338" y="101"/>
                    </a:lnTo>
                    <a:lnTo>
                      <a:pt x="1342" y="105"/>
                    </a:lnTo>
                    <a:lnTo>
                      <a:pt x="1345" y="108"/>
                    </a:lnTo>
                    <a:lnTo>
                      <a:pt x="1349" y="112"/>
                    </a:lnTo>
                    <a:lnTo>
                      <a:pt x="1352" y="114"/>
                    </a:lnTo>
                    <a:lnTo>
                      <a:pt x="1356" y="118"/>
                    </a:lnTo>
                    <a:lnTo>
                      <a:pt x="1359" y="121"/>
                    </a:lnTo>
                    <a:lnTo>
                      <a:pt x="1363" y="125"/>
                    </a:lnTo>
                    <a:lnTo>
                      <a:pt x="1366" y="128"/>
                    </a:lnTo>
                    <a:lnTo>
                      <a:pt x="1371" y="131"/>
                    </a:lnTo>
                    <a:lnTo>
                      <a:pt x="1374" y="135"/>
                    </a:lnTo>
                    <a:lnTo>
                      <a:pt x="1379" y="138"/>
                    </a:lnTo>
                    <a:lnTo>
                      <a:pt x="1382" y="141"/>
                    </a:lnTo>
                    <a:lnTo>
                      <a:pt x="1387" y="144"/>
                    </a:lnTo>
                    <a:lnTo>
                      <a:pt x="1390" y="148"/>
                    </a:lnTo>
                    <a:lnTo>
                      <a:pt x="1394" y="151"/>
                    </a:lnTo>
                    <a:lnTo>
                      <a:pt x="1398" y="154"/>
                    </a:lnTo>
                    <a:lnTo>
                      <a:pt x="1402" y="158"/>
                    </a:lnTo>
                    <a:lnTo>
                      <a:pt x="1406" y="161"/>
                    </a:lnTo>
                    <a:lnTo>
                      <a:pt x="1410" y="165"/>
                    </a:lnTo>
                    <a:lnTo>
                      <a:pt x="1413" y="167"/>
                    </a:lnTo>
                    <a:lnTo>
                      <a:pt x="1418" y="171"/>
                    </a:lnTo>
                    <a:lnTo>
                      <a:pt x="1421" y="174"/>
                    </a:lnTo>
                    <a:lnTo>
                      <a:pt x="1426" y="178"/>
                    </a:lnTo>
                    <a:lnTo>
                      <a:pt x="1429" y="181"/>
                    </a:lnTo>
                    <a:lnTo>
                      <a:pt x="1434" y="184"/>
                    </a:lnTo>
                    <a:lnTo>
                      <a:pt x="1436" y="188"/>
                    </a:lnTo>
                    <a:lnTo>
                      <a:pt x="1440" y="190"/>
                    </a:lnTo>
                    <a:lnTo>
                      <a:pt x="1443" y="194"/>
                    </a:lnTo>
                    <a:lnTo>
                      <a:pt x="1447" y="197"/>
                    </a:lnTo>
                    <a:lnTo>
                      <a:pt x="1450" y="201"/>
                    </a:lnTo>
                    <a:lnTo>
                      <a:pt x="1454" y="204"/>
                    </a:lnTo>
                    <a:lnTo>
                      <a:pt x="1459" y="208"/>
                    </a:lnTo>
                    <a:lnTo>
                      <a:pt x="1464" y="211"/>
                    </a:lnTo>
                    <a:lnTo>
                      <a:pt x="1469" y="214"/>
                    </a:lnTo>
                    <a:lnTo>
                      <a:pt x="1476" y="217"/>
                    </a:lnTo>
                    <a:lnTo>
                      <a:pt x="1482" y="220"/>
                    </a:lnTo>
                    <a:lnTo>
                      <a:pt x="1493" y="222"/>
                    </a:lnTo>
                    <a:lnTo>
                      <a:pt x="1504" y="226"/>
                    </a:lnTo>
                    <a:lnTo>
                      <a:pt x="1521" y="227"/>
                    </a:lnTo>
                    <a:lnTo>
                      <a:pt x="1538" y="228"/>
                    </a:lnTo>
                    <a:lnTo>
                      <a:pt x="1555" y="227"/>
                    </a:lnTo>
                    <a:lnTo>
                      <a:pt x="1568" y="225"/>
                    </a:lnTo>
                    <a:lnTo>
                      <a:pt x="1580" y="221"/>
                    </a:lnTo>
                    <a:lnTo>
                      <a:pt x="1591" y="219"/>
                    </a:lnTo>
                    <a:lnTo>
                      <a:pt x="1599" y="216"/>
                    </a:lnTo>
                    <a:lnTo>
                      <a:pt x="1608" y="213"/>
                    </a:lnTo>
                    <a:lnTo>
                      <a:pt x="1615" y="210"/>
                    </a:lnTo>
                    <a:lnTo>
                      <a:pt x="1622" y="206"/>
                    </a:lnTo>
                    <a:lnTo>
                      <a:pt x="1629" y="204"/>
                    </a:lnTo>
                    <a:lnTo>
                      <a:pt x="1635" y="201"/>
                    </a:lnTo>
                    <a:lnTo>
                      <a:pt x="1640" y="197"/>
                    </a:lnTo>
                    <a:lnTo>
                      <a:pt x="1646" y="194"/>
                    </a:lnTo>
                    <a:lnTo>
                      <a:pt x="1652" y="191"/>
                    </a:lnTo>
                    <a:lnTo>
                      <a:pt x="1658" y="188"/>
                    </a:lnTo>
                    <a:lnTo>
                      <a:pt x="1662" y="184"/>
                    </a:lnTo>
                    <a:lnTo>
                      <a:pt x="1667" y="181"/>
                    </a:lnTo>
                    <a:lnTo>
                      <a:pt x="1673" y="178"/>
                    </a:lnTo>
                    <a:lnTo>
                      <a:pt x="1677" y="174"/>
                    </a:lnTo>
                    <a:lnTo>
                      <a:pt x="1682" y="172"/>
                    </a:lnTo>
                    <a:lnTo>
                      <a:pt x="1685" y="168"/>
                    </a:lnTo>
                    <a:lnTo>
                      <a:pt x="1690" y="165"/>
                    </a:lnTo>
                    <a:lnTo>
                      <a:pt x="1694" y="161"/>
                    </a:lnTo>
                    <a:lnTo>
                      <a:pt x="1699" y="158"/>
                    </a:lnTo>
                    <a:lnTo>
                      <a:pt x="1704" y="154"/>
                    </a:lnTo>
                    <a:lnTo>
                      <a:pt x="1708" y="152"/>
                    </a:lnTo>
                    <a:lnTo>
                      <a:pt x="1713" y="149"/>
                    </a:lnTo>
                    <a:lnTo>
                      <a:pt x="1718" y="145"/>
                    </a:lnTo>
                    <a:lnTo>
                      <a:pt x="1722" y="142"/>
                    </a:lnTo>
                    <a:lnTo>
                      <a:pt x="1727" y="138"/>
                    </a:lnTo>
                    <a:lnTo>
                      <a:pt x="1730" y="135"/>
                    </a:lnTo>
                    <a:lnTo>
                      <a:pt x="1734" y="131"/>
                    </a:lnTo>
                    <a:lnTo>
                      <a:pt x="1737" y="129"/>
                    </a:lnTo>
                    <a:lnTo>
                      <a:pt x="1742" y="126"/>
                    </a:lnTo>
                    <a:lnTo>
                      <a:pt x="1745" y="122"/>
                    </a:lnTo>
                    <a:lnTo>
                      <a:pt x="1749" y="119"/>
                    </a:lnTo>
                    <a:lnTo>
                      <a:pt x="1752" y="115"/>
                    </a:lnTo>
                    <a:lnTo>
                      <a:pt x="1756" y="112"/>
                    </a:lnTo>
                    <a:lnTo>
                      <a:pt x="1759" y="108"/>
                    </a:lnTo>
                    <a:lnTo>
                      <a:pt x="1762" y="105"/>
                    </a:lnTo>
                    <a:lnTo>
                      <a:pt x="1767" y="103"/>
                    </a:lnTo>
                    <a:lnTo>
                      <a:pt x="1771" y="99"/>
                    </a:lnTo>
                    <a:lnTo>
                      <a:pt x="1775" y="96"/>
                    </a:lnTo>
                    <a:lnTo>
                      <a:pt x="1779" y="92"/>
                    </a:lnTo>
                    <a:lnTo>
                      <a:pt x="1783" y="89"/>
                    </a:lnTo>
                    <a:lnTo>
                      <a:pt x="1788" y="85"/>
                    </a:lnTo>
                    <a:lnTo>
                      <a:pt x="1792" y="82"/>
                    </a:lnTo>
                    <a:lnTo>
                      <a:pt x="1798" y="80"/>
                    </a:lnTo>
                    <a:lnTo>
                      <a:pt x="1803" y="76"/>
                    </a:lnTo>
                    <a:lnTo>
                      <a:pt x="1809" y="73"/>
                    </a:lnTo>
                    <a:lnTo>
                      <a:pt x="1813" y="69"/>
                    </a:lnTo>
                    <a:lnTo>
                      <a:pt x="1820" y="66"/>
                    </a:lnTo>
                    <a:lnTo>
                      <a:pt x="1827" y="63"/>
                    </a:lnTo>
                    <a:lnTo>
                      <a:pt x="1835" y="60"/>
                    </a:lnTo>
                    <a:lnTo>
                      <a:pt x="1843" y="57"/>
                    </a:lnTo>
                    <a:lnTo>
                      <a:pt x="1852" y="54"/>
                    </a:lnTo>
                    <a:lnTo>
                      <a:pt x="1863" y="52"/>
                    </a:lnTo>
                    <a:lnTo>
                      <a:pt x="1874" y="48"/>
                    </a:lnTo>
                    <a:lnTo>
                      <a:pt x="1886" y="46"/>
                    </a:lnTo>
                    <a:lnTo>
                      <a:pt x="1896" y="44"/>
                    </a:lnTo>
                    <a:lnTo>
                      <a:pt x="1908" y="40"/>
                    </a:lnTo>
                    <a:lnTo>
                      <a:pt x="1918" y="38"/>
                    </a:lnTo>
                    <a:lnTo>
                      <a:pt x="1933" y="36"/>
                    </a:lnTo>
                    <a:lnTo>
                      <a:pt x="1948" y="33"/>
                    </a:lnTo>
                    <a:lnTo>
                      <a:pt x="1963" y="32"/>
                    </a:lnTo>
                    <a:lnTo>
                      <a:pt x="1978" y="30"/>
                    </a:lnTo>
                    <a:lnTo>
                      <a:pt x="1993" y="28"/>
                    </a:lnTo>
                    <a:lnTo>
                      <a:pt x="2008" y="27"/>
                    </a:lnTo>
                    <a:lnTo>
                      <a:pt x="2023" y="24"/>
                    </a:lnTo>
                    <a:lnTo>
                      <a:pt x="2039" y="22"/>
                    </a:lnTo>
                    <a:lnTo>
                      <a:pt x="2051" y="20"/>
                    </a:lnTo>
                    <a:lnTo>
                      <a:pt x="2061" y="17"/>
                    </a:lnTo>
                    <a:lnTo>
                      <a:pt x="2068" y="14"/>
                    </a:lnTo>
                    <a:lnTo>
                      <a:pt x="2076" y="10"/>
                    </a:lnTo>
                    <a:lnTo>
                      <a:pt x="2085" y="8"/>
                    </a:lnTo>
                    <a:lnTo>
                      <a:pt x="2095" y="5"/>
                    </a:lnTo>
                    <a:lnTo>
                      <a:pt x="2109" y="2"/>
                    </a:lnTo>
                    <a:lnTo>
                      <a:pt x="2124" y="1"/>
                    </a:lnTo>
                    <a:lnTo>
                      <a:pt x="2143" y="0"/>
                    </a:lnTo>
                    <a:lnTo>
                      <a:pt x="2160" y="1"/>
                    </a:lnTo>
                    <a:lnTo>
                      <a:pt x="2175" y="4"/>
                    </a:lnTo>
                    <a:lnTo>
                      <a:pt x="2190" y="5"/>
                    </a:lnTo>
                    <a:lnTo>
                      <a:pt x="2207" y="5"/>
                    </a:lnTo>
                    <a:lnTo>
                      <a:pt x="2226" y="5"/>
                    </a:lnTo>
                    <a:lnTo>
                      <a:pt x="2243" y="5"/>
                    </a:lnTo>
                    <a:lnTo>
                      <a:pt x="2260" y="6"/>
                    </a:lnTo>
                    <a:lnTo>
                      <a:pt x="2278" y="7"/>
                    </a:lnTo>
                    <a:lnTo>
                      <a:pt x="2295" y="8"/>
                    </a:lnTo>
                    <a:lnTo>
                      <a:pt x="2312" y="9"/>
                    </a:lnTo>
                    <a:lnTo>
                      <a:pt x="2329" y="10"/>
                    </a:lnTo>
                    <a:lnTo>
                      <a:pt x="2347" y="12"/>
                    </a:lnTo>
                    <a:lnTo>
                      <a:pt x="2363" y="13"/>
                    </a:lnTo>
                    <a:lnTo>
                      <a:pt x="2380" y="14"/>
                    </a:lnTo>
                    <a:lnTo>
                      <a:pt x="2398" y="15"/>
                    </a:lnTo>
                    <a:lnTo>
                      <a:pt x="2416" y="15"/>
                    </a:lnTo>
                    <a:lnTo>
                      <a:pt x="2434" y="15"/>
                    </a:lnTo>
                    <a:lnTo>
                      <a:pt x="2451" y="14"/>
                    </a:lnTo>
                    <a:lnTo>
                      <a:pt x="2469" y="13"/>
                    </a:lnTo>
                    <a:lnTo>
                      <a:pt x="2484" y="10"/>
                    </a:lnTo>
                    <a:lnTo>
                      <a:pt x="2502" y="10"/>
                    </a:lnTo>
                    <a:lnTo>
                      <a:pt x="2521" y="10"/>
                    </a:lnTo>
                    <a:lnTo>
                      <a:pt x="2538" y="10"/>
                    </a:lnTo>
                    <a:lnTo>
                      <a:pt x="2555" y="9"/>
                    </a:lnTo>
                    <a:lnTo>
                      <a:pt x="2572" y="8"/>
                    </a:lnTo>
                    <a:lnTo>
                      <a:pt x="2590" y="6"/>
                    </a:lnTo>
                    <a:lnTo>
                      <a:pt x="2607" y="6"/>
                    </a:lnTo>
                    <a:lnTo>
                      <a:pt x="2625" y="5"/>
                    </a:lnTo>
                    <a:lnTo>
                      <a:pt x="2644" y="5"/>
                    </a:lnTo>
                    <a:lnTo>
                      <a:pt x="2662" y="5"/>
                    </a:lnTo>
                    <a:lnTo>
                      <a:pt x="2681" y="6"/>
                    </a:lnTo>
                    <a:lnTo>
                      <a:pt x="2699" y="6"/>
                    </a:lnTo>
                    <a:lnTo>
                      <a:pt x="2717" y="7"/>
                    </a:lnTo>
                    <a:lnTo>
                      <a:pt x="2731" y="9"/>
                    </a:lnTo>
                    <a:lnTo>
                      <a:pt x="2743" y="12"/>
                    </a:lnTo>
                    <a:lnTo>
                      <a:pt x="2752" y="15"/>
                    </a:lnTo>
                    <a:lnTo>
                      <a:pt x="2759" y="17"/>
                    </a:lnTo>
                    <a:lnTo>
                      <a:pt x="2765" y="21"/>
                    </a:lnTo>
                    <a:lnTo>
                      <a:pt x="2770" y="24"/>
                    </a:lnTo>
                    <a:lnTo>
                      <a:pt x="2773" y="28"/>
                    </a:lnTo>
                    <a:lnTo>
                      <a:pt x="2776" y="31"/>
                    </a:lnTo>
                    <a:lnTo>
                      <a:pt x="2780" y="35"/>
                    </a:lnTo>
                    <a:lnTo>
                      <a:pt x="2783" y="37"/>
                    </a:lnTo>
                    <a:lnTo>
                      <a:pt x="2787" y="40"/>
                    </a:lnTo>
                    <a:lnTo>
                      <a:pt x="2789" y="44"/>
                    </a:lnTo>
                    <a:lnTo>
                      <a:pt x="2791" y="47"/>
                    </a:lnTo>
                    <a:lnTo>
                      <a:pt x="2795" y="51"/>
                    </a:lnTo>
                    <a:lnTo>
                      <a:pt x="2797" y="54"/>
                    </a:lnTo>
                    <a:lnTo>
                      <a:pt x="2798" y="58"/>
                    </a:lnTo>
                    <a:lnTo>
                      <a:pt x="2801" y="61"/>
                    </a:lnTo>
                    <a:lnTo>
                      <a:pt x="2802" y="65"/>
                    </a:lnTo>
                    <a:lnTo>
                      <a:pt x="2804" y="68"/>
                    </a:lnTo>
                    <a:lnTo>
                      <a:pt x="2805" y="72"/>
                    </a:lnTo>
                    <a:lnTo>
                      <a:pt x="2806" y="74"/>
                    </a:lnTo>
                    <a:lnTo>
                      <a:pt x="2808" y="77"/>
                    </a:lnTo>
                    <a:lnTo>
                      <a:pt x="2810" y="81"/>
                    </a:lnTo>
                    <a:lnTo>
                      <a:pt x="2811" y="84"/>
                    </a:lnTo>
                    <a:lnTo>
                      <a:pt x="2812" y="88"/>
                    </a:lnTo>
                    <a:lnTo>
                      <a:pt x="2813" y="91"/>
                    </a:lnTo>
                    <a:lnTo>
                      <a:pt x="2816" y="95"/>
                    </a:lnTo>
                    <a:lnTo>
                      <a:pt x="2817" y="98"/>
                    </a:lnTo>
                    <a:lnTo>
                      <a:pt x="2819" y="101"/>
                    </a:lnTo>
                    <a:lnTo>
                      <a:pt x="2820" y="105"/>
                    </a:lnTo>
                    <a:lnTo>
                      <a:pt x="2823" y="108"/>
                    </a:lnTo>
                    <a:lnTo>
                      <a:pt x="2824" y="112"/>
                    </a:lnTo>
                    <a:lnTo>
                      <a:pt x="2826" y="115"/>
                    </a:lnTo>
                    <a:lnTo>
                      <a:pt x="2827" y="118"/>
                    </a:lnTo>
                    <a:lnTo>
                      <a:pt x="2829" y="121"/>
                    </a:lnTo>
                    <a:lnTo>
                      <a:pt x="2831" y="125"/>
                    </a:lnTo>
                    <a:lnTo>
                      <a:pt x="2833" y="128"/>
                    </a:lnTo>
                    <a:lnTo>
                      <a:pt x="2835" y="131"/>
                    </a:lnTo>
                    <a:lnTo>
                      <a:pt x="2837" y="135"/>
                    </a:lnTo>
                    <a:lnTo>
                      <a:pt x="2840" y="138"/>
                    </a:lnTo>
                    <a:lnTo>
                      <a:pt x="2842" y="142"/>
                    </a:lnTo>
                    <a:lnTo>
                      <a:pt x="2844" y="145"/>
                    </a:lnTo>
                    <a:lnTo>
                      <a:pt x="2847" y="149"/>
                    </a:lnTo>
                    <a:lnTo>
                      <a:pt x="2849" y="152"/>
                    </a:lnTo>
                    <a:lnTo>
                      <a:pt x="2851" y="156"/>
                    </a:lnTo>
                    <a:lnTo>
                      <a:pt x="2854" y="158"/>
                    </a:lnTo>
                    <a:lnTo>
                      <a:pt x="2856" y="161"/>
                    </a:lnTo>
                    <a:lnTo>
                      <a:pt x="2858" y="165"/>
                    </a:lnTo>
                    <a:lnTo>
                      <a:pt x="2861" y="168"/>
                    </a:lnTo>
                    <a:lnTo>
                      <a:pt x="2862" y="172"/>
                    </a:lnTo>
                    <a:lnTo>
                      <a:pt x="2864" y="175"/>
                    </a:lnTo>
                    <a:lnTo>
                      <a:pt x="2866" y="179"/>
                    </a:lnTo>
                    <a:lnTo>
                      <a:pt x="2867" y="182"/>
                    </a:lnTo>
                    <a:lnTo>
                      <a:pt x="2870" y="186"/>
                    </a:lnTo>
                    <a:lnTo>
                      <a:pt x="2871" y="189"/>
                    </a:lnTo>
                    <a:lnTo>
                      <a:pt x="2873" y="193"/>
                    </a:lnTo>
                    <a:lnTo>
                      <a:pt x="2874" y="196"/>
                    </a:lnTo>
                    <a:lnTo>
                      <a:pt x="2877" y="198"/>
                    </a:lnTo>
                    <a:lnTo>
                      <a:pt x="2878" y="202"/>
                    </a:lnTo>
                    <a:lnTo>
                      <a:pt x="2880" y="205"/>
                    </a:lnTo>
                    <a:lnTo>
                      <a:pt x="2881" y="209"/>
                    </a:lnTo>
                    <a:lnTo>
                      <a:pt x="2884" y="212"/>
                    </a:lnTo>
                    <a:lnTo>
                      <a:pt x="2885" y="216"/>
                    </a:lnTo>
                    <a:lnTo>
                      <a:pt x="2886" y="219"/>
                    </a:lnTo>
                    <a:lnTo>
                      <a:pt x="2888" y="222"/>
                    </a:lnTo>
                    <a:lnTo>
                      <a:pt x="2889" y="226"/>
                    </a:lnTo>
                    <a:lnTo>
                      <a:pt x="2890" y="229"/>
                    </a:lnTo>
                    <a:lnTo>
                      <a:pt x="2893" y="233"/>
                    </a:lnTo>
                    <a:lnTo>
                      <a:pt x="2894" y="236"/>
                    </a:lnTo>
                    <a:lnTo>
                      <a:pt x="2895" y="240"/>
                    </a:lnTo>
                    <a:lnTo>
                      <a:pt x="2897" y="242"/>
                    </a:lnTo>
                    <a:lnTo>
                      <a:pt x="2899" y="246"/>
                    </a:lnTo>
                    <a:lnTo>
                      <a:pt x="2900" y="249"/>
                    </a:lnTo>
                    <a:lnTo>
                      <a:pt x="2901" y="252"/>
                    </a:lnTo>
                    <a:lnTo>
                      <a:pt x="2903" y="256"/>
                    </a:lnTo>
                    <a:lnTo>
                      <a:pt x="2904" y="259"/>
                    </a:lnTo>
                    <a:lnTo>
                      <a:pt x="2905" y="263"/>
                    </a:lnTo>
                    <a:lnTo>
                      <a:pt x="2907" y="266"/>
                    </a:lnTo>
                    <a:lnTo>
                      <a:pt x="2909" y="270"/>
                    </a:lnTo>
                    <a:lnTo>
                      <a:pt x="2910" y="273"/>
                    </a:lnTo>
                    <a:lnTo>
                      <a:pt x="2911" y="277"/>
                    </a:lnTo>
                    <a:lnTo>
                      <a:pt x="2914" y="280"/>
                    </a:lnTo>
                    <a:lnTo>
                      <a:pt x="2915" y="284"/>
                    </a:lnTo>
                    <a:lnTo>
                      <a:pt x="2916" y="287"/>
                    </a:lnTo>
                    <a:lnTo>
                      <a:pt x="2917" y="289"/>
                    </a:lnTo>
                    <a:lnTo>
                      <a:pt x="2918" y="293"/>
                    </a:lnTo>
                    <a:lnTo>
                      <a:pt x="2920" y="296"/>
                    </a:lnTo>
                    <a:lnTo>
                      <a:pt x="2922" y="300"/>
                    </a:lnTo>
                    <a:lnTo>
                      <a:pt x="2923" y="303"/>
                    </a:lnTo>
                    <a:lnTo>
                      <a:pt x="2924" y="307"/>
                    </a:lnTo>
                    <a:lnTo>
                      <a:pt x="2925" y="310"/>
                    </a:lnTo>
                    <a:lnTo>
                      <a:pt x="2926" y="314"/>
                    </a:lnTo>
                    <a:lnTo>
                      <a:pt x="2929" y="317"/>
                    </a:lnTo>
                    <a:lnTo>
                      <a:pt x="2930" y="320"/>
                    </a:lnTo>
                    <a:lnTo>
                      <a:pt x="2931" y="324"/>
                    </a:lnTo>
                    <a:lnTo>
                      <a:pt x="2932" y="327"/>
                    </a:lnTo>
                    <a:lnTo>
                      <a:pt x="2934" y="331"/>
                    </a:lnTo>
                    <a:lnTo>
                      <a:pt x="2935" y="333"/>
                    </a:lnTo>
                    <a:lnTo>
                      <a:pt x="2937" y="337"/>
                    </a:lnTo>
                    <a:lnTo>
                      <a:pt x="2939" y="340"/>
                    </a:lnTo>
                    <a:lnTo>
                      <a:pt x="2940" y="344"/>
                    </a:lnTo>
                    <a:lnTo>
                      <a:pt x="2942" y="347"/>
                    </a:lnTo>
                    <a:lnTo>
                      <a:pt x="2943" y="350"/>
                    </a:lnTo>
                    <a:lnTo>
                      <a:pt x="2945" y="354"/>
                    </a:lnTo>
                    <a:lnTo>
                      <a:pt x="2947" y="357"/>
                    </a:lnTo>
                    <a:lnTo>
                      <a:pt x="2948" y="361"/>
                    </a:lnTo>
                    <a:lnTo>
                      <a:pt x="2949" y="364"/>
                    </a:lnTo>
                    <a:lnTo>
                      <a:pt x="2952" y="368"/>
                    </a:lnTo>
                    <a:lnTo>
                      <a:pt x="2953" y="371"/>
                    </a:lnTo>
                    <a:lnTo>
                      <a:pt x="2955" y="375"/>
                    </a:lnTo>
                    <a:lnTo>
                      <a:pt x="2956" y="378"/>
                    </a:lnTo>
                    <a:lnTo>
                      <a:pt x="2957" y="380"/>
                    </a:lnTo>
                    <a:lnTo>
                      <a:pt x="2960" y="384"/>
                    </a:lnTo>
                    <a:lnTo>
                      <a:pt x="2961" y="387"/>
                    </a:lnTo>
                    <a:lnTo>
                      <a:pt x="2962" y="391"/>
                    </a:lnTo>
                    <a:lnTo>
                      <a:pt x="2964" y="394"/>
                    </a:lnTo>
                    <a:lnTo>
                      <a:pt x="2965" y="398"/>
                    </a:lnTo>
                    <a:lnTo>
                      <a:pt x="2967" y="401"/>
                    </a:lnTo>
                    <a:lnTo>
                      <a:pt x="2968" y="405"/>
                    </a:lnTo>
                    <a:lnTo>
                      <a:pt x="2970" y="408"/>
                    </a:lnTo>
                    <a:lnTo>
                      <a:pt x="2971" y="412"/>
                    </a:lnTo>
                    <a:lnTo>
                      <a:pt x="2972" y="415"/>
                    </a:lnTo>
                    <a:lnTo>
                      <a:pt x="2973" y="418"/>
                    </a:lnTo>
                    <a:lnTo>
                      <a:pt x="2975" y="422"/>
                    </a:lnTo>
                    <a:lnTo>
                      <a:pt x="2976" y="424"/>
                    </a:lnTo>
                    <a:lnTo>
                      <a:pt x="2977" y="428"/>
                    </a:lnTo>
                    <a:lnTo>
                      <a:pt x="2978" y="431"/>
                    </a:lnTo>
                    <a:lnTo>
                      <a:pt x="2980" y="435"/>
                    </a:lnTo>
                    <a:lnTo>
                      <a:pt x="2982" y="438"/>
                    </a:lnTo>
                    <a:lnTo>
                      <a:pt x="2983" y="441"/>
                    </a:lnTo>
                    <a:lnTo>
                      <a:pt x="2984" y="445"/>
                    </a:lnTo>
                    <a:lnTo>
                      <a:pt x="2985" y="448"/>
                    </a:lnTo>
                    <a:lnTo>
                      <a:pt x="2986" y="452"/>
                    </a:lnTo>
                    <a:lnTo>
                      <a:pt x="2987" y="455"/>
                    </a:lnTo>
                    <a:lnTo>
                      <a:pt x="2988" y="459"/>
                    </a:lnTo>
                    <a:lnTo>
                      <a:pt x="2991" y="462"/>
                    </a:lnTo>
                    <a:lnTo>
                      <a:pt x="2992" y="466"/>
                    </a:lnTo>
                    <a:lnTo>
                      <a:pt x="2993" y="469"/>
                    </a:lnTo>
                    <a:lnTo>
                      <a:pt x="2994" y="471"/>
                    </a:lnTo>
                    <a:lnTo>
                      <a:pt x="2995" y="475"/>
                    </a:lnTo>
                    <a:lnTo>
                      <a:pt x="2996" y="478"/>
                    </a:lnTo>
                    <a:lnTo>
                      <a:pt x="2999" y="482"/>
                    </a:lnTo>
                    <a:lnTo>
                      <a:pt x="28" y="482"/>
                    </a:lnTo>
                    <a:close/>
                    <a:moveTo>
                      <a:pt x="4349" y="482"/>
                    </a:moveTo>
                    <a:lnTo>
                      <a:pt x="4351" y="478"/>
                    </a:lnTo>
                    <a:lnTo>
                      <a:pt x="4353" y="475"/>
                    </a:lnTo>
                    <a:lnTo>
                      <a:pt x="4355" y="470"/>
                    </a:lnTo>
                    <a:lnTo>
                      <a:pt x="4356" y="467"/>
                    </a:lnTo>
                    <a:lnTo>
                      <a:pt x="4358" y="463"/>
                    </a:lnTo>
                    <a:lnTo>
                      <a:pt x="4361" y="460"/>
                    </a:lnTo>
                    <a:lnTo>
                      <a:pt x="4363" y="455"/>
                    </a:lnTo>
                    <a:lnTo>
                      <a:pt x="4365" y="452"/>
                    </a:lnTo>
                    <a:lnTo>
                      <a:pt x="4368" y="448"/>
                    </a:lnTo>
                    <a:lnTo>
                      <a:pt x="4371" y="445"/>
                    </a:lnTo>
                    <a:lnTo>
                      <a:pt x="4373" y="440"/>
                    </a:lnTo>
                    <a:lnTo>
                      <a:pt x="4376" y="437"/>
                    </a:lnTo>
                    <a:lnTo>
                      <a:pt x="4379" y="433"/>
                    </a:lnTo>
                    <a:lnTo>
                      <a:pt x="4383" y="430"/>
                    </a:lnTo>
                    <a:lnTo>
                      <a:pt x="4385" y="425"/>
                    </a:lnTo>
                    <a:lnTo>
                      <a:pt x="4388" y="422"/>
                    </a:lnTo>
                    <a:lnTo>
                      <a:pt x="4392" y="418"/>
                    </a:lnTo>
                    <a:lnTo>
                      <a:pt x="4395" y="415"/>
                    </a:lnTo>
                    <a:lnTo>
                      <a:pt x="4399" y="410"/>
                    </a:lnTo>
                    <a:lnTo>
                      <a:pt x="4402" y="407"/>
                    </a:lnTo>
                    <a:lnTo>
                      <a:pt x="4406" y="403"/>
                    </a:lnTo>
                    <a:lnTo>
                      <a:pt x="4410" y="400"/>
                    </a:lnTo>
                    <a:lnTo>
                      <a:pt x="4414" y="395"/>
                    </a:lnTo>
                    <a:lnTo>
                      <a:pt x="4418" y="392"/>
                    </a:lnTo>
                    <a:lnTo>
                      <a:pt x="4422" y="388"/>
                    </a:lnTo>
                    <a:lnTo>
                      <a:pt x="4426" y="385"/>
                    </a:lnTo>
                    <a:lnTo>
                      <a:pt x="4431" y="380"/>
                    </a:lnTo>
                    <a:lnTo>
                      <a:pt x="4436" y="377"/>
                    </a:lnTo>
                    <a:lnTo>
                      <a:pt x="4440" y="373"/>
                    </a:lnTo>
                    <a:lnTo>
                      <a:pt x="4445" y="370"/>
                    </a:lnTo>
                    <a:lnTo>
                      <a:pt x="4449" y="367"/>
                    </a:lnTo>
                    <a:lnTo>
                      <a:pt x="4454" y="362"/>
                    </a:lnTo>
                    <a:lnTo>
                      <a:pt x="4459" y="358"/>
                    </a:lnTo>
                    <a:lnTo>
                      <a:pt x="4463" y="355"/>
                    </a:lnTo>
                    <a:lnTo>
                      <a:pt x="4468" y="352"/>
                    </a:lnTo>
                    <a:lnTo>
                      <a:pt x="4472" y="348"/>
                    </a:lnTo>
                    <a:lnTo>
                      <a:pt x="4478" y="344"/>
                    </a:lnTo>
                    <a:lnTo>
                      <a:pt x="4483" y="340"/>
                    </a:lnTo>
                    <a:lnTo>
                      <a:pt x="4487" y="337"/>
                    </a:lnTo>
                    <a:lnTo>
                      <a:pt x="4493" y="333"/>
                    </a:lnTo>
                    <a:lnTo>
                      <a:pt x="4498" y="330"/>
                    </a:lnTo>
                    <a:lnTo>
                      <a:pt x="4502" y="326"/>
                    </a:lnTo>
                    <a:lnTo>
                      <a:pt x="4508" y="322"/>
                    </a:lnTo>
                    <a:lnTo>
                      <a:pt x="4513" y="318"/>
                    </a:lnTo>
                    <a:lnTo>
                      <a:pt x="4517" y="315"/>
                    </a:lnTo>
                    <a:lnTo>
                      <a:pt x="4523" y="311"/>
                    </a:lnTo>
                    <a:lnTo>
                      <a:pt x="4528" y="308"/>
                    </a:lnTo>
                    <a:lnTo>
                      <a:pt x="4534" y="303"/>
                    </a:lnTo>
                    <a:lnTo>
                      <a:pt x="4538" y="300"/>
                    </a:lnTo>
                    <a:lnTo>
                      <a:pt x="4544" y="296"/>
                    </a:lnTo>
                    <a:lnTo>
                      <a:pt x="4550" y="293"/>
                    </a:lnTo>
                    <a:lnTo>
                      <a:pt x="4555" y="289"/>
                    </a:lnTo>
                    <a:lnTo>
                      <a:pt x="4561" y="286"/>
                    </a:lnTo>
                    <a:lnTo>
                      <a:pt x="4567" y="281"/>
                    </a:lnTo>
                    <a:lnTo>
                      <a:pt x="4574" y="278"/>
                    </a:lnTo>
                    <a:lnTo>
                      <a:pt x="4580" y="274"/>
                    </a:lnTo>
                    <a:lnTo>
                      <a:pt x="4587" y="271"/>
                    </a:lnTo>
                    <a:lnTo>
                      <a:pt x="4593" y="267"/>
                    </a:lnTo>
                    <a:lnTo>
                      <a:pt x="4599" y="264"/>
                    </a:lnTo>
                    <a:lnTo>
                      <a:pt x="4606" y="261"/>
                    </a:lnTo>
                    <a:lnTo>
                      <a:pt x="4613" y="257"/>
                    </a:lnTo>
                    <a:lnTo>
                      <a:pt x="4620" y="252"/>
                    </a:lnTo>
                    <a:lnTo>
                      <a:pt x="4627" y="249"/>
                    </a:lnTo>
                    <a:lnTo>
                      <a:pt x="4634" y="246"/>
                    </a:lnTo>
                    <a:lnTo>
                      <a:pt x="4643" y="242"/>
                    </a:lnTo>
                    <a:lnTo>
                      <a:pt x="4652" y="239"/>
                    </a:lnTo>
                    <a:lnTo>
                      <a:pt x="4663" y="236"/>
                    </a:lnTo>
                    <a:lnTo>
                      <a:pt x="4673" y="233"/>
                    </a:lnTo>
                    <a:lnTo>
                      <a:pt x="4683" y="229"/>
                    </a:lnTo>
                    <a:lnTo>
                      <a:pt x="4693" y="226"/>
                    </a:lnTo>
                    <a:lnTo>
                      <a:pt x="4705" y="222"/>
                    </a:lnTo>
                    <a:lnTo>
                      <a:pt x="4718" y="220"/>
                    </a:lnTo>
                    <a:lnTo>
                      <a:pt x="4732" y="217"/>
                    </a:lnTo>
                    <a:lnTo>
                      <a:pt x="4744" y="214"/>
                    </a:lnTo>
                    <a:lnTo>
                      <a:pt x="4759" y="211"/>
                    </a:lnTo>
                    <a:lnTo>
                      <a:pt x="4776" y="209"/>
                    </a:lnTo>
                    <a:lnTo>
                      <a:pt x="4790" y="206"/>
                    </a:lnTo>
                    <a:lnTo>
                      <a:pt x="4808" y="204"/>
                    </a:lnTo>
                    <a:lnTo>
                      <a:pt x="4826" y="203"/>
                    </a:lnTo>
                    <a:lnTo>
                      <a:pt x="4845" y="201"/>
                    </a:lnTo>
                    <a:lnTo>
                      <a:pt x="4863" y="199"/>
                    </a:lnTo>
                    <a:lnTo>
                      <a:pt x="4884" y="199"/>
                    </a:lnTo>
                    <a:lnTo>
                      <a:pt x="4903" y="201"/>
                    </a:lnTo>
                    <a:lnTo>
                      <a:pt x="4918" y="203"/>
                    </a:lnTo>
                    <a:lnTo>
                      <a:pt x="4929" y="206"/>
                    </a:lnTo>
                    <a:lnTo>
                      <a:pt x="4938" y="210"/>
                    </a:lnTo>
                    <a:lnTo>
                      <a:pt x="4946" y="213"/>
                    </a:lnTo>
                    <a:lnTo>
                      <a:pt x="4954" y="217"/>
                    </a:lnTo>
                    <a:lnTo>
                      <a:pt x="4960" y="220"/>
                    </a:lnTo>
                    <a:lnTo>
                      <a:pt x="4967" y="224"/>
                    </a:lnTo>
                    <a:lnTo>
                      <a:pt x="4973" y="228"/>
                    </a:lnTo>
                    <a:lnTo>
                      <a:pt x="4978" y="232"/>
                    </a:lnTo>
                    <a:lnTo>
                      <a:pt x="4983" y="235"/>
                    </a:lnTo>
                    <a:lnTo>
                      <a:pt x="4989" y="239"/>
                    </a:lnTo>
                    <a:lnTo>
                      <a:pt x="4993" y="242"/>
                    </a:lnTo>
                    <a:lnTo>
                      <a:pt x="4998" y="246"/>
                    </a:lnTo>
                    <a:lnTo>
                      <a:pt x="5001" y="250"/>
                    </a:lnTo>
                    <a:lnTo>
                      <a:pt x="5006" y="254"/>
                    </a:lnTo>
                    <a:lnTo>
                      <a:pt x="5011" y="257"/>
                    </a:lnTo>
                    <a:lnTo>
                      <a:pt x="5014" y="261"/>
                    </a:lnTo>
                    <a:lnTo>
                      <a:pt x="5017" y="265"/>
                    </a:lnTo>
                    <a:lnTo>
                      <a:pt x="5022" y="269"/>
                    </a:lnTo>
                    <a:lnTo>
                      <a:pt x="5026" y="272"/>
                    </a:lnTo>
                    <a:lnTo>
                      <a:pt x="5029" y="276"/>
                    </a:lnTo>
                    <a:lnTo>
                      <a:pt x="5032" y="280"/>
                    </a:lnTo>
                    <a:lnTo>
                      <a:pt x="5037" y="284"/>
                    </a:lnTo>
                    <a:lnTo>
                      <a:pt x="5041" y="287"/>
                    </a:lnTo>
                    <a:lnTo>
                      <a:pt x="5044" y="290"/>
                    </a:lnTo>
                    <a:lnTo>
                      <a:pt x="5047" y="294"/>
                    </a:lnTo>
                    <a:lnTo>
                      <a:pt x="5051" y="299"/>
                    </a:lnTo>
                    <a:lnTo>
                      <a:pt x="5054" y="302"/>
                    </a:lnTo>
                    <a:lnTo>
                      <a:pt x="5058" y="305"/>
                    </a:lnTo>
                    <a:lnTo>
                      <a:pt x="5061" y="309"/>
                    </a:lnTo>
                    <a:lnTo>
                      <a:pt x="5065" y="314"/>
                    </a:lnTo>
                    <a:lnTo>
                      <a:pt x="5068" y="317"/>
                    </a:lnTo>
                    <a:lnTo>
                      <a:pt x="5072" y="320"/>
                    </a:lnTo>
                    <a:lnTo>
                      <a:pt x="5075" y="324"/>
                    </a:lnTo>
                    <a:lnTo>
                      <a:pt x="5079" y="329"/>
                    </a:lnTo>
                    <a:lnTo>
                      <a:pt x="5082" y="332"/>
                    </a:lnTo>
                    <a:lnTo>
                      <a:pt x="5085" y="335"/>
                    </a:lnTo>
                    <a:lnTo>
                      <a:pt x="5089" y="339"/>
                    </a:lnTo>
                    <a:lnTo>
                      <a:pt x="5091" y="344"/>
                    </a:lnTo>
                    <a:lnTo>
                      <a:pt x="5095" y="347"/>
                    </a:lnTo>
                    <a:lnTo>
                      <a:pt x="5098" y="350"/>
                    </a:lnTo>
                    <a:lnTo>
                      <a:pt x="5100" y="354"/>
                    </a:lnTo>
                    <a:lnTo>
                      <a:pt x="5104" y="358"/>
                    </a:lnTo>
                    <a:lnTo>
                      <a:pt x="5107" y="362"/>
                    </a:lnTo>
                    <a:lnTo>
                      <a:pt x="5111" y="365"/>
                    </a:lnTo>
                    <a:lnTo>
                      <a:pt x="5114" y="369"/>
                    </a:lnTo>
                    <a:lnTo>
                      <a:pt x="5118" y="373"/>
                    </a:lnTo>
                    <a:lnTo>
                      <a:pt x="5121" y="377"/>
                    </a:lnTo>
                    <a:lnTo>
                      <a:pt x="5125" y="380"/>
                    </a:lnTo>
                    <a:lnTo>
                      <a:pt x="5128" y="384"/>
                    </a:lnTo>
                    <a:lnTo>
                      <a:pt x="5132" y="388"/>
                    </a:lnTo>
                    <a:lnTo>
                      <a:pt x="5136" y="392"/>
                    </a:lnTo>
                    <a:lnTo>
                      <a:pt x="5140" y="395"/>
                    </a:lnTo>
                    <a:lnTo>
                      <a:pt x="5143" y="399"/>
                    </a:lnTo>
                    <a:lnTo>
                      <a:pt x="5147" y="403"/>
                    </a:lnTo>
                    <a:lnTo>
                      <a:pt x="5149" y="407"/>
                    </a:lnTo>
                    <a:lnTo>
                      <a:pt x="5152" y="410"/>
                    </a:lnTo>
                    <a:lnTo>
                      <a:pt x="5153" y="414"/>
                    </a:lnTo>
                    <a:lnTo>
                      <a:pt x="5153" y="418"/>
                    </a:lnTo>
                    <a:lnTo>
                      <a:pt x="5155" y="422"/>
                    </a:lnTo>
                    <a:lnTo>
                      <a:pt x="5155" y="425"/>
                    </a:lnTo>
                    <a:lnTo>
                      <a:pt x="5156" y="429"/>
                    </a:lnTo>
                    <a:lnTo>
                      <a:pt x="5158" y="433"/>
                    </a:lnTo>
                    <a:lnTo>
                      <a:pt x="5159" y="437"/>
                    </a:lnTo>
                    <a:lnTo>
                      <a:pt x="5163" y="440"/>
                    </a:lnTo>
                    <a:lnTo>
                      <a:pt x="5166" y="444"/>
                    </a:lnTo>
                    <a:lnTo>
                      <a:pt x="5168" y="448"/>
                    </a:lnTo>
                    <a:lnTo>
                      <a:pt x="5168" y="452"/>
                    </a:lnTo>
                    <a:lnTo>
                      <a:pt x="5170" y="455"/>
                    </a:lnTo>
                    <a:lnTo>
                      <a:pt x="5171" y="460"/>
                    </a:lnTo>
                    <a:lnTo>
                      <a:pt x="5171" y="463"/>
                    </a:lnTo>
                    <a:lnTo>
                      <a:pt x="5173" y="467"/>
                    </a:lnTo>
                    <a:lnTo>
                      <a:pt x="5176" y="470"/>
                    </a:lnTo>
                    <a:lnTo>
                      <a:pt x="5178" y="475"/>
                    </a:lnTo>
                    <a:lnTo>
                      <a:pt x="5180" y="478"/>
                    </a:lnTo>
                    <a:lnTo>
                      <a:pt x="5182" y="482"/>
                    </a:lnTo>
                    <a:lnTo>
                      <a:pt x="4349" y="482"/>
                    </a:lnTo>
                    <a:close/>
                    <a:moveTo>
                      <a:pt x="70" y="482"/>
                    </a:moveTo>
                    <a:lnTo>
                      <a:pt x="70" y="478"/>
                    </a:lnTo>
                    <a:lnTo>
                      <a:pt x="69" y="475"/>
                    </a:lnTo>
                    <a:lnTo>
                      <a:pt x="69" y="473"/>
                    </a:lnTo>
                    <a:lnTo>
                      <a:pt x="68" y="469"/>
                    </a:lnTo>
                    <a:lnTo>
                      <a:pt x="66" y="466"/>
                    </a:lnTo>
                    <a:lnTo>
                      <a:pt x="66" y="462"/>
                    </a:lnTo>
                    <a:lnTo>
                      <a:pt x="65" y="459"/>
                    </a:lnTo>
                    <a:lnTo>
                      <a:pt x="64" y="455"/>
                    </a:lnTo>
                    <a:lnTo>
                      <a:pt x="64" y="452"/>
                    </a:lnTo>
                    <a:lnTo>
                      <a:pt x="63" y="448"/>
                    </a:lnTo>
                    <a:lnTo>
                      <a:pt x="62" y="445"/>
                    </a:lnTo>
                    <a:lnTo>
                      <a:pt x="62" y="441"/>
                    </a:lnTo>
                    <a:lnTo>
                      <a:pt x="61" y="438"/>
                    </a:lnTo>
                    <a:lnTo>
                      <a:pt x="60" y="435"/>
                    </a:lnTo>
                    <a:lnTo>
                      <a:pt x="60" y="432"/>
                    </a:lnTo>
                    <a:lnTo>
                      <a:pt x="58" y="429"/>
                    </a:lnTo>
                    <a:lnTo>
                      <a:pt x="57" y="425"/>
                    </a:lnTo>
                    <a:lnTo>
                      <a:pt x="57" y="422"/>
                    </a:lnTo>
                    <a:lnTo>
                      <a:pt x="56" y="418"/>
                    </a:lnTo>
                    <a:lnTo>
                      <a:pt x="55" y="415"/>
                    </a:lnTo>
                    <a:lnTo>
                      <a:pt x="55" y="412"/>
                    </a:lnTo>
                    <a:lnTo>
                      <a:pt x="54" y="408"/>
                    </a:lnTo>
                    <a:lnTo>
                      <a:pt x="53" y="405"/>
                    </a:lnTo>
                    <a:lnTo>
                      <a:pt x="53" y="401"/>
                    </a:lnTo>
                    <a:lnTo>
                      <a:pt x="51" y="398"/>
                    </a:lnTo>
                    <a:lnTo>
                      <a:pt x="51" y="395"/>
                    </a:lnTo>
                    <a:lnTo>
                      <a:pt x="50" y="392"/>
                    </a:lnTo>
                    <a:lnTo>
                      <a:pt x="50" y="388"/>
                    </a:lnTo>
                    <a:lnTo>
                      <a:pt x="49" y="385"/>
                    </a:lnTo>
                    <a:lnTo>
                      <a:pt x="48" y="382"/>
                    </a:lnTo>
                    <a:lnTo>
                      <a:pt x="48" y="378"/>
                    </a:lnTo>
                    <a:lnTo>
                      <a:pt x="47" y="375"/>
                    </a:lnTo>
                    <a:lnTo>
                      <a:pt x="47" y="371"/>
                    </a:lnTo>
                    <a:lnTo>
                      <a:pt x="46" y="368"/>
                    </a:lnTo>
                    <a:lnTo>
                      <a:pt x="46" y="364"/>
                    </a:lnTo>
                    <a:lnTo>
                      <a:pt x="46" y="361"/>
                    </a:lnTo>
                    <a:lnTo>
                      <a:pt x="45" y="357"/>
                    </a:lnTo>
                    <a:lnTo>
                      <a:pt x="45" y="355"/>
                    </a:lnTo>
                    <a:lnTo>
                      <a:pt x="45" y="352"/>
                    </a:lnTo>
                    <a:lnTo>
                      <a:pt x="43" y="348"/>
                    </a:lnTo>
                    <a:lnTo>
                      <a:pt x="43" y="345"/>
                    </a:lnTo>
                    <a:lnTo>
                      <a:pt x="43" y="341"/>
                    </a:lnTo>
                    <a:lnTo>
                      <a:pt x="43" y="338"/>
                    </a:lnTo>
                    <a:lnTo>
                      <a:pt x="43" y="334"/>
                    </a:lnTo>
                    <a:lnTo>
                      <a:pt x="45" y="331"/>
                    </a:lnTo>
                    <a:lnTo>
                      <a:pt x="45" y="327"/>
                    </a:lnTo>
                    <a:lnTo>
                      <a:pt x="46" y="324"/>
                    </a:lnTo>
                    <a:lnTo>
                      <a:pt x="47" y="320"/>
                    </a:lnTo>
                    <a:lnTo>
                      <a:pt x="47" y="318"/>
                    </a:lnTo>
                    <a:lnTo>
                      <a:pt x="47" y="315"/>
                    </a:lnTo>
                    <a:lnTo>
                      <a:pt x="48" y="311"/>
                    </a:lnTo>
                    <a:lnTo>
                      <a:pt x="48" y="308"/>
                    </a:lnTo>
                    <a:lnTo>
                      <a:pt x="49" y="304"/>
                    </a:lnTo>
                    <a:lnTo>
                      <a:pt x="50" y="301"/>
                    </a:lnTo>
                    <a:lnTo>
                      <a:pt x="51" y="297"/>
                    </a:lnTo>
                    <a:lnTo>
                      <a:pt x="53" y="294"/>
                    </a:lnTo>
                    <a:lnTo>
                      <a:pt x="54" y="290"/>
                    </a:lnTo>
                    <a:lnTo>
                      <a:pt x="55" y="287"/>
                    </a:lnTo>
                    <a:lnTo>
                      <a:pt x="56" y="284"/>
                    </a:lnTo>
                    <a:lnTo>
                      <a:pt x="58" y="281"/>
                    </a:lnTo>
                    <a:lnTo>
                      <a:pt x="60" y="278"/>
                    </a:lnTo>
                    <a:lnTo>
                      <a:pt x="62" y="274"/>
                    </a:lnTo>
                    <a:lnTo>
                      <a:pt x="63" y="271"/>
                    </a:lnTo>
                    <a:lnTo>
                      <a:pt x="64" y="267"/>
                    </a:lnTo>
                    <a:lnTo>
                      <a:pt x="66" y="264"/>
                    </a:lnTo>
                    <a:lnTo>
                      <a:pt x="68" y="261"/>
                    </a:lnTo>
                    <a:lnTo>
                      <a:pt x="70" y="257"/>
                    </a:lnTo>
                    <a:lnTo>
                      <a:pt x="71" y="254"/>
                    </a:lnTo>
                    <a:lnTo>
                      <a:pt x="73" y="250"/>
                    </a:lnTo>
                    <a:lnTo>
                      <a:pt x="76" y="248"/>
                    </a:lnTo>
                    <a:lnTo>
                      <a:pt x="78" y="244"/>
                    </a:lnTo>
                    <a:lnTo>
                      <a:pt x="80" y="241"/>
                    </a:lnTo>
                    <a:lnTo>
                      <a:pt x="83" y="237"/>
                    </a:lnTo>
                    <a:lnTo>
                      <a:pt x="85" y="234"/>
                    </a:lnTo>
                    <a:lnTo>
                      <a:pt x="87" y="231"/>
                    </a:lnTo>
                    <a:lnTo>
                      <a:pt x="91" y="227"/>
                    </a:lnTo>
                    <a:lnTo>
                      <a:pt x="94" y="224"/>
                    </a:lnTo>
                    <a:lnTo>
                      <a:pt x="98" y="221"/>
                    </a:lnTo>
                    <a:lnTo>
                      <a:pt x="101" y="218"/>
                    </a:lnTo>
                    <a:lnTo>
                      <a:pt x="104" y="214"/>
                    </a:lnTo>
                    <a:lnTo>
                      <a:pt x="108" y="211"/>
                    </a:lnTo>
                    <a:lnTo>
                      <a:pt x="111" y="208"/>
                    </a:lnTo>
                    <a:lnTo>
                      <a:pt x="116" y="204"/>
                    </a:lnTo>
                    <a:lnTo>
                      <a:pt x="119" y="201"/>
                    </a:lnTo>
                    <a:lnTo>
                      <a:pt x="123" y="198"/>
                    </a:lnTo>
                    <a:lnTo>
                      <a:pt x="126" y="195"/>
                    </a:lnTo>
                    <a:lnTo>
                      <a:pt x="131" y="191"/>
                    </a:lnTo>
                    <a:lnTo>
                      <a:pt x="136" y="188"/>
                    </a:lnTo>
                    <a:lnTo>
                      <a:pt x="140" y="184"/>
                    </a:lnTo>
                    <a:lnTo>
                      <a:pt x="145" y="181"/>
                    </a:lnTo>
                    <a:lnTo>
                      <a:pt x="149" y="179"/>
                    </a:lnTo>
                    <a:lnTo>
                      <a:pt x="154" y="175"/>
                    </a:lnTo>
                    <a:lnTo>
                      <a:pt x="159" y="172"/>
                    </a:lnTo>
                    <a:lnTo>
                      <a:pt x="163" y="168"/>
                    </a:lnTo>
                    <a:lnTo>
                      <a:pt x="168" y="165"/>
                    </a:lnTo>
                    <a:lnTo>
                      <a:pt x="174" y="161"/>
                    </a:lnTo>
                    <a:lnTo>
                      <a:pt x="178" y="159"/>
                    </a:lnTo>
                    <a:lnTo>
                      <a:pt x="184" y="156"/>
                    </a:lnTo>
                    <a:lnTo>
                      <a:pt x="190" y="152"/>
                    </a:lnTo>
                    <a:lnTo>
                      <a:pt x="195" y="149"/>
                    </a:lnTo>
                    <a:lnTo>
                      <a:pt x="201" y="146"/>
                    </a:lnTo>
                    <a:lnTo>
                      <a:pt x="207" y="143"/>
                    </a:lnTo>
                    <a:lnTo>
                      <a:pt x="214" y="140"/>
                    </a:lnTo>
                    <a:lnTo>
                      <a:pt x="221" y="136"/>
                    </a:lnTo>
                    <a:lnTo>
                      <a:pt x="228" y="134"/>
                    </a:lnTo>
                    <a:lnTo>
                      <a:pt x="236" y="130"/>
                    </a:lnTo>
                    <a:lnTo>
                      <a:pt x="243" y="127"/>
                    </a:lnTo>
                    <a:lnTo>
                      <a:pt x="251" y="125"/>
                    </a:lnTo>
                    <a:lnTo>
                      <a:pt x="259" y="121"/>
                    </a:lnTo>
                    <a:lnTo>
                      <a:pt x="267" y="119"/>
                    </a:lnTo>
                    <a:lnTo>
                      <a:pt x="274" y="115"/>
                    </a:lnTo>
                    <a:lnTo>
                      <a:pt x="282" y="112"/>
                    </a:lnTo>
                    <a:lnTo>
                      <a:pt x="290" y="110"/>
                    </a:lnTo>
                    <a:lnTo>
                      <a:pt x="298" y="106"/>
                    </a:lnTo>
                    <a:lnTo>
                      <a:pt x="305" y="103"/>
                    </a:lnTo>
                    <a:lnTo>
                      <a:pt x="314" y="100"/>
                    </a:lnTo>
                    <a:lnTo>
                      <a:pt x="323" y="97"/>
                    </a:lnTo>
                    <a:lnTo>
                      <a:pt x="334" y="95"/>
                    </a:lnTo>
                    <a:lnTo>
                      <a:pt x="344" y="91"/>
                    </a:lnTo>
                    <a:lnTo>
                      <a:pt x="354" y="89"/>
                    </a:lnTo>
                    <a:lnTo>
                      <a:pt x="365" y="86"/>
                    </a:lnTo>
                    <a:lnTo>
                      <a:pt x="375" y="83"/>
                    </a:lnTo>
                    <a:lnTo>
                      <a:pt x="383" y="81"/>
                    </a:lnTo>
                    <a:lnTo>
                      <a:pt x="392" y="77"/>
                    </a:lnTo>
                    <a:lnTo>
                      <a:pt x="401" y="75"/>
                    </a:lnTo>
                    <a:lnTo>
                      <a:pt x="409" y="72"/>
                    </a:lnTo>
                    <a:lnTo>
                      <a:pt x="417" y="68"/>
                    </a:lnTo>
                    <a:lnTo>
                      <a:pt x="425" y="66"/>
                    </a:lnTo>
                    <a:lnTo>
                      <a:pt x="434" y="62"/>
                    </a:lnTo>
                    <a:lnTo>
                      <a:pt x="444" y="60"/>
                    </a:lnTo>
                    <a:lnTo>
                      <a:pt x="456" y="58"/>
                    </a:lnTo>
                    <a:lnTo>
                      <a:pt x="467" y="54"/>
                    </a:lnTo>
                    <a:lnTo>
                      <a:pt x="481" y="52"/>
                    </a:lnTo>
                    <a:lnTo>
                      <a:pt x="495" y="50"/>
                    </a:lnTo>
                    <a:lnTo>
                      <a:pt x="510" y="48"/>
                    </a:lnTo>
                    <a:lnTo>
                      <a:pt x="526" y="46"/>
                    </a:lnTo>
                    <a:lnTo>
                      <a:pt x="541" y="45"/>
                    </a:lnTo>
                    <a:lnTo>
                      <a:pt x="556" y="43"/>
                    </a:lnTo>
                    <a:lnTo>
                      <a:pt x="570" y="40"/>
                    </a:lnTo>
                    <a:lnTo>
                      <a:pt x="584" y="38"/>
                    </a:lnTo>
                    <a:lnTo>
                      <a:pt x="598" y="36"/>
                    </a:lnTo>
                    <a:lnTo>
                      <a:pt x="613" y="35"/>
                    </a:lnTo>
                    <a:lnTo>
                      <a:pt x="628" y="32"/>
                    </a:lnTo>
                    <a:lnTo>
                      <a:pt x="645" y="31"/>
                    </a:lnTo>
                    <a:lnTo>
                      <a:pt x="662" y="31"/>
                    </a:lnTo>
                    <a:lnTo>
                      <a:pt x="681" y="31"/>
                    </a:lnTo>
                    <a:lnTo>
                      <a:pt x="698" y="32"/>
                    </a:lnTo>
                    <a:lnTo>
                      <a:pt x="713" y="33"/>
                    </a:lnTo>
                    <a:lnTo>
                      <a:pt x="727" y="36"/>
                    </a:lnTo>
                    <a:lnTo>
                      <a:pt x="739" y="38"/>
                    </a:lnTo>
                    <a:lnTo>
                      <a:pt x="753" y="40"/>
                    </a:lnTo>
                    <a:lnTo>
                      <a:pt x="767" y="43"/>
                    </a:lnTo>
                    <a:lnTo>
                      <a:pt x="781" y="45"/>
                    </a:lnTo>
                    <a:lnTo>
                      <a:pt x="793" y="47"/>
                    </a:lnTo>
                    <a:lnTo>
                      <a:pt x="804" y="50"/>
                    </a:lnTo>
                    <a:lnTo>
                      <a:pt x="813" y="53"/>
                    </a:lnTo>
                    <a:lnTo>
                      <a:pt x="821" y="55"/>
                    </a:lnTo>
                    <a:lnTo>
                      <a:pt x="830" y="59"/>
                    </a:lnTo>
                    <a:lnTo>
                      <a:pt x="838" y="62"/>
                    </a:lnTo>
                    <a:lnTo>
                      <a:pt x="846" y="65"/>
                    </a:lnTo>
                    <a:lnTo>
                      <a:pt x="856" y="68"/>
                    </a:lnTo>
                    <a:lnTo>
                      <a:pt x="865" y="70"/>
                    </a:lnTo>
                    <a:lnTo>
                      <a:pt x="875" y="74"/>
                    </a:lnTo>
                    <a:lnTo>
                      <a:pt x="886" y="76"/>
                    </a:lnTo>
                    <a:lnTo>
                      <a:pt x="897" y="78"/>
                    </a:lnTo>
                    <a:lnTo>
                      <a:pt x="908" y="82"/>
                    </a:lnTo>
                    <a:lnTo>
                      <a:pt x="918" y="84"/>
                    </a:lnTo>
                    <a:lnTo>
                      <a:pt x="927" y="88"/>
                    </a:lnTo>
                    <a:lnTo>
                      <a:pt x="937" y="90"/>
                    </a:lnTo>
                    <a:lnTo>
                      <a:pt x="946" y="93"/>
                    </a:lnTo>
                    <a:lnTo>
                      <a:pt x="956" y="96"/>
                    </a:lnTo>
                    <a:lnTo>
                      <a:pt x="965" y="99"/>
                    </a:lnTo>
                    <a:lnTo>
                      <a:pt x="974" y="101"/>
                    </a:lnTo>
                    <a:lnTo>
                      <a:pt x="985" y="105"/>
                    </a:lnTo>
                    <a:lnTo>
                      <a:pt x="995" y="107"/>
                    </a:lnTo>
                    <a:lnTo>
                      <a:pt x="1007" y="110"/>
                    </a:lnTo>
                    <a:lnTo>
                      <a:pt x="1018" y="112"/>
                    </a:lnTo>
                    <a:lnTo>
                      <a:pt x="1031" y="115"/>
                    </a:lnTo>
                    <a:lnTo>
                      <a:pt x="1043" y="118"/>
                    </a:lnTo>
                    <a:lnTo>
                      <a:pt x="1057" y="119"/>
                    </a:lnTo>
                    <a:lnTo>
                      <a:pt x="1073" y="121"/>
                    </a:lnTo>
                    <a:lnTo>
                      <a:pt x="1092" y="120"/>
                    </a:lnTo>
                    <a:lnTo>
                      <a:pt x="1110" y="120"/>
                    </a:lnTo>
                    <a:lnTo>
                      <a:pt x="1126" y="119"/>
                    </a:lnTo>
                    <a:lnTo>
                      <a:pt x="1140" y="116"/>
                    </a:lnTo>
                    <a:lnTo>
                      <a:pt x="1156" y="114"/>
                    </a:lnTo>
                    <a:lnTo>
                      <a:pt x="1174" y="114"/>
                    </a:lnTo>
                    <a:lnTo>
                      <a:pt x="1192" y="114"/>
                    </a:lnTo>
                    <a:lnTo>
                      <a:pt x="1209" y="115"/>
                    </a:lnTo>
                    <a:lnTo>
                      <a:pt x="1223" y="118"/>
                    </a:lnTo>
                    <a:lnTo>
                      <a:pt x="1236" y="120"/>
                    </a:lnTo>
                    <a:lnTo>
                      <a:pt x="1246" y="122"/>
                    </a:lnTo>
                    <a:lnTo>
                      <a:pt x="1257" y="126"/>
                    </a:lnTo>
                    <a:lnTo>
                      <a:pt x="1265" y="128"/>
                    </a:lnTo>
                    <a:lnTo>
                      <a:pt x="1272" y="131"/>
                    </a:lnTo>
                    <a:lnTo>
                      <a:pt x="1279" y="134"/>
                    </a:lnTo>
                    <a:lnTo>
                      <a:pt x="1284" y="137"/>
                    </a:lnTo>
                    <a:lnTo>
                      <a:pt x="1289" y="141"/>
                    </a:lnTo>
                    <a:lnTo>
                      <a:pt x="1295" y="144"/>
                    </a:lnTo>
                    <a:lnTo>
                      <a:pt x="1299" y="148"/>
                    </a:lnTo>
                    <a:lnTo>
                      <a:pt x="1304" y="150"/>
                    </a:lnTo>
                    <a:lnTo>
                      <a:pt x="1310" y="153"/>
                    </a:lnTo>
                    <a:lnTo>
                      <a:pt x="1314" y="157"/>
                    </a:lnTo>
                    <a:lnTo>
                      <a:pt x="1318" y="160"/>
                    </a:lnTo>
                    <a:lnTo>
                      <a:pt x="1321" y="164"/>
                    </a:lnTo>
                    <a:lnTo>
                      <a:pt x="1325" y="167"/>
                    </a:lnTo>
                    <a:lnTo>
                      <a:pt x="1329" y="169"/>
                    </a:lnTo>
                    <a:lnTo>
                      <a:pt x="1333" y="173"/>
                    </a:lnTo>
                    <a:lnTo>
                      <a:pt x="1336" y="176"/>
                    </a:lnTo>
                    <a:lnTo>
                      <a:pt x="1340" y="180"/>
                    </a:lnTo>
                    <a:lnTo>
                      <a:pt x="1342" y="183"/>
                    </a:lnTo>
                    <a:lnTo>
                      <a:pt x="1345" y="187"/>
                    </a:lnTo>
                    <a:lnTo>
                      <a:pt x="1349" y="190"/>
                    </a:lnTo>
                    <a:lnTo>
                      <a:pt x="1351" y="194"/>
                    </a:lnTo>
                    <a:lnTo>
                      <a:pt x="1355" y="196"/>
                    </a:lnTo>
                    <a:lnTo>
                      <a:pt x="1357" y="199"/>
                    </a:lnTo>
                    <a:lnTo>
                      <a:pt x="1359" y="203"/>
                    </a:lnTo>
                    <a:lnTo>
                      <a:pt x="1362" y="206"/>
                    </a:lnTo>
                    <a:lnTo>
                      <a:pt x="1364" y="210"/>
                    </a:lnTo>
                    <a:lnTo>
                      <a:pt x="1367" y="213"/>
                    </a:lnTo>
                    <a:lnTo>
                      <a:pt x="1368" y="217"/>
                    </a:lnTo>
                    <a:lnTo>
                      <a:pt x="1371" y="220"/>
                    </a:lnTo>
                    <a:lnTo>
                      <a:pt x="1373" y="224"/>
                    </a:lnTo>
                    <a:lnTo>
                      <a:pt x="1375" y="226"/>
                    </a:lnTo>
                    <a:lnTo>
                      <a:pt x="1378" y="229"/>
                    </a:lnTo>
                    <a:lnTo>
                      <a:pt x="1380" y="233"/>
                    </a:lnTo>
                    <a:lnTo>
                      <a:pt x="1382" y="236"/>
                    </a:lnTo>
                    <a:lnTo>
                      <a:pt x="1385" y="240"/>
                    </a:lnTo>
                    <a:lnTo>
                      <a:pt x="1387" y="243"/>
                    </a:lnTo>
                    <a:lnTo>
                      <a:pt x="1389" y="247"/>
                    </a:lnTo>
                    <a:lnTo>
                      <a:pt x="1391" y="250"/>
                    </a:lnTo>
                    <a:lnTo>
                      <a:pt x="1394" y="254"/>
                    </a:lnTo>
                    <a:lnTo>
                      <a:pt x="1396" y="256"/>
                    </a:lnTo>
                    <a:lnTo>
                      <a:pt x="1398" y="259"/>
                    </a:lnTo>
                    <a:lnTo>
                      <a:pt x="1401" y="263"/>
                    </a:lnTo>
                    <a:lnTo>
                      <a:pt x="1403" y="266"/>
                    </a:lnTo>
                    <a:lnTo>
                      <a:pt x="1405" y="270"/>
                    </a:lnTo>
                    <a:lnTo>
                      <a:pt x="1408" y="273"/>
                    </a:lnTo>
                    <a:lnTo>
                      <a:pt x="1410" y="277"/>
                    </a:lnTo>
                    <a:lnTo>
                      <a:pt x="1412" y="280"/>
                    </a:lnTo>
                    <a:lnTo>
                      <a:pt x="1415" y="284"/>
                    </a:lnTo>
                    <a:lnTo>
                      <a:pt x="1417" y="286"/>
                    </a:lnTo>
                    <a:lnTo>
                      <a:pt x="1419" y="289"/>
                    </a:lnTo>
                    <a:lnTo>
                      <a:pt x="1421" y="293"/>
                    </a:lnTo>
                    <a:lnTo>
                      <a:pt x="1425" y="296"/>
                    </a:lnTo>
                    <a:lnTo>
                      <a:pt x="1427" y="300"/>
                    </a:lnTo>
                    <a:lnTo>
                      <a:pt x="1431" y="303"/>
                    </a:lnTo>
                    <a:lnTo>
                      <a:pt x="1435" y="307"/>
                    </a:lnTo>
                    <a:lnTo>
                      <a:pt x="1440" y="310"/>
                    </a:lnTo>
                    <a:lnTo>
                      <a:pt x="1444" y="312"/>
                    </a:lnTo>
                    <a:lnTo>
                      <a:pt x="1449" y="316"/>
                    </a:lnTo>
                    <a:lnTo>
                      <a:pt x="1455" y="319"/>
                    </a:lnTo>
                    <a:lnTo>
                      <a:pt x="1462" y="323"/>
                    </a:lnTo>
                    <a:lnTo>
                      <a:pt x="1469" y="325"/>
                    </a:lnTo>
                    <a:lnTo>
                      <a:pt x="1486" y="326"/>
                    </a:lnTo>
                    <a:lnTo>
                      <a:pt x="1495" y="329"/>
                    </a:lnTo>
                    <a:lnTo>
                      <a:pt x="1503" y="331"/>
                    </a:lnTo>
                    <a:lnTo>
                      <a:pt x="1507" y="327"/>
                    </a:lnTo>
                    <a:lnTo>
                      <a:pt x="1510" y="325"/>
                    </a:lnTo>
                    <a:lnTo>
                      <a:pt x="1514" y="322"/>
                    </a:lnTo>
                    <a:lnTo>
                      <a:pt x="1517" y="318"/>
                    </a:lnTo>
                    <a:lnTo>
                      <a:pt x="1525" y="316"/>
                    </a:lnTo>
                    <a:lnTo>
                      <a:pt x="1542" y="317"/>
                    </a:lnTo>
                    <a:lnTo>
                      <a:pt x="1559" y="317"/>
                    </a:lnTo>
                    <a:lnTo>
                      <a:pt x="1572" y="315"/>
                    </a:lnTo>
                    <a:lnTo>
                      <a:pt x="1587" y="312"/>
                    </a:lnTo>
                    <a:lnTo>
                      <a:pt x="1601" y="311"/>
                    </a:lnTo>
                    <a:lnTo>
                      <a:pt x="1612" y="308"/>
                    </a:lnTo>
                    <a:lnTo>
                      <a:pt x="1621" y="305"/>
                    </a:lnTo>
                    <a:lnTo>
                      <a:pt x="1629" y="302"/>
                    </a:lnTo>
                    <a:lnTo>
                      <a:pt x="1639" y="300"/>
                    </a:lnTo>
                    <a:lnTo>
                      <a:pt x="1654" y="299"/>
                    </a:lnTo>
                    <a:lnTo>
                      <a:pt x="1662" y="296"/>
                    </a:lnTo>
                    <a:lnTo>
                      <a:pt x="1666" y="293"/>
                    </a:lnTo>
                    <a:lnTo>
                      <a:pt x="1668" y="290"/>
                    </a:lnTo>
                    <a:lnTo>
                      <a:pt x="1671" y="287"/>
                    </a:lnTo>
                    <a:lnTo>
                      <a:pt x="1675" y="284"/>
                    </a:lnTo>
                    <a:lnTo>
                      <a:pt x="1680" y="280"/>
                    </a:lnTo>
                    <a:lnTo>
                      <a:pt x="1686" y="277"/>
                    </a:lnTo>
                    <a:lnTo>
                      <a:pt x="1692" y="274"/>
                    </a:lnTo>
                    <a:lnTo>
                      <a:pt x="1696" y="271"/>
                    </a:lnTo>
                    <a:lnTo>
                      <a:pt x="1698" y="267"/>
                    </a:lnTo>
                    <a:lnTo>
                      <a:pt x="1704" y="264"/>
                    </a:lnTo>
                    <a:lnTo>
                      <a:pt x="1708" y="261"/>
                    </a:lnTo>
                    <a:lnTo>
                      <a:pt x="1714" y="257"/>
                    </a:lnTo>
                    <a:lnTo>
                      <a:pt x="1720" y="255"/>
                    </a:lnTo>
                    <a:lnTo>
                      <a:pt x="1724" y="251"/>
                    </a:lnTo>
                    <a:lnTo>
                      <a:pt x="1730" y="248"/>
                    </a:lnTo>
                    <a:lnTo>
                      <a:pt x="1734" y="244"/>
                    </a:lnTo>
                    <a:lnTo>
                      <a:pt x="1738" y="241"/>
                    </a:lnTo>
                    <a:lnTo>
                      <a:pt x="1743" y="239"/>
                    </a:lnTo>
                    <a:lnTo>
                      <a:pt x="1747" y="235"/>
                    </a:lnTo>
                    <a:lnTo>
                      <a:pt x="1752" y="232"/>
                    </a:lnTo>
                    <a:lnTo>
                      <a:pt x="1756" y="228"/>
                    </a:lnTo>
                    <a:lnTo>
                      <a:pt x="1760" y="225"/>
                    </a:lnTo>
                    <a:lnTo>
                      <a:pt x="1765" y="221"/>
                    </a:lnTo>
                    <a:lnTo>
                      <a:pt x="1768" y="219"/>
                    </a:lnTo>
                    <a:lnTo>
                      <a:pt x="1773" y="216"/>
                    </a:lnTo>
                    <a:lnTo>
                      <a:pt x="1776" y="212"/>
                    </a:lnTo>
                    <a:lnTo>
                      <a:pt x="1781" y="209"/>
                    </a:lnTo>
                    <a:lnTo>
                      <a:pt x="1784" y="205"/>
                    </a:lnTo>
                    <a:lnTo>
                      <a:pt x="1789" y="202"/>
                    </a:lnTo>
                    <a:lnTo>
                      <a:pt x="1794" y="198"/>
                    </a:lnTo>
                    <a:lnTo>
                      <a:pt x="1797" y="196"/>
                    </a:lnTo>
                    <a:lnTo>
                      <a:pt x="1802" y="193"/>
                    </a:lnTo>
                    <a:lnTo>
                      <a:pt x="1806" y="189"/>
                    </a:lnTo>
                    <a:lnTo>
                      <a:pt x="1811" y="186"/>
                    </a:lnTo>
                    <a:lnTo>
                      <a:pt x="1815" y="182"/>
                    </a:lnTo>
                    <a:lnTo>
                      <a:pt x="1820" y="180"/>
                    </a:lnTo>
                    <a:lnTo>
                      <a:pt x="1825" y="176"/>
                    </a:lnTo>
                    <a:lnTo>
                      <a:pt x="1829" y="173"/>
                    </a:lnTo>
                    <a:lnTo>
                      <a:pt x="1834" y="169"/>
                    </a:lnTo>
                    <a:lnTo>
                      <a:pt x="1840" y="166"/>
                    </a:lnTo>
                    <a:lnTo>
                      <a:pt x="1845" y="164"/>
                    </a:lnTo>
                    <a:lnTo>
                      <a:pt x="1852" y="160"/>
                    </a:lnTo>
                    <a:lnTo>
                      <a:pt x="1857" y="157"/>
                    </a:lnTo>
                    <a:lnTo>
                      <a:pt x="1863" y="153"/>
                    </a:lnTo>
                    <a:lnTo>
                      <a:pt x="1867" y="150"/>
                    </a:lnTo>
                    <a:lnTo>
                      <a:pt x="1873" y="148"/>
                    </a:lnTo>
                    <a:lnTo>
                      <a:pt x="1879" y="144"/>
                    </a:lnTo>
                    <a:lnTo>
                      <a:pt x="1885" y="141"/>
                    </a:lnTo>
                    <a:lnTo>
                      <a:pt x="1890" y="137"/>
                    </a:lnTo>
                    <a:lnTo>
                      <a:pt x="1897" y="135"/>
                    </a:lnTo>
                    <a:lnTo>
                      <a:pt x="1904" y="131"/>
                    </a:lnTo>
                    <a:lnTo>
                      <a:pt x="1911" y="128"/>
                    </a:lnTo>
                    <a:lnTo>
                      <a:pt x="1919" y="126"/>
                    </a:lnTo>
                    <a:lnTo>
                      <a:pt x="1926" y="122"/>
                    </a:lnTo>
                    <a:lnTo>
                      <a:pt x="1933" y="119"/>
                    </a:lnTo>
                    <a:lnTo>
                      <a:pt x="1940" y="116"/>
                    </a:lnTo>
                    <a:lnTo>
                      <a:pt x="1947" y="113"/>
                    </a:lnTo>
                    <a:lnTo>
                      <a:pt x="1955" y="110"/>
                    </a:lnTo>
                    <a:lnTo>
                      <a:pt x="1962" y="107"/>
                    </a:lnTo>
                    <a:lnTo>
                      <a:pt x="1969" y="104"/>
                    </a:lnTo>
                    <a:lnTo>
                      <a:pt x="1976" y="100"/>
                    </a:lnTo>
                    <a:lnTo>
                      <a:pt x="1983" y="97"/>
                    </a:lnTo>
                    <a:lnTo>
                      <a:pt x="1989" y="95"/>
                    </a:lnTo>
                    <a:lnTo>
                      <a:pt x="1996" y="91"/>
                    </a:lnTo>
                    <a:lnTo>
                      <a:pt x="2003" y="88"/>
                    </a:lnTo>
                    <a:lnTo>
                      <a:pt x="2010" y="85"/>
                    </a:lnTo>
                    <a:lnTo>
                      <a:pt x="2017" y="82"/>
                    </a:lnTo>
                    <a:lnTo>
                      <a:pt x="2024" y="78"/>
                    </a:lnTo>
                    <a:lnTo>
                      <a:pt x="2031" y="76"/>
                    </a:lnTo>
                    <a:lnTo>
                      <a:pt x="2038" y="73"/>
                    </a:lnTo>
                    <a:lnTo>
                      <a:pt x="2045" y="69"/>
                    </a:lnTo>
                    <a:lnTo>
                      <a:pt x="2052" y="67"/>
                    </a:lnTo>
                    <a:lnTo>
                      <a:pt x="2060" y="63"/>
                    </a:lnTo>
                    <a:lnTo>
                      <a:pt x="2067" y="60"/>
                    </a:lnTo>
                    <a:lnTo>
                      <a:pt x="2074" y="58"/>
                    </a:lnTo>
                    <a:lnTo>
                      <a:pt x="2082" y="54"/>
                    </a:lnTo>
                    <a:lnTo>
                      <a:pt x="2090" y="51"/>
                    </a:lnTo>
                    <a:lnTo>
                      <a:pt x="2098" y="48"/>
                    </a:lnTo>
                    <a:lnTo>
                      <a:pt x="2107" y="45"/>
                    </a:lnTo>
                    <a:lnTo>
                      <a:pt x="2119" y="43"/>
                    </a:lnTo>
                    <a:lnTo>
                      <a:pt x="2131" y="40"/>
                    </a:lnTo>
                    <a:lnTo>
                      <a:pt x="2147" y="39"/>
                    </a:lnTo>
                    <a:lnTo>
                      <a:pt x="2166" y="39"/>
                    </a:lnTo>
                    <a:lnTo>
                      <a:pt x="2183" y="39"/>
                    </a:lnTo>
                    <a:lnTo>
                      <a:pt x="2200" y="42"/>
                    </a:lnTo>
                    <a:lnTo>
                      <a:pt x="2216" y="43"/>
                    </a:lnTo>
                    <a:lnTo>
                      <a:pt x="2230" y="45"/>
                    </a:lnTo>
                    <a:lnTo>
                      <a:pt x="2243" y="47"/>
                    </a:lnTo>
                    <a:lnTo>
                      <a:pt x="2254" y="50"/>
                    </a:lnTo>
                    <a:lnTo>
                      <a:pt x="2265" y="53"/>
                    </a:lnTo>
                    <a:lnTo>
                      <a:pt x="2275" y="55"/>
                    </a:lnTo>
                    <a:lnTo>
                      <a:pt x="2284" y="58"/>
                    </a:lnTo>
                    <a:lnTo>
                      <a:pt x="2295" y="61"/>
                    </a:lnTo>
                    <a:lnTo>
                      <a:pt x="2304" y="63"/>
                    </a:lnTo>
                    <a:lnTo>
                      <a:pt x="2314" y="67"/>
                    </a:lnTo>
                    <a:lnTo>
                      <a:pt x="2325" y="69"/>
                    </a:lnTo>
                    <a:lnTo>
                      <a:pt x="2335" y="73"/>
                    </a:lnTo>
                    <a:lnTo>
                      <a:pt x="2348" y="75"/>
                    </a:lnTo>
                    <a:lnTo>
                      <a:pt x="2359" y="77"/>
                    </a:lnTo>
                    <a:lnTo>
                      <a:pt x="2372" y="80"/>
                    </a:lnTo>
                    <a:lnTo>
                      <a:pt x="2385" y="82"/>
                    </a:lnTo>
                    <a:lnTo>
                      <a:pt x="2400" y="84"/>
                    </a:lnTo>
                    <a:lnTo>
                      <a:pt x="2415" y="85"/>
                    </a:lnTo>
                    <a:lnTo>
                      <a:pt x="2431" y="88"/>
                    </a:lnTo>
                    <a:lnTo>
                      <a:pt x="2447" y="89"/>
                    </a:lnTo>
                    <a:lnTo>
                      <a:pt x="2465" y="90"/>
                    </a:lnTo>
                    <a:lnTo>
                      <a:pt x="2484" y="90"/>
                    </a:lnTo>
                    <a:lnTo>
                      <a:pt x="2501" y="89"/>
                    </a:lnTo>
                    <a:lnTo>
                      <a:pt x="2518" y="89"/>
                    </a:lnTo>
                    <a:lnTo>
                      <a:pt x="2536" y="88"/>
                    </a:lnTo>
                    <a:lnTo>
                      <a:pt x="2553" y="86"/>
                    </a:lnTo>
                    <a:lnTo>
                      <a:pt x="2571" y="85"/>
                    </a:lnTo>
                    <a:lnTo>
                      <a:pt x="2587" y="84"/>
                    </a:lnTo>
                    <a:lnTo>
                      <a:pt x="2605" y="83"/>
                    </a:lnTo>
                    <a:lnTo>
                      <a:pt x="2622" y="82"/>
                    </a:lnTo>
                    <a:lnTo>
                      <a:pt x="2639" y="81"/>
                    </a:lnTo>
                    <a:lnTo>
                      <a:pt x="2657" y="81"/>
                    </a:lnTo>
                    <a:lnTo>
                      <a:pt x="2675" y="80"/>
                    </a:lnTo>
                    <a:lnTo>
                      <a:pt x="2692" y="81"/>
                    </a:lnTo>
                    <a:lnTo>
                      <a:pt x="2705" y="83"/>
                    </a:lnTo>
                    <a:lnTo>
                      <a:pt x="2715" y="86"/>
                    </a:lnTo>
                    <a:lnTo>
                      <a:pt x="2723" y="89"/>
                    </a:lnTo>
                    <a:lnTo>
                      <a:pt x="2730" y="92"/>
                    </a:lnTo>
                    <a:lnTo>
                      <a:pt x="2738" y="96"/>
                    </a:lnTo>
                    <a:lnTo>
                      <a:pt x="2745" y="98"/>
                    </a:lnTo>
                    <a:lnTo>
                      <a:pt x="2751" y="101"/>
                    </a:lnTo>
                    <a:lnTo>
                      <a:pt x="2756" y="105"/>
                    </a:lnTo>
                    <a:lnTo>
                      <a:pt x="2759" y="108"/>
                    </a:lnTo>
                    <a:lnTo>
                      <a:pt x="2764" y="112"/>
                    </a:lnTo>
                    <a:lnTo>
                      <a:pt x="2768" y="114"/>
                    </a:lnTo>
                    <a:lnTo>
                      <a:pt x="2772" y="118"/>
                    </a:lnTo>
                    <a:lnTo>
                      <a:pt x="2775" y="121"/>
                    </a:lnTo>
                    <a:lnTo>
                      <a:pt x="2778" y="125"/>
                    </a:lnTo>
                    <a:lnTo>
                      <a:pt x="2782" y="128"/>
                    </a:lnTo>
                    <a:lnTo>
                      <a:pt x="2786" y="131"/>
                    </a:lnTo>
                    <a:lnTo>
                      <a:pt x="2788" y="135"/>
                    </a:lnTo>
                    <a:lnTo>
                      <a:pt x="2791" y="137"/>
                    </a:lnTo>
                    <a:lnTo>
                      <a:pt x="2794" y="141"/>
                    </a:lnTo>
                    <a:lnTo>
                      <a:pt x="2797" y="144"/>
                    </a:lnTo>
                    <a:lnTo>
                      <a:pt x="2801" y="148"/>
                    </a:lnTo>
                    <a:lnTo>
                      <a:pt x="2804" y="151"/>
                    </a:lnTo>
                    <a:lnTo>
                      <a:pt x="2806" y="154"/>
                    </a:lnTo>
                    <a:lnTo>
                      <a:pt x="2809" y="158"/>
                    </a:lnTo>
                    <a:lnTo>
                      <a:pt x="2812" y="161"/>
                    </a:lnTo>
                    <a:lnTo>
                      <a:pt x="2814" y="164"/>
                    </a:lnTo>
                    <a:lnTo>
                      <a:pt x="2817" y="167"/>
                    </a:lnTo>
                    <a:lnTo>
                      <a:pt x="2820" y="171"/>
                    </a:lnTo>
                    <a:lnTo>
                      <a:pt x="2823" y="174"/>
                    </a:lnTo>
                    <a:lnTo>
                      <a:pt x="2825" y="178"/>
                    </a:lnTo>
                    <a:lnTo>
                      <a:pt x="2827" y="181"/>
                    </a:lnTo>
                    <a:lnTo>
                      <a:pt x="2828" y="184"/>
                    </a:lnTo>
                    <a:lnTo>
                      <a:pt x="2831" y="188"/>
                    </a:lnTo>
                    <a:lnTo>
                      <a:pt x="2833" y="191"/>
                    </a:lnTo>
                    <a:lnTo>
                      <a:pt x="2835" y="194"/>
                    </a:lnTo>
                    <a:lnTo>
                      <a:pt x="2837" y="197"/>
                    </a:lnTo>
                    <a:lnTo>
                      <a:pt x="2839" y="201"/>
                    </a:lnTo>
                    <a:lnTo>
                      <a:pt x="2841" y="204"/>
                    </a:lnTo>
                    <a:lnTo>
                      <a:pt x="2842" y="208"/>
                    </a:lnTo>
                    <a:lnTo>
                      <a:pt x="2844" y="211"/>
                    </a:lnTo>
                    <a:lnTo>
                      <a:pt x="2847" y="214"/>
                    </a:lnTo>
                    <a:lnTo>
                      <a:pt x="2848" y="218"/>
                    </a:lnTo>
                    <a:lnTo>
                      <a:pt x="2849" y="221"/>
                    </a:lnTo>
                    <a:lnTo>
                      <a:pt x="2851" y="225"/>
                    </a:lnTo>
                    <a:lnTo>
                      <a:pt x="2852" y="227"/>
                    </a:lnTo>
                    <a:lnTo>
                      <a:pt x="2854" y="231"/>
                    </a:lnTo>
                    <a:lnTo>
                      <a:pt x="2856" y="234"/>
                    </a:lnTo>
                    <a:lnTo>
                      <a:pt x="2857" y="237"/>
                    </a:lnTo>
                    <a:lnTo>
                      <a:pt x="2858" y="241"/>
                    </a:lnTo>
                    <a:lnTo>
                      <a:pt x="2859" y="244"/>
                    </a:lnTo>
                    <a:lnTo>
                      <a:pt x="2862" y="248"/>
                    </a:lnTo>
                    <a:lnTo>
                      <a:pt x="2863" y="251"/>
                    </a:lnTo>
                    <a:lnTo>
                      <a:pt x="2864" y="255"/>
                    </a:lnTo>
                    <a:lnTo>
                      <a:pt x="2865" y="258"/>
                    </a:lnTo>
                    <a:lnTo>
                      <a:pt x="2866" y="262"/>
                    </a:lnTo>
                    <a:lnTo>
                      <a:pt x="2869" y="264"/>
                    </a:lnTo>
                    <a:lnTo>
                      <a:pt x="2870" y="267"/>
                    </a:lnTo>
                    <a:lnTo>
                      <a:pt x="2871" y="271"/>
                    </a:lnTo>
                    <a:lnTo>
                      <a:pt x="2872" y="274"/>
                    </a:lnTo>
                    <a:lnTo>
                      <a:pt x="2873" y="278"/>
                    </a:lnTo>
                    <a:lnTo>
                      <a:pt x="2874" y="281"/>
                    </a:lnTo>
                    <a:lnTo>
                      <a:pt x="2876" y="285"/>
                    </a:lnTo>
                    <a:lnTo>
                      <a:pt x="2878" y="288"/>
                    </a:lnTo>
                    <a:lnTo>
                      <a:pt x="2879" y="292"/>
                    </a:lnTo>
                    <a:lnTo>
                      <a:pt x="2880" y="295"/>
                    </a:lnTo>
                    <a:lnTo>
                      <a:pt x="2881" y="297"/>
                    </a:lnTo>
                    <a:lnTo>
                      <a:pt x="2882" y="301"/>
                    </a:lnTo>
                    <a:lnTo>
                      <a:pt x="2884" y="304"/>
                    </a:lnTo>
                    <a:lnTo>
                      <a:pt x="2885" y="308"/>
                    </a:lnTo>
                    <a:lnTo>
                      <a:pt x="2886" y="311"/>
                    </a:lnTo>
                    <a:lnTo>
                      <a:pt x="2887" y="315"/>
                    </a:lnTo>
                    <a:lnTo>
                      <a:pt x="2888" y="318"/>
                    </a:lnTo>
                    <a:lnTo>
                      <a:pt x="2889" y="322"/>
                    </a:lnTo>
                    <a:lnTo>
                      <a:pt x="2890" y="325"/>
                    </a:lnTo>
                    <a:lnTo>
                      <a:pt x="2893" y="329"/>
                    </a:lnTo>
                    <a:lnTo>
                      <a:pt x="2894" y="332"/>
                    </a:lnTo>
                    <a:lnTo>
                      <a:pt x="2895" y="334"/>
                    </a:lnTo>
                    <a:lnTo>
                      <a:pt x="2896" y="338"/>
                    </a:lnTo>
                    <a:lnTo>
                      <a:pt x="2899" y="341"/>
                    </a:lnTo>
                    <a:lnTo>
                      <a:pt x="2900" y="345"/>
                    </a:lnTo>
                    <a:lnTo>
                      <a:pt x="2901" y="348"/>
                    </a:lnTo>
                    <a:lnTo>
                      <a:pt x="2903" y="352"/>
                    </a:lnTo>
                    <a:lnTo>
                      <a:pt x="2904" y="355"/>
                    </a:lnTo>
                    <a:lnTo>
                      <a:pt x="2907" y="358"/>
                    </a:lnTo>
                    <a:lnTo>
                      <a:pt x="2908" y="362"/>
                    </a:lnTo>
                    <a:lnTo>
                      <a:pt x="2909" y="365"/>
                    </a:lnTo>
                    <a:lnTo>
                      <a:pt x="2911" y="368"/>
                    </a:lnTo>
                    <a:lnTo>
                      <a:pt x="2912" y="371"/>
                    </a:lnTo>
                    <a:lnTo>
                      <a:pt x="2915" y="375"/>
                    </a:lnTo>
                    <a:lnTo>
                      <a:pt x="2916" y="378"/>
                    </a:lnTo>
                    <a:lnTo>
                      <a:pt x="2918" y="382"/>
                    </a:lnTo>
                    <a:lnTo>
                      <a:pt x="2919" y="385"/>
                    </a:lnTo>
                    <a:lnTo>
                      <a:pt x="2920" y="388"/>
                    </a:lnTo>
                    <a:lnTo>
                      <a:pt x="2923" y="392"/>
                    </a:lnTo>
                    <a:lnTo>
                      <a:pt x="2924" y="395"/>
                    </a:lnTo>
                    <a:lnTo>
                      <a:pt x="2925" y="399"/>
                    </a:lnTo>
                    <a:lnTo>
                      <a:pt x="2927" y="402"/>
                    </a:lnTo>
                    <a:lnTo>
                      <a:pt x="2929" y="405"/>
                    </a:lnTo>
                    <a:lnTo>
                      <a:pt x="2931" y="408"/>
                    </a:lnTo>
                    <a:lnTo>
                      <a:pt x="2932" y="412"/>
                    </a:lnTo>
                    <a:lnTo>
                      <a:pt x="2933" y="415"/>
                    </a:lnTo>
                    <a:lnTo>
                      <a:pt x="2934" y="418"/>
                    </a:lnTo>
                    <a:lnTo>
                      <a:pt x="2937" y="422"/>
                    </a:lnTo>
                    <a:lnTo>
                      <a:pt x="2938" y="425"/>
                    </a:lnTo>
                    <a:lnTo>
                      <a:pt x="2939" y="429"/>
                    </a:lnTo>
                    <a:lnTo>
                      <a:pt x="2940" y="432"/>
                    </a:lnTo>
                    <a:lnTo>
                      <a:pt x="2942" y="436"/>
                    </a:lnTo>
                    <a:lnTo>
                      <a:pt x="2943" y="438"/>
                    </a:lnTo>
                    <a:lnTo>
                      <a:pt x="2945" y="441"/>
                    </a:lnTo>
                    <a:lnTo>
                      <a:pt x="2946" y="445"/>
                    </a:lnTo>
                    <a:lnTo>
                      <a:pt x="2948" y="448"/>
                    </a:lnTo>
                    <a:lnTo>
                      <a:pt x="2949" y="452"/>
                    </a:lnTo>
                    <a:lnTo>
                      <a:pt x="2950" y="455"/>
                    </a:lnTo>
                    <a:lnTo>
                      <a:pt x="2952" y="459"/>
                    </a:lnTo>
                    <a:lnTo>
                      <a:pt x="2953" y="462"/>
                    </a:lnTo>
                    <a:lnTo>
                      <a:pt x="2954" y="466"/>
                    </a:lnTo>
                    <a:lnTo>
                      <a:pt x="2956" y="469"/>
                    </a:lnTo>
                    <a:lnTo>
                      <a:pt x="2957" y="473"/>
                    </a:lnTo>
                    <a:lnTo>
                      <a:pt x="2958" y="475"/>
                    </a:lnTo>
                    <a:lnTo>
                      <a:pt x="2960" y="478"/>
                    </a:lnTo>
                    <a:lnTo>
                      <a:pt x="2961" y="482"/>
                    </a:lnTo>
                    <a:lnTo>
                      <a:pt x="70" y="482"/>
                    </a:lnTo>
                    <a:close/>
                  </a:path>
                </a:pathLst>
              </a:custGeom>
              <a:solidFill>
                <a:srgbClr val="9C9C9C"/>
              </a:solidFill>
              <a:ln w="9525">
                <a:noFill/>
                <a:round/>
                <a:headEnd/>
                <a:tailEnd/>
              </a:ln>
            </p:spPr>
            <p:txBody>
              <a:bodyPr/>
              <a:lstStyle/>
              <a:p>
                <a:endParaRPr lang="ru-RU"/>
              </a:p>
            </p:txBody>
          </p:sp>
          <p:sp>
            <p:nvSpPr>
              <p:cNvPr id="22803" name="Freeform 21"/>
              <p:cNvSpPr>
                <a:spLocks noEditPoints="1"/>
              </p:cNvSpPr>
              <p:nvPr/>
            </p:nvSpPr>
            <p:spPr bwMode="auto">
              <a:xfrm>
                <a:off x="1125" y="1599"/>
                <a:ext cx="2570" cy="225"/>
              </a:xfrm>
              <a:custGeom>
                <a:avLst/>
                <a:gdLst>
                  <a:gd name="T0" fmla="*/ 35 w 5139"/>
                  <a:gd name="T1" fmla="*/ 2 h 451"/>
                  <a:gd name="T2" fmla="*/ 35 w 5139"/>
                  <a:gd name="T3" fmla="*/ 2 h 451"/>
                  <a:gd name="T4" fmla="*/ 36 w 5139"/>
                  <a:gd name="T5" fmla="*/ 1 h 451"/>
                  <a:gd name="T6" fmla="*/ 38 w 5139"/>
                  <a:gd name="T7" fmla="*/ 1 h 451"/>
                  <a:gd name="T8" fmla="*/ 39 w 5139"/>
                  <a:gd name="T9" fmla="*/ 1 h 451"/>
                  <a:gd name="T10" fmla="*/ 40 w 5139"/>
                  <a:gd name="T11" fmla="*/ 2 h 451"/>
                  <a:gd name="T12" fmla="*/ 40 w 5139"/>
                  <a:gd name="T13" fmla="*/ 3 h 451"/>
                  <a:gd name="T14" fmla="*/ 1 w 5139"/>
                  <a:gd name="T15" fmla="*/ 3 h 451"/>
                  <a:gd name="T16" fmla="*/ 1 w 5139"/>
                  <a:gd name="T17" fmla="*/ 2 h 451"/>
                  <a:gd name="T18" fmla="*/ 1 w 5139"/>
                  <a:gd name="T19" fmla="*/ 2 h 451"/>
                  <a:gd name="T20" fmla="*/ 1 w 5139"/>
                  <a:gd name="T21" fmla="*/ 1 h 451"/>
                  <a:gd name="T22" fmla="*/ 1 w 5139"/>
                  <a:gd name="T23" fmla="*/ 1 h 451"/>
                  <a:gd name="T24" fmla="*/ 2 w 5139"/>
                  <a:gd name="T25" fmla="*/ 0 h 451"/>
                  <a:gd name="T26" fmla="*/ 4 w 5139"/>
                  <a:gd name="T27" fmla="*/ 0 h 451"/>
                  <a:gd name="T28" fmla="*/ 6 w 5139"/>
                  <a:gd name="T29" fmla="*/ 0 h 451"/>
                  <a:gd name="T30" fmla="*/ 8 w 5139"/>
                  <a:gd name="T31" fmla="*/ 0 h 451"/>
                  <a:gd name="T32" fmla="*/ 10 w 5139"/>
                  <a:gd name="T33" fmla="*/ 0 h 451"/>
                  <a:gd name="T34" fmla="*/ 11 w 5139"/>
                  <a:gd name="T35" fmla="*/ 1 h 451"/>
                  <a:gd name="T36" fmla="*/ 11 w 5139"/>
                  <a:gd name="T37" fmla="*/ 1 h 451"/>
                  <a:gd name="T38" fmla="*/ 12 w 5139"/>
                  <a:gd name="T39" fmla="*/ 2 h 451"/>
                  <a:gd name="T40" fmla="*/ 13 w 5139"/>
                  <a:gd name="T41" fmla="*/ 1 h 451"/>
                  <a:gd name="T42" fmla="*/ 14 w 5139"/>
                  <a:gd name="T43" fmla="*/ 1 h 451"/>
                  <a:gd name="T44" fmla="*/ 15 w 5139"/>
                  <a:gd name="T45" fmla="*/ 0 h 451"/>
                  <a:gd name="T46" fmla="*/ 16 w 5139"/>
                  <a:gd name="T47" fmla="*/ 0 h 451"/>
                  <a:gd name="T48" fmla="*/ 18 w 5139"/>
                  <a:gd name="T49" fmla="*/ 0 h 451"/>
                  <a:gd name="T50" fmla="*/ 20 w 5139"/>
                  <a:gd name="T51" fmla="*/ 0 h 451"/>
                  <a:gd name="T52" fmla="*/ 22 w 5139"/>
                  <a:gd name="T53" fmla="*/ 0 h 451"/>
                  <a:gd name="T54" fmla="*/ 22 w 5139"/>
                  <a:gd name="T55" fmla="*/ 1 h 451"/>
                  <a:gd name="T56" fmla="*/ 23 w 5139"/>
                  <a:gd name="T57" fmla="*/ 1 h 451"/>
                  <a:gd name="T58" fmla="*/ 23 w 5139"/>
                  <a:gd name="T59" fmla="*/ 2 h 451"/>
                  <a:gd name="T60" fmla="*/ 23 w 5139"/>
                  <a:gd name="T61" fmla="*/ 2 h 451"/>
                  <a:gd name="T62" fmla="*/ 23 w 5139"/>
                  <a:gd name="T63" fmla="*/ 3 h 451"/>
                  <a:gd name="T64" fmla="*/ 35 w 5139"/>
                  <a:gd name="T65" fmla="*/ 3 h 451"/>
                  <a:gd name="T66" fmla="*/ 36 w 5139"/>
                  <a:gd name="T67" fmla="*/ 2 h 451"/>
                  <a:gd name="T68" fmla="*/ 38 w 5139"/>
                  <a:gd name="T69" fmla="*/ 2 h 451"/>
                  <a:gd name="T70" fmla="*/ 39 w 5139"/>
                  <a:gd name="T71" fmla="*/ 2 h 451"/>
                  <a:gd name="T72" fmla="*/ 39 w 5139"/>
                  <a:gd name="T73" fmla="*/ 3 h 451"/>
                  <a:gd name="T74" fmla="*/ 1 w 5139"/>
                  <a:gd name="T75" fmla="*/ 3 h 451"/>
                  <a:gd name="T76" fmla="*/ 1 w 5139"/>
                  <a:gd name="T77" fmla="*/ 2 h 451"/>
                  <a:gd name="T78" fmla="*/ 1 w 5139"/>
                  <a:gd name="T79" fmla="*/ 2 h 451"/>
                  <a:gd name="T80" fmla="*/ 1 w 5139"/>
                  <a:gd name="T81" fmla="*/ 1 h 451"/>
                  <a:gd name="T82" fmla="*/ 2 w 5139"/>
                  <a:gd name="T83" fmla="*/ 1 h 451"/>
                  <a:gd name="T84" fmla="*/ 3 w 5139"/>
                  <a:gd name="T85" fmla="*/ 0 h 451"/>
                  <a:gd name="T86" fmla="*/ 6 w 5139"/>
                  <a:gd name="T87" fmla="*/ 0 h 451"/>
                  <a:gd name="T88" fmla="*/ 7 w 5139"/>
                  <a:gd name="T89" fmla="*/ 0 h 451"/>
                  <a:gd name="T90" fmla="*/ 9 w 5139"/>
                  <a:gd name="T91" fmla="*/ 1 h 451"/>
                  <a:gd name="T92" fmla="*/ 10 w 5139"/>
                  <a:gd name="T93" fmla="*/ 1 h 451"/>
                  <a:gd name="T94" fmla="*/ 11 w 5139"/>
                  <a:gd name="T95" fmla="*/ 2 h 451"/>
                  <a:gd name="T96" fmla="*/ 11 w 5139"/>
                  <a:gd name="T97" fmla="*/ 2 h 451"/>
                  <a:gd name="T98" fmla="*/ 12 w 5139"/>
                  <a:gd name="T99" fmla="*/ 3 h 451"/>
                  <a:gd name="T100" fmla="*/ 14 w 5139"/>
                  <a:gd name="T101" fmla="*/ 2 h 451"/>
                  <a:gd name="T102" fmla="*/ 14 w 5139"/>
                  <a:gd name="T103" fmla="*/ 2 h 451"/>
                  <a:gd name="T104" fmla="*/ 15 w 5139"/>
                  <a:gd name="T105" fmla="*/ 1 h 451"/>
                  <a:gd name="T106" fmla="*/ 16 w 5139"/>
                  <a:gd name="T107" fmla="*/ 1 h 451"/>
                  <a:gd name="T108" fmla="*/ 17 w 5139"/>
                  <a:gd name="T109" fmla="*/ 0 h 451"/>
                  <a:gd name="T110" fmla="*/ 18 w 5139"/>
                  <a:gd name="T111" fmla="*/ 0 h 451"/>
                  <a:gd name="T112" fmla="*/ 20 w 5139"/>
                  <a:gd name="T113" fmla="*/ 1 h 451"/>
                  <a:gd name="T114" fmla="*/ 22 w 5139"/>
                  <a:gd name="T115" fmla="*/ 1 h 451"/>
                  <a:gd name="T116" fmla="*/ 22 w 5139"/>
                  <a:gd name="T117" fmla="*/ 1 h 451"/>
                  <a:gd name="T118" fmla="*/ 22 w 5139"/>
                  <a:gd name="T119" fmla="*/ 2 h 451"/>
                  <a:gd name="T120" fmla="*/ 23 w 5139"/>
                  <a:gd name="T121" fmla="*/ 2 h 451"/>
                  <a:gd name="T122" fmla="*/ 23 w 5139"/>
                  <a:gd name="T123" fmla="*/ 3 h 45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139"/>
                  <a:gd name="T187" fmla="*/ 0 h 451"/>
                  <a:gd name="T188" fmla="*/ 5139 w 5139"/>
                  <a:gd name="T189" fmla="*/ 451 h 45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139" h="451">
                    <a:moveTo>
                      <a:pt x="4306" y="451"/>
                    </a:moveTo>
                    <a:lnTo>
                      <a:pt x="4308" y="447"/>
                    </a:lnTo>
                    <a:lnTo>
                      <a:pt x="4310" y="444"/>
                    </a:lnTo>
                    <a:lnTo>
                      <a:pt x="4312" y="439"/>
                    </a:lnTo>
                    <a:lnTo>
                      <a:pt x="4313" y="436"/>
                    </a:lnTo>
                    <a:lnTo>
                      <a:pt x="4315" y="432"/>
                    </a:lnTo>
                    <a:lnTo>
                      <a:pt x="4318" y="429"/>
                    </a:lnTo>
                    <a:lnTo>
                      <a:pt x="4320" y="424"/>
                    </a:lnTo>
                    <a:lnTo>
                      <a:pt x="4322" y="421"/>
                    </a:lnTo>
                    <a:lnTo>
                      <a:pt x="4325" y="417"/>
                    </a:lnTo>
                    <a:lnTo>
                      <a:pt x="4328" y="414"/>
                    </a:lnTo>
                    <a:lnTo>
                      <a:pt x="4330" y="409"/>
                    </a:lnTo>
                    <a:lnTo>
                      <a:pt x="4333" y="406"/>
                    </a:lnTo>
                    <a:lnTo>
                      <a:pt x="4336" y="402"/>
                    </a:lnTo>
                    <a:lnTo>
                      <a:pt x="4340" y="399"/>
                    </a:lnTo>
                    <a:lnTo>
                      <a:pt x="4342" y="394"/>
                    </a:lnTo>
                    <a:lnTo>
                      <a:pt x="4345" y="391"/>
                    </a:lnTo>
                    <a:lnTo>
                      <a:pt x="4349" y="387"/>
                    </a:lnTo>
                    <a:lnTo>
                      <a:pt x="4352" y="384"/>
                    </a:lnTo>
                    <a:lnTo>
                      <a:pt x="4356" y="379"/>
                    </a:lnTo>
                    <a:lnTo>
                      <a:pt x="4359" y="376"/>
                    </a:lnTo>
                    <a:lnTo>
                      <a:pt x="4363" y="372"/>
                    </a:lnTo>
                    <a:lnTo>
                      <a:pt x="4367" y="369"/>
                    </a:lnTo>
                    <a:lnTo>
                      <a:pt x="4371" y="364"/>
                    </a:lnTo>
                    <a:lnTo>
                      <a:pt x="4375" y="361"/>
                    </a:lnTo>
                    <a:lnTo>
                      <a:pt x="4379" y="357"/>
                    </a:lnTo>
                    <a:lnTo>
                      <a:pt x="4383" y="354"/>
                    </a:lnTo>
                    <a:lnTo>
                      <a:pt x="4388" y="349"/>
                    </a:lnTo>
                    <a:lnTo>
                      <a:pt x="4393" y="346"/>
                    </a:lnTo>
                    <a:lnTo>
                      <a:pt x="4397" y="342"/>
                    </a:lnTo>
                    <a:lnTo>
                      <a:pt x="4402" y="339"/>
                    </a:lnTo>
                    <a:lnTo>
                      <a:pt x="4406" y="336"/>
                    </a:lnTo>
                    <a:lnTo>
                      <a:pt x="4411" y="331"/>
                    </a:lnTo>
                    <a:lnTo>
                      <a:pt x="4416" y="327"/>
                    </a:lnTo>
                    <a:lnTo>
                      <a:pt x="4420" y="324"/>
                    </a:lnTo>
                    <a:lnTo>
                      <a:pt x="4425" y="321"/>
                    </a:lnTo>
                    <a:lnTo>
                      <a:pt x="4429" y="317"/>
                    </a:lnTo>
                    <a:lnTo>
                      <a:pt x="4435" y="313"/>
                    </a:lnTo>
                    <a:lnTo>
                      <a:pt x="4440" y="309"/>
                    </a:lnTo>
                    <a:lnTo>
                      <a:pt x="4444" y="306"/>
                    </a:lnTo>
                    <a:lnTo>
                      <a:pt x="4450" y="302"/>
                    </a:lnTo>
                    <a:lnTo>
                      <a:pt x="4455" y="299"/>
                    </a:lnTo>
                    <a:lnTo>
                      <a:pt x="4459" y="295"/>
                    </a:lnTo>
                    <a:lnTo>
                      <a:pt x="4465" y="291"/>
                    </a:lnTo>
                    <a:lnTo>
                      <a:pt x="4470" y="287"/>
                    </a:lnTo>
                    <a:lnTo>
                      <a:pt x="4474" y="284"/>
                    </a:lnTo>
                    <a:lnTo>
                      <a:pt x="4480" y="280"/>
                    </a:lnTo>
                    <a:lnTo>
                      <a:pt x="4485" y="277"/>
                    </a:lnTo>
                    <a:lnTo>
                      <a:pt x="4491" y="272"/>
                    </a:lnTo>
                    <a:lnTo>
                      <a:pt x="4495" y="269"/>
                    </a:lnTo>
                    <a:lnTo>
                      <a:pt x="4501" y="265"/>
                    </a:lnTo>
                    <a:lnTo>
                      <a:pt x="4507" y="262"/>
                    </a:lnTo>
                    <a:lnTo>
                      <a:pt x="4512" y="258"/>
                    </a:lnTo>
                    <a:lnTo>
                      <a:pt x="4518" y="255"/>
                    </a:lnTo>
                    <a:lnTo>
                      <a:pt x="4524" y="250"/>
                    </a:lnTo>
                    <a:lnTo>
                      <a:pt x="4531" y="247"/>
                    </a:lnTo>
                    <a:lnTo>
                      <a:pt x="4537" y="243"/>
                    </a:lnTo>
                    <a:lnTo>
                      <a:pt x="4544" y="240"/>
                    </a:lnTo>
                    <a:lnTo>
                      <a:pt x="4550" y="236"/>
                    </a:lnTo>
                    <a:lnTo>
                      <a:pt x="4556" y="233"/>
                    </a:lnTo>
                    <a:lnTo>
                      <a:pt x="4563" y="230"/>
                    </a:lnTo>
                    <a:lnTo>
                      <a:pt x="4570" y="226"/>
                    </a:lnTo>
                    <a:lnTo>
                      <a:pt x="4577" y="221"/>
                    </a:lnTo>
                    <a:lnTo>
                      <a:pt x="4584" y="218"/>
                    </a:lnTo>
                    <a:lnTo>
                      <a:pt x="4591" y="215"/>
                    </a:lnTo>
                    <a:lnTo>
                      <a:pt x="4600" y="211"/>
                    </a:lnTo>
                    <a:lnTo>
                      <a:pt x="4609" y="208"/>
                    </a:lnTo>
                    <a:lnTo>
                      <a:pt x="4620" y="205"/>
                    </a:lnTo>
                    <a:lnTo>
                      <a:pt x="4630" y="202"/>
                    </a:lnTo>
                    <a:lnTo>
                      <a:pt x="4640" y="198"/>
                    </a:lnTo>
                    <a:lnTo>
                      <a:pt x="4650" y="195"/>
                    </a:lnTo>
                    <a:lnTo>
                      <a:pt x="4662" y="191"/>
                    </a:lnTo>
                    <a:lnTo>
                      <a:pt x="4675" y="189"/>
                    </a:lnTo>
                    <a:lnTo>
                      <a:pt x="4689" y="186"/>
                    </a:lnTo>
                    <a:lnTo>
                      <a:pt x="4701" y="183"/>
                    </a:lnTo>
                    <a:lnTo>
                      <a:pt x="4716" y="180"/>
                    </a:lnTo>
                    <a:lnTo>
                      <a:pt x="4733" y="178"/>
                    </a:lnTo>
                    <a:lnTo>
                      <a:pt x="4747" y="175"/>
                    </a:lnTo>
                    <a:lnTo>
                      <a:pt x="4765" y="173"/>
                    </a:lnTo>
                    <a:lnTo>
                      <a:pt x="4783" y="172"/>
                    </a:lnTo>
                    <a:lnTo>
                      <a:pt x="4802" y="170"/>
                    </a:lnTo>
                    <a:lnTo>
                      <a:pt x="4820" y="168"/>
                    </a:lnTo>
                    <a:lnTo>
                      <a:pt x="4841" y="168"/>
                    </a:lnTo>
                    <a:lnTo>
                      <a:pt x="4860" y="170"/>
                    </a:lnTo>
                    <a:lnTo>
                      <a:pt x="4875" y="172"/>
                    </a:lnTo>
                    <a:lnTo>
                      <a:pt x="4886" y="175"/>
                    </a:lnTo>
                    <a:lnTo>
                      <a:pt x="4895" y="179"/>
                    </a:lnTo>
                    <a:lnTo>
                      <a:pt x="4903" y="182"/>
                    </a:lnTo>
                    <a:lnTo>
                      <a:pt x="4911" y="186"/>
                    </a:lnTo>
                    <a:lnTo>
                      <a:pt x="4917" y="189"/>
                    </a:lnTo>
                    <a:lnTo>
                      <a:pt x="4924" y="193"/>
                    </a:lnTo>
                    <a:lnTo>
                      <a:pt x="4930" y="197"/>
                    </a:lnTo>
                    <a:lnTo>
                      <a:pt x="4935" y="201"/>
                    </a:lnTo>
                    <a:lnTo>
                      <a:pt x="4940" y="204"/>
                    </a:lnTo>
                    <a:lnTo>
                      <a:pt x="4946" y="208"/>
                    </a:lnTo>
                    <a:lnTo>
                      <a:pt x="4950" y="211"/>
                    </a:lnTo>
                    <a:lnTo>
                      <a:pt x="4955" y="215"/>
                    </a:lnTo>
                    <a:lnTo>
                      <a:pt x="4958" y="219"/>
                    </a:lnTo>
                    <a:lnTo>
                      <a:pt x="4963" y="223"/>
                    </a:lnTo>
                    <a:lnTo>
                      <a:pt x="4968" y="226"/>
                    </a:lnTo>
                    <a:lnTo>
                      <a:pt x="4971" y="230"/>
                    </a:lnTo>
                    <a:lnTo>
                      <a:pt x="4974" y="234"/>
                    </a:lnTo>
                    <a:lnTo>
                      <a:pt x="4979" y="238"/>
                    </a:lnTo>
                    <a:lnTo>
                      <a:pt x="4983" y="241"/>
                    </a:lnTo>
                    <a:lnTo>
                      <a:pt x="4986" y="245"/>
                    </a:lnTo>
                    <a:lnTo>
                      <a:pt x="4989" y="249"/>
                    </a:lnTo>
                    <a:lnTo>
                      <a:pt x="4994" y="253"/>
                    </a:lnTo>
                    <a:lnTo>
                      <a:pt x="4998" y="256"/>
                    </a:lnTo>
                    <a:lnTo>
                      <a:pt x="5001" y="259"/>
                    </a:lnTo>
                    <a:lnTo>
                      <a:pt x="5004" y="263"/>
                    </a:lnTo>
                    <a:lnTo>
                      <a:pt x="5008" y="268"/>
                    </a:lnTo>
                    <a:lnTo>
                      <a:pt x="5011" y="271"/>
                    </a:lnTo>
                    <a:lnTo>
                      <a:pt x="5015" y="274"/>
                    </a:lnTo>
                    <a:lnTo>
                      <a:pt x="5018" y="278"/>
                    </a:lnTo>
                    <a:lnTo>
                      <a:pt x="5022" y="283"/>
                    </a:lnTo>
                    <a:lnTo>
                      <a:pt x="5025" y="286"/>
                    </a:lnTo>
                    <a:lnTo>
                      <a:pt x="5029" y="289"/>
                    </a:lnTo>
                    <a:lnTo>
                      <a:pt x="5032" y="293"/>
                    </a:lnTo>
                    <a:lnTo>
                      <a:pt x="5036" y="298"/>
                    </a:lnTo>
                    <a:lnTo>
                      <a:pt x="5039" y="301"/>
                    </a:lnTo>
                    <a:lnTo>
                      <a:pt x="5042" y="304"/>
                    </a:lnTo>
                    <a:lnTo>
                      <a:pt x="5046" y="308"/>
                    </a:lnTo>
                    <a:lnTo>
                      <a:pt x="5048" y="313"/>
                    </a:lnTo>
                    <a:lnTo>
                      <a:pt x="5052" y="316"/>
                    </a:lnTo>
                    <a:lnTo>
                      <a:pt x="5055" y="319"/>
                    </a:lnTo>
                    <a:lnTo>
                      <a:pt x="5057" y="323"/>
                    </a:lnTo>
                    <a:lnTo>
                      <a:pt x="5061" y="327"/>
                    </a:lnTo>
                    <a:lnTo>
                      <a:pt x="5064" y="331"/>
                    </a:lnTo>
                    <a:lnTo>
                      <a:pt x="5068" y="334"/>
                    </a:lnTo>
                    <a:lnTo>
                      <a:pt x="5071" y="338"/>
                    </a:lnTo>
                    <a:lnTo>
                      <a:pt x="5075" y="342"/>
                    </a:lnTo>
                    <a:lnTo>
                      <a:pt x="5078" y="346"/>
                    </a:lnTo>
                    <a:lnTo>
                      <a:pt x="5082" y="349"/>
                    </a:lnTo>
                    <a:lnTo>
                      <a:pt x="5085" y="353"/>
                    </a:lnTo>
                    <a:lnTo>
                      <a:pt x="5089" y="357"/>
                    </a:lnTo>
                    <a:lnTo>
                      <a:pt x="5093" y="361"/>
                    </a:lnTo>
                    <a:lnTo>
                      <a:pt x="5097" y="364"/>
                    </a:lnTo>
                    <a:lnTo>
                      <a:pt x="5100" y="368"/>
                    </a:lnTo>
                    <a:lnTo>
                      <a:pt x="5104" y="372"/>
                    </a:lnTo>
                    <a:lnTo>
                      <a:pt x="5106" y="376"/>
                    </a:lnTo>
                    <a:lnTo>
                      <a:pt x="5109" y="379"/>
                    </a:lnTo>
                    <a:lnTo>
                      <a:pt x="5110" y="383"/>
                    </a:lnTo>
                    <a:lnTo>
                      <a:pt x="5110" y="387"/>
                    </a:lnTo>
                    <a:lnTo>
                      <a:pt x="5112" y="391"/>
                    </a:lnTo>
                    <a:lnTo>
                      <a:pt x="5112" y="394"/>
                    </a:lnTo>
                    <a:lnTo>
                      <a:pt x="5113" y="398"/>
                    </a:lnTo>
                    <a:lnTo>
                      <a:pt x="5115" y="402"/>
                    </a:lnTo>
                    <a:lnTo>
                      <a:pt x="5116" y="406"/>
                    </a:lnTo>
                    <a:lnTo>
                      <a:pt x="5120" y="409"/>
                    </a:lnTo>
                    <a:lnTo>
                      <a:pt x="5123" y="413"/>
                    </a:lnTo>
                    <a:lnTo>
                      <a:pt x="5125" y="417"/>
                    </a:lnTo>
                    <a:lnTo>
                      <a:pt x="5125" y="421"/>
                    </a:lnTo>
                    <a:lnTo>
                      <a:pt x="5127" y="424"/>
                    </a:lnTo>
                    <a:lnTo>
                      <a:pt x="5128" y="429"/>
                    </a:lnTo>
                    <a:lnTo>
                      <a:pt x="5128" y="432"/>
                    </a:lnTo>
                    <a:lnTo>
                      <a:pt x="5130" y="436"/>
                    </a:lnTo>
                    <a:lnTo>
                      <a:pt x="5133" y="439"/>
                    </a:lnTo>
                    <a:lnTo>
                      <a:pt x="5135" y="444"/>
                    </a:lnTo>
                    <a:lnTo>
                      <a:pt x="5137" y="447"/>
                    </a:lnTo>
                    <a:lnTo>
                      <a:pt x="5139" y="451"/>
                    </a:lnTo>
                    <a:lnTo>
                      <a:pt x="4306" y="451"/>
                    </a:lnTo>
                    <a:close/>
                    <a:moveTo>
                      <a:pt x="27" y="451"/>
                    </a:moveTo>
                    <a:lnTo>
                      <a:pt x="27" y="447"/>
                    </a:lnTo>
                    <a:lnTo>
                      <a:pt x="26" y="444"/>
                    </a:lnTo>
                    <a:lnTo>
                      <a:pt x="26" y="442"/>
                    </a:lnTo>
                    <a:lnTo>
                      <a:pt x="25" y="438"/>
                    </a:lnTo>
                    <a:lnTo>
                      <a:pt x="23" y="435"/>
                    </a:lnTo>
                    <a:lnTo>
                      <a:pt x="23" y="431"/>
                    </a:lnTo>
                    <a:lnTo>
                      <a:pt x="22" y="428"/>
                    </a:lnTo>
                    <a:lnTo>
                      <a:pt x="21" y="424"/>
                    </a:lnTo>
                    <a:lnTo>
                      <a:pt x="21" y="421"/>
                    </a:lnTo>
                    <a:lnTo>
                      <a:pt x="20" y="417"/>
                    </a:lnTo>
                    <a:lnTo>
                      <a:pt x="19" y="414"/>
                    </a:lnTo>
                    <a:lnTo>
                      <a:pt x="19" y="410"/>
                    </a:lnTo>
                    <a:lnTo>
                      <a:pt x="18" y="407"/>
                    </a:lnTo>
                    <a:lnTo>
                      <a:pt x="17" y="404"/>
                    </a:lnTo>
                    <a:lnTo>
                      <a:pt x="17" y="401"/>
                    </a:lnTo>
                    <a:lnTo>
                      <a:pt x="15" y="398"/>
                    </a:lnTo>
                    <a:lnTo>
                      <a:pt x="14" y="394"/>
                    </a:lnTo>
                    <a:lnTo>
                      <a:pt x="14" y="391"/>
                    </a:lnTo>
                    <a:lnTo>
                      <a:pt x="13" y="387"/>
                    </a:lnTo>
                    <a:lnTo>
                      <a:pt x="12" y="384"/>
                    </a:lnTo>
                    <a:lnTo>
                      <a:pt x="12" y="381"/>
                    </a:lnTo>
                    <a:lnTo>
                      <a:pt x="11" y="377"/>
                    </a:lnTo>
                    <a:lnTo>
                      <a:pt x="10" y="374"/>
                    </a:lnTo>
                    <a:lnTo>
                      <a:pt x="10" y="370"/>
                    </a:lnTo>
                    <a:lnTo>
                      <a:pt x="8" y="367"/>
                    </a:lnTo>
                    <a:lnTo>
                      <a:pt x="8" y="364"/>
                    </a:lnTo>
                    <a:lnTo>
                      <a:pt x="7" y="361"/>
                    </a:lnTo>
                    <a:lnTo>
                      <a:pt x="7" y="357"/>
                    </a:lnTo>
                    <a:lnTo>
                      <a:pt x="6" y="354"/>
                    </a:lnTo>
                    <a:lnTo>
                      <a:pt x="5" y="351"/>
                    </a:lnTo>
                    <a:lnTo>
                      <a:pt x="5" y="347"/>
                    </a:lnTo>
                    <a:lnTo>
                      <a:pt x="4" y="344"/>
                    </a:lnTo>
                    <a:lnTo>
                      <a:pt x="4" y="340"/>
                    </a:lnTo>
                    <a:lnTo>
                      <a:pt x="3" y="337"/>
                    </a:lnTo>
                    <a:lnTo>
                      <a:pt x="3" y="333"/>
                    </a:lnTo>
                    <a:lnTo>
                      <a:pt x="3" y="330"/>
                    </a:lnTo>
                    <a:lnTo>
                      <a:pt x="2" y="326"/>
                    </a:lnTo>
                    <a:lnTo>
                      <a:pt x="2" y="324"/>
                    </a:lnTo>
                    <a:lnTo>
                      <a:pt x="2" y="321"/>
                    </a:lnTo>
                    <a:lnTo>
                      <a:pt x="0" y="317"/>
                    </a:lnTo>
                    <a:lnTo>
                      <a:pt x="0" y="314"/>
                    </a:lnTo>
                    <a:lnTo>
                      <a:pt x="0" y="310"/>
                    </a:lnTo>
                    <a:lnTo>
                      <a:pt x="0" y="307"/>
                    </a:lnTo>
                    <a:lnTo>
                      <a:pt x="0" y="303"/>
                    </a:lnTo>
                    <a:lnTo>
                      <a:pt x="2" y="300"/>
                    </a:lnTo>
                    <a:lnTo>
                      <a:pt x="2" y="296"/>
                    </a:lnTo>
                    <a:lnTo>
                      <a:pt x="3" y="293"/>
                    </a:lnTo>
                    <a:lnTo>
                      <a:pt x="4" y="289"/>
                    </a:lnTo>
                    <a:lnTo>
                      <a:pt x="4" y="287"/>
                    </a:lnTo>
                    <a:lnTo>
                      <a:pt x="4" y="284"/>
                    </a:lnTo>
                    <a:lnTo>
                      <a:pt x="5" y="280"/>
                    </a:lnTo>
                    <a:lnTo>
                      <a:pt x="5" y="277"/>
                    </a:lnTo>
                    <a:lnTo>
                      <a:pt x="6" y="273"/>
                    </a:lnTo>
                    <a:lnTo>
                      <a:pt x="7" y="270"/>
                    </a:lnTo>
                    <a:lnTo>
                      <a:pt x="8" y="266"/>
                    </a:lnTo>
                    <a:lnTo>
                      <a:pt x="10" y="263"/>
                    </a:lnTo>
                    <a:lnTo>
                      <a:pt x="11" y="259"/>
                    </a:lnTo>
                    <a:lnTo>
                      <a:pt x="12" y="256"/>
                    </a:lnTo>
                    <a:lnTo>
                      <a:pt x="13" y="253"/>
                    </a:lnTo>
                    <a:lnTo>
                      <a:pt x="15" y="250"/>
                    </a:lnTo>
                    <a:lnTo>
                      <a:pt x="17" y="247"/>
                    </a:lnTo>
                    <a:lnTo>
                      <a:pt x="19" y="243"/>
                    </a:lnTo>
                    <a:lnTo>
                      <a:pt x="20" y="240"/>
                    </a:lnTo>
                    <a:lnTo>
                      <a:pt x="21" y="236"/>
                    </a:lnTo>
                    <a:lnTo>
                      <a:pt x="23" y="233"/>
                    </a:lnTo>
                    <a:lnTo>
                      <a:pt x="25" y="230"/>
                    </a:lnTo>
                    <a:lnTo>
                      <a:pt x="27" y="226"/>
                    </a:lnTo>
                    <a:lnTo>
                      <a:pt x="28" y="223"/>
                    </a:lnTo>
                    <a:lnTo>
                      <a:pt x="30" y="219"/>
                    </a:lnTo>
                    <a:lnTo>
                      <a:pt x="33" y="217"/>
                    </a:lnTo>
                    <a:lnTo>
                      <a:pt x="35" y="213"/>
                    </a:lnTo>
                    <a:lnTo>
                      <a:pt x="37" y="210"/>
                    </a:lnTo>
                    <a:lnTo>
                      <a:pt x="40" y="206"/>
                    </a:lnTo>
                    <a:lnTo>
                      <a:pt x="42" y="203"/>
                    </a:lnTo>
                    <a:lnTo>
                      <a:pt x="44" y="200"/>
                    </a:lnTo>
                    <a:lnTo>
                      <a:pt x="48" y="196"/>
                    </a:lnTo>
                    <a:lnTo>
                      <a:pt x="51" y="193"/>
                    </a:lnTo>
                    <a:lnTo>
                      <a:pt x="55" y="190"/>
                    </a:lnTo>
                    <a:lnTo>
                      <a:pt x="58" y="187"/>
                    </a:lnTo>
                    <a:lnTo>
                      <a:pt x="61" y="183"/>
                    </a:lnTo>
                    <a:lnTo>
                      <a:pt x="65" y="180"/>
                    </a:lnTo>
                    <a:lnTo>
                      <a:pt x="68" y="177"/>
                    </a:lnTo>
                    <a:lnTo>
                      <a:pt x="73" y="173"/>
                    </a:lnTo>
                    <a:lnTo>
                      <a:pt x="76" y="170"/>
                    </a:lnTo>
                    <a:lnTo>
                      <a:pt x="80" y="167"/>
                    </a:lnTo>
                    <a:lnTo>
                      <a:pt x="83" y="164"/>
                    </a:lnTo>
                    <a:lnTo>
                      <a:pt x="88" y="160"/>
                    </a:lnTo>
                    <a:lnTo>
                      <a:pt x="93" y="157"/>
                    </a:lnTo>
                    <a:lnTo>
                      <a:pt x="97" y="153"/>
                    </a:lnTo>
                    <a:lnTo>
                      <a:pt x="102" y="150"/>
                    </a:lnTo>
                    <a:lnTo>
                      <a:pt x="106" y="148"/>
                    </a:lnTo>
                    <a:lnTo>
                      <a:pt x="111" y="144"/>
                    </a:lnTo>
                    <a:lnTo>
                      <a:pt x="116" y="141"/>
                    </a:lnTo>
                    <a:lnTo>
                      <a:pt x="120" y="137"/>
                    </a:lnTo>
                    <a:lnTo>
                      <a:pt x="125" y="134"/>
                    </a:lnTo>
                    <a:lnTo>
                      <a:pt x="131" y="130"/>
                    </a:lnTo>
                    <a:lnTo>
                      <a:pt x="135" y="128"/>
                    </a:lnTo>
                    <a:lnTo>
                      <a:pt x="141" y="125"/>
                    </a:lnTo>
                    <a:lnTo>
                      <a:pt x="147" y="121"/>
                    </a:lnTo>
                    <a:lnTo>
                      <a:pt x="152" y="118"/>
                    </a:lnTo>
                    <a:lnTo>
                      <a:pt x="158" y="115"/>
                    </a:lnTo>
                    <a:lnTo>
                      <a:pt x="164" y="112"/>
                    </a:lnTo>
                    <a:lnTo>
                      <a:pt x="171" y="109"/>
                    </a:lnTo>
                    <a:lnTo>
                      <a:pt x="178" y="105"/>
                    </a:lnTo>
                    <a:lnTo>
                      <a:pt x="185" y="103"/>
                    </a:lnTo>
                    <a:lnTo>
                      <a:pt x="193" y="99"/>
                    </a:lnTo>
                    <a:lnTo>
                      <a:pt x="200" y="96"/>
                    </a:lnTo>
                    <a:lnTo>
                      <a:pt x="208" y="94"/>
                    </a:lnTo>
                    <a:lnTo>
                      <a:pt x="216" y="90"/>
                    </a:lnTo>
                    <a:lnTo>
                      <a:pt x="224" y="88"/>
                    </a:lnTo>
                    <a:lnTo>
                      <a:pt x="231" y="84"/>
                    </a:lnTo>
                    <a:lnTo>
                      <a:pt x="239" y="81"/>
                    </a:lnTo>
                    <a:lnTo>
                      <a:pt x="247" y="79"/>
                    </a:lnTo>
                    <a:lnTo>
                      <a:pt x="255" y="75"/>
                    </a:lnTo>
                    <a:lnTo>
                      <a:pt x="262" y="72"/>
                    </a:lnTo>
                    <a:lnTo>
                      <a:pt x="271" y="69"/>
                    </a:lnTo>
                    <a:lnTo>
                      <a:pt x="280" y="66"/>
                    </a:lnTo>
                    <a:lnTo>
                      <a:pt x="291" y="64"/>
                    </a:lnTo>
                    <a:lnTo>
                      <a:pt x="301" y="60"/>
                    </a:lnTo>
                    <a:lnTo>
                      <a:pt x="311" y="58"/>
                    </a:lnTo>
                    <a:lnTo>
                      <a:pt x="322" y="55"/>
                    </a:lnTo>
                    <a:lnTo>
                      <a:pt x="332" y="52"/>
                    </a:lnTo>
                    <a:lnTo>
                      <a:pt x="340" y="50"/>
                    </a:lnTo>
                    <a:lnTo>
                      <a:pt x="349" y="46"/>
                    </a:lnTo>
                    <a:lnTo>
                      <a:pt x="358" y="44"/>
                    </a:lnTo>
                    <a:lnTo>
                      <a:pt x="366" y="41"/>
                    </a:lnTo>
                    <a:lnTo>
                      <a:pt x="374" y="37"/>
                    </a:lnTo>
                    <a:lnTo>
                      <a:pt x="382" y="35"/>
                    </a:lnTo>
                    <a:lnTo>
                      <a:pt x="391" y="31"/>
                    </a:lnTo>
                    <a:lnTo>
                      <a:pt x="401" y="29"/>
                    </a:lnTo>
                    <a:lnTo>
                      <a:pt x="413" y="27"/>
                    </a:lnTo>
                    <a:lnTo>
                      <a:pt x="424" y="23"/>
                    </a:lnTo>
                    <a:lnTo>
                      <a:pt x="438" y="21"/>
                    </a:lnTo>
                    <a:lnTo>
                      <a:pt x="452" y="19"/>
                    </a:lnTo>
                    <a:lnTo>
                      <a:pt x="467" y="17"/>
                    </a:lnTo>
                    <a:lnTo>
                      <a:pt x="483" y="15"/>
                    </a:lnTo>
                    <a:lnTo>
                      <a:pt x="498" y="14"/>
                    </a:lnTo>
                    <a:lnTo>
                      <a:pt x="513" y="12"/>
                    </a:lnTo>
                    <a:lnTo>
                      <a:pt x="527" y="9"/>
                    </a:lnTo>
                    <a:lnTo>
                      <a:pt x="541" y="7"/>
                    </a:lnTo>
                    <a:lnTo>
                      <a:pt x="555" y="5"/>
                    </a:lnTo>
                    <a:lnTo>
                      <a:pt x="570" y="4"/>
                    </a:lnTo>
                    <a:lnTo>
                      <a:pt x="585" y="1"/>
                    </a:lnTo>
                    <a:lnTo>
                      <a:pt x="602" y="0"/>
                    </a:lnTo>
                    <a:lnTo>
                      <a:pt x="619" y="0"/>
                    </a:lnTo>
                    <a:lnTo>
                      <a:pt x="638" y="0"/>
                    </a:lnTo>
                    <a:lnTo>
                      <a:pt x="655" y="1"/>
                    </a:lnTo>
                    <a:lnTo>
                      <a:pt x="670" y="2"/>
                    </a:lnTo>
                    <a:lnTo>
                      <a:pt x="684" y="5"/>
                    </a:lnTo>
                    <a:lnTo>
                      <a:pt x="696" y="7"/>
                    </a:lnTo>
                    <a:lnTo>
                      <a:pt x="710" y="9"/>
                    </a:lnTo>
                    <a:lnTo>
                      <a:pt x="724" y="12"/>
                    </a:lnTo>
                    <a:lnTo>
                      <a:pt x="738" y="14"/>
                    </a:lnTo>
                    <a:lnTo>
                      <a:pt x="750" y="16"/>
                    </a:lnTo>
                    <a:lnTo>
                      <a:pt x="761" y="19"/>
                    </a:lnTo>
                    <a:lnTo>
                      <a:pt x="770" y="22"/>
                    </a:lnTo>
                    <a:lnTo>
                      <a:pt x="778" y="24"/>
                    </a:lnTo>
                    <a:lnTo>
                      <a:pt x="787" y="28"/>
                    </a:lnTo>
                    <a:lnTo>
                      <a:pt x="795" y="31"/>
                    </a:lnTo>
                    <a:lnTo>
                      <a:pt x="803" y="34"/>
                    </a:lnTo>
                    <a:lnTo>
                      <a:pt x="813" y="37"/>
                    </a:lnTo>
                    <a:lnTo>
                      <a:pt x="822" y="39"/>
                    </a:lnTo>
                    <a:lnTo>
                      <a:pt x="832" y="43"/>
                    </a:lnTo>
                    <a:lnTo>
                      <a:pt x="843" y="45"/>
                    </a:lnTo>
                    <a:lnTo>
                      <a:pt x="854" y="47"/>
                    </a:lnTo>
                    <a:lnTo>
                      <a:pt x="865" y="51"/>
                    </a:lnTo>
                    <a:lnTo>
                      <a:pt x="875" y="53"/>
                    </a:lnTo>
                    <a:lnTo>
                      <a:pt x="884" y="57"/>
                    </a:lnTo>
                    <a:lnTo>
                      <a:pt x="894" y="59"/>
                    </a:lnTo>
                    <a:lnTo>
                      <a:pt x="903" y="62"/>
                    </a:lnTo>
                    <a:lnTo>
                      <a:pt x="913" y="65"/>
                    </a:lnTo>
                    <a:lnTo>
                      <a:pt x="922" y="68"/>
                    </a:lnTo>
                    <a:lnTo>
                      <a:pt x="931" y="70"/>
                    </a:lnTo>
                    <a:lnTo>
                      <a:pt x="942" y="74"/>
                    </a:lnTo>
                    <a:lnTo>
                      <a:pt x="952" y="76"/>
                    </a:lnTo>
                    <a:lnTo>
                      <a:pt x="964" y="79"/>
                    </a:lnTo>
                    <a:lnTo>
                      <a:pt x="975" y="81"/>
                    </a:lnTo>
                    <a:lnTo>
                      <a:pt x="988" y="84"/>
                    </a:lnTo>
                    <a:lnTo>
                      <a:pt x="1000" y="87"/>
                    </a:lnTo>
                    <a:lnTo>
                      <a:pt x="1014" y="88"/>
                    </a:lnTo>
                    <a:lnTo>
                      <a:pt x="1030" y="90"/>
                    </a:lnTo>
                    <a:lnTo>
                      <a:pt x="1049" y="89"/>
                    </a:lnTo>
                    <a:lnTo>
                      <a:pt x="1067" y="89"/>
                    </a:lnTo>
                    <a:lnTo>
                      <a:pt x="1083" y="88"/>
                    </a:lnTo>
                    <a:lnTo>
                      <a:pt x="1097" y="85"/>
                    </a:lnTo>
                    <a:lnTo>
                      <a:pt x="1113" y="83"/>
                    </a:lnTo>
                    <a:lnTo>
                      <a:pt x="1131" y="83"/>
                    </a:lnTo>
                    <a:lnTo>
                      <a:pt x="1149" y="83"/>
                    </a:lnTo>
                    <a:lnTo>
                      <a:pt x="1166" y="84"/>
                    </a:lnTo>
                    <a:lnTo>
                      <a:pt x="1180" y="87"/>
                    </a:lnTo>
                    <a:lnTo>
                      <a:pt x="1193" y="89"/>
                    </a:lnTo>
                    <a:lnTo>
                      <a:pt x="1203" y="91"/>
                    </a:lnTo>
                    <a:lnTo>
                      <a:pt x="1214" y="95"/>
                    </a:lnTo>
                    <a:lnTo>
                      <a:pt x="1222" y="97"/>
                    </a:lnTo>
                    <a:lnTo>
                      <a:pt x="1229" y="100"/>
                    </a:lnTo>
                    <a:lnTo>
                      <a:pt x="1236" y="103"/>
                    </a:lnTo>
                    <a:lnTo>
                      <a:pt x="1241" y="106"/>
                    </a:lnTo>
                    <a:lnTo>
                      <a:pt x="1246" y="110"/>
                    </a:lnTo>
                    <a:lnTo>
                      <a:pt x="1252" y="113"/>
                    </a:lnTo>
                    <a:lnTo>
                      <a:pt x="1256" y="117"/>
                    </a:lnTo>
                    <a:lnTo>
                      <a:pt x="1261" y="119"/>
                    </a:lnTo>
                    <a:lnTo>
                      <a:pt x="1267" y="122"/>
                    </a:lnTo>
                    <a:lnTo>
                      <a:pt x="1271" y="126"/>
                    </a:lnTo>
                    <a:lnTo>
                      <a:pt x="1275" y="129"/>
                    </a:lnTo>
                    <a:lnTo>
                      <a:pt x="1278" y="133"/>
                    </a:lnTo>
                    <a:lnTo>
                      <a:pt x="1282" y="136"/>
                    </a:lnTo>
                    <a:lnTo>
                      <a:pt x="1286" y="138"/>
                    </a:lnTo>
                    <a:lnTo>
                      <a:pt x="1290" y="142"/>
                    </a:lnTo>
                    <a:lnTo>
                      <a:pt x="1293" y="145"/>
                    </a:lnTo>
                    <a:lnTo>
                      <a:pt x="1297" y="149"/>
                    </a:lnTo>
                    <a:lnTo>
                      <a:pt x="1299" y="152"/>
                    </a:lnTo>
                    <a:lnTo>
                      <a:pt x="1302" y="156"/>
                    </a:lnTo>
                    <a:lnTo>
                      <a:pt x="1306" y="159"/>
                    </a:lnTo>
                    <a:lnTo>
                      <a:pt x="1308" y="163"/>
                    </a:lnTo>
                    <a:lnTo>
                      <a:pt x="1312" y="165"/>
                    </a:lnTo>
                    <a:lnTo>
                      <a:pt x="1314" y="168"/>
                    </a:lnTo>
                    <a:lnTo>
                      <a:pt x="1316" y="172"/>
                    </a:lnTo>
                    <a:lnTo>
                      <a:pt x="1319" y="175"/>
                    </a:lnTo>
                    <a:lnTo>
                      <a:pt x="1321" y="179"/>
                    </a:lnTo>
                    <a:lnTo>
                      <a:pt x="1324" y="182"/>
                    </a:lnTo>
                    <a:lnTo>
                      <a:pt x="1325" y="186"/>
                    </a:lnTo>
                    <a:lnTo>
                      <a:pt x="1328" y="189"/>
                    </a:lnTo>
                    <a:lnTo>
                      <a:pt x="1330" y="193"/>
                    </a:lnTo>
                    <a:lnTo>
                      <a:pt x="1332" y="195"/>
                    </a:lnTo>
                    <a:lnTo>
                      <a:pt x="1335" y="198"/>
                    </a:lnTo>
                    <a:lnTo>
                      <a:pt x="1337" y="202"/>
                    </a:lnTo>
                    <a:lnTo>
                      <a:pt x="1339" y="205"/>
                    </a:lnTo>
                    <a:lnTo>
                      <a:pt x="1342" y="209"/>
                    </a:lnTo>
                    <a:lnTo>
                      <a:pt x="1344" y="212"/>
                    </a:lnTo>
                    <a:lnTo>
                      <a:pt x="1346" y="216"/>
                    </a:lnTo>
                    <a:lnTo>
                      <a:pt x="1348" y="219"/>
                    </a:lnTo>
                    <a:lnTo>
                      <a:pt x="1351" y="223"/>
                    </a:lnTo>
                    <a:lnTo>
                      <a:pt x="1353" y="225"/>
                    </a:lnTo>
                    <a:lnTo>
                      <a:pt x="1355" y="228"/>
                    </a:lnTo>
                    <a:lnTo>
                      <a:pt x="1358" y="232"/>
                    </a:lnTo>
                    <a:lnTo>
                      <a:pt x="1360" y="235"/>
                    </a:lnTo>
                    <a:lnTo>
                      <a:pt x="1362" y="239"/>
                    </a:lnTo>
                    <a:lnTo>
                      <a:pt x="1365" y="242"/>
                    </a:lnTo>
                    <a:lnTo>
                      <a:pt x="1367" y="246"/>
                    </a:lnTo>
                    <a:lnTo>
                      <a:pt x="1369" y="249"/>
                    </a:lnTo>
                    <a:lnTo>
                      <a:pt x="1372" y="253"/>
                    </a:lnTo>
                    <a:lnTo>
                      <a:pt x="1374" y="255"/>
                    </a:lnTo>
                    <a:lnTo>
                      <a:pt x="1376" y="258"/>
                    </a:lnTo>
                    <a:lnTo>
                      <a:pt x="1378" y="262"/>
                    </a:lnTo>
                    <a:lnTo>
                      <a:pt x="1382" y="265"/>
                    </a:lnTo>
                    <a:lnTo>
                      <a:pt x="1384" y="269"/>
                    </a:lnTo>
                    <a:lnTo>
                      <a:pt x="1388" y="272"/>
                    </a:lnTo>
                    <a:lnTo>
                      <a:pt x="1392" y="276"/>
                    </a:lnTo>
                    <a:lnTo>
                      <a:pt x="1397" y="279"/>
                    </a:lnTo>
                    <a:lnTo>
                      <a:pt x="1401" y="281"/>
                    </a:lnTo>
                    <a:lnTo>
                      <a:pt x="1406" y="285"/>
                    </a:lnTo>
                    <a:lnTo>
                      <a:pt x="1412" y="288"/>
                    </a:lnTo>
                    <a:lnTo>
                      <a:pt x="1419" y="292"/>
                    </a:lnTo>
                    <a:lnTo>
                      <a:pt x="1426" y="294"/>
                    </a:lnTo>
                    <a:lnTo>
                      <a:pt x="1443" y="295"/>
                    </a:lnTo>
                    <a:lnTo>
                      <a:pt x="1452" y="298"/>
                    </a:lnTo>
                    <a:lnTo>
                      <a:pt x="1460" y="300"/>
                    </a:lnTo>
                    <a:lnTo>
                      <a:pt x="1464" y="296"/>
                    </a:lnTo>
                    <a:lnTo>
                      <a:pt x="1467" y="294"/>
                    </a:lnTo>
                    <a:lnTo>
                      <a:pt x="1471" y="291"/>
                    </a:lnTo>
                    <a:lnTo>
                      <a:pt x="1474" y="287"/>
                    </a:lnTo>
                    <a:lnTo>
                      <a:pt x="1482" y="285"/>
                    </a:lnTo>
                    <a:lnTo>
                      <a:pt x="1499" y="286"/>
                    </a:lnTo>
                    <a:lnTo>
                      <a:pt x="1516" y="286"/>
                    </a:lnTo>
                    <a:lnTo>
                      <a:pt x="1529" y="284"/>
                    </a:lnTo>
                    <a:lnTo>
                      <a:pt x="1544" y="281"/>
                    </a:lnTo>
                    <a:lnTo>
                      <a:pt x="1558" y="280"/>
                    </a:lnTo>
                    <a:lnTo>
                      <a:pt x="1569" y="277"/>
                    </a:lnTo>
                    <a:lnTo>
                      <a:pt x="1578" y="274"/>
                    </a:lnTo>
                    <a:lnTo>
                      <a:pt x="1586" y="271"/>
                    </a:lnTo>
                    <a:lnTo>
                      <a:pt x="1596" y="269"/>
                    </a:lnTo>
                    <a:lnTo>
                      <a:pt x="1611" y="268"/>
                    </a:lnTo>
                    <a:lnTo>
                      <a:pt x="1619" y="265"/>
                    </a:lnTo>
                    <a:lnTo>
                      <a:pt x="1623" y="262"/>
                    </a:lnTo>
                    <a:lnTo>
                      <a:pt x="1625" y="259"/>
                    </a:lnTo>
                    <a:lnTo>
                      <a:pt x="1628" y="256"/>
                    </a:lnTo>
                    <a:lnTo>
                      <a:pt x="1632" y="253"/>
                    </a:lnTo>
                    <a:lnTo>
                      <a:pt x="1637" y="249"/>
                    </a:lnTo>
                    <a:lnTo>
                      <a:pt x="1643" y="246"/>
                    </a:lnTo>
                    <a:lnTo>
                      <a:pt x="1649" y="243"/>
                    </a:lnTo>
                    <a:lnTo>
                      <a:pt x="1653" y="240"/>
                    </a:lnTo>
                    <a:lnTo>
                      <a:pt x="1655" y="236"/>
                    </a:lnTo>
                    <a:lnTo>
                      <a:pt x="1661" y="233"/>
                    </a:lnTo>
                    <a:lnTo>
                      <a:pt x="1665" y="230"/>
                    </a:lnTo>
                    <a:lnTo>
                      <a:pt x="1671" y="226"/>
                    </a:lnTo>
                    <a:lnTo>
                      <a:pt x="1677" y="224"/>
                    </a:lnTo>
                    <a:lnTo>
                      <a:pt x="1681" y="220"/>
                    </a:lnTo>
                    <a:lnTo>
                      <a:pt x="1687" y="217"/>
                    </a:lnTo>
                    <a:lnTo>
                      <a:pt x="1691" y="213"/>
                    </a:lnTo>
                    <a:lnTo>
                      <a:pt x="1695" y="210"/>
                    </a:lnTo>
                    <a:lnTo>
                      <a:pt x="1700" y="208"/>
                    </a:lnTo>
                    <a:lnTo>
                      <a:pt x="1704" y="204"/>
                    </a:lnTo>
                    <a:lnTo>
                      <a:pt x="1709" y="201"/>
                    </a:lnTo>
                    <a:lnTo>
                      <a:pt x="1713" y="197"/>
                    </a:lnTo>
                    <a:lnTo>
                      <a:pt x="1717" y="194"/>
                    </a:lnTo>
                    <a:lnTo>
                      <a:pt x="1722" y="190"/>
                    </a:lnTo>
                    <a:lnTo>
                      <a:pt x="1725" y="188"/>
                    </a:lnTo>
                    <a:lnTo>
                      <a:pt x="1730" y="185"/>
                    </a:lnTo>
                    <a:lnTo>
                      <a:pt x="1733" y="181"/>
                    </a:lnTo>
                    <a:lnTo>
                      <a:pt x="1738" y="178"/>
                    </a:lnTo>
                    <a:lnTo>
                      <a:pt x="1741" y="174"/>
                    </a:lnTo>
                    <a:lnTo>
                      <a:pt x="1746" y="171"/>
                    </a:lnTo>
                    <a:lnTo>
                      <a:pt x="1751" y="167"/>
                    </a:lnTo>
                    <a:lnTo>
                      <a:pt x="1754" y="165"/>
                    </a:lnTo>
                    <a:lnTo>
                      <a:pt x="1759" y="162"/>
                    </a:lnTo>
                    <a:lnTo>
                      <a:pt x="1763" y="158"/>
                    </a:lnTo>
                    <a:lnTo>
                      <a:pt x="1768" y="155"/>
                    </a:lnTo>
                    <a:lnTo>
                      <a:pt x="1772" y="151"/>
                    </a:lnTo>
                    <a:lnTo>
                      <a:pt x="1777" y="149"/>
                    </a:lnTo>
                    <a:lnTo>
                      <a:pt x="1782" y="145"/>
                    </a:lnTo>
                    <a:lnTo>
                      <a:pt x="1786" y="142"/>
                    </a:lnTo>
                    <a:lnTo>
                      <a:pt x="1791" y="138"/>
                    </a:lnTo>
                    <a:lnTo>
                      <a:pt x="1797" y="135"/>
                    </a:lnTo>
                    <a:lnTo>
                      <a:pt x="1802" y="133"/>
                    </a:lnTo>
                    <a:lnTo>
                      <a:pt x="1809" y="129"/>
                    </a:lnTo>
                    <a:lnTo>
                      <a:pt x="1814" y="126"/>
                    </a:lnTo>
                    <a:lnTo>
                      <a:pt x="1820" y="122"/>
                    </a:lnTo>
                    <a:lnTo>
                      <a:pt x="1824" y="119"/>
                    </a:lnTo>
                    <a:lnTo>
                      <a:pt x="1830" y="117"/>
                    </a:lnTo>
                    <a:lnTo>
                      <a:pt x="1836" y="113"/>
                    </a:lnTo>
                    <a:lnTo>
                      <a:pt x="1842" y="110"/>
                    </a:lnTo>
                    <a:lnTo>
                      <a:pt x="1847" y="106"/>
                    </a:lnTo>
                    <a:lnTo>
                      <a:pt x="1854" y="104"/>
                    </a:lnTo>
                    <a:lnTo>
                      <a:pt x="1861" y="100"/>
                    </a:lnTo>
                    <a:lnTo>
                      <a:pt x="1868" y="97"/>
                    </a:lnTo>
                    <a:lnTo>
                      <a:pt x="1876" y="95"/>
                    </a:lnTo>
                    <a:lnTo>
                      <a:pt x="1883" y="91"/>
                    </a:lnTo>
                    <a:lnTo>
                      <a:pt x="1890" y="88"/>
                    </a:lnTo>
                    <a:lnTo>
                      <a:pt x="1897" y="85"/>
                    </a:lnTo>
                    <a:lnTo>
                      <a:pt x="1904" y="82"/>
                    </a:lnTo>
                    <a:lnTo>
                      <a:pt x="1912" y="79"/>
                    </a:lnTo>
                    <a:lnTo>
                      <a:pt x="1919" y="76"/>
                    </a:lnTo>
                    <a:lnTo>
                      <a:pt x="1926" y="73"/>
                    </a:lnTo>
                    <a:lnTo>
                      <a:pt x="1933" y="69"/>
                    </a:lnTo>
                    <a:lnTo>
                      <a:pt x="1940" y="66"/>
                    </a:lnTo>
                    <a:lnTo>
                      <a:pt x="1946" y="64"/>
                    </a:lnTo>
                    <a:lnTo>
                      <a:pt x="1953" y="60"/>
                    </a:lnTo>
                    <a:lnTo>
                      <a:pt x="1960" y="57"/>
                    </a:lnTo>
                    <a:lnTo>
                      <a:pt x="1967" y="54"/>
                    </a:lnTo>
                    <a:lnTo>
                      <a:pt x="1974" y="51"/>
                    </a:lnTo>
                    <a:lnTo>
                      <a:pt x="1981" y="47"/>
                    </a:lnTo>
                    <a:lnTo>
                      <a:pt x="1988" y="45"/>
                    </a:lnTo>
                    <a:lnTo>
                      <a:pt x="1995" y="42"/>
                    </a:lnTo>
                    <a:lnTo>
                      <a:pt x="2002" y="38"/>
                    </a:lnTo>
                    <a:lnTo>
                      <a:pt x="2009" y="36"/>
                    </a:lnTo>
                    <a:lnTo>
                      <a:pt x="2017" y="32"/>
                    </a:lnTo>
                    <a:lnTo>
                      <a:pt x="2024" y="29"/>
                    </a:lnTo>
                    <a:lnTo>
                      <a:pt x="2031" y="27"/>
                    </a:lnTo>
                    <a:lnTo>
                      <a:pt x="2039" y="23"/>
                    </a:lnTo>
                    <a:lnTo>
                      <a:pt x="2047" y="20"/>
                    </a:lnTo>
                    <a:lnTo>
                      <a:pt x="2055" y="17"/>
                    </a:lnTo>
                    <a:lnTo>
                      <a:pt x="2064" y="14"/>
                    </a:lnTo>
                    <a:lnTo>
                      <a:pt x="2076" y="12"/>
                    </a:lnTo>
                    <a:lnTo>
                      <a:pt x="2088" y="9"/>
                    </a:lnTo>
                    <a:lnTo>
                      <a:pt x="2104" y="8"/>
                    </a:lnTo>
                    <a:lnTo>
                      <a:pt x="2123" y="8"/>
                    </a:lnTo>
                    <a:lnTo>
                      <a:pt x="2140" y="8"/>
                    </a:lnTo>
                    <a:lnTo>
                      <a:pt x="2157" y="11"/>
                    </a:lnTo>
                    <a:lnTo>
                      <a:pt x="2173" y="12"/>
                    </a:lnTo>
                    <a:lnTo>
                      <a:pt x="2187" y="14"/>
                    </a:lnTo>
                    <a:lnTo>
                      <a:pt x="2200" y="16"/>
                    </a:lnTo>
                    <a:lnTo>
                      <a:pt x="2211" y="19"/>
                    </a:lnTo>
                    <a:lnTo>
                      <a:pt x="2222" y="22"/>
                    </a:lnTo>
                    <a:lnTo>
                      <a:pt x="2232" y="24"/>
                    </a:lnTo>
                    <a:lnTo>
                      <a:pt x="2241" y="27"/>
                    </a:lnTo>
                    <a:lnTo>
                      <a:pt x="2252" y="30"/>
                    </a:lnTo>
                    <a:lnTo>
                      <a:pt x="2261" y="32"/>
                    </a:lnTo>
                    <a:lnTo>
                      <a:pt x="2271" y="36"/>
                    </a:lnTo>
                    <a:lnTo>
                      <a:pt x="2282" y="38"/>
                    </a:lnTo>
                    <a:lnTo>
                      <a:pt x="2292" y="42"/>
                    </a:lnTo>
                    <a:lnTo>
                      <a:pt x="2305" y="44"/>
                    </a:lnTo>
                    <a:lnTo>
                      <a:pt x="2316" y="46"/>
                    </a:lnTo>
                    <a:lnTo>
                      <a:pt x="2329" y="49"/>
                    </a:lnTo>
                    <a:lnTo>
                      <a:pt x="2342" y="51"/>
                    </a:lnTo>
                    <a:lnTo>
                      <a:pt x="2357" y="53"/>
                    </a:lnTo>
                    <a:lnTo>
                      <a:pt x="2372" y="54"/>
                    </a:lnTo>
                    <a:lnTo>
                      <a:pt x="2388" y="57"/>
                    </a:lnTo>
                    <a:lnTo>
                      <a:pt x="2404" y="58"/>
                    </a:lnTo>
                    <a:lnTo>
                      <a:pt x="2422" y="59"/>
                    </a:lnTo>
                    <a:lnTo>
                      <a:pt x="2441" y="59"/>
                    </a:lnTo>
                    <a:lnTo>
                      <a:pt x="2458" y="58"/>
                    </a:lnTo>
                    <a:lnTo>
                      <a:pt x="2475" y="58"/>
                    </a:lnTo>
                    <a:lnTo>
                      <a:pt x="2493" y="57"/>
                    </a:lnTo>
                    <a:lnTo>
                      <a:pt x="2510" y="55"/>
                    </a:lnTo>
                    <a:lnTo>
                      <a:pt x="2528" y="54"/>
                    </a:lnTo>
                    <a:lnTo>
                      <a:pt x="2544" y="53"/>
                    </a:lnTo>
                    <a:lnTo>
                      <a:pt x="2562" y="52"/>
                    </a:lnTo>
                    <a:lnTo>
                      <a:pt x="2579" y="51"/>
                    </a:lnTo>
                    <a:lnTo>
                      <a:pt x="2596" y="50"/>
                    </a:lnTo>
                    <a:lnTo>
                      <a:pt x="2614" y="50"/>
                    </a:lnTo>
                    <a:lnTo>
                      <a:pt x="2632" y="49"/>
                    </a:lnTo>
                    <a:lnTo>
                      <a:pt x="2649" y="50"/>
                    </a:lnTo>
                    <a:lnTo>
                      <a:pt x="2662" y="52"/>
                    </a:lnTo>
                    <a:lnTo>
                      <a:pt x="2672" y="55"/>
                    </a:lnTo>
                    <a:lnTo>
                      <a:pt x="2680" y="58"/>
                    </a:lnTo>
                    <a:lnTo>
                      <a:pt x="2687" y="61"/>
                    </a:lnTo>
                    <a:lnTo>
                      <a:pt x="2695" y="65"/>
                    </a:lnTo>
                    <a:lnTo>
                      <a:pt x="2702" y="67"/>
                    </a:lnTo>
                    <a:lnTo>
                      <a:pt x="2708" y="70"/>
                    </a:lnTo>
                    <a:lnTo>
                      <a:pt x="2713" y="74"/>
                    </a:lnTo>
                    <a:lnTo>
                      <a:pt x="2716" y="77"/>
                    </a:lnTo>
                    <a:lnTo>
                      <a:pt x="2721" y="81"/>
                    </a:lnTo>
                    <a:lnTo>
                      <a:pt x="2725" y="83"/>
                    </a:lnTo>
                    <a:lnTo>
                      <a:pt x="2729" y="87"/>
                    </a:lnTo>
                    <a:lnTo>
                      <a:pt x="2732" y="90"/>
                    </a:lnTo>
                    <a:lnTo>
                      <a:pt x="2735" y="94"/>
                    </a:lnTo>
                    <a:lnTo>
                      <a:pt x="2739" y="97"/>
                    </a:lnTo>
                    <a:lnTo>
                      <a:pt x="2743" y="100"/>
                    </a:lnTo>
                    <a:lnTo>
                      <a:pt x="2745" y="104"/>
                    </a:lnTo>
                    <a:lnTo>
                      <a:pt x="2748" y="106"/>
                    </a:lnTo>
                    <a:lnTo>
                      <a:pt x="2751" y="110"/>
                    </a:lnTo>
                    <a:lnTo>
                      <a:pt x="2754" y="113"/>
                    </a:lnTo>
                    <a:lnTo>
                      <a:pt x="2758" y="117"/>
                    </a:lnTo>
                    <a:lnTo>
                      <a:pt x="2761" y="120"/>
                    </a:lnTo>
                    <a:lnTo>
                      <a:pt x="2763" y="123"/>
                    </a:lnTo>
                    <a:lnTo>
                      <a:pt x="2766" y="127"/>
                    </a:lnTo>
                    <a:lnTo>
                      <a:pt x="2769" y="130"/>
                    </a:lnTo>
                    <a:lnTo>
                      <a:pt x="2771" y="133"/>
                    </a:lnTo>
                    <a:lnTo>
                      <a:pt x="2774" y="136"/>
                    </a:lnTo>
                    <a:lnTo>
                      <a:pt x="2777" y="140"/>
                    </a:lnTo>
                    <a:lnTo>
                      <a:pt x="2780" y="143"/>
                    </a:lnTo>
                    <a:lnTo>
                      <a:pt x="2782" y="147"/>
                    </a:lnTo>
                    <a:lnTo>
                      <a:pt x="2784" y="150"/>
                    </a:lnTo>
                    <a:lnTo>
                      <a:pt x="2785" y="153"/>
                    </a:lnTo>
                    <a:lnTo>
                      <a:pt x="2788" y="157"/>
                    </a:lnTo>
                    <a:lnTo>
                      <a:pt x="2790" y="160"/>
                    </a:lnTo>
                    <a:lnTo>
                      <a:pt x="2792" y="163"/>
                    </a:lnTo>
                    <a:lnTo>
                      <a:pt x="2794" y="166"/>
                    </a:lnTo>
                    <a:lnTo>
                      <a:pt x="2796" y="170"/>
                    </a:lnTo>
                    <a:lnTo>
                      <a:pt x="2798" y="173"/>
                    </a:lnTo>
                    <a:lnTo>
                      <a:pt x="2799" y="177"/>
                    </a:lnTo>
                    <a:lnTo>
                      <a:pt x="2801" y="180"/>
                    </a:lnTo>
                    <a:lnTo>
                      <a:pt x="2804" y="183"/>
                    </a:lnTo>
                    <a:lnTo>
                      <a:pt x="2805" y="187"/>
                    </a:lnTo>
                    <a:lnTo>
                      <a:pt x="2806" y="190"/>
                    </a:lnTo>
                    <a:lnTo>
                      <a:pt x="2808" y="194"/>
                    </a:lnTo>
                    <a:lnTo>
                      <a:pt x="2809" y="196"/>
                    </a:lnTo>
                    <a:lnTo>
                      <a:pt x="2811" y="200"/>
                    </a:lnTo>
                    <a:lnTo>
                      <a:pt x="2813" y="203"/>
                    </a:lnTo>
                    <a:lnTo>
                      <a:pt x="2814" y="206"/>
                    </a:lnTo>
                    <a:lnTo>
                      <a:pt x="2815" y="210"/>
                    </a:lnTo>
                    <a:lnTo>
                      <a:pt x="2816" y="213"/>
                    </a:lnTo>
                    <a:lnTo>
                      <a:pt x="2819" y="217"/>
                    </a:lnTo>
                    <a:lnTo>
                      <a:pt x="2820" y="220"/>
                    </a:lnTo>
                    <a:lnTo>
                      <a:pt x="2821" y="224"/>
                    </a:lnTo>
                    <a:lnTo>
                      <a:pt x="2822" y="227"/>
                    </a:lnTo>
                    <a:lnTo>
                      <a:pt x="2823" y="231"/>
                    </a:lnTo>
                    <a:lnTo>
                      <a:pt x="2826" y="233"/>
                    </a:lnTo>
                    <a:lnTo>
                      <a:pt x="2827" y="236"/>
                    </a:lnTo>
                    <a:lnTo>
                      <a:pt x="2828" y="240"/>
                    </a:lnTo>
                    <a:lnTo>
                      <a:pt x="2829" y="243"/>
                    </a:lnTo>
                    <a:lnTo>
                      <a:pt x="2830" y="247"/>
                    </a:lnTo>
                    <a:lnTo>
                      <a:pt x="2831" y="250"/>
                    </a:lnTo>
                    <a:lnTo>
                      <a:pt x="2833" y="254"/>
                    </a:lnTo>
                    <a:lnTo>
                      <a:pt x="2835" y="257"/>
                    </a:lnTo>
                    <a:lnTo>
                      <a:pt x="2836" y="261"/>
                    </a:lnTo>
                    <a:lnTo>
                      <a:pt x="2837" y="264"/>
                    </a:lnTo>
                    <a:lnTo>
                      <a:pt x="2838" y="266"/>
                    </a:lnTo>
                    <a:lnTo>
                      <a:pt x="2839" y="270"/>
                    </a:lnTo>
                    <a:lnTo>
                      <a:pt x="2841" y="273"/>
                    </a:lnTo>
                    <a:lnTo>
                      <a:pt x="2842" y="277"/>
                    </a:lnTo>
                    <a:lnTo>
                      <a:pt x="2843" y="280"/>
                    </a:lnTo>
                    <a:lnTo>
                      <a:pt x="2844" y="284"/>
                    </a:lnTo>
                    <a:lnTo>
                      <a:pt x="2845" y="287"/>
                    </a:lnTo>
                    <a:lnTo>
                      <a:pt x="2846" y="291"/>
                    </a:lnTo>
                    <a:lnTo>
                      <a:pt x="2847" y="294"/>
                    </a:lnTo>
                    <a:lnTo>
                      <a:pt x="2850" y="298"/>
                    </a:lnTo>
                    <a:lnTo>
                      <a:pt x="2851" y="301"/>
                    </a:lnTo>
                    <a:lnTo>
                      <a:pt x="2852" y="303"/>
                    </a:lnTo>
                    <a:lnTo>
                      <a:pt x="2853" y="307"/>
                    </a:lnTo>
                    <a:lnTo>
                      <a:pt x="2856" y="310"/>
                    </a:lnTo>
                    <a:lnTo>
                      <a:pt x="2857" y="314"/>
                    </a:lnTo>
                    <a:lnTo>
                      <a:pt x="2858" y="317"/>
                    </a:lnTo>
                    <a:lnTo>
                      <a:pt x="2860" y="321"/>
                    </a:lnTo>
                    <a:lnTo>
                      <a:pt x="2861" y="324"/>
                    </a:lnTo>
                    <a:lnTo>
                      <a:pt x="2864" y="327"/>
                    </a:lnTo>
                    <a:lnTo>
                      <a:pt x="2865" y="331"/>
                    </a:lnTo>
                    <a:lnTo>
                      <a:pt x="2866" y="334"/>
                    </a:lnTo>
                    <a:lnTo>
                      <a:pt x="2868" y="337"/>
                    </a:lnTo>
                    <a:lnTo>
                      <a:pt x="2869" y="340"/>
                    </a:lnTo>
                    <a:lnTo>
                      <a:pt x="2872" y="344"/>
                    </a:lnTo>
                    <a:lnTo>
                      <a:pt x="2873" y="347"/>
                    </a:lnTo>
                    <a:lnTo>
                      <a:pt x="2875" y="351"/>
                    </a:lnTo>
                    <a:lnTo>
                      <a:pt x="2876" y="354"/>
                    </a:lnTo>
                    <a:lnTo>
                      <a:pt x="2877" y="357"/>
                    </a:lnTo>
                    <a:lnTo>
                      <a:pt x="2880" y="361"/>
                    </a:lnTo>
                    <a:lnTo>
                      <a:pt x="2881" y="364"/>
                    </a:lnTo>
                    <a:lnTo>
                      <a:pt x="2882" y="368"/>
                    </a:lnTo>
                    <a:lnTo>
                      <a:pt x="2884" y="371"/>
                    </a:lnTo>
                    <a:lnTo>
                      <a:pt x="2886" y="374"/>
                    </a:lnTo>
                    <a:lnTo>
                      <a:pt x="2888" y="377"/>
                    </a:lnTo>
                    <a:lnTo>
                      <a:pt x="2889" y="381"/>
                    </a:lnTo>
                    <a:lnTo>
                      <a:pt x="2890" y="384"/>
                    </a:lnTo>
                    <a:lnTo>
                      <a:pt x="2891" y="387"/>
                    </a:lnTo>
                    <a:lnTo>
                      <a:pt x="2894" y="391"/>
                    </a:lnTo>
                    <a:lnTo>
                      <a:pt x="2895" y="394"/>
                    </a:lnTo>
                    <a:lnTo>
                      <a:pt x="2896" y="398"/>
                    </a:lnTo>
                    <a:lnTo>
                      <a:pt x="2897" y="401"/>
                    </a:lnTo>
                    <a:lnTo>
                      <a:pt x="2899" y="405"/>
                    </a:lnTo>
                    <a:lnTo>
                      <a:pt x="2900" y="407"/>
                    </a:lnTo>
                    <a:lnTo>
                      <a:pt x="2902" y="410"/>
                    </a:lnTo>
                    <a:lnTo>
                      <a:pt x="2903" y="414"/>
                    </a:lnTo>
                    <a:lnTo>
                      <a:pt x="2905" y="417"/>
                    </a:lnTo>
                    <a:lnTo>
                      <a:pt x="2906" y="421"/>
                    </a:lnTo>
                    <a:lnTo>
                      <a:pt x="2907" y="424"/>
                    </a:lnTo>
                    <a:lnTo>
                      <a:pt x="2909" y="428"/>
                    </a:lnTo>
                    <a:lnTo>
                      <a:pt x="2910" y="431"/>
                    </a:lnTo>
                    <a:lnTo>
                      <a:pt x="2911" y="435"/>
                    </a:lnTo>
                    <a:lnTo>
                      <a:pt x="2913" y="438"/>
                    </a:lnTo>
                    <a:lnTo>
                      <a:pt x="2914" y="442"/>
                    </a:lnTo>
                    <a:lnTo>
                      <a:pt x="2915" y="444"/>
                    </a:lnTo>
                    <a:lnTo>
                      <a:pt x="2917" y="447"/>
                    </a:lnTo>
                    <a:lnTo>
                      <a:pt x="2918" y="451"/>
                    </a:lnTo>
                    <a:lnTo>
                      <a:pt x="27" y="451"/>
                    </a:lnTo>
                    <a:close/>
                    <a:moveTo>
                      <a:pt x="4341" y="451"/>
                    </a:moveTo>
                    <a:lnTo>
                      <a:pt x="4343" y="447"/>
                    </a:lnTo>
                    <a:lnTo>
                      <a:pt x="4347" y="444"/>
                    </a:lnTo>
                    <a:lnTo>
                      <a:pt x="4349" y="440"/>
                    </a:lnTo>
                    <a:lnTo>
                      <a:pt x="4351" y="437"/>
                    </a:lnTo>
                    <a:lnTo>
                      <a:pt x="4355" y="434"/>
                    </a:lnTo>
                    <a:lnTo>
                      <a:pt x="4357" y="431"/>
                    </a:lnTo>
                    <a:lnTo>
                      <a:pt x="4360" y="428"/>
                    </a:lnTo>
                    <a:lnTo>
                      <a:pt x="4363" y="424"/>
                    </a:lnTo>
                    <a:lnTo>
                      <a:pt x="4366" y="421"/>
                    </a:lnTo>
                    <a:lnTo>
                      <a:pt x="4370" y="417"/>
                    </a:lnTo>
                    <a:lnTo>
                      <a:pt x="4373" y="414"/>
                    </a:lnTo>
                    <a:lnTo>
                      <a:pt x="4378" y="410"/>
                    </a:lnTo>
                    <a:lnTo>
                      <a:pt x="4382" y="407"/>
                    </a:lnTo>
                    <a:lnTo>
                      <a:pt x="4388" y="404"/>
                    </a:lnTo>
                    <a:lnTo>
                      <a:pt x="4393" y="400"/>
                    </a:lnTo>
                    <a:lnTo>
                      <a:pt x="4396" y="397"/>
                    </a:lnTo>
                    <a:lnTo>
                      <a:pt x="4402" y="394"/>
                    </a:lnTo>
                    <a:lnTo>
                      <a:pt x="4406" y="391"/>
                    </a:lnTo>
                    <a:lnTo>
                      <a:pt x="4412" y="387"/>
                    </a:lnTo>
                    <a:lnTo>
                      <a:pt x="4417" y="384"/>
                    </a:lnTo>
                    <a:lnTo>
                      <a:pt x="4423" y="381"/>
                    </a:lnTo>
                    <a:lnTo>
                      <a:pt x="4427" y="377"/>
                    </a:lnTo>
                    <a:lnTo>
                      <a:pt x="4432" y="374"/>
                    </a:lnTo>
                    <a:lnTo>
                      <a:pt x="4436" y="370"/>
                    </a:lnTo>
                    <a:lnTo>
                      <a:pt x="4441" y="368"/>
                    </a:lnTo>
                    <a:lnTo>
                      <a:pt x="4446" y="364"/>
                    </a:lnTo>
                    <a:lnTo>
                      <a:pt x="4450" y="361"/>
                    </a:lnTo>
                    <a:lnTo>
                      <a:pt x="4455" y="357"/>
                    </a:lnTo>
                    <a:lnTo>
                      <a:pt x="4462" y="354"/>
                    </a:lnTo>
                    <a:lnTo>
                      <a:pt x="4469" y="351"/>
                    </a:lnTo>
                    <a:lnTo>
                      <a:pt x="4477" y="348"/>
                    </a:lnTo>
                    <a:lnTo>
                      <a:pt x="4484" y="345"/>
                    </a:lnTo>
                    <a:lnTo>
                      <a:pt x="4491" y="341"/>
                    </a:lnTo>
                    <a:lnTo>
                      <a:pt x="4497" y="338"/>
                    </a:lnTo>
                    <a:lnTo>
                      <a:pt x="4504" y="336"/>
                    </a:lnTo>
                    <a:lnTo>
                      <a:pt x="4510" y="332"/>
                    </a:lnTo>
                    <a:lnTo>
                      <a:pt x="4517" y="329"/>
                    </a:lnTo>
                    <a:lnTo>
                      <a:pt x="4523" y="325"/>
                    </a:lnTo>
                    <a:lnTo>
                      <a:pt x="4532" y="323"/>
                    </a:lnTo>
                    <a:lnTo>
                      <a:pt x="4544" y="319"/>
                    </a:lnTo>
                    <a:lnTo>
                      <a:pt x="4555" y="317"/>
                    </a:lnTo>
                    <a:lnTo>
                      <a:pt x="4565" y="314"/>
                    </a:lnTo>
                    <a:lnTo>
                      <a:pt x="4577" y="311"/>
                    </a:lnTo>
                    <a:lnTo>
                      <a:pt x="4587" y="308"/>
                    </a:lnTo>
                    <a:lnTo>
                      <a:pt x="4597" y="306"/>
                    </a:lnTo>
                    <a:lnTo>
                      <a:pt x="4607" y="302"/>
                    </a:lnTo>
                    <a:lnTo>
                      <a:pt x="4616" y="300"/>
                    </a:lnTo>
                    <a:lnTo>
                      <a:pt x="4625" y="296"/>
                    </a:lnTo>
                    <a:lnTo>
                      <a:pt x="4636" y="294"/>
                    </a:lnTo>
                    <a:lnTo>
                      <a:pt x="4646" y="291"/>
                    </a:lnTo>
                    <a:lnTo>
                      <a:pt x="4662" y="289"/>
                    </a:lnTo>
                    <a:lnTo>
                      <a:pt x="4681" y="289"/>
                    </a:lnTo>
                    <a:lnTo>
                      <a:pt x="4699" y="288"/>
                    </a:lnTo>
                    <a:lnTo>
                      <a:pt x="4718" y="287"/>
                    </a:lnTo>
                    <a:lnTo>
                      <a:pt x="4735" y="286"/>
                    </a:lnTo>
                    <a:lnTo>
                      <a:pt x="4753" y="285"/>
                    </a:lnTo>
                    <a:lnTo>
                      <a:pt x="4771" y="285"/>
                    </a:lnTo>
                    <a:lnTo>
                      <a:pt x="4789" y="284"/>
                    </a:lnTo>
                    <a:lnTo>
                      <a:pt x="4807" y="284"/>
                    </a:lnTo>
                    <a:lnTo>
                      <a:pt x="4826" y="283"/>
                    </a:lnTo>
                    <a:lnTo>
                      <a:pt x="4844" y="283"/>
                    </a:lnTo>
                    <a:lnTo>
                      <a:pt x="4859" y="284"/>
                    </a:lnTo>
                    <a:lnTo>
                      <a:pt x="4866" y="287"/>
                    </a:lnTo>
                    <a:lnTo>
                      <a:pt x="4873" y="291"/>
                    </a:lnTo>
                    <a:lnTo>
                      <a:pt x="4875" y="294"/>
                    </a:lnTo>
                    <a:lnTo>
                      <a:pt x="4878" y="298"/>
                    </a:lnTo>
                    <a:lnTo>
                      <a:pt x="4880" y="300"/>
                    </a:lnTo>
                    <a:lnTo>
                      <a:pt x="4882" y="303"/>
                    </a:lnTo>
                    <a:lnTo>
                      <a:pt x="4885" y="307"/>
                    </a:lnTo>
                    <a:lnTo>
                      <a:pt x="4887" y="310"/>
                    </a:lnTo>
                    <a:lnTo>
                      <a:pt x="4889" y="314"/>
                    </a:lnTo>
                    <a:lnTo>
                      <a:pt x="4892" y="317"/>
                    </a:lnTo>
                    <a:lnTo>
                      <a:pt x="4893" y="321"/>
                    </a:lnTo>
                    <a:lnTo>
                      <a:pt x="4894" y="324"/>
                    </a:lnTo>
                    <a:lnTo>
                      <a:pt x="4896" y="327"/>
                    </a:lnTo>
                    <a:lnTo>
                      <a:pt x="4897" y="331"/>
                    </a:lnTo>
                    <a:lnTo>
                      <a:pt x="4898" y="334"/>
                    </a:lnTo>
                    <a:lnTo>
                      <a:pt x="4901" y="338"/>
                    </a:lnTo>
                    <a:lnTo>
                      <a:pt x="4902" y="341"/>
                    </a:lnTo>
                    <a:lnTo>
                      <a:pt x="4904" y="345"/>
                    </a:lnTo>
                    <a:lnTo>
                      <a:pt x="4905" y="348"/>
                    </a:lnTo>
                    <a:lnTo>
                      <a:pt x="4906" y="352"/>
                    </a:lnTo>
                    <a:lnTo>
                      <a:pt x="4909" y="355"/>
                    </a:lnTo>
                    <a:lnTo>
                      <a:pt x="4910" y="359"/>
                    </a:lnTo>
                    <a:lnTo>
                      <a:pt x="4912" y="362"/>
                    </a:lnTo>
                    <a:lnTo>
                      <a:pt x="4913" y="366"/>
                    </a:lnTo>
                    <a:lnTo>
                      <a:pt x="4916" y="369"/>
                    </a:lnTo>
                    <a:lnTo>
                      <a:pt x="4918" y="372"/>
                    </a:lnTo>
                    <a:lnTo>
                      <a:pt x="4920" y="376"/>
                    </a:lnTo>
                    <a:lnTo>
                      <a:pt x="4921" y="379"/>
                    </a:lnTo>
                    <a:lnTo>
                      <a:pt x="4923" y="383"/>
                    </a:lnTo>
                    <a:lnTo>
                      <a:pt x="4924" y="386"/>
                    </a:lnTo>
                    <a:lnTo>
                      <a:pt x="4924" y="390"/>
                    </a:lnTo>
                    <a:lnTo>
                      <a:pt x="4925" y="393"/>
                    </a:lnTo>
                    <a:lnTo>
                      <a:pt x="4926" y="397"/>
                    </a:lnTo>
                    <a:lnTo>
                      <a:pt x="4926" y="400"/>
                    </a:lnTo>
                    <a:lnTo>
                      <a:pt x="4927" y="404"/>
                    </a:lnTo>
                    <a:lnTo>
                      <a:pt x="4928" y="407"/>
                    </a:lnTo>
                    <a:lnTo>
                      <a:pt x="4930" y="410"/>
                    </a:lnTo>
                    <a:lnTo>
                      <a:pt x="4931" y="414"/>
                    </a:lnTo>
                    <a:lnTo>
                      <a:pt x="4931" y="417"/>
                    </a:lnTo>
                    <a:lnTo>
                      <a:pt x="4928" y="420"/>
                    </a:lnTo>
                    <a:lnTo>
                      <a:pt x="4927" y="423"/>
                    </a:lnTo>
                    <a:lnTo>
                      <a:pt x="4925" y="427"/>
                    </a:lnTo>
                    <a:lnTo>
                      <a:pt x="4924" y="430"/>
                    </a:lnTo>
                    <a:lnTo>
                      <a:pt x="4923" y="434"/>
                    </a:lnTo>
                    <a:lnTo>
                      <a:pt x="4924" y="437"/>
                    </a:lnTo>
                    <a:lnTo>
                      <a:pt x="4925" y="440"/>
                    </a:lnTo>
                    <a:lnTo>
                      <a:pt x="4926" y="444"/>
                    </a:lnTo>
                    <a:lnTo>
                      <a:pt x="4927" y="447"/>
                    </a:lnTo>
                    <a:lnTo>
                      <a:pt x="4928" y="451"/>
                    </a:lnTo>
                    <a:lnTo>
                      <a:pt x="4341" y="451"/>
                    </a:lnTo>
                    <a:close/>
                    <a:moveTo>
                      <a:pt x="67" y="451"/>
                    </a:moveTo>
                    <a:lnTo>
                      <a:pt x="67" y="447"/>
                    </a:lnTo>
                    <a:lnTo>
                      <a:pt x="66" y="444"/>
                    </a:lnTo>
                    <a:lnTo>
                      <a:pt x="65" y="440"/>
                    </a:lnTo>
                    <a:lnTo>
                      <a:pt x="64" y="437"/>
                    </a:lnTo>
                    <a:lnTo>
                      <a:pt x="64" y="434"/>
                    </a:lnTo>
                    <a:lnTo>
                      <a:pt x="63" y="430"/>
                    </a:lnTo>
                    <a:lnTo>
                      <a:pt x="61" y="427"/>
                    </a:lnTo>
                    <a:lnTo>
                      <a:pt x="61" y="423"/>
                    </a:lnTo>
                    <a:lnTo>
                      <a:pt x="60" y="420"/>
                    </a:lnTo>
                    <a:lnTo>
                      <a:pt x="60" y="416"/>
                    </a:lnTo>
                    <a:lnTo>
                      <a:pt x="59" y="413"/>
                    </a:lnTo>
                    <a:lnTo>
                      <a:pt x="59" y="409"/>
                    </a:lnTo>
                    <a:lnTo>
                      <a:pt x="58" y="406"/>
                    </a:lnTo>
                    <a:lnTo>
                      <a:pt x="58" y="402"/>
                    </a:lnTo>
                    <a:lnTo>
                      <a:pt x="58" y="399"/>
                    </a:lnTo>
                    <a:lnTo>
                      <a:pt x="57" y="395"/>
                    </a:lnTo>
                    <a:lnTo>
                      <a:pt x="57" y="392"/>
                    </a:lnTo>
                    <a:lnTo>
                      <a:pt x="56" y="389"/>
                    </a:lnTo>
                    <a:lnTo>
                      <a:pt x="55" y="385"/>
                    </a:lnTo>
                    <a:lnTo>
                      <a:pt x="55" y="382"/>
                    </a:lnTo>
                    <a:lnTo>
                      <a:pt x="53" y="378"/>
                    </a:lnTo>
                    <a:lnTo>
                      <a:pt x="53" y="374"/>
                    </a:lnTo>
                    <a:lnTo>
                      <a:pt x="53" y="370"/>
                    </a:lnTo>
                    <a:lnTo>
                      <a:pt x="53" y="367"/>
                    </a:lnTo>
                    <a:lnTo>
                      <a:pt x="52" y="363"/>
                    </a:lnTo>
                    <a:lnTo>
                      <a:pt x="52" y="360"/>
                    </a:lnTo>
                    <a:lnTo>
                      <a:pt x="52" y="356"/>
                    </a:lnTo>
                    <a:lnTo>
                      <a:pt x="52" y="353"/>
                    </a:lnTo>
                    <a:lnTo>
                      <a:pt x="52" y="349"/>
                    </a:lnTo>
                    <a:lnTo>
                      <a:pt x="53" y="346"/>
                    </a:lnTo>
                    <a:lnTo>
                      <a:pt x="53" y="342"/>
                    </a:lnTo>
                    <a:lnTo>
                      <a:pt x="55" y="339"/>
                    </a:lnTo>
                    <a:lnTo>
                      <a:pt x="55" y="336"/>
                    </a:lnTo>
                    <a:lnTo>
                      <a:pt x="56" y="332"/>
                    </a:lnTo>
                    <a:lnTo>
                      <a:pt x="57" y="329"/>
                    </a:lnTo>
                    <a:lnTo>
                      <a:pt x="57" y="325"/>
                    </a:lnTo>
                    <a:lnTo>
                      <a:pt x="58" y="322"/>
                    </a:lnTo>
                    <a:lnTo>
                      <a:pt x="59" y="318"/>
                    </a:lnTo>
                    <a:lnTo>
                      <a:pt x="59" y="315"/>
                    </a:lnTo>
                    <a:lnTo>
                      <a:pt x="60" y="311"/>
                    </a:lnTo>
                    <a:lnTo>
                      <a:pt x="60" y="308"/>
                    </a:lnTo>
                    <a:lnTo>
                      <a:pt x="61" y="304"/>
                    </a:lnTo>
                    <a:lnTo>
                      <a:pt x="63" y="301"/>
                    </a:lnTo>
                    <a:lnTo>
                      <a:pt x="64" y="298"/>
                    </a:lnTo>
                    <a:lnTo>
                      <a:pt x="64" y="294"/>
                    </a:lnTo>
                    <a:lnTo>
                      <a:pt x="65" y="291"/>
                    </a:lnTo>
                    <a:lnTo>
                      <a:pt x="67" y="287"/>
                    </a:lnTo>
                    <a:lnTo>
                      <a:pt x="68" y="284"/>
                    </a:lnTo>
                    <a:lnTo>
                      <a:pt x="70" y="280"/>
                    </a:lnTo>
                    <a:lnTo>
                      <a:pt x="72" y="277"/>
                    </a:lnTo>
                    <a:lnTo>
                      <a:pt x="73" y="273"/>
                    </a:lnTo>
                    <a:lnTo>
                      <a:pt x="75" y="270"/>
                    </a:lnTo>
                    <a:lnTo>
                      <a:pt x="76" y="266"/>
                    </a:lnTo>
                    <a:lnTo>
                      <a:pt x="78" y="262"/>
                    </a:lnTo>
                    <a:lnTo>
                      <a:pt x="79" y="258"/>
                    </a:lnTo>
                    <a:lnTo>
                      <a:pt x="80" y="255"/>
                    </a:lnTo>
                    <a:lnTo>
                      <a:pt x="82" y="251"/>
                    </a:lnTo>
                    <a:lnTo>
                      <a:pt x="83" y="248"/>
                    </a:lnTo>
                    <a:lnTo>
                      <a:pt x="86" y="245"/>
                    </a:lnTo>
                    <a:lnTo>
                      <a:pt x="88" y="241"/>
                    </a:lnTo>
                    <a:lnTo>
                      <a:pt x="90" y="238"/>
                    </a:lnTo>
                    <a:lnTo>
                      <a:pt x="91" y="234"/>
                    </a:lnTo>
                    <a:lnTo>
                      <a:pt x="94" y="231"/>
                    </a:lnTo>
                    <a:lnTo>
                      <a:pt x="96" y="227"/>
                    </a:lnTo>
                    <a:lnTo>
                      <a:pt x="98" y="224"/>
                    </a:lnTo>
                    <a:lnTo>
                      <a:pt x="101" y="220"/>
                    </a:lnTo>
                    <a:lnTo>
                      <a:pt x="103" y="217"/>
                    </a:lnTo>
                    <a:lnTo>
                      <a:pt x="106" y="213"/>
                    </a:lnTo>
                    <a:lnTo>
                      <a:pt x="109" y="210"/>
                    </a:lnTo>
                    <a:lnTo>
                      <a:pt x="112" y="206"/>
                    </a:lnTo>
                    <a:lnTo>
                      <a:pt x="114" y="203"/>
                    </a:lnTo>
                    <a:lnTo>
                      <a:pt x="118" y="200"/>
                    </a:lnTo>
                    <a:lnTo>
                      <a:pt x="121" y="196"/>
                    </a:lnTo>
                    <a:lnTo>
                      <a:pt x="125" y="193"/>
                    </a:lnTo>
                    <a:lnTo>
                      <a:pt x="127" y="189"/>
                    </a:lnTo>
                    <a:lnTo>
                      <a:pt x="132" y="186"/>
                    </a:lnTo>
                    <a:lnTo>
                      <a:pt x="135" y="182"/>
                    </a:lnTo>
                    <a:lnTo>
                      <a:pt x="139" y="179"/>
                    </a:lnTo>
                    <a:lnTo>
                      <a:pt x="142" y="175"/>
                    </a:lnTo>
                    <a:lnTo>
                      <a:pt x="147" y="172"/>
                    </a:lnTo>
                    <a:lnTo>
                      <a:pt x="151" y="168"/>
                    </a:lnTo>
                    <a:lnTo>
                      <a:pt x="155" y="165"/>
                    </a:lnTo>
                    <a:lnTo>
                      <a:pt x="159" y="163"/>
                    </a:lnTo>
                    <a:lnTo>
                      <a:pt x="164" y="159"/>
                    </a:lnTo>
                    <a:lnTo>
                      <a:pt x="169" y="156"/>
                    </a:lnTo>
                    <a:lnTo>
                      <a:pt x="173" y="152"/>
                    </a:lnTo>
                    <a:lnTo>
                      <a:pt x="178" y="149"/>
                    </a:lnTo>
                    <a:lnTo>
                      <a:pt x="184" y="145"/>
                    </a:lnTo>
                    <a:lnTo>
                      <a:pt x="188" y="142"/>
                    </a:lnTo>
                    <a:lnTo>
                      <a:pt x="194" y="138"/>
                    </a:lnTo>
                    <a:lnTo>
                      <a:pt x="200" y="135"/>
                    </a:lnTo>
                    <a:lnTo>
                      <a:pt x="205" y="132"/>
                    </a:lnTo>
                    <a:lnTo>
                      <a:pt x="211" y="128"/>
                    </a:lnTo>
                    <a:lnTo>
                      <a:pt x="217" y="125"/>
                    </a:lnTo>
                    <a:lnTo>
                      <a:pt x="224" y="122"/>
                    </a:lnTo>
                    <a:lnTo>
                      <a:pt x="230" y="119"/>
                    </a:lnTo>
                    <a:lnTo>
                      <a:pt x="238" y="115"/>
                    </a:lnTo>
                    <a:lnTo>
                      <a:pt x="245" y="112"/>
                    </a:lnTo>
                    <a:lnTo>
                      <a:pt x="253" y="109"/>
                    </a:lnTo>
                    <a:lnTo>
                      <a:pt x="261" y="106"/>
                    </a:lnTo>
                    <a:lnTo>
                      <a:pt x="269" y="103"/>
                    </a:lnTo>
                    <a:lnTo>
                      <a:pt x="278" y="99"/>
                    </a:lnTo>
                    <a:lnTo>
                      <a:pt x="286" y="96"/>
                    </a:lnTo>
                    <a:lnTo>
                      <a:pt x="294" y="94"/>
                    </a:lnTo>
                    <a:lnTo>
                      <a:pt x="303" y="90"/>
                    </a:lnTo>
                    <a:lnTo>
                      <a:pt x="313" y="87"/>
                    </a:lnTo>
                    <a:lnTo>
                      <a:pt x="322" y="84"/>
                    </a:lnTo>
                    <a:lnTo>
                      <a:pt x="331" y="81"/>
                    </a:lnTo>
                    <a:lnTo>
                      <a:pt x="340" y="77"/>
                    </a:lnTo>
                    <a:lnTo>
                      <a:pt x="352" y="75"/>
                    </a:lnTo>
                    <a:lnTo>
                      <a:pt x="361" y="72"/>
                    </a:lnTo>
                    <a:lnTo>
                      <a:pt x="371" y="69"/>
                    </a:lnTo>
                    <a:lnTo>
                      <a:pt x="382" y="66"/>
                    </a:lnTo>
                    <a:lnTo>
                      <a:pt x="392" y="64"/>
                    </a:lnTo>
                    <a:lnTo>
                      <a:pt x="404" y="60"/>
                    </a:lnTo>
                    <a:lnTo>
                      <a:pt x="415" y="58"/>
                    </a:lnTo>
                    <a:lnTo>
                      <a:pt x="427" y="55"/>
                    </a:lnTo>
                    <a:lnTo>
                      <a:pt x="439" y="52"/>
                    </a:lnTo>
                    <a:lnTo>
                      <a:pt x="453" y="50"/>
                    </a:lnTo>
                    <a:lnTo>
                      <a:pt x="467" y="47"/>
                    </a:lnTo>
                    <a:lnTo>
                      <a:pt x="481" y="45"/>
                    </a:lnTo>
                    <a:lnTo>
                      <a:pt x="495" y="43"/>
                    </a:lnTo>
                    <a:lnTo>
                      <a:pt x="509" y="41"/>
                    </a:lnTo>
                    <a:lnTo>
                      <a:pt x="525" y="38"/>
                    </a:lnTo>
                    <a:lnTo>
                      <a:pt x="541" y="37"/>
                    </a:lnTo>
                    <a:lnTo>
                      <a:pt x="558" y="35"/>
                    </a:lnTo>
                    <a:lnTo>
                      <a:pt x="574" y="34"/>
                    </a:lnTo>
                    <a:lnTo>
                      <a:pt x="589" y="31"/>
                    </a:lnTo>
                    <a:lnTo>
                      <a:pt x="606" y="29"/>
                    </a:lnTo>
                    <a:lnTo>
                      <a:pt x="624" y="29"/>
                    </a:lnTo>
                    <a:lnTo>
                      <a:pt x="643" y="29"/>
                    </a:lnTo>
                    <a:lnTo>
                      <a:pt x="657" y="31"/>
                    </a:lnTo>
                    <a:lnTo>
                      <a:pt x="670" y="34"/>
                    </a:lnTo>
                    <a:lnTo>
                      <a:pt x="681" y="37"/>
                    </a:lnTo>
                    <a:lnTo>
                      <a:pt x="694" y="39"/>
                    </a:lnTo>
                    <a:lnTo>
                      <a:pt x="707" y="42"/>
                    </a:lnTo>
                    <a:lnTo>
                      <a:pt x="721" y="44"/>
                    </a:lnTo>
                    <a:lnTo>
                      <a:pt x="734" y="46"/>
                    </a:lnTo>
                    <a:lnTo>
                      <a:pt x="746" y="50"/>
                    </a:lnTo>
                    <a:lnTo>
                      <a:pt x="755" y="52"/>
                    </a:lnTo>
                    <a:lnTo>
                      <a:pt x="763" y="55"/>
                    </a:lnTo>
                    <a:lnTo>
                      <a:pt x="771" y="59"/>
                    </a:lnTo>
                    <a:lnTo>
                      <a:pt x="778" y="62"/>
                    </a:lnTo>
                    <a:lnTo>
                      <a:pt x="786" y="65"/>
                    </a:lnTo>
                    <a:lnTo>
                      <a:pt x="794" y="68"/>
                    </a:lnTo>
                    <a:lnTo>
                      <a:pt x="802" y="72"/>
                    </a:lnTo>
                    <a:lnTo>
                      <a:pt x="812" y="75"/>
                    </a:lnTo>
                    <a:lnTo>
                      <a:pt x="820" y="77"/>
                    </a:lnTo>
                    <a:lnTo>
                      <a:pt x="830" y="81"/>
                    </a:lnTo>
                    <a:lnTo>
                      <a:pt x="839" y="84"/>
                    </a:lnTo>
                    <a:lnTo>
                      <a:pt x="848" y="87"/>
                    </a:lnTo>
                    <a:lnTo>
                      <a:pt x="858" y="90"/>
                    </a:lnTo>
                    <a:lnTo>
                      <a:pt x="865" y="94"/>
                    </a:lnTo>
                    <a:lnTo>
                      <a:pt x="871" y="96"/>
                    </a:lnTo>
                    <a:lnTo>
                      <a:pt x="877" y="99"/>
                    </a:lnTo>
                    <a:lnTo>
                      <a:pt x="884" y="103"/>
                    </a:lnTo>
                    <a:lnTo>
                      <a:pt x="890" y="106"/>
                    </a:lnTo>
                    <a:lnTo>
                      <a:pt x="896" y="110"/>
                    </a:lnTo>
                    <a:lnTo>
                      <a:pt x="901" y="113"/>
                    </a:lnTo>
                    <a:lnTo>
                      <a:pt x="907" y="117"/>
                    </a:lnTo>
                    <a:lnTo>
                      <a:pt x="914" y="120"/>
                    </a:lnTo>
                    <a:lnTo>
                      <a:pt x="920" y="122"/>
                    </a:lnTo>
                    <a:lnTo>
                      <a:pt x="928" y="126"/>
                    </a:lnTo>
                    <a:lnTo>
                      <a:pt x="938" y="129"/>
                    </a:lnTo>
                    <a:lnTo>
                      <a:pt x="947" y="132"/>
                    </a:lnTo>
                    <a:lnTo>
                      <a:pt x="958" y="135"/>
                    </a:lnTo>
                    <a:lnTo>
                      <a:pt x="967" y="138"/>
                    </a:lnTo>
                    <a:lnTo>
                      <a:pt x="975" y="141"/>
                    </a:lnTo>
                    <a:lnTo>
                      <a:pt x="983" y="144"/>
                    </a:lnTo>
                    <a:lnTo>
                      <a:pt x="991" y="148"/>
                    </a:lnTo>
                    <a:lnTo>
                      <a:pt x="999" y="151"/>
                    </a:lnTo>
                    <a:lnTo>
                      <a:pt x="1007" y="153"/>
                    </a:lnTo>
                    <a:lnTo>
                      <a:pt x="1014" y="157"/>
                    </a:lnTo>
                    <a:lnTo>
                      <a:pt x="1021" y="160"/>
                    </a:lnTo>
                    <a:lnTo>
                      <a:pt x="1032" y="164"/>
                    </a:lnTo>
                    <a:lnTo>
                      <a:pt x="1047" y="165"/>
                    </a:lnTo>
                    <a:lnTo>
                      <a:pt x="1065" y="165"/>
                    </a:lnTo>
                    <a:lnTo>
                      <a:pt x="1081" y="163"/>
                    </a:lnTo>
                    <a:lnTo>
                      <a:pt x="1097" y="162"/>
                    </a:lnTo>
                    <a:lnTo>
                      <a:pt x="1115" y="160"/>
                    </a:lnTo>
                    <a:lnTo>
                      <a:pt x="1132" y="158"/>
                    </a:lnTo>
                    <a:lnTo>
                      <a:pt x="1150" y="158"/>
                    </a:lnTo>
                    <a:lnTo>
                      <a:pt x="1170" y="159"/>
                    </a:lnTo>
                    <a:lnTo>
                      <a:pt x="1187" y="160"/>
                    </a:lnTo>
                    <a:lnTo>
                      <a:pt x="1202" y="163"/>
                    </a:lnTo>
                    <a:lnTo>
                      <a:pt x="1215" y="165"/>
                    </a:lnTo>
                    <a:lnTo>
                      <a:pt x="1224" y="167"/>
                    </a:lnTo>
                    <a:lnTo>
                      <a:pt x="1233" y="171"/>
                    </a:lnTo>
                    <a:lnTo>
                      <a:pt x="1238" y="174"/>
                    </a:lnTo>
                    <a:lnTo>
                      <a:pt x="1242" y="178"/>
                    </a:lnTo>
                    <a:lnTo>
                      <a:pt x="1246" y="181"/>
                    </a:lnTo>
                    <a:lnTo>
                      <a:pt x="1249" y="185"/>
                    </a:lnTo>
                    <a:lnTo>
                      <a:pt x="1253" y="188"/>
                    </a:lnTo>
                    <a:lnTo>
                      <a:pt x="1255" y="191"/>
                    </a:lnTo>
                    <a:lnTo>
                      <a:pt x="1259" y="195"/>
                    </a:lnTo>
                    <a:lnTo>
                      <a:pt x="1261" y="198"/>
                    </a:lnTo>
                    <a:lnTo>
                      <a:pt x="1264" y="202"/>
                    </a:lnTo>
                    <a:lnTo>
                      <a:pt x="1267" y="205"/>
                    </a:lnTo>
                    <a:lnTo>
                      <a:pt x="1269" y="209"/>
                    </a:lnTo>
                    <a:lnTo>
                      <a:pt x="1271" y="212"/>
                    </a:lnTo>
                    <a:lnTo>
                      <a:pt x="1274" y="216"/>
                    </a:lnTo>
                    <a:lnTo>
                      <a:pt x="1277" y="219"/>
                    </a:lnTo>
                    <a:lnTo>
                      <a:pt x="1279" y="223"/>
                    </a:lnTo>
                    <a:lnTo>
                      <a:pt x="1282" y="226"/>
                    </a:lnTo>
                    <a:lnTo>
                      <a:pt x="1284" y="230"/>
                    </a:lnTo>
                    <a:lnTo>
                      <a:pt x="1286" y="233"/>
                    </a:lnTo>
                    <a:lnTo>
                      <a:pt x="1289" y="236"/>
                    </a:lnTo>
                    <a:lnTo>
                      <a:pt x="1290" y="240"/>
                    </a:lnTo>
                    <a:lnTo>
                      <a:pt x="1292" y="243"/>
                    </a:lnTo>
                    <a:lnTo>
                      <a:pt x="1294" y="247"/>
                    </a:lnTo>
                    <a:lnTo>
                      <a:pt x="1295" y="250"/>
                    </a:lnTo>
                    <a:lnTo>
                      <a:pt x="1298" y="254"/>
                    </a:lnTo>
                    <a:lnTo>
                      <a:pt x="1300" y="257"/>
                    </a:lnTo>
                    <a:lnTo>
                      <a:pt x="1301" y="261"/>
                    </a:lnTo>
                    <a:lnTo>
                      <a:pt x="1304" y="264"/>
                    </a:lnTo>
                    <a:lnTo>
                      <a:pt x="1306" y="268"/>
                    </a:lnTo>
                    <a:lnTo>
                      <a:pt x="1307" y="271"/>
                    </a:lnTo>
                    <a:lnTo>
                      <a:pt x="1309" y="274"/>
                    </a:lnTo>
                    <a:lnTo>
                      <a:pt x="1310" y="278"/>
                    </a:lnTo>
                    <a:lnTo>
                      <a:pt x="1313" y="281"/>
                    </a:lnTo>
                    <a:lnTo>
                      <a:pt x="1314" y="285"/>
                    </a:lnTo>
                    <a:lnTo>
                      <a:pt x="1316" y="288"/>
                    </a:lnTo>
                    <a:lnTo>
                      <a:pt x="1317" y="292"/>
                    </a:lnTo>
                    <a:lnTo>
                      <a:pt x="1320" y="295"/>
                    </a:lnTo>
                    <a:lnTo>
                      <a:pt x="1321" y="299"/>
                    </a:lnTo>
                    <a:lnTo>
                      <a:pt x="1322" y="302"/>
                    </a:lnTo>
                    <a:lnTo>
                      <a:pt x="1324" y="306"/>
                    </a:lnTo>
                    <a:lnTo>
                      <a:pt x="1327" y="310"/>
                    </a:lnTo>
                    <a:lnTo>
                      <a:pt x="1329" y="314"/>
                    </a:lnTo>
                    <a:lnTo>
                      <a:pt x="1331" y="317"/>
                    </a:lnTo>
                    <a:lnTo>
                      <a:pt x="1333" y="321"/>
                    </a:lnTo>
                    <a:lnTo>
                      <a:pt x="1337" y="324"/>
                    </a:lnTo>
                    <a:lnTo>
                      <a:pt x="1339" y="327"/>
                    </a:lnTo>
                    <a:lnTo>
                      <a:pt x="1345" y="330"/>
                    </a:lnTo>
                    <a:lnTo>
                      <a:pt x="1350" y="333"/>
                    </a:lnTo>
                    <a:lnTo>
                      <a:pt x="1354" y="337"/>
                    </a:lnTo>
                    <a:lnTo>
                      <a:pt x="1359" y="340"/>
                    </a:lnTo>
                    <a:lnTo>
                      <a:pt x="1363" y="344"/>
                    </a:lnTo>
                    <a:lnTo>
                      <a:pt x="1368" y="347"/>
                    </a:lnTo>
                    <a:lnTo>
                      <a:pt x="1373" y="351"/>
                    </a:lnTo>
                    <a:lnTo>
                      <a:pt x="1377" y="354"/>
                    </a:lnTo>
                    <a:lnTo>
                      <a:pt x="1381" y="357"/>
                    </a:lnTo>
                    <a:lnTo>
                      <a:pt x="1385" y="361"/>
                    </a:lnTo>
                    <a:lnTo>
                      <a:pt x="1390" y="364"/>
                    </a:lnTo>
                    <a:lnTo>
                      <a:pt x="1395" y="368"/>
                    </a:lnTo>
                    <a:lnTo>
                      <a:pt x="1401" y="371"/>
                    </a:lnTo>
                    <a:lnTo>
                      <a:pt x="1407" y="375"/>
                    </a:lnTo>
                    <a:lnTo>
                      <a:pt x="1413" y="378"/>
                    </a:lnTo>
                    <a:lnTo>
                      <a:pt x="1418" y="381"/>
                    </a:lnTo>
                    <a:lnTo>
                      <a:pt x="1422" y="384"/>
                    </a:lnTo>
                    <a:lnTo>
                      <a:pt x="1426" y="387"/>
                    </a:lnTo>
                    <a:lnTo>
                      <a:pt x="1431" y="391"/>
                    </a:lnTo>
                    <a:lnTo>
                      <a:pt x="1436" y="394"/>
                    </a:lnTo>
                    <a:lnTo>
                      <a:pt x="1442" y="398"/>
                    </a:lnTo>
                    <a:lnTo>
                      <a:pt x="1449" y="401"/>
                    </a:lnTo>
                    <a:lnTo>
                      <a:pt x="1456" y="405"/>
                    </a:lnTo>
                    <a:lnTo>
                      <a:pt x="1464" y="408"/>
                    </a:lnTo>
                    <a:lnTo>
                      <a:pt x="1472" y="410"/>
                    </a:lnTo>
                    <a:lnTo>
                      <a:pt x="1484" y="413"/>
                    </a:lnTo>
                    <a:lnTo>
                      <a:pt x="1501" y="413"/>
                    </a:lnTo>
                    <a:lnTo>
                      <a:pt x="1514" y="410"/>
                    </a:lnTo>
                    <a:lnTo>
                      <a:pt x="1527" y="408"/>
                    </a:lnTo>
                    <a:lnTo>
                      <a:pt x="1537" y="405"/>
                    </a:lnTo>
                    <a:lnTo>
                      <a:pt x="1548" y="402"/>
                    </a:lnTo>
                    <a:lnTo>
                      <a:pt x="1557" y="399"/>
                    </a:lnTo>
                    <a:lnTo>
                      <a:pt x="1565" y="395"/>
                    </a:lnTo>
                    <a:lnTo>
                      <a:pt x="1573" y="392"/>
                    </a:lnTo>
                    <a:lnTo>
                      <a:pt x="1581" y="390"/>
                    </a:lnTo>
                    <a:lnTo>
                      <a:pt x="1589" y="386"/>
                    </a:lnTo>
                    <a:lnTo>
                      <a:pt x="1597" y="383"/>
                    </a:lnTo>
                    <a:lnTo>
                      <a:pt x="1605" y="381"/>
                    </a:lnTo>
                    <a:lnTo>
                      <a:pt x="1612" y="377"/>
                    </a:lnTo>
                    <a:lnTo>
                      <a:pt x="1620" y="374"/>
                    </a:lnTo>
                    <a:lnTo>
                      <a:pt x="1627" y="370"/>
                    </a:lnTo>
                    <a:lnTo>
                      <a:pt x="1634" y="367"/>
                    </a:lnTo>
                    <a:lnTo>
                      <a:pt x="1641" y="363"/>
                    </a:lnTo>
                    <a:lnTo>
                      <a:pt x="1647" y="361"/>
                    </a:lnTo>
                    <a:lnTo>
                      <a:pt x="1653" y="357"/>
                    </a:lnTo>
                    <a:lnTo>
                      <a:pt x="1658" y="354"/>
                    </a:lnTo>
                    <a:lnTo>
                      <a:pt x="1664" y="351"/>
                    </a:lnTo>
                    <a:lnTo>
                      <a:pt x="1670" y="347"/>
                    </a:lnTo>
                    <a:lnTo>
                      <a:pt x="1675" y="344"/>
                    </a:lnTo>
                    <a:lnTo>
                      <a:pt x="1681" y="340"/>
                    </a:lnTo>
                    <a:lnTo>
                      <a:pt x="1687" y="337"/>
                    </a:lnTo>
                    <a:lnTo>
                      <a:pt x="1692" y="333"/>
                    </a:lnTo>
                    <a:lnTo>
                      <a:pt x="1698" y="330"/>
                    </a:lnTo>
                    <a:lnTo>
                      <a:pt x="1703" y="327"/>
                    </a:lnTo>
                    <a:lnTo>
                      <a:pt x="1707" y="324"/>
                    </a:lnTo>
                    <a:lnTo>
                      <a:pt x="1710" y="321"/>
                    </a:lnTo>
                    <a:lnTo>
                      <a:pt x="1715" y="317"/>
                    </a:lnTo>
                    <a:lnTo>
                      <a:pt x="1718" y="314"/>
                    </a:lnTo>
                    <a:lnTo>
                      <a:pt x="1722" y="310"/>
                    </a:lnTo>
                    <a:lnTo>
                      <a:pt x="1726" y="307"/>
                    </a:lnTo>
                    <a:lnTo>
                      <a:pt x="1732" y="303"/>
                    </a:lnTo>
                    <a:lnTo>
                      <a:pt x="1737" y="300"/>
                    </a:lnTo>
                    <a:lnTo>
                      <a:pt x="1740" y="296"/>
                    </a:lnTo>
                    <a:lnTo>
                      <a:pt x="1744" y="293"/>
                    </a:lnTo>
                    <a:lnTo>
                      <a:pt x="1746" y="289"/>
                    </a:lnTo>
                    <a:lnTo>
                      <a:pt x="1749" y="286"/>
                    </a:lnTo>
                    <a:lnTo>
                      <a:pt x="1753" y="283"/>
                    </a:lnTo>
                    <a:lnTo>
                      <a:pt x="1756" y="279"/>
                    </a:lnTo>
                    <a:lnTo>
                      <a:pt x="1761" y="276"/>
                    </a:lnTo>
                    <a:lnTo>
                      <a:pt x="1764" y="272"/>
                    </a:lnTo>
                    <a:lnTo>
                      <a:pt x="1769" y="269"/>
                    </a:lnTo>
                    <a:lnTo>
                      <a:pt x="1774" y="265"/>
                    </a:lnTo>
                    <a:lnTo>
                      <a:pt x="1777" y="262"/>
                    </a:lnTo>
                    <a:lnTo>
                      <a:pt x="1781" y="258"/>
                    </a:lnTo>
                    <a:lnTo>
                      <a:pt x="1784" y="255"/>
                    </a:lnTo>
                    <a:lnTo>
                      <a:pt x="1789" y="251"/>
                    </a:lnTo>
                    <a:lnTo>
                      <a:pt x="1793" y="248"/>
                    </a:lnTo>
                    <a:lnTo>
                      <a:pt x="1799" y="245"/>
                    </a:lnTo>
                    <a:lnTo>
                      <a:pt x="1804" y="241"/>
                    </a:lnTo>
                    <a:lnTo>
                      <a:pt x="1808" y="238"/>
                    </a:lnTo>
                    <a:lnTo>
                      <a:pt x="1814" y="235"/>
                    </a:lnTo>
                    <a:lnTo>
                      <a:pt x="1820" y="232"/>
                    </a:lnTo>
                    <a:lnTo>
                      <a:pt x="1824" y="228"/>
                    </a:lnTo>
                    <a:lnTo>
                      <a:pt x="1830" y="225"/>
                    </a:lnTo>
                    <a:lnTo>
                      <a:pt x="1836" y="221"/>
                    </a:lnTo>
                    <a:lnTo>
                      <a:pt x="1840" y="218"/>
                    </a:lnTo>
                    <a:lnTo>
                      <a:pt x="1846" y="215"/>
                    </a:lnTo>
                    <a:lnTo>
                      <a:pt x="1851" y="211"/>
                    </a:lnTo>
                    <a:lnTo>
                      <a:pt x="1855" y="208"/>
                    </a:lnTo>
                    <a:lnTo>
                      <a:pt x="1861" y="204"/>
                    </a:lnTo>
                    <a:lnTo>
                      <a:pt x="1866" y="201"/>
                    </a:lnTo>
                    <a:lnTo>
                      <a:pt x="1870" y="197"/>
                    </a:lnTo>
                    <a:lnTo>
                      <a:pt x="1876" y="194"/>
                    </a:lnTo>
                    <a:lnTo>
                      <a:pt x="1881" y="191"/>
                    </a:lnTo>
                    <a:lnTo>
                      <a:pt x="1885" y="188"/>
                    </a:lnTo>
                    <a:lnTo>
                      <a:pt x="1890" y="185"/>
                    </a:lnTo>
                    <a:lnTo>
                      <a:pt x="1895" y="181"/>
                    </a:lnTo>
                    <a:lnTo>
                      <a:pt x="1898" y="178"/>
                    </a:lnTo>
                    <a:lnTo>
                      <a:pt x="1900" y="174"/>
                    </a:lnTo>
                    <a:lnTo>
                      <a:pt x="1904" y="171"/>
                    </a:lnTo>
                    <a:lnTo>
                      <a:pt x="1907" y="167"/>
                    </a:lnTo>
                    <a:lnTo>
                      <a:pt x="1911" y="164"/>
                    </a:lnTo>
                    <a:lnTo>
                      <a:pt x="1914" y="160"/>
                    </a:lnTo>
                    <a:lnTo>
                      <a:pt x="1919" y="157"/>
                    </a:lnTo>
                    <a:lnTo>
                      <a:pt x="1922" y="153"/>
                    </a:lnTo>
                    <a:lnTo>
                      <a:pt x="1927" y="150"/>
                    </a:lnTo>
                    <a:lnTo>
                      <a:pt x="1931" y="147"/>
                    </a:lnTo>
                    <a:lnTo>
                      <a:pt x="1936" y="143"/>
                    </a:lnTo>
                    <a:lnTo>
                      <a:pt x="1941" y="140"/>
                    </a:lnTo>
                    <a:lnTo>
                      <a:pt x="1945" y="136"/>
                    </a:lnTo>
                    <a:lnTo>
                      <a:pt x="1950" y="133"/>
                    </a:lnTo>
                    <a:lnTo>
                      <a:pt x="1956" y="129"/>
                    </a:lnTo>
                    <a:lnTo>
                      <a:pt x="1960" y="126"/>
                    </a:lnTo>
                    <a:lnTo>
                      <a:pt x="1965" y="122"/>
                    </a:lnTo>
                    <a:lnTo>
                      <a:pt x="1970" y="119"/>
                    </a:lnTo>
                    <a:lnTo>
                      <a:pt x="1974" y="117"/>
                    </a:lnTo>
                    <a:lnTo>
                      <a:pt x="1979" y="113"/>
                    </a:lnTo>
                    <a:lnTo>
                      <a:pt x="1983" y="110"/>
                    </a:lnTo>
                    <a:lnTo>
                      <a:pt x="1988" y="106"/>
                    </a:lnTo>
                    <a:lnTo>
                      <a:pt x="1991" y="103"/>
                    </a:lnTo>
                    <a:lnTo>
                      <a:pt x="1996" y="99"/>
                    </a:lnTo>
                    <a:lnTo>
                      <a:pt x="2001" y="96"/>
                    </a:lnTo>
                    <a:lnTo>
                      <a:pt x="2005" y="92"/>
                    </a:lnTo>
                    <a:lnTo>
                      <a:pt x="2010" y="89"/>
                    </a:lnTo>
                    <a:lnTo>
                      <a:pt x="2014" y="85"/>
                    </a:lnTo>
                    <a:lnTo>
                      <a:pt x="2020" y="82"/>
                    </a:lnTo>
                    <a:lnTo>
                      <a:pt x="2025" y="79"/>
                    </a:lnTo>
                    <a:lnTo>
                      <a:pt x="2031" y="75"/>
                    </a:lnTo>
                    <a:lnTo>
                      <a:pt x="2035" y="72"/>
                    </a:lnTo>
                    <a:lnTo>
                      <a:pt x="2041" y="68"/>
                    </a:lnTo>
                    <a:lnTo>
                      <a:pt x="2047" y="66"/>
                    </a:lnTo>
                    <a:lnTo>
                      <a:pt x="2052" y="62"/>
                    </a:lnTo>
                    <a:lnTo>
                      <a:pt x="2058" y="59"/>
                    </a:lnTo>
                    <a:lnTo>
                      <a:pt x="2064" y="55"/>
                    </a:lnTo>
                    <a:lnTo>
                      <a:pt x="2072" y="52"/>
                    </a:lnTo>
                    <a:lnTo>
                      <a:pt x="2080" y="49"/>
                    </a:lnTo>
                    <a:lnTo>
                      <a:pt x="2092" y="46"/>
                    </a:lnTo>
                    <a:lnTo>
                      <a:pt x="2108" y="44"/>
                    </a:lnTo>
                    <a:lnTo>
                      <a:pt x="2125" y="44"/>
                    </a:lnTo>
                    <a:lnTo>
                      <a:pt x="2145" y="44"/>
                    </a:lnTo>
                    <a:lnTo>
                      <a:pt x="2158" y="45"/>
                    </a:lnTo>
                    <a:lnTo>
                      <a:pt x="2169" y="49"/>
                    </a:lnTo>
                    <a:lnTo>
                      <a:pt x="2179" y="51"/>
                    </a:lnTo>
                    <a:lnTo>
                      <a:pt x="2188" y="54"/>
                    </a:lnTo>
                    <a:lnTo>
                      <a:pt x="2195" y="58"/>
                    </a:lnTo>
                    <a:lnTo>
                      <a:pt x="2202" y="61"/>
                    </a:lnTo>
                    <a:lnTo>
                      <a:pt x="2208" y="64"/>
                    </a:lnTo>
                    <a:lnTo>
                      <a:pt x="2214" y="67"/>
                    </a:lnTo>
                    <a:lnTo>
                      <a:pt x="2221" y="70"/>
                    </a:lnTo>
                    <a:lnTo>
                      <a:pt x="2226" y="74"/>
                    </a:lnTo>
                    <a:lnTo>
                      <a:pt x="2232" y="77"/>
                    </a:lnTo>
                    <a:lnTo>
                      <a:pt x="2238" y="81"/>
                    </a:lnTo>
                    <a:lnTo>
                      <a:pt x="2244" y="84"/>
                    </a:lnTo>
                    <a:lnTo>
                      <a:pt x="2249" y="88"/>
                    </a:lnTo>
                    <a:lnTo>
                      <a:pt x="2255" y="91"/>
                    </a:lnTo>
                    <a:lnTo>
                      <a:pt x="2263" y="94"/>
                    </a:lnTo>
                    <a:lnTo>
                      <a:pt x="2270" y="97"/>
                    </a:lnTo>
                    <a:lnTo>
                      <a:pt x="2278" y="100"/>
                    </a:lnTo>
                    <a:lnTo>
                      <a:pt x="2286" y="104"/>
                    </a:lnTo>
                    <a:lnTo>
                      <a:pt x="2294" y="106"/>
                    </a:lnTo>
                    <a:lnTo>
                      <a:pt x="2305" y="110"/>
                    </a:lnTo>
                    <a:lnTo>
                      <a:pt x="2315" y="112"/>
                    </a:lnTo>
                    <a:lnTo>
                      <a:pt x="2327" y="115"/>
                    </a:lnTo>
                    <a:lnTo>
                      <a:pt x="2338" y="118"/>
                    </a:lnTo>
                    <a:lnTo>
                      <a:pt x="2349" y="121"/>
                    </a:lnTo>
                    <a:lnTo>
                      <a:pt x="2360" y="123"/>
                    </a:lnTo>
                    <a:lnTo>
                      <a:pt x="2370" y="127"/>
                    </a:lnTo>
                    <a:lnTo>
                      <a:pt x="2381" y="129"/>
                    </a:lnTo>
                    <a:lnTo>
                      <a:pt x="2391" y="133"/>
                    </a:lnTo>
                    <a:lnTo>
                      <a:pt x="2403" y="135"/>
                    </a:lnTo>
                    <a:lnTo>
                      <a:pt x="2415" y="138"/>
                    </a:lnTo>
                    <a:lnTo>
                      <a:pt x="2429" y="141"/>
                    </a:lnTo>
                    <a:lnTo>
                      <a:pt x="2447" y="142"/>
                    </a:lnTo>
                    <a:lnTo>
                      <a:pt x="2465" y="142"/>
                    </a:lnTo>
                    <a:lnTo>
                      <a:pt x="2483" y="142"/>
                    </a:lnTo>
                    <a:lnTo>
                      <a:pt x="2501" y="140"/>
                    </a:lnTo>
                    <a:lnTo>
                      <a:pt x="2516" y="138"/>
                    </a:lnTo>
                    <a:lnTo>
                      <a:pt x="2529" y="135"/>
                    </a:lnTo>
                    <a:lnTo>
                      <a:pt x="2543" y="133"/>
                    </a:lnTo>
                    <a:lnTo>
                      <a:pt x="2558" y="132"/>
                    </a:lnTo>
                    <a:lnTo>
                      <a:pt x="2574" y="129"/>
                    </a:lnTo>
                    <a:lnTo>
                      <a:pt x="2591" y="127"/>
                    </a:lnTo>
                    <a:lnTo>
                      <a:pt x="2603" y="125"/>
                    </a:lnTo>
                    <a:lnTo>
                      <a:pt x="2622" y="125"/>
                    </a:lnTo>
                    <a:lnTo>
                      <a:pt x="2635" y="128"/>
                    </a:lnTo>
                    <a:lnTo>
                      <a:pt x="2653" y="129"/>
                    </a:lnTo>
                    <a:lnTo>
                      <a:pt x="2668" y="132"/>
                    </a:lnTo>
                    <a:lnTo>
                      <a:pt x="2683" y="134"/>
                    </a:lnTo>
                    <a:lnTo>
                      <a:pt x="2695" y="136"/>
                    </a:lnTo>
                    <a:lnTo>
                      <a:pt x="2706" y="138"/>
                    </a:lnTo>
                    <a:lnTo>
                      <a:pt x="2715" y="142"/>
                    </a:lnTo>
                    <a:lnTo>
                      <a:pt x="2724" y="145"/>
                    </a:lnTo>
                    <a:lnTo>
                      <a:pt x="2730" y="148"/>
                    </a:lnTo>
                    <a:lnTo>
                      <a:pt x="2735" y="151"/>
                    </a:lnTo>
                    <a:lnTo>
                      <a:pt x="2739" y="155"/>
                    </a:lnTo>
                    <a:lnTo>
                      <a:pt x="2744" y="158"/>
                    </a:lnTo>
                    <a:lnTo>
                      <a:pt x="2747" y="162"/>
                    </a:lnTo>
                    <a:lnTo>
                      <a:pt x="2750" y="165"/>
                    </a:lnTo>
                    <a:lnTo>
                      <a:pt x="2753" y="168"/>
                    </a:lnTo>
                    <a:lnTo>
                      <a:pt x="2755" y="172"/>
                    </a:lnTo>
                    <a:lnTo>
                      <a:pt x="2758" y="175"/>
                    </a:lnTo>
                    <a:lnTo>
                      <a:pt x="2760" y="179"/>
                    </a:lnTo>
                    <a:lnTo>
                      <a:pt x="2762" y="182"/>
                    </a:lnTo>
                    <a:lnTo>
                      <a:pt x="2763" y="186"/>
                    </a:lnTo>
                    <a:lnTo>
                      <a:pt x="2765" y="189"/>
                    </a:lnTo>
                    <a:lnTo>
                      <a:pt x="2767" y="193"/>
                    </a:lnTo>
                    <a:lnTo>
                      <a:pt x="2768" y="196"/>
                    </a:lnTo>
                    <a:lnTo>
                      <a:pt x="2769" y="200"/>
                    </a:lnTo>
                    <a:lnTo>
                      <a:pt x="2771" y="203"/>
                    </a:lnTo>
                    <a:lnTo>
                      <a:pt x="2773" y="206"/>
                    </a:lnTo>
                    <a:lnTo>
                      <a:pt x="2774" y="211"/>
                    </a:lnTo>
                    <a:lnTo>
                      <a:pt x="2776" y="215"/>
                    </a:lnTo>
                    <a:lnTo>
                      <a:pt x="2777" y="218"/>
                    </a:lnTo>
                    <a:lnTo>
                      <a:pt x="2780" y="221"/>
                    </a:lnTo>
                    <a:lnTo>
                      <a:pt x="2781" y="225"/>
                    </a:lnTo>
                    <a:lnTo>
                      <a:pt x="2782" y="228"/>
                    </a:lnTo>
                    <a:lnTo>
                      <a:pt x="2784" y="232"/>
                    </a:lnTo>
                    <a:lnTo>
                      <a:pt x="2785" y="235"/>
                    </a:lnTo>
                    <a:lnTo>
                      <a:pt x="2788" y="239"/>
                    </a:lnTo>
                    <a:lnTo>
                      <a:pt x="2789" y="242"/>
                    </a:lnTo>
                    <a:lnTo>
                      <a:pt x="2790" y="246"/>
                    </a:lnTo>
                    <a:lnTo>
                      <a:pt x="2792" y="249"/>
                    </a:lnTo>
                    <a:lnTo>
                      <a:pt x="2793" y="253"/>
                    </a:lnTo>
                    <a:lnTo>
                      <a:pt x="2794" y="256"/>
                    </a:lnTo>
                    <a:lnTo>
                      <a:pt x="2797" y="259"/>
                    </a:lnTo>
                    <a:lnTo>
                      <a:pt x="2798" y="263"/>
                    </a:lnTo>
                    <a:lnTo>
                      <a:pt x="2799" y="266"/>
                    </a:lnTo>
                    <a:lnTo>
                      <a:pt x="2800" y="270"/>
                    </a:lnTo>
                    <a:lnTo>
                      <a:pt x="2801" y="273"/>
                    </a:lnTo>
                    <a:lnTo>
                      <a:pt x="2804" y="277"/>
                    </a:lnTo>
                    <a:lnTo>
                      <a:pt x="2805" y="280"/>
                    </a:lnTo>
                    <a:lnTo>
                      <a:pt x="2806" y="284"/>
                    </a:lnTo>
                    <a:lnTo>
                      <a:pt x="2807" y="287"/>
                    </a:lnTo>
                    <a:lnTo>
                      <a:pt x="2808" y="291"/>
                    </a:lnTo>
                    <a:lnTo>
                      <a:pt x="2809" y="294"/>
                    </a:lnTo>
                    <a:lnTo>
                      <a:pt x="2811" y="298"/>
                    </a:lnTo>
                    <a:lnTo>
                      <a:pt x="2812" y="301"/>
                    </a:lnTo>
                    <a:lnTo>
                      <a:pt x="2813" y="304"/>
                    </a:lnTo>
                    <a:lnTo>
                      <a:pt x="2814" y="308"/>
                    </a:lnTo>
                    <a:lnTo>
                      <a:pt x="2815" y="311"/>
                    </a:lnTo>
                    <a:lnTo>
                      <a:pt x="2818" y="315"/>
                    </a:lnTo>
                    <a:lnTo>
                      <a:pt x="2819" y="318"/>
                    </a:lnTo>
                    <a:lnTo>
                      <a:pt x="2820" y="322"/>
                    </a:lnTo>
                    <a:lnTo>
                      <a:pt x="2821" y="325"/>
                    </a:lnTo>
                    <a:lnTo>
                      <a:pt x="2823" y="329"/>
                    </a:lnTo>
                    <a:lnTo>
                      <a:pt x="2824" y="332"/>
                    </a:lnTo>
                    <a:lnTo>
                      <a:pt x="2827" y="336"/>
                    </a:lnTo>
                    <a:lnTo>
                      <a:pt x="2829" y="339"/>
                    </a:lnTo>
                    <a:lnTo>
                      <a:pt x="2831" y="342"/>
                    </a:lnTo>
                    <a:lnTo>
                      <a:pt x="2833" y="347"/>
                    </a:lnTo>
                    <a:lnTo>
                      <a:pt x="2835" y="351"/>
                    </a:lnTo>
                    <a:lnTo>
                      <a:pt x="2837" y="354"/>
                    </a:lnTo>
                    <a:lnTo>
                      <a:pt x="2838" y="357"/>
                    </a:lnTo>
                    <a:lnTo>
                      <a:pt x="2841" y="361"/>
                    </a:lnTo>
                    <a:lnTo>
                      <a:pt x="2842" y="364"/>
                    </a:lnTo>
                    <a:lnTo>
                      <a:pt x="2844" y="368"/>
                    </a:lnTo>
                    <a:lnTo>
                      <a:pt x="2845" y="371"/>
                    </a:lnTo>
                    <a:lnTo>
                      <a:pt x="2847" y="375"/>
                    </a:lnTo>
                    <a:lnTo>
                      <a:pt x="2849" y="378"/>
                    </a:lnTo>
                    <a:lnTo>
                      <a:pt x="2851" y="382"/>
                    </a:lnTo>
                    <a:lnTo>
                      <a:pt x="2852" y="385"/>
                    </a:lnTo>
                    <a:lnTo>
                      <a:pt x="2854" y="389"/>
                    </a:lnTo>
                    <a:lnTo>
                      <a:pt x="2856" y="392"/>
                    </a:lnTo>
                    <a:lnTo>
                      <a:pt x="2857" y="395"/>
                    </a:lnTo>
                    <a:lnTo>
                      <a:pt x="2859" y="399"/>
                    </a:lnTo>
                    <a:lnTo>
                      <a:pt x="2860" y="402"/>
                    </a:lnTo>
                    <a:lnTo>
                      <a:pt x="2861" y="406"/>
                    </a:lnTo>
                    <a:lnTo>
                      <a:pt x="2864" y="409"/>
                    </a:lnTo>
                    <a:lnTo>
                      <a:pt x="2865" y="413"/>
                    </a:lnTo>
                    <a:lnTo>
                      <a:pt x="2867" y="416"/>
                    </a:lnTo>
                    <a:lnTo>
                      <a:pt x="2868" y="420"/>
                    </a:lnTo>
                    <a:lnTo>
                      <a:pt x="2869" y="423"/>
                    </a:lnTo>
                    <a:lnTo>
                      <a:pt x="2871" y="427"/>
                    </a:lnTo>
                    <a:lnTo>
                      <a:pt x="2873" y="430"/>
                    </a:lnTo>
                    <a:lnTo>
                      <a:pt x="2874" y="434"/>
                    </a:lnTo>
                    <a:lnTo>
                      <a:pt x="2875" y="437"/>
                    </a:lnTo>
                    <a:lnTo>
                      <a:pt x="2877" y="440"/>
                    </a:lnTo>
                    <a:lnTo>
                      <a:pt x="2879" y="444"/>
                    </a:lnTo>
                    <a:lnTo>
                      <a:pt x="2881" y="447"/>
                    </a:lnTo>
                    <a:lnTo>
                      <a:pt x="2882" y="451"/>
                    </a:lnTo>
                    <a:lnTo>
                      <a:pt x="67" y="451"/>
                    </a:lnTo>
                    <a:close/>
                  </a:path>
                </a:pathLst>
              </a:custGeom>
              <a:solidFill>
                <a:srgbClr val="A6A6A6"/>
              </a:solidFill>
              <a:ln w="9525">
                <a:noFill/>
                <a:round/>
                <a:headEnd/>
                <a:tailEnd/>
              </a:ln>
            </p:spPr>
            <p:txBody>
              <a:bodyPr/>
              <a:lstStyle/>
              <a:p>
                <a:endParaRPr lang="ru-RU"/>
              </a:p>
            </p:txBody>
          </p:sp>
          <p:sp>
            <p:nvSpPr>
              <p:cNvPr id="22804" name="Freeform 22"/>
              <p:cNvSpPr>
                <a:spLocks noEditPoints="1"/>
              </p:cNvSpPr>
              <p:nvPr/>
            </p:nvSpPr>
            <p:spPr bwMode="auto">
              <a:xfrm>
                <a:off x="1151" y="1613"/>
                <a:ext cx="2439" cy="211"/>
              </a:xfrm>
              <a:custGeom>
                <a:avLst/>
                <a:gdLst>
                  <a:gd name="T0" fmla="*/ 33 w 4879"/>
                  <a:gd name="T1" fmla="*/ 3 h 422"/>
                  <a:gd name="T2" fmla="*/ 34 w 4879"/>
                  <a:gd name="T3" fmla="*/ 3 h 422"/>
                  <a:gd name="T4" fmla="*/ 36 w 4879"/>
                  <a:gd name="T5" fmla="*/ 3 h 422"/>
                  <a:gd name="T6" fmla="*/ 37 w 4879"/>
                  <a:gd name="T7" fmla="*/ 3 h 422"/>
                  <a:gd name="T8" fmla="*/ 38 w 4879"/>
                  <a:gd name="T9" fmla="*/ 3 h 422"/>
                  <a:gd name="T10" fmla="*/ 38 w 4879"/>
                  <a:gd name="T11" fmla="*/ 3 h 422"/>
                  <a:gd name="T12" fmla="*/ 0 w 4879"/>
                  <a:gd name="T13" fmla="*/ 3 h 422"/>
                  <a:gd name="T14" fmla="*/ 0 w 4879"/>
                  <a:gd name="T15" fmla="*/ 3 h 422"/>
                  <a:gd name="T16" fmla="*/ 0 w 4879"/>
                  <a:gd name="T17" fmla="*/ 2 h 422"/>
                  <a:gd name="T18" fmla="*/ 0 w 4879"/>
                  <a:gd name="T19" fmla="*/ 2 h 422"/>
                  <a:gd name="T20" fmla="*/ 0 w 4879"/>
                  <a:gd name="T21" fmla="*/ 2 h 422"/>
                  <a:gd name="T22" fmla="*/ 1 w 4879"/>
                  <a:gd name="T23" fmla="*/ 1 h 422"/>
                  <a:gd name="T24" fmla="*/ 3 w 4879"/>
                  <a:gd name="T25" fmla="*/ 1 h 422"/>
                  <a:gd name="T26" fmla="*/ 5 w 4879"/>
                  <a:gd name="T27" fmla="*/ 1 h 422"/>
                  <a:gd name="T28" fmla="*/ 6 w 4879"/>
                  <a:gd name="T29" fmla="*/ 1 h 422"/>
                  <a:gd name="T30" fmla="*/ 7 w 4879"/>
                  <a:gd name="T31" fmla="*/ 2 h 422"/>
                  <a:gd name="T32" fmla="*/ 9 w 4879"/>
                  <a:gd name="T33" fmla="*/ 2 h 422"/>
                  <a:gd name="T34" fmla="*/ 9 w 4879"/>
                  <a:gd name="T35" fmla="*/ 2 h 422"/>
                  <a:gd name="T36" fmla="*/ 9 w 4879"/>
                  <a:gd name="T37" fmla="*/ 3 h 422"/>
                  <a:gd name="T38" fmla="*/ 10 w 4879"/>
                  <a:gd name="T39" fmla="*/ 3 h 422"/>
                  <a:gd name="T40" fmla="*/ 11 w 4879"/>
                  <a:gd name="T41" fmla="*/ 3 h 422"/>
                  <a:gd name="T42" fmla="*/ 12 w 4879"/>
                  <a:gd name="T43" fmla="*/ 3 h 422"/>
                  <a:gd name="T44" fmla="*/ 13 w 4879"/>
                  <a:gd name="T45" fmla="*/ 2 h 422"/>
                  <a:gd name="T46" fmla="*/ 13 w 4879"/>
                  <a:gd name="T47" fmla="*/ 2 h 422"/>
                  <a:gd name="T48" fmla="*/ 14 w 4879"/>
                  <a:gd name="T49" fmla="*/ 2 h 422"/>
                  <a:gd name="T50" fmla="*/ 15 w 4879"/>
                  <a:gd name="T51" fmla="*/ 1 h 422"/>
                  <a:gd name="T52" fmla="*/ 16 w 4879"/>
                  <a:gd name="T53" fmla="*/ 1 h 422"/>
                  <a:gd name="T54" fmla="*/ 17 w 4879"/>
                  <a:gd name="T55" fmla="*/ 1 h 422"/>
                  <a:gd name="T56" fmla="*/ 18 w 4879"/>
                  <a:gd name="T57" fmla="*/ 1 h 422"/>
                  <a:gd name="T58" fmla="*/ 20 w 4879"/>
                  <a:gd name="T59" fmla="*/ 1 h 422"/>
                  <a:gd name="T60" fmla="*/ 21 w 4879"/>
                  <a:gd name="T61" fmla="*/ 2 h 422"/>
                  <a:gd name="T62" fmla="*/ 21 w 4879"/>
                  <a:gd name="T63" fmla="*/ 2 h 422"/>
                  <a:gd name="T64" fmla="*/ 21 w 4879"/>
                  <a:gd name="T65" fmla="*/ 3 h 422"/>
                  <a:gd name="T66" fmla="*/ 21 w 4879"/>
                  <a:gd name="T67" fmla="*/ 3 h 422"/>
                  <a:gd name="T68" fmla="*/ 12 w 4879"/>
                  <a:gd name="T69" fmla="*/ 3 h 422"/>
                  <a:gd name="T70" fmla="*/ 13 w 4879"/>
                  <a:gd name="T71" fmla="*/ 3 h 422"/>
                  <a:gd name="T72" fmla="*/ 13 w 4879"/>
                  <a:gd name="T73" fmla="*/ 3 h 422"/>
                  <a:gd name="T74" fmla="*/ 14 w 4879"/>
                  <a:gd name="T75" fmla="*/ 2 h 422"/>
                  <a:gd name="T76" fmla="*/ 15 w 4879"/>
                  <a:gd name="T77" fmla="*/ 2 h 422"/>
                  <a:gd name="T78" fmla="*/ 15 w 4879"/>
                  <a:gd name="T79" fmla="*/ 1 h 422"/>
                  <a:gd name="T80" fmla="*/ 17 w 4879"/>
                  <a:gd name="T81" fmla="*/ 1 h 422"/>
                  <a:gd name="T82" fmla="*/ 17 w 4879"/>
                  <a:gd name="T83" fmla="*/ 2 h 422"/>
                  <a:gd name="T84" fmla="*/ 19 w 4879"/>
                  <a:gd name="T85" fmla="*/ 2 h 422"/>
                  <a:gd name="T86" fmla="*/ 20 w 4879"/>
                  <a:gd name="T87" fmla="*/ 2 h 422"/>
                  <a:gd name="T88" fmla="*/ 21 w 4879"/>
                  <a:gd name="T89" fmla="*/ 3 h 422"/>
                  <a:gd name="T90" fmla="*/ 21 w 4879"/>
                  <a:gd name="T91" fmla="*/ 3 h 422"/>
                  <a:gd name="T92" fmla="*/ 21 w 4879"/>
                  <a:gd name="T93" fmla="*/ 3 h 422"/>
                  <a:gd name="T94" fmla="*/ 0 w 4879"/>
                  <a:gd name="T95" fmla="*/ 3 h 422"/>
                  <a:gd name="T96" fmla="*/ 0 w 4879"/>
                  <a:gd name="T97" fmla="*/ 3 h 422"/>
                  <a:gd name="T98" fmla="*/ 0 w 4879"/>
                  <a:gd name="T99" fmla="*/ 3 h 422"/>
                  <a:gd name="T100" fmla="*/ 0 w 4879"/>
                  <a:gd name="T101" fmla="*/ 2 h 422"/>
                  <a:gd name="T102" fmla="*/ 1 w 4879"/>
                  <a:gd name="T103" fmla="*/ 2 h 422"/>
                  <a:gd name="T104" fmla="*/ 2 w 4879"/>
                  <a:gd name="T105" fmla="*/ 1 h 422"/>
                  <a:gd name="T106" fmla="*/ 4 w 4879"/>
                  <a:gd name="T107" fmla="*/ 1 h 422"/>
                  <a:gd name="T108" fmla="*/ 5 w 4879"/>
                  <a:gd name="T109" fmla="*/ 1 h 422"/>
                  <a:gd name="T110" fmla="*/ 6 w 4879"/>
                  <a:gd name="T111" fmla="*/ 2 h 422"/>
                  <a:gd name="T112" fmla="*/ 8 w 4879"/>
                  <a:gd name="T113" fmla="*/ 2 h 422"/>
                  <a:gd name="T114" fmla="*/ 9 w 4879"/>
                  <a:gd name="T115" fmla="*/ 2 h 422"/>
                  <a:gd name="T116" fmla="*/ 9 w 4879"/>
                  <a:gd name="T117" fmla="*/ 3 h 422"/>
                  <a:gd name="T118" fmla="*/ 10 w 4879"/>
                  <a:gd name="T119" fmla="*/ 3 h 422"/>
                  <a:gd name="T120" fmla="*/ 10 w 4879"/>
                  <a:gd name="T121" fmla="*/ 3 h 4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879"/>
                  <a:gd name="T184" fmla="*/ 0 h 422"/>
                  <a:gd name="T185" fmla="*/ 4879 w 4879"/>
                  <a:gd name="T186" fmla="*/ 422 h 4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879" h="422">
                    <a:moveTo>
                      <a:pt x="4289" y="422"/>
                    </a:moveTo>
                    <a:lnTo>
                      <a:pt x="4291" y="418"/>
                    </a:lnTo>
                    <a:lnTo>
                      <a:pt x="4295" y="415"/>
                    </a:lnTo>
                    <a:lnTo>
                      <a:pt x="4297" y="411"/>
                    </a:lnTo>
                    <a:lnTo>
                      <a:pt x="4299" y="408"/>
                    </a:lnTo>
                    <a:lnTo>
                      <a:pt x="4303" y="405"/>
                    </a:lnTo>
                    <a:lnTo>
                      <a:pt x="4305" y="402"/>
                    </a:lnTo>
                    <a:lnTo>
                      <a:pt x="4308" y="399"/>
                    </a:lnTo>
                    <a:lnTo>
                      <a:pt x="4311" y="395"/>
                    </a:lnTo>
                    <a:lnTo>
                      <a:pt x="4314" y="392"/>
                    </a:lnTo>
                    <a:lnTo>
                      <a:pt x="4318" y="388"/>
                    </a:lnTo>
                    <a:lnTo>
                      <a:pt x="4321" y="385"/>
                    </a:lnTo>
                    <a:lnTo>
                      <a:pt x="4326" y="381"/>
                    </a:lnTo>
                    <a:lnTo>
                      <a:pt x="4330" y="378"/>
                    </a:lnTo>
                    <a:lnTo>
                      <a:pt x="4336" y="375"/>
                    </a:lnTo>
                    <a:lnTo>
                      <a:pt x="4341" y="371"/>
                    </a:lnTo>
                    <a:lnTo>
                      <a:pt x="4344" y="368"/>
                    </a:lnTo>
                    <a:lnTo>
                      <a:pt x="4350" y="365"/>
                    </a:lnTo>
                    <a:lnTo>
                      <a:pt x="4354" y="362"/>
                    </a:lnTo>
                    <a:lnTo>
                      <a:pt x="4360" y="358"/>
                    </a:lnTo>
                    <a:lnTo>
                      <a:pt x="4365" y="355"/>
                    </a:lnTo>
                    <a:lnTo>
                      <a:pt x="4371" y="352"/>
                    </a:lnTo>
                    <a:lnTo>
                      <a:pt x="4375" y="348"/>
                    </a:lnTo>
                    <a:lnTo>
                      <a:pt x="4380" y="345"/>
                    </a:lnTo>
                    <a:lnTo>
                      <a:pt x="4384" y="341"/>
                    </a:lnTo>
                    <a:lnTo>
                      <a:pt x="4389" y="339"/>
                    </a:lnTo>
                    <a:lnTo>
                      <a:pt x="4394" y="335"/>
                    </a:lnTo>
                    <a:lnTo>
                      <a:pt x="4398" y="332"/>
                    </a:lnTo>
                    <a:lnTo>
                      <a:pt x="4403" y="328"/>
                    </a:lnTo>
                    <a:lnTo>
                      <a:pt x="4410" y="325"/>
                    </a:lnTo>
                    <a:lnTo>
                      <a:pt x="4417" y="322"/>
                    </a:lnTo>
                    <a:lnTo>
                      <a:pt x="4425" y="319"/>
                    </a:lnTo>
                    <a:lnTo>
                      <a:pt x="4432" y="316"/>
                    </a:lnTo>
                    <a:lnTo>
                      <a:pt x="4439" y="312"/>
                    </a:lnTo>
                    <a:lnTo>
                      <a:pt x="4445" y="309"/>
                    </a:lnTo>
                    <a:lnTo>
                      <a:pt x="4452" y="307"/>
                    </a:lnTo>
                    <a:lnTo>
                      <a:pt x="4458" y="303"/>
                    </a:lnTo>
                    <a:lnTo>
                      <a:pt x="4465" y="300"/>
                    </a:lnTo>
                    <a:lnTo>
                      <a:pt x="4471" y="296"/>
                    </a:lnTo>
                    <a:lnTo>
                      <a:pt x="4480" y="294"/>
                    </a:lnTo>
                    <a:lnTo>
                      <a:pt x="4492" y="290"/>
                    </a:lnTo>
                    <a:lnTo>
                      <a:pt x="4503" y="288"/>
                    </a:lnTo>
                    <a:lnTo>
                      <a:pt x="4513" y="285"/>
                    </a:lnTo>
                    <a:lnTo>
                      <a:pt x="4525" y="282"/>
                    </a:lnTo>
                    <a:lnTo>
                      <a:pt x="4535" y="279"/>
                    </a:lnTo>
                    <a:lnTo>
                      <a:pt x="4545" y="277"/>
                    </a:lnTo>
                    <a:lnTo>
                      <a:pt x="4555" y="273"/>
                    </a:lnTo>
                    <a:lnTo>
                      <a:pt x="4564" y="271"/>
                    </a:lnTo>
                    <a:lnTo>
                      <a:pt x="4573" y="267"/>
                    </a:lnTo>
                    <a:lnTo>
                      <a:pt x="4584" y="265"/>
                    </a:lnTo>
                    <a:lnTo>
                      <a:pt x="4594" y="262"/>
                    </a:lnTo>
                    <a:lnTo>
                      <a:pt x="4610" y="260"/>
                    </a:lnTo>
                    <a:lnTo>
                      <a:pt x="4629" y="260"/>
                    </a:lnTo>
                    <a:lnTo>
                      <a:pt x="4647" y="259"/>
                    </a:lnTo>
                    <a:lnTo>
                      <a:pt x="4666" y="258"/>
                    </a:lnTo>
                    <a:lnTo>
                      <a:pt x="4683" y="257"/>
                    </a:lnTo>
                    <a:lnTo>
                      <a:pt x="4701" y="256"/>
                    </a:lnTo>
                    <a:lnTo>
                      <a:pt x="4719" y="256"/>
                    </a:lnTo>
                    <a:lnTo>
                      <a:pt x="4737" y="255"/>
                    </a:lnTo>
                    <a:lnTo>
                      <a:pt x="4755" y="255"/>
                    </a:lnTo>
                    <a:lnTo>
                      <a:pt x="4774" y="254"/>
                    </a:lnTo>
                    <a:lnTo>
                      <a:pt x="4792" y="254"/>
                    </a:lnTo>
                    <a:lnTo>
                      <a:pt x="4807" y="255"/>
                    </a:lnTo>
                    <a:lnTo>
                      <a:pt x="4814" y="258"/>
                    </a:lnTo>
                    <a:lnTo>
                      <a:pt x="4821" y="262"/>
                    </a:lnTo>
                    <a:lnTo>
                      <a:pt x="4823" y="265"/>
                    </a:lnTo>
                    <a:lnTo>
                      <a:pt x="4826" y="269"/>
                    </a:lnTo>
                    <a:lnTo>
                      <a:pt x="4828" y="271"/>
                    </a:lnTo>
                    <a:lnTo>
                      <a:pt x="4830" y="274"/>
                    </a:lnTo>
                    <a:lnTo>
                      <a:pt x="4833" y="278"/>
                    </a:lnTo>
                    <a:lnTo>
                      <a:pt x="4835" y="281"/>
                    </a:lnTo>
                    <a:lnTo>
                      <a:pt x="4837" y="285"/>
                    </a:lnTo>
                    <a:lnTo>
                      <a:pt x="4840" y="288"/>
                    </a:lnTo>
                    <a:lnTo>
                      <a:pt x="4841" y="292"/>
                    </a:lnTo>
                    <a:lnTo>
                      <a:pt x="4842" y="295"/>
                    </a:lnTo>
                    <a:lnTo>
                      <a:pt x="4844" y="298"/>
                    </a:lnTo>
                    <a:lnTo>
                      <a:pt x="4845" y="302"/>
                    </a:lnTo>
                    <a:lnTo>
                      <a:pt x="4846" y="305"/>
                    </a:lnTo>
                    <a:lnTo>
                      <a:pt x="4849" y="309"/>
                    </a:lnTo>
                    <a:lnTo>
                      <a:pt x="4850" y="312"/>
                    </a:lnTo>
                    <a:lnTo>
                      <a:pt x="4852" y="316"/>
                    </a:lnTo>
                    <a:lnTo>
                      <a:pt x="4853" y="319"/>
                    </a:lnTo>
                    <a:lnTo>
                      <a:pt x="4854" y="323"/>
                    </a:lnTo>
                    <a:lnTo>
                      <a:pt x="4857" y="326"/>
                    </a:lnTo>
                    <a:lnTo>
                      <a:pt x="4858" y="330"/>
                    </a:lnTo>
                    <a:lnTo>
                      <a:pt x="4860" y="333"/>
                    </a:lnTo>
                    <a:lnTo>
                      <a:pt x="4861" y="337"/>
                    </a:lnTo>
                    <a:lnTo>
                      <a:pt x="4864" y="340"/>
                    </a:lnTo>
                    <a:lnTo>
                      <a:pt x="4866" y="343"/>
                    </a:lnTo>
                    <a:lnTo>
                      <a:pt x="4868" y="347"/>
                    </a:lnTo>
                    <a:lnTo>
                      <a:pt x="4869" y="350"/>
                    </a:lnTo>
                    <a:lnTo>
                      <a:pt x="4871" y="354"/>
                    </a:lnTo>
                    <a:lnTo>
                      <a:pt x="4872" y="357"/>
                    </a:lnTo>
                    <a:lnTo>
                      <a:pt x="4872" y="361"/>
                    </a:lnTo>
                    <a:lnTo>
                      <a:pt x="4873" y="364"/>
                    </a:lnTo>
                    <a:lnTo>
                      <a:pt x="4874" y="368"/>
                    </a:lnTo>
                    <a:lnTo>
                      <a:pt x="4874" y="371"/>
                    </a:lnTo>
                    <a:lnTo>
                      <a:pt x="4875" y="375"/>
                    </a:lnTo>
                    <a:lnTo>
                      <a:pt x="4876" y="378"/>
                    </a:lnTo>
                    <a:lnTo>
                      <a:pt x="4878" y="381"/>
                    </a:lnTo>
                    <a:lnTo>
                      <a:pt x="4879" y="385"/>
                    </a:lnTo>
                    <a:lnTo>
                      <a:pt x="4879" y="388"/>
                    </a:lnTo>
                    <a:lnTo>
                      <a:pt x="4876" y="391"/>
                    </a:lnTo>
                    <a:lnTo>
                      <a:pt x="4875" y="394"/>
                    </a:lnTo>
                    <a:lnTo>
                      <a:pt x="4873" y="398"/>
                    </a:lnTo>
                    <a:lnTo>
                      <a:pt x="4872" y="401"/>
                    </a:lnTo>
                    <a:lnTo>
                      <a:pt x="4871" y="405"/>
                    </a:lnTo>
                    <a:lnTo>
                      <a:pt x="4872" y="408"/>
                    </a:lnTo>
                    <a:lnTo>
                      <a:pt x="4873" y="411"/>
                    </a:lnTo>
                    <a:lnTo>
                      <a:pt x="4874" y="415"/>
                    </a:lnTo>
                    <a:lnTo>
                      <a:pt x="4875" y="418"/>
                    </a:lnTo>
                    <a:lnTo>
                      <a:pt x="4876" y="422"/>
                    </a:lnTo>
                    <a:lnTo>
                      <a:pt x="4289" y="422"/>
                    </a:lnTo>
                    <a:close/>
                    <a:moveTo>
                      <a:pt x="15" y="422"/>
                    </a:moveTo>
                    <a:lnTo>
                      <a:pt x="15" y="418"/>
                    </a:lnTo>
                    <a:lnTo>
                      <a:pt x="14" y="415"/>
                    </a:lnTo>
                    <a:lnTo>
                      <a:pt x="13" y="411"/>
                    </a:lnTo>
                    <a:lnTo>
                      <a:pt x="12" y="408"/>
                    </a:lnTo>
                    <a:lnTo>
                      <a:pt x="12" y="405"/>
                    </a:lnTo>
                    <a:lnTo>
                      <a:pt x="11" y="401"/>
                    </a:lnTo>
                    <a:lnTo>
                      <a:pt x="9" y="398"/>
                    </a:lnTo>
                    <a:lnTo>
                      <a:pt x="9" y="394"/>
                    </a:lnTo>
                    <a:lnTo>
                      <a:pt x="8" y="391"/>
                    </a:lnTo>
                    <a:lnTo>
                      <a:pt x="8" y="387"/>
                    </a:lnTo>
                    <a:lnTo>
                      <a:pt x="7" y="384"/>
                    </a:lnTo>
                    <a:lnTo>
                      <a:pt x="7" y="380"/>
                    </a:lnTo>
                    <a:lnTo>
                      <a:pt x="6" y="377"/>
                    </a:lnTo>
                    <a:lnTo>
                      <a:pt x="6" y="373"/>
                    </a:lnTo>
                    <a:lnTo>
                      <a:pt x="6" y="370"/>
                    </a:lnTo>
                    <a:lnTo>
                      <a:pt x="5" y="366"/>
                    </a:lnTo>
                    <a:lnTo>
                      <a:pt x="5" y="363"/>
                    </a:lnTo>
                    <a:lnTo>
                      <a:pt x="4" y="360"/>
                    </a:lnTo>
                    <a:lnTo>
                      <a:pt x="3" y="356"/>
                    </a:lnTo>
                    <a:lnTo>
                      <a:pt x="3" y="353"/>
                    </a:lnTo>
                    <a:lnTo>
                      <a:pt x="1" y="349"/>
                    </a:lnTo>
                    <a:lnTo>
                      <a:pt x="1" y="345"/>
                    </a:lnTo>
                    <a:lnTo>
                      <a:pt x="1" y="341"/>
                    </a:lnTo>
                    <a:lnTo>
                      <a:pt x="1" y="338"/>
                    </a:lnTo>
                    <a:lnTo>
                      <a:pt x="0" y="334"/>
                    </a:lnTo>
                    <a:lnTo>
                      <a:pt x="0" y="331"/>
                    </a:lnTo>
                    <a:lnTo>
                      <a:pt x="0" y="327"/>
                    </a:lnTo>
                    <a:lnTo>
                      <a:pt x="0" y="324"/>
                    </a:lnTo>
                    <a:lnTo>
                      <a:pt x="0" y="320"/>
                    </a:lnTo>
                    <a:lnTo>
                      <a:pt x="1" y="317"/>
                    </a:lnTo>
                    <a:lnTo>
                      <a:pt x="1" y="313"/>
                    </a:lnTo>
                    <a:lnTo>
                      <a:pt x="3" y="310"/>
                    </a:lnTo>
                    <a:lnTo>
                      <a:pt x="3" y="307"/>
                    </a:lnTo>
                    <a:lnTo>
                      <a:pt x="4" y="303"/>
                    </a:lnTo>
                    <a:lnTo>
                      <a:pt x="5" y="300"/>
                    </a:lnTo>
                    <a:lnTo>
                      <a:pt x="5" y="296"/>
                    </a:lnTo>
                    <a:lnTo>
                      <a:pt x="6" y="293"/>
                    </a:lnTo>
                    <a:lnTo>
                      <a:pt x="7" y="289"/>
                    </a:lnTo>
                    <a:lnTo>
                      <a:pt x="7" y="286"/>
                    </a:lnTo>
                    <a:lnTo>
                      <a:pt x="8" y="282"/>
                    </a:lnTo>
                    <a:lnTo>
                      <a:pt x="8" y="279"/>
                    </a:lnTo>
                    <a:lnTo>
                      <a:pt x="9" y="275"/>
                    </a:lnTo>
                    <a:lnTo>
                      <a:pt x="11" y="272"/>
                    </a:lnTo>
                    <a:lnTo>
                      <a:pt x="12" y="269"/>
                    </a:lnTo>
                    <a:lnTo>
                      <a:pt x="12" y="265"/>
                    </a:lnTo>
                    <a:lnTo>
                      <a:pt x="13" y="262"/>
                    </a:lnTo>
                    <a:lnTo>
                      <a:pt x="15" y="258"/>
                    </a:lnTo>
                    <a:lnTo>
                      <a:pt x="16" y="255"/>
                    </a:lnTo>
                    <a:lnTo>
                      <a:pt x="18" y="251"/>
                    </a:lnTo>
                    <a:lnTo>
                      <a:pt x="20" y="248"/>
                    </a:lnTo>
                    <a:lnTo>
                      <a:pt x="21" y="244"/>
                    </a:lnTo>
                    <a:lnTo>
                      <a:pt x="23" y="241"/>
                    </a:lnTo>
                    <a:lnTo>
                      <a:pt x="24" y="237"/>
                    </a:lnTo>
                    <a:lnTo>
                      <a:pt x="26" y="233"/>
                    </a:lnTo>
                    <a:lnTo>
                      <a:pt x="27" y="229"/>
                    </a:lnTo>
                    <a:lnTo>
                      <a:pt x="28" y="226"/>
                    </a:lnTo>
                    <a:lnTo>
                      <a:pt x="30" y="222"/>
                    </a:lnTo>
                    <a:lnTo>
                      <a:pt x="31" y="219"/>
                    </a:lnTo>
                    <a:lnTo>
                      <a:pt x="34" y="216"/>
                    </a:lnTo>
                    <a:lnTo>
                      <a:pt x="36" y="212"/>
                    </a:lnTo>
                    <a:lnTo>
                      <a:pt x="38" y="209"/>
                    </a:lnTo>
                    <a:lnTo>
                      <a:pt x="39" y="205"/>
                    </a:lnTo>
                    <a:lnTo>
                      <a:pt x="42" y="202"/>
                    </a:lnTo>
                    <a:lnTo>
                      <a:pt x="44" y="198"/>
                    </a:lnTo>
                    <a:lnTo>
                      <a:pt x="46" y="195"/>
                    </a:lnTo>
                    <a:lnTo>
                      <a:pt x="49" y="191"/>
                    </a:lnTo>
                    <a:lnTo>
                      <a:pt x="51" y="188"/>
                    </a:lnTo>
                    <a:lnTo>
                      <a:pt x="54" y="184"/>
                    </a:lnTo>
                    <a:lnTo>
                      <a:pt x="57" y="181"/>
                    </a:lnTo>
                    <a:lnTo>
                      <a:pt x="60" y="177"/>
                    </a:lnTo>
                    <a:lnTo>
                      <a:pt x="62" y="174"/>
                    </a:lnTo>
                    <a:lnTo>
                      <a:pt x="66" y="171"/>
                    </a:lnTo>
                    <a:lnTo>
                      <a:pt x="69" y="167"/>
                    </a:lnTo>
                    <a:lnTo>
                      <a:pt x="73" y="164"/>
                    </a:lnTo>
                    <a:lnTo>
                      <a:pt x="75" y="160"/>
                    </a:lnTo>
                    <a:lnTo>
                      <a:pt x="80" y="157"/>
                    </a:lnTo>
                    <a:lnTo>
                      <a:pt x="83" y="153"/>
                    </a:lnTo>
                    <a:lnTo>
                      <a:pt x="87" y="150"/>
                    </a:lnTo>
                    <a:lnTo>
                      <a:pt x="90" y="146"/>
                    </a:lnTo>
                    <a:lnTo>
                      <a:pt x="95" y="143"/>
                    </a:lnTo>
                    <a:lnTo>
                      <a:pt x="99" y="139"/>
                    </a:lnTo>
                    <a:lnTo>
                      <a:pt x="103" y="136"/>
                    </a:lnTo>
                    <a:lnTo>
                      <a:pt x="107" y="134"/>
                    </a:lnTo>
                    <a:lnTo>
                      <a:pt x="112" y="130"/>
                    </a:lnTo>
                    <a:lnTo>
                      <a:pt x="117" y="127"/>
                    </a:lnTo>
                    <a:lnTo>
                      <a:pt x="121" y="123"/>
                    </a:lnTo>
                    <a:lnTo>
                      <a:pt x="126" y="120"/>
                    </a:lnTo>
                    <a:lnTo>
                      <a:pt x="132" y="116"/>
                    </a:lnTo>
                    <a:lnTo>
                      <a:pt x="136" y="113"/>
                    </a:lnTo>
                    <a:lnTo>
                      <a:pt x="142" y="109"/>
                    </a:lnTo>
                    <a:lnTo>
                      <a:pt x="148" y="106"/>
                    </a:lnTo>
                    <a:lnTo>
                      <a:pt x="153" y="103"/>
                    </a:lnTo>
                    <a:lnTo>
                      <a:pt x="159" y="99"/>
                    </a:lnTo>
                    <a:lnTo>
                      <a:pt x="165" y="96"/>
                    </a:lnTo>
                    <a:lnTo>
                      <a:pt x="172" y="93"/>
                    </a:lnTo>
                    <a:lnTo>
                      <a:pt x="178" y="90"/>
                    </a:lnTo>
                    <a:lnTo>
                      <a:pt x="186" y="86"/>
                    </a:lnTo>
                    <a:lnTo>
                      <a:pt x="193" y="83"/>
                    </a:lnTo>
                    <a:lnTo>
                      <a:pt x="201" y="80"/>
                    </a:lnTo>
                    <a:lnTo>
                      <a:pt x="209" y="77"/>
                    </a:lnTo>
                    <a:lnTo>
                      <a:pt x="217" y="74"/>
                    </a:lnTo>
                    <a:lnTo>
                      <a:pt x="226" y="70"/>
                    </a:lnTo>
                    <a:lnTo>
                      <a:pt x="234" y="67"/>
                    </a:lnTo>
                    <a:lnTo>
                      <a:pt x="242" y="65"/>
                    </a:lnTo>
                    <a:lnTo>
                      <a:pt x="251" y="61"/>
                    </a:lnTo>
                    <a:lnTo>
                      <a:pt x="261" y="58"/>
                    </a:lnTo>
                    <a:lnTo>
                      <a:pt x="270" y="55"/>
                    </a:lnTo>
                    <a:lnTo>
                      <a:pt x="279" y="52"/>
                    </a:lnTo>
                    <a:lnTo>
                      <a:pt x="288" y="48"/>
                    </a:lnTo>
                    <a:lnTo>
                      <a:pt x="300" y="46"/>
                    </a:lnTo>
                    <a:lnTo>
                      <a:pt x="309" y="43"/>
                    </a:lnTo>
                    <a:lnTo>
                      <a:pt x="319" y="40"/>
                    </a:lnTo>
                    <a:lnTo>
                      <a:pt x="330" y="37"/>
                    </a:lnTo>
                    <a:lnTo>
                      <a:pt x="340" y="35"/>
                    </a:lnTo>
                    <a:lnTo>
                      <a:pt x="352" y="31"/>
                    </a:lnTo>
                    <a:lnTo>
                      <a:pt x="363" y="29"/>
                    </a:lnTo>
                    <a:lnTo>
                      <a:pt x="375" y="26"/>
                    </a:lnTo>
                    <a:lnTo>
                      <a:pt x="387" y="23"/>
                    </a:lnTo>
                    <a:lnTo>
                      <a:pt x="401" y="21"/>
                    </a:lnTo>
                    <a:lnTo>
                      <a:pt x="415" y="18"/>
                    </a:lnTo>
                    <a:lnTo>
                      <a:pt x="429" y="16"/>
                    </a:lnTo>
                    <a:lnTo>
                      <a:pt x="443" y="14"/>
                    </a:lnTo>
                    <a:lnTo>
                      <a:pt x="457" y="12"/>
                    </a:lnTo>
                    <a:lnTo>
                      <a:pt x="473" y="9"/>
                    </a:lnTo>
                    <a:lnTo>
                      <a:pt x="489" y="8"/>
                    </a:lnTo>
                    <a:lnTo>
                      <a:pt x="506" y="6"/>
                    </a:lnTo>
                    <a:lnTo>
                      <a:pt x="522" y="5"/>
                    </a:lnTo>
                    <a:lnTo>
                      <a:pt x="537" y="2"/>
                    </a:lnTo>
                    <a:lnTo>
                      <a:pt x="554" y="0"/>
                    </a:lnTo>
                    <a:lnTo>
                      <a:pt x="572" y="0"/>
                    </a:lnTo>
                    <a:lnTo>
                      <a:pt x="591" y="0"/>
                    </a:lnTo>
                    <a:lnTo>
                      <a:pt x="605" y="2"/>
                    </a:lnTo>
                    <a:lnTo>
                      <a:pt x="618" y="5"/>
                    </a:lnTo>
                    <a:lnTo>
                      <a:pt x="629" y="8"/>
                    </a:lnTo>
                    <a:lnTo>
                      <a:pt x="642" y="10"/>
                    </a:lnTo>
                    <a:lnTo>
                      <a:pt x="655" y="13"/>
                    </a:lnTo>
                    <a:lnTo>
                      <a:pt x="669" y="15"/>
                    </a:lnTo>
                    <a:lnTo>
                      <a:pt x="682" y="17"/>
                    </a:lnTo>
                    <a:lnTo>
                      <a:pt x="694" y="21"/>
                    </a:lnTo>
                    <a:lnTo>
                      <a:pt x="703" y="23"/>
                    </a:lnTo>
                    <a:lnTo>
                      <a:pt x="711" y="26"/>
                    </a:lnTo>
                    <a:lnTo>
                      <a:pt x="719" y="30"/>
                    </a:lnTo>
                    <a:lnTo>
                      <a:pt x="726" y="33"/>
                    </a:lnTo>
                    <a:lnTo>
                      <a:pt x="734" y="36"/>
                    </a:lnTo>
                    <a:lnTo>
                      <a:pt x="742" y="39"/>
                    </a:lnTo>
                    <a:lnTo>
                      <a:pt x="750" y="43"/>
                    </a:lnTo>
                    <a:lnTo>
                      <a:pt x="760" y="46"/>
                    </a:lnTo>
                    <a:lnTo>
                      <a:pt x="768" y="48"/>
                    </a:lnTo>
                    <a:lnTo>
                      <a:pt x="778" y="52"/>
                    </a:lnTo>
                    <a:lnTo>
                      <a:pt x="787" y="55"/>
                    </a:lnTo>
                    <a:lnTo>
                      <a:pt x="796" y="58"/>
                    </a:lnTo>
                    <a:lnTo>
                      <a:pt x="806" y="61"/>
                    </a:lnTo>
                    <a:lnTo>
                      <a:pt x="813" y="65"/>
                    </a:lnTo>
                    <a:lnTo>
                      <a:pt x="819" y="67"/>
                    </a:lnTo>
                    <a:lnTo>
                      <a:pt x="825" y="70"/>
                    </a:lnTo>
                    <a:lnTo>
                      <a:pt x="832" y="74"/>
                    </a:lnTo>
                    <a:lnTo>
                      <a:pt x="838" y="77"/>
                    </a:lnTo>
                    <a:lnTo>
                      <a:pt x="844" y="81"/>
                    </a:lnTo>
                    <a:lnTo>
                      <a:pt x="849" y="84"/>
                    </a:lnTo>
                    <a:lnTo>
                      <a:pt x="855" y="88"/>
                    </a:lnTo>
                    <a:lnTo>
                      <a:pt x="862" y="91"/>
                    </a:lnTo>
                    <a:lnTo>
                      <a:pt x="868" y="93"/>
                    </a:lnTo>
                    <a:lnTo>
                      <a:pt x="876" y="97"/>
                    </a:lnTo>
                    <a:lnTo>
                      <a:pt x="886" y="100"/>
                    </a:lnTo>
                    <a:lnTo>
                      <a:pt x="895" y="103"/>
                    </a:lnTo>
                    <a:lnTo>
                      <a:pt x="906" y="106"/>
                    </a:lnTo>
                    <a:lnTo>
                      <a:pt x="915" y="109"/>
                    </a:lnTo>
                    <a:lnTo>
                      <a:pt x="923" y="112"/>
                    </a:lnTo>
                    <a:lnTo>
                      <a:pt x="931" y="115"/>
                    </a:lnTo>
                    <a:lnTo>
                      <a:pt x="939" y="119"/>
                    </a:lnTo>
                    <a:lnTo>
                      <a:pt x="947" y="122"/>
                    </a:lnTo>
                    <a:lnTo>
                      <a:pt x="955" y="124"/>
                    </a:lnTo>
                    <a:lnTo>
                      <a:pt x="962" y="128"/>
                    </a:lnTo>
                    <a:lnTo>
                      <a:pt x="969" y="131"/>
                    </a:lnTo>
                    <a:lnTo>
                      <a:pt x="980" y="135"/>
                    </a:lnTo>
                    <a:lnTo>
                      <a:pt x="995" y="136"/>
                    </a:lnTo>
                    <a:lnTo>
                      <a:pt x="1013" y="136"/>
                    </a:lnTo>
                    <a:lnTo>
                      <a:pt x="1029" y="134"/>
                    </a:lnTo>
                    <a:lnTo>
                      <a:pt x="1045" y="133"/>
                    </a:lnTo>
                    <a:lnTo>
                      <a:pt x="1063" y="131"/>
                    </a:lnTo>
                    <a:lnTo>
                      <a:pt x="1080" y="129"/>
                    </a:lnTo>
                    <a:lnTo>
                      <a:pt x="1098" y="129"/>
                    </a:lnTo>
                    <a:lnTo>
                      <a:pt x="1118" y="130"/>
                    </a:lnTo>
                    <a:lnTo>
                      <a:pt x="1135" y="131"/>
                    </a:lnTo>
                    <a:lnTo>
                      <a:pt x="1150" y="134"/>
                    </a:lnTo>
                    <a:lnTo>
                      <a:pt x="1163" y="136"/>
                    </a:lnTo>
                    <a:lnTo>
                      <a:pt x="1172" y="138"/>
                    </a:lnTo>
                    <a:lnTo>
                      <a:pt x="1181" y="142"/>
                    </a:lnTo>
                    <a:lnTo>
                      <a:pt x="1186" y="145"/>
                    </a:lnTo>
                    <a:lnTo>
                      <a:pt x="1190" y="149"/>
                    </a:lnTo>
                    <a:lnTo>
                      <a:pt x="1194" y="152"/>
                    </a:lnTo>
                    <a:lnTo>
                      <a:pt x="1197" y="156"/>
                    </a:lnTo>
                    <a:lnTo>
                      <a:pt x="1201" y="159"/>
                    </a:lnTo>
                    <a:lnTo>
                      <a:pt x="1203" y="162"/>
                    </a:lnTo>
                    <a:lnTo>
                      <a:pt x="1207" y="166"/>
                    </a:lnTo>
                    <a:lnTo>
                      <a:pt x="1209" y="169"/>
                    </a:lnTo>
                    <a:lnTo>
                      <a:pt x="1212" y="173"/>
                    </a:lnTo>
                    <a:lnTo>
                      <a:pt x="1215" y="176"/>
                    </a:lnTo>
                    <a:lnTo>
                      <a:pt x="1217" y="180"/>
                    </a:lnTo>
                    <a:lnTo>
                      <a:pt x="1219" y="183"/>
                    </a:lnTo>
                    <a:lnTo>
                      <a:pt x="1222" y="187"/>
                    </a:lnTo>
                    <a:lnTo>
                      <a:pt x="1225" y="190"/>
                    </a:lnTo>
                    <a:lnTo>
                      <a:pt x="1227" y="194"/>
                    </a:lnTo>
                    <a:lnTo>
                      <a:pt x="1230" y="197"/>
                    </a:lnTo>
                    <a:lnTo>
                      <a:pt x="1232" y="201"/>
                    </a:lnTo>
                    <a:lnTo>
                      <a:pt x="1234" y="204"/>
                    </a:lnTo>
                    <a:lnTo>
                      <a:pt x="1237" y="207"/>
                    </a:lnTo>
                    <a:lnTo>
                      <a:pt x="1238" y="211"/>
                    </a:lnTo>
                    <a:lnTo>
                      <a:pt x="1240" y="214"/>
                    </a:lnTo>
                    <a:lnTo>
                      <a:pt x="1242" y="218"/>
                    </a:lnTo>
                    <a:lnTo>
                      <a:pt x="1243" y="221"/>
                    </a:lnTo>
                    <a:lnTo>
                      <a:pt x="1246" y="225"/>
                    </a:lnTo>
                    <a:lnTo>
                      <a:pt x="1248" y="228"/>
                    </a:lnTo>
                    <a:lnTo>
                      <a:pt x="1249" y="232"/>
                    </a:lnTo>
                    <a:lnTo>
                      <a:pt x="1252" y="235"/>
                    </a:lnTo>
                    <a:lnTo>
                      <a:pt x="1254" y="239"/>
                    </a:lnTo>
                    <a:lnTo>
                      <a:pt x="1255" y="242"/>
                    </a:lnTo>
                    <a:lnTo>
                      <a:pt x="1257" y="245"/>
                    </a:lnTo>
                    <a:lnTo>
                      <a:pt x="1258" y="249"/>
                    </a:lnTo>
                    <a:lnTo>
                      <a:pt x="1261" y="252"/>
                    </a:lnTo>
                    <a:lnTo>
                      <a:pt x="1262" y="256"/>
                    </a:lnTo>
                    <a:lnTo>
                      <a:pt x="1264" y="259"/>
                    </a:lnTo>
                    <a:lnTo>
                      <a:pt x="1265" y="263"/>
                    </a:lnTo>
                    <a:lnTo>
                      <a:pt x="1268" y="266"/>
                    </a:lnTo>
                    <a:lnTo>
                      <a:pt x="1269" y="270"/>
                    </a:lnTo>
                    <a:lnTo>
                      <a:pt x="1270" y="273"/>
                    </a:lnTo>
                    <a:lnTo>
                      <a:pt x="1272" y="277"/>
                    </a:lnTo>
                    <a:lnTo>
                      <a:pt x="1275" y="281"/>
                    </a:lnTo>
                    <a:lnTo>
                      <a:pt x="1277" y="285"/>
                    </a:lnTo>
                    <a:lnTo>
                      <a:pt x="1279" y="288"/>
                    </a:lnTo>
                    <a:lnTo>
                      <a:pt x="1281" y="292"/>
                    </a:lnTo>
                    <a:lnTo>
                      <a:pt x="1285" y="295"/>
                    </a:lnTo>
                    <a:lnTo>
                      <a:pt x="1287" y="298"/>
                    </a:lnTo>
                    <a:lnTo>
                      <a:pt x="1293" y="301"/>
                    </a:lnTo>
                    <a:lnTo>
                      <a:pt x="1298" y="304"/>
                    </a:lnTo>
                    <a:lnTo>
                      <a:pt x="1302" y="308"/>
                    </a:lnTo>
                    <a:lnTo>
                      <a:pt x="1307" y="311"/>
                    </a:lnTo>
                    <a:lnTo>
                      <a:pt x="1311" y="315"/>
                    </a:lnTo>
                    <a:lnTo>
                      <a:pt x="1316" y="318"/>
                    </a:lnTo>
                    <a:lnTo>
                      <a:pt x="1321" y="322"/>
                    </a:lnTo>
                    <a:lnTo>
                      <a:pt x="1325" y="325"/>
                    </a:lnTo>
                    <a:lnTo>
                      <a:pt x="1329" y="328"/>
                    </a:lnTo>
                    <a:lnTo>
                      <a:pt x="1333" y="332"/>
                    </a:lnTo>
                    <a:lnTo>
                      <a:pt x="1338" y="335"/>
                    </a:lnTo>
                    <a:lnTo>
                      <a:pt x="1343" y="339"/>
                    </a:lnTo>
                    <a:lnTo>
                      <a:pt x="1349" y="342"/>
                    </a:lnTo>
                    <a:lnTo>
                      <a:pt x="1355" y="346"/>
                    </a:lnTo>
                    <a:lnTo>
                      <a:pt x="1361" y="349"/>
                    </a:lnTo>
                    <a:lnTo>
                      <a:pt x="1366" y="352"/>
                    </a:lnTo>
                    <a:lnTo>
                      <a:pt x="1370" y="355"/>
                    </a:lnTo>
                    <a:lnTo>
                      <a:pt x="1374" y="358"/>
                    </a:lnTo>
                    <a:lnTo>
                      <a:pt x="1379" y="362"/>
                    </a:lnTo>
                    <a:lnTo>
                      <a:pt x="1384" y="365"/>
                    </a:lnTo>
                    <a:lnTo>
                      <a:pt x="1390" y="369"/>
                    </a:lnTo>
                    <a:lnTo>
                      <a:pt x="1397" y="372"/>
                    </a:lnTo>
                    <a:lnTo>
                      <a:pt x="1404" y="376"/>
                    </a:lnTo>
                    <a:lnTo>
                      <a:pt x="1412" y="379"/>
                    </a:lnTo>
                    <a:lnTo>
                      <a:pt x="1420" y="381"/>
                    </a:lnTo>
                    <a:lnTo>
                      <a:pt x="1432" y="384"/>
                    </a:lnTo>
                    <a:lnTo>
                      <a:pt x="1449" y="384"/>
                    </a:lnTo>
                    <a:lnTo>
                      <a:pt x="1462" y="381"/>
                    </a:lnTo>
                    <a:lnTo>
                      <a:pt x="1475" y="379"/>
                    </a:lnTo>
                    <a:lnTo>
                      <a:pt x="1485" y="376"/>
                    </a:lnTo>
                    <a:lnTo>
                      <a:pt x="1496" y="373"/>
                    </a:lnTo>
                    <a:lnTo>
                      <a:pt x="1505" y="370"/>
                    </a:lnTo>
                    <a:lnTo>
                      <a:pt x="1513" y="366"/>
                    </a:lnTo>
                    <a:lnTo>
                      <a:pt x="1521" y="363"/>
                    </a:lnTo>
                    <a:lnTo>
                      <a:pt x="1529" y="361"/>
                    </a:lnTo>
                    <a:lnTo>
                      <a:pt x="1537" y="357"/>
                    </a:lnTo>
                    <a:lnTo>
                      <a:pt x="1545" y="354"/>
                    </a:lnTo>
                    <a:lnTo>
                      <a:pt x="1553" y="352"/>
                    </a:lnTo>
                    <a:lnTo>
                      <a:pt x="1560" y="348"/>
                    </a:lnTo>
                    <a:lnTo>
                      <a:pt x="1568" y="345"/>
                    </a:lnTo>
                    <a:lnTo>
                      <a:pt x="1575" y="341"/>
                    </a:lnTo>
                    <a:lnTo>
                      <a:pt x="1582" y="338"/>
                    </a:lnTo>
                    <a:lnTo>
                      <a:pt x="1589" y="334"/>
                    </a:lnTo>
                    <a:lnTo>
                      <a:pt x="1595" y="332"/>
                    </a:lnTo>
                    <a:lnTo>
                      <a:pt x="1601" y="328"/>
                    </a:lnTo>
                    <a:lnTo>
                      <a:pt x="1606" y="325"/>
                    </a:lnTo>
                    <a:lnTo>
                      <a:pt x="1612" y="322"/>
                    </a:lnTo>
                    <a:lnTo>
                      <a:pt x="1618" y="318"/>
                    </a:lnTo>
                    <a:lnTo>
                      <a:pt x="1623" y="315"/>
                    </a:lnTo>
                    <a:lnTo>
                      <a:pt x="1629" y="311"/>
                    </a:lnTo>
                    <a:lnTo>
                      <a:pt x="1635" y="308"/>
                    </a:lnTo>
                    <a:lnTo>
                      <a:pt x="1640" y="304"/>
                    </a:lnTo>
                    <a:lnTo>
                      <a:pt x="1646" y="301"/>
                    </a:lnTo>
                    <a:lnTo>
                      <a:pt x="1651" y="298"/>
                    </a:lnTo>
                    <a:lnTo>
                      <a:pt x="1655" y="295"/>
                    </a:lnTo>
                    <a:lnTo>
                      <a:pt x="1658" y="292"/>
                    </a:lnTo>
                    <a:lnTo>
                      <a:pt x="1663" y="288"/>
                    </a:lnTo>
                    <a:lnTo>
                      <a:pt x="1666" y="285"/>
                    </a:lnTo>
                    <a:lnTo>
                      <a:pt x="1670" y="281"/>
                    </a:lnTo>
                    <a:lnTo>
                      <a:pt x="1674" y="278"/>
                    </a:lnTo>
                    <a:lnTo>
                      <a:pt x="1680" y="274"/>
                    </a:lnTo>
                    <a:lnTo>
                      <a:pt x="1685" y="271"/>
                    </a:lnTo>
                    <a:lnTo>
                      <a:pt x="1688" y="267"/>
                    </a:lnTo>
                    <a:lnTo>
                      <a:pt x="1692" y="264"/>
                    </a:lnTo>
                    <a:lnTo>
                      <a:pt x="1694" y="260"/>
                    </a:lnTo>
                    <a:lnTo>
                      <a:pt x="1697" y="257"/>
                    </a:lnTo>
                    <a:lnTo>
                      <a:pt x="1701" y="254"/>
                    </a:lnTo>
                    <a:lnTo>
                      <a:pt x="1704" y="250"/>
                    </a:lnTo>
                    <a:lnTo>
                      <a:pt x="1709" y="247"/>
                    </a:lnTo>
                    <a:lnTo>
                      <a:pt x="1712" y="243"/>
                    </a:lnTo>
                    <a:lnTo>
                      <a:pt x="1717" y="240"/>
                    </a:lnTo>
                    <a:lnTo>
                      <a:pt x="1722" y="236"/>
                    </a:lnTo>
                    <a:lnTo>
                      <a:pt x="1725" y="233"/>
                    </a:lnTo>
                    <a:lnTo>
                      <a:pt x="1729" y="229"/>
                    </a:lnTo>
                    <a:lnTo>
                      <a:pt x="1732" y="226"/>
                    </a:lnTo>
                    <a:lnTo>
                      <a:pt x="1737" y="222"/>
                    </a:lnTo>
                    <a:lnTo>
                      <a:pt x="1741" y="219"/>
                    </a:lnTo>
                    <a:lnTo>
                      <a:pt x="1747" y="216"/>
                    </a:lnTo>
                    <a:lnTo>
                      <a:pt x="1752" y="212"/>
                    </a:lnTo>
                    <a:lnTo>
                      <a:pt x="1756" y="209"/>
                    </a:lnTo>
                    <a:lnTo>
                      <a:pt x="1762" y="206"/>
                    </a:lnTo>
                    <a:lnTo>
                      <a:pt x="1768" y="203"/>
                    </a:lnTo>
                    <a:lnTo>
                      <a:pt x="1772" y="199"/>
                    </a:lnTo>
                    <a:lnTo>
                      <a:pt x="1778" y="196"/>
                    </a:lnTo>
                    <a:lnTo>
                      <a:pt x="1784" y="192"/>
                    </a:lnTo>
                    <a:lnTo>
                      <a:pt x="1788" y="189"/>
                    </a:lnTo>
                    <a:lnTo>
                      <a:pt x="1794" y="186"/>
                    </a:lnTo>
                    <a:lnTo>
                      <a:pt x="1799" y="182"/>
                    </a:lnTo>
                    <a:lnTo>
                      <a:pt x="1803" y="179"/>
                    </a:lnTo>
                    <a:lnTo>
                      <a:pt x="1809" y="175"/>
                    </a:lnTo>
                    <a:lnTo>
                      <a:pt x="1814" y="172"/>
                    </a:lnTo>
                    <a:lnTo>
                      <a:pt x="1818" y="168"/>
                    </a:lnTo>
                    <a:lnTo>
                      <a:pt x="1824" y="165"/>
                    </a:lnTo>
                    <a:lnTo>
                      <a:pt x="1829" y="162"/>
                    </a:lnTo>
                    <a:lnTo>
                      <a:pt x="1833" y="159"/>
                    </a:lnTo>
                    <a:lnTo>
                      <a:pt x="1838" y="156"/>
                    </a:lnTo>
                    <a:lnTo>
                      <a:pt x="1843" y="152"/>
                    </a:lnTo>
                    <a:lnTo>
                      <a:pt x="1846" y="149"/>
                    </a:lnTo>
                    <a:lnTo>
                      <a:pt x="1848" y="145"/>
                    </a:lnTo>
                    <a:lnTo>
                      <a:pt x="1852" y="142"/>
                    </a:lnTo>
                    <a:lnTo>
                      <a:pt x="1855" y="138"/>
                    </a:lnTo>
                    <a:lnTo>
                      <a:pt x="1859" y="135"/>
                    </a:lnTo>
                    <a:lnTo>
                      <a:pt x="1862" y="131"/>
                    </a:lnTo>
                    <a:lnTo>
                      <a:pt x="1867" y="128"/>
                    </a:lnTo>
                    <a:lnTo>
                      <a:pt x="1870" y="124"/>
                    </a:lnTo>
                    <a:lnTo>
                      <a:pt x="1875" y="121"/>
                    </a:lnTo>
                    <a:lnTo>
                      <a:pt x="1879" y="118"/>
                    </a:lnTo>
                    <a:lnTo>
                      <a:pt x="1884" y="114"/>
                    </a:lnTo>
                    <a:lnTo>
                      <a:pt x="1889" y="111"/>
                    </a:lnTo>
                    <a:lnTo>
                      <a:pt x="1893" y="107"/>
                    </a:lnTo>
                    <a:lnTo>
                      <a:pt x="1898" y="104"/>
                    </a:lnTo>
                    <a:lnTo>
                      <a:pt x="1904" y="100"/>
                    </a:lnTo>
                    <a:lnTo>
                      <a:pt x="1908" y="97"/>
                    </a:lnTo>
                    <a:lnTo>
                      <a:pt x="1913" y="93"/>
                    </a:lnTo>
                    <a:lnTo>
                      <a:pt x="1918" y="90"/>
                    </a:lnTo>
                    <a:lnTo>
                      <a:pt x="1922" y="88"/>
                    </a:lnTo>
                    <a:lnTo>
                      <a:pt x="1927" y="84"/>
                    </a:lnTo>
                    <a:lnTo>
                      <a:pt x="1931" y="81"/>
                    </a:lnTo>
                    <a:lnTo>
                      <a:pt x="1936" y="77"/>
                    </a:lnTo>
                    <a:lnTo>
                      <a:pt x="1939" y="74"/>
                    </a:lnTo>
                    <a:lnTo>
                      <a:pt x="1944" y="70"/>
                    </a:lnTo>
                    <a:lnTo>
                      <a:pt x="1949" y="67"/>
                    </a:lnTo>
                    <a:lnTo>
                      <a:pt x="1953" y="63"/>
                    </a:lnTo>
                    <a:lnTo>
                      <a:pt x="1958" y="60"/>
                    </a:lnTo>
                    <a:lnTo>
                      <a:pt x="1962" y="56"/>
                    </a:lnTo>
                    <a:lnTo>
                      <a:pt x="1968" y="53"/>
                    </a:lnTo>
                    <a:lnTo>
                      <a:pt x="1973" y="50"/>
                    </a:lnTo>
                    <a:lnTo>
                      <a:pt x="1979" y="46"/>
                    </a:lnTo>
                    <a:lnTo>
                      <a:pt x="1983" y="43"/>
                    </a:lnTo>
                    <a:lnTo>
                      <a:pt x="1989" y="39"/>
                    </a:lnTo>
                    <a:lnTo>
                      <a:pt x="1995" y="37"/>
                    </a:lnTo>
                    <a:lnTo>
                      <a:pt x="2000" y="33"/>
                    </a:lnTo>
                    <a:lnTo>
                      <a:pt x="2006" y="30"/>
                    </a:lnTo>
                    <a:lnTo>
                      <a:pt x="2012" y="26"/>
                    </a:lnTo>
                    <a:lnTo>
                      <a:pt x="2020" y="23"/>
                    </a:lnTo>
                    <a:lnTo>
                      <a:pt x="2028" y="20"/>
                    </a:lnTo>
                    <a:lnTo>
                      <a:pt x="2040" y="17"/>
                    </a:lnTo>
                    <a:lnTo>
                      <a:pt x="2056" y="15"/>
                    </a:lnTo>
                    <a:lnTo>
                      <a:pt x="2073" y="15"/>
                    </a:lnTo>
                    <a:lnTo>
                      <a:pt x="2093" y="15"/>
                    </a:lnTo>
                    <a:lnTo>
                      <a:pt x="2106" y="16"/>
                    </a:lnTo>
                    <a:lnTo>
                      <a:pt x="2117" y="20"/>
                    </a:lnTo>
                    <a:lnTo>
                      <a:pt x="2127" y="22"/>
                    </a:lnTo>
                    <a:lnTo>
                      <a:pt x="2136" y="25"/>
                    </a:lnTo>
                    <a:lnTo>
                      <a:pt x="2143" y="29"/>
                    </a:lnTo>
                    <a:lnTo>
                      <a:pt x="2150" y="32"/>
                    </a:lnTo>
                    <a:lnTo>
                      <a:pt x="2156" y="35"/>
                    </a:lnTo>
                    <a:lnTo>
                      <a:pt x="2162" y="38"/>
                    </a:lnTo>
                    <a:lnTo>
                      <a:pt x="2169" y="41"/>
                    </a:lnTo>
                    <a:lnTo>
                      <a:pt x="2174" y="45"/>
                    </a:lnTo>
                    <a:lnTo>
                      <a:pt x="2180" y="48"/>
                    </a:lnTo>
                    <a:lnTo>
                      <a:pt x="2186" y="52"/>
                    </a:lnTo>
                    <a:lnTo>
                      <a:pt x="2192" y="55"/>
                    </a:lnTo>
                    <a:lnTo>
                      <a:pt x="2197" y="59"/>
                    </a:lnTo>
                    <a:lnTo>
                      <a:pt x="2203" y="62"/>
                    </a:lnTo>
                    <a:lnTo>
                      <a:pt x="2211" y="65"/>
                    </a:lnTo>
                    <a:lnTo>
                      <a:pt x="2218" y="68"/>
                    </a:lnTo>
                    <a:lnTo>
                      <a:pt x="2226" y="71"/>
                    </a:lnTo>
                    <a:lnTo>
                      <a:pt x="2234" y="75"/>
                    </a:lnTo>
                    <a:lnTo>
                      <a:pt x="2242" y="77"/>
                    </a:lnTo>
                    <a:lnTo>
                      <a:pt x="2253" y="81"/>
                    </a:lnTo>
                    <a:lnTo>
                      <a:pt x="2263" y="83"/>
                    </a:lnTo>
                    <a:lnTo>
                      <a:pt x="2275" y="86"/>
                    </a:lnTo>
                    <a:lnTo>
                      <a:pt x="2286" y="89"/>
                    </a:lnTo>
                    <a:lnTo>
                      <a:pt x="2297" y="92"/>
                    </a:lnTo>
                    <a:lnTo>
                      <a:pt x="2308" y="94"/>
                    </a:lnTo>
                    <a:lnTo>
                      <a:pt x="2318" y="98"/>
                    </a:lnTo>
                    <a:lnTo>
                      <a:pt x="2329" y="100"/>
                    </a:lnTo>
                    <a:lnTo>
                      <a:pt x="2339" y="104"/>
                    </a:lnTo>
                    <a:lnTo>
                      <a:pt x="2351" y="106"/>
                    </a:lnTo>
                    <a:lnTo>
                      <a:pt x="2363" y="109"/>
                    </a:lnTo>
                    <a:lnTo>
                      <a:pt x="2377" y="112"/>
                    </a:lnTo>
                    <a:lnTo>
                      <a:pt x="2395" y="113"/>
                    </a:lnTo>
                    <a:lnTo>
                      <a:pt x="2413" y="113"/>
                    </a:lnTo>
                    <a:lnTo>
                      <a:pt x="2431" y="113"/>
                    </a:lnTo>
                    <a:lnTo>
                      <a:pt x="2449" y="111"/>
                    </a:lnTo>
                    <a:lnTo>
                      <a:pt x="2464" y="109"/>
                    </a:lnTo>
                    <a:lnTo>
                      <a:pt x="2477" y="106"/>
                    </a:lnTo>
                    <a:lnTo>
                      <a:pt x="2491" y="104"/>
                    </a:lnTo>
                    <a:lnTo>
                      <a:pt x="2506" y="103"/>
                    </a:lnTo>
                    <a:lnTo>
                      <a:pt x="2522" y="100"/>
                    </a:lnTo>
                    <a:lnTo>
                      <a:pt x="2539" y="98"/>
                    </a:lnTo>
                    <a:lnTo>
                      <a:pt x="2551" y="96"/>
                    </a:lnTo>
                    <a:lnTo>
                      <a:pt x="2570" y="96"/>
                    </a:lnTo>
                    <a:lnTo>
                      <a:pt x="2583" y="99"/>
                    </a:lnTo>
                    <a:lnTo>
                      <a:pt x="2601" y="100"/>
                    </a:lnTo>
                    <a:lnTo>
                      <a:pt x="2616" y="103"/>
                    </a:lnTo>
                    <a:lnTo>
                      <a:pt x="2631" y="105"/>
                    </a:lnTo>
                    <a:lnTo>
                      <a:pt x="2643" y="107"/>
                    </a:lnTo>
                    <a:lnTo>
                      <a:pt x="2654" y="109"/>
                    </a:lnTo>
                    <a:lnTo>
                      <a:pt x="2663" y="113"/>
                    </a:lnTo>
                    <a:lnTo>
                      <a:pt x="2672" y="116"/>
                    </a:lnTo>
                    <a:lnTo>
                      <a:pt x="2678" y="119"/>
                    </a:lnTo>
                    <a:lnTo>
                      <a:pt x="2683" y="122"/>
                    </a:lnTo>
                    <a:lnTo>
                      <a:pt x="2687" y="126"/>
                    </a:lnTo>
                    <a:lnTo>
                      <a:pt x="2692" y="129"/>
                    </a:lnTo>
                    <a:lnTo>
                      <a:pt x="2695" y="133"/>
                    </a:lnTo>
                    <a:lnTo>
                      <a:pt x="2698" y="136"/>
                    </a:lnTo>
                    <a:lnTo>
                      <a:pt x="2701" y="139"/>
                    </a:lnTo>
                    <a:lnTo>
                      <a:pt x="2703" y="143"/>
                    </a:lnTo>
                    <a:lnTo>
                      <a:pt x="2706" y="146"/>
                    </a:lnTo>
                    <a:lnTo>
                      <a:pt x="2708" y="150"/>
                    </a:lnTo>
                    <a:lnTo>
                      <a:pt x="2710" y="153"/>
                    </a:lnTo>
                    <a:lnTo>
                      <a:pt x="2711" y="157"/>
                    </a:lnTo>
                    <a:lnTo>
                      <a:pt x="2713" y="160"/>
                    </a:lnTo>
                    <a:lnTo>
                      <a:pt x="2715" y="164"/>
                    </a:lnTo>
                    <a:lnTo>
                      <a:pt x="2716" y="167"/>
                    </a:lnTo>
                    <a:lnTo>
                      <a:pt x="2717" y="171"/>
                    </a:lnTo>
                    <a:lnTo>
                      <a:pt x="2719" y="174"/>
                    </a:lnTo>
                    <a:lnTo>
                      <a:pt x="2721" y="177"/>
                    </a:lnTo>
                    <a:lnTo>
                      <a:pt x="2722" y="182"/>
                    </a:lnTo>
                    <a:lnTo>
                      <a:pt x="2724" y="186"/>
                    </a:lnTo>
                    <a:lnTo>
                      <a:pt x="2725" y="189"/>
                    </a:lnTo>
                    <a:lnTo>
                      <a:pt x="2728" y="192"/>
                    </a:lnTo>
                    <a:lnTo>
                      <a:pt x="2729" y="196"/>
                    </a:lnTo>
                    <a:lnTo>
                      <a:pt x="2730" y="199"/>
                    </a:lnTo>
                    <a:lnTo>
                      <a:pt x="2732" y="203"/>
                    </a:lnTo>
                    <a:lnTo>
                      <a:pt x="2733" y="206"/>
                    </a:lnTo>
                    <a:lnTo>
                      <a:pt x="2736" y="210"/>
                    </a:lnTo>
                    <a:lnTo>
                      <a:pt x="2737" y="213"/>
                    </a:lnTo>
                    <a:lnTo>
                      <a:pt x="2738" y="217"/>
                    </a:lnTo>
                    <a:lnTo>
                      <a:pt x="2740" y="220"/>
                    </a:lnTo>
                    <a:lnTo>
                      <a:pt x="2741" y="224"/>
                    </a:lnTo>
                    <a:lnTo>
                      <a:pt x="2742" y="227"/>
                    </a:lnTo>
                    <a:lnTo>
                      <a:pt x="2745" y="230"/>
                    </a:lnTo>
                    <a:lnTo>
                      <a:pt x="2746" y="234"/>
                    </a:lnTo>
                    <a:lnTo>
                      <a:pt x="2747" y="237"/>
                    </a:lnTo>
                    <a:lnTo>
                      <a:pt x="2748" y="241"/>
                    </a:lnTo>
                    <a:lnTo>
                      <a:pt x="2749" y="244"/>
                    </a:lnTo>
                    <a:lnTo>
                      <a:pt x="2752" y="248"/>
                    </a:lnTo>
                    <a:lnTo>
                      <a:pt x="2753" y="251"/>
                    </a:lnTo>
                    <a:lnTo>
                      <a:pt x="2754" y="255"/>
                    </a:lnTo>
                    <a:lnTo>
                      <a:pt x="2755" y="258"/>
                    </a:lnTo>
                    <a:lnTo>
                      <a:pt x="2756" y="262"/>
                    </a:lnTo>
                    <a:lnTo>
                      <a:pt x="2757" y="265"/>
                    </a:lnTo>
                    <a:lnTo>
                      <a:pt x="2759" y="269"/>
                    </a:lnTo>
                    <a:lnTo>
                      <a:pt x="2760" y="272"/>
                    </a:lnTo>
                    <a:lnTo>
                      <a:pt x="2761" y="275"/>
                    </a:lnTo>
                    <a:lnTo>
                      <a:pt x="2762" y="279"/>
                    </a:lnTo>
                    <a:lnTo>
                      <a:pt x="2763" y="282"/>
                    </a:lnTo>
                    <a:lnTo>
                      <a:pt x="2766" y="286"/>
                    </a:lnTo>
                    <a:lnTo>
                      <a:pt x="2767" y="289"/>
                    </a:lnTo>
                    <a:lnTo>
                      <a:pt x="2768" y="293"/>
                    </a:lnTo>
                    <a:lnTo>
                      <a:pt x="2769" y="296"/>
                    </a:lnTo>
                    <a:lnTo>
                      <a:pt x="2771" y="300"/>
                    </a:lnTo>
                    <a:lnTo>
                      <a:pt x="2772" y="303"/>
                    </a:lnTo>
                    <a:lnTo>
                      <a:pt x="2775" y="307"/>
                    </a:lnTo>
                    <a:lnTo>
                      <a:pt x="2777" y="310"/>
                    </a:lnTo>
                    <a:lnTo>
                      <a:pt x="2779" y="313"/>
                    </a:lnTo>
                    <a:lnTo>
                      <a:pt x="2781" y="318"/>
                    </a:lnTo>
                    <a:lnTo>
                      <a:pt x="2783" y="322"/>
                    </a:lnTo>
                    <a:lnTo>
                      <a:pt x="2785" y="325"/>
                    </a:lnTo>
                    <a:lnTo>
                      <a:pt x="2786" y="328"/>
                    </a:lnTo>
                    <a:lnTo>
                      <a:pt x="2789" y="332"/>
                    </a:lnTo>
                    <a:lnTo>
                      <a:pt x="2790" y="335"/>
                    </a:lnTo>
                    <a:lnTo>
                      <a:pt x="2792" y="339"/>
                    </a:lnTo>
                    <a:lnTo>
                      <a:pt x="2793" y="342"/>
                    </a:lnTo>
                    <a:lnTo>
                      <a:pt x="2795" y="346"/>
                    </a:lnTo>
                    <a:lnTo>
                      <a:pt x="2797" y="349"/>
                    </a:lnTo>
                    <a:lnTo>
                      <a:pt x="2799" y="353"/>
                    </a:lnTo>
                    <a:lnTo>
                      <a:pt x="2800" y="356"/>
                    </a:lnTo>
                    <a:lnTo>
                      <a:pt x="2802" y="360"/>
                    </a:lnTo>
                    <a:lnTo>
                      <a:pt x="2804" y="363"/>
                    </a:lnTo>
                    <a:lnTo>
                      <a:pt x="2805" y="366"/>
                    </a:lnTo>
                    <a:lnTo>
                      <a:pt x="2807" y="370"/>
                    </a:lnTo>
                    <a:lnTo>
                      <a:pt x="2808" y="373"/>
                    </a:lnTo>
                    <a:lnTo>
                      <a:pt x="2809" y="377"/>
                    </a:lnTo>
                    <a:lnTo>
                      <a:pt x="2812" y="380"/>
                    </a:lnTo>
                    <a:lnTo>
                      <a:pt x="2813" y="384"/>
                    </a:lnTo>
                    <a:lnTo>
                      <a:pt x="2815" y="387"/>
                    </a:lnTo>
                    <a:lnTo>
                      <a:pt x="2816" y="391"/>
                    </a:lnTo>
                    <a:lnTo>
                      <a:pt x="2817" y="394"/>
                    </a:lnTo>
                    <a:lnTo>
                      <a:pt x="2819" y="398"/>
                    </a:lnTo>
                    <a:lnTo>
                      <a:pt x="2821" y="401"/>
                    </a:lnTo>
                    <a:lnTo>
                      <a:pt x="2822" y="405"/>
                    </a:lnTo>
                    <a:lnTo>
                      <a:pt x="2823" y="408"/>
                    </a:lnTo>
                    <a:lnTo>
                      <a:pt x="2825" y="411"/>
                    </a:lnTo>
                    <a:lnTo>
                      <a:pt x="2827" y="415"/>
                    </a:lnTo>
                    <a:lnTo>
                      <a:pt x="2829" y="418"/>
                    </a:lnTo>
                    <a:lnTo>
                      <a:pt x="2830" y="422"/>
                    </a:lnTo>
                    <a:lnTo>
                      <a:pt x="15" y="422"/>
                    </a:lnTo>
                    <a:close/>
                    <a:moveTo>
                      <a:pt x="1651" y="422"/>
                    </a:moveTo>
                    <a:lnTo>
                      <a:pt x="1654" y="418"/>
                    </a:lnTo>
                    <a:lnTo>
                      <a:pt x="1656" y="415"/>
                    </a:lnTo>
                    <a:lnTo>
                      <a:pt x="1658" y="410"/>
                    </a:lnTo>
                    <a:lnTo>
                      <a:pt x="1659" y="407"/>
                    </a:lnTo>
                    <a:lnTo>
                      <a:pt x="1664" y="403"/>
                    </a:lnTo>
                    <a:lnTo>
                      <a:pt x="1672" y="400"/>
                    </a:lnTo>
                    <a:lnTo>
                      <a:pt x="1680" y="396"/>
                    </a:lnTo>
                    <a:lnTo>
                      <a:pt x="1687" y="393"/>
                    </a:lnTo>
                    <a:lnTo>
                      <a:pt x="1694" y="388"/>
                    </a:lnTo>
                    <a:lnTo>
                      <a:pt x="1700" y="385"/>
                    </a:lnTo>
                    <a:lnTo>
                      <a:pt x="1704" y="381"/>
                    </a:lnTo>
                    <a:lnTo>
                      <a:pt x="1708" y="378"/>
                    </a:lnTo>
                    <a:lnTo>
                      <a:pt x="1711" y="373"/>
                    </a:lnTo>
                    <a:lnTo>
                      <a:pt x="1716" y="370"/>
                    </a:lnTo>
                    <a:lnTo>
                      <a:pt x="1719" y="366"/>
                    </a:lnTo>
                    <a:lnTo>
                      <a:pt x="1722" y="363"/>
                    </a:lnTo>
                    <a:lnTo>
                      <a:pt x="1725" y="358"/>
                    </a:lnTo>
                    <a:lnTo>
                      <a:pt x="1727" y="355"/>
                    </a:lnTo>
                    <a:lnTo>
                      <a:pt x="1730" y="352"/>
                    </a:lnTo>
                    <a:lnTo>
                      <a:pt x="1733" y="347"/>
                    </a:lnTo>
                    <a:lnTo>
                      <a:pt x="1737" y="343"/>
                    </a:lnTo>
                    <a:lnTo>
                      <a:pt x="1739" y="340"/>
                    </a:lnTo>
                    <a:lnTo>
                      <a:pt x="1741" y="337"/>
                    </a:lnTo>
                    <a:lnTo>
                      <a:pt x="1744" y="332"/>
                    </a:lnTo>
                    <a:lnTo>
                      <a:pt x="1747" y="328"/>
                    </a:lnTo>
                    <a:lnTo>
                      <a:pt x="1749" y="325"/>
                    </a:lnTo>
                    <a:lnTo>
                      <a:pt x="1752" y="320"/>
                    </a:lnTo>
                    <a:lnTo>
                      <a:pt x="1754" y="317"/>
                    </a:lnTo>
                    <a:lnTo>
                      <a:pt x="1757" y="313"/>
                    </a:lnTo>
                    <a:lnTo>
                      <a:pt x="1760" y="310"/>
                    </a:lnTo>
                    <a:lnTo>
                      <a:pt x="1763" y="305"/>
                    </a:lnTo>
                    <a:lnTo>
                      <a:pt x="1767" y="302"/>
                    </a:lnTo>
                    <a:lnTo>
                      <a:pt x="1769" y="298"/>
                    </a:lnTo>
                    <a:lnTo>
                      <a:pt x="1772" y="294"/>
                    </a:lnTo>
                    <a:lnTo>
                      <a:pt x="1776" y="290"/>
                    </a:lnTo>
                    <a:lnTo>
                      <a:pt x="1780" y="287"/>
                    </a:lnTo>
                    <a:lnTo>
                      <a:pt x="1785" y="284"/>
                    </a:lnTo>
                    <a:lnTo>
                      <a:pt x="1788" y="279"/>
                    </a:lnTo>
                    <a:lnTo>
                      <a:pt x="1793" y="275"/>
                    </a:lnTo>
                    <a:lnTo>
                      <a:pt x="1798" y="272"/>
                    </a:lnTo>
                    <a:lnTo>
                      <a:pt x="1802" y="269"/>
                    </a:lnTo>
                    <a:lnTo>
                      <a:pt x="1807" y="264"/>
                    </a:lnTo>
                    <a:lnTo>
                      <a:pt x="1812" y="260"/>
                    </a:lnTo>
                    <a:lnTo>
                      <a:pt x="1815" y="257"/>
                    </a:lnTo>
                    <a:lnTo>
                      <a:pt x="1820" y="254"/>
                    </a:lnTo>
                    <a:lnTo>
                      <a:pt x="1823" y="249"/>
                    </a:lnTo>
                    <a:lnTo>
                      <a:pt x="1828" y="245"/>
                    </a:lnTo>
                    <a:lnTo>
                      <a:pt x="1831" y="242"/>
                    </a:lnTo>
                    <a:lnTo>
                      <a:pt x="1835" y="239"/>
                    </a:lnTo>
                    <a:lnTo>
                      <a:pt x="1838" y="234"/>
                    </a:lnTo>
                    <a:lnTo>
                      <a:pt x="1841" y="230"/>
                    </a:lnTo>
                    <a:lnTo>
                      <a:pt x="1845" y="227"/>
                    </a:lnTo>
                    <a:lnTo>
                      <a:pt x="1848" y="222"/>
                    </a:lnTo>
                    <a:lnTo>
                      <a:pt x="1851" y="219"/>
                    </a:lnTo>
                    <a:lnTo>
                      <a:pt x="1854" y="216"/>
                    </a:lnTo>
                    <a:lnTo>
                      <a:pt x="1858" y="212"/>
                    </a:lnTo>
                    <a:lnTo>
                      <a:pt x="1861" y="207"/>
                    </a:lnTo>
                    <a:lnTo>
                      <a:pt x="1863" y="204"/>
                    </a:lnTo>
                    <a:lnTo>
                      <a:pt x="1867" y="201"/>
                    </a:lnTo>
                    <a:lnTo>
                      <a:pt x="1870" y="196"/>
                    </a:lnTo>
                    <a:lnTo>
                      <a:pt x="1874" y="192"/>
                    </a:lnTo>
                    <a:lnTo>
                      <a:pt x="1877" y="189"/>
                    </a:lnTo>
                    <a:lnTo>
                      <a:pt x="1881" y="186"/>
                    </a:lnTo>
                    <a:lnTo>
                      <a:pt x="1884" y="181"/>
                    </a:lnTo>
                    <a:lnTo>
                      <a:pt x="1888" y="177"/>
                    </a:lnTo>
                    <a:lnTo>
                      <a:pt x="1891" y="174"/>
                    </a:lnTo>
                    <a:lnTo>
                      <a:pt x="1894" y="171"/>
                    </a:lnTo>
                    <a:lnTo>
                      <a:pt x="1899" y="166"/>
                    </a:lnTo>
                    <a:lnTo>
                      <a:pt x="1903" y="162"/>
                    </a:lnTo>
                    <a:lnTo>
                      <a:pt x="1907" y="159"/>
                    </a:lnTo>
                    <a:lnTo>
                      <a:pt x="1911" y="156"/>
                    </a:lnTo>
                    <a:lnTo>
                      <a:pt x="1915" y="151"/>
                    </a:lnTo>
                    <a:lnTo>
                      <a:pt x="1920" y="148"/>
                    </a:lnTo>
                    <a:lnTo>
                      <a:pt x="1923" y="144"/>
                    </a:lnTo>
                    <a:lnTo>
                      <a:pt x="1928" y="141"/>
                    </a:lnTo>
                    <a:lnTo>
                      <a:pt x="1934" y="136"/>
                    </a:lnTo>
                    <a:lnTo>
                      <a:pt x="1938" y="133"/>
                    </a:lnTo>
                    <a:lnTo>
                      <a:pt x="1943" y="129"/>
                    </a:lnTo>
                    <a:lnTo>
                      <a:pt x="1947" y="126"/>
                    </a:lnTo>
                    <a:lnTo>
                      <a:pt x="1953" y="121"/>
                    </a:lnTo>
                    <a:lnTo>
                      <a:pt x="1958" y="118"/>
                    </a:lnTo>
                    <a:lnTo>
                      <a:pt x="1962" y="114"/>
                    </a:lnTo>
                    <a:lnTo>
                      <a:pt x="1967" y="111"/>
                    </a:lnTo>
                    <a:lnTo>
                      <a:pt x="1973" y="106"/>
                    </a:lnTo>
                    <a:lnTo>
                      <a:pt x="1977" y="103"/>
                    </a:lnTo>
                    <a:lnTo>
                      <a:pt x="1983" y="99"/>
                    </a:lnTo>
                    <a:lnTo>
                      <a:pt x="1988" y="96"/>
                    </a:lnTo>
                    <a:lnTo>
                      <a:pt x="1994" y="92"/>
                    </a:lnTo>
                    <a:lnTo>
                      <a:pt x="1999" y="88"/>
                    </a:lnTo>
                    <a:lnTo>
                      <a:pt x="2005" y="84"/>
                    </a:lnTo>
                    <a:lnTo>
                      <a:pt x="2011" y="81"/>
                    </a:lnTo>
                    <a:lnTo>
                      <a:pt x="2018" y="77"/>
                    </a:lnTo>
                    <a:lnTo>
                      <a:pt x="2025" y="74"/>
                    </a:lnTo>
                    <a:lnTo>
                      <a:pt x="2033" y="70"/>
                    </a:lnTo>
                    <a:lnTo>
                      <a:pt x="2043" y="67"/>
                    </a:lnTo>
                    <a:lnTo>
                      <a:pt x="2056" y="63"/>
                    </a:lnTo>
                    <a:lnTo>
                      <a:pt x="2074" y="62"/>
                    </a:lnTo>
                    <a:lnTo>
                      <a:pt x="2093" y="63"/>
                    </a:lnTo>
                    <a:lnTo>
                      <a:pt x="2105" y="67"/>
                    </a:lnTo>
                    <a:lnTo>
                      <a:pt x="2116" y="70"/>
                    </a:lnTo>
                    <a:lnTo>
                      <a:pt x="2125" y="74"/>
                    </a:lnTo>
                    <a:lnTo>
                      <a:pt x="2132" y="77"/>
                    </a:lnTo>
                    <a:lnTo>
                      <a:pt x="2140" y="81"/>
                    </a:lnTo>
                    <a:lnTo>
                      <a:pt x="2147" y="84"/>
                    </a:lnTo>
                    <a:lnTo>
                      <a:pt x="2153" y="88"/>
                    </a:lnTo>
                    <a:lnTo>
                      <a:pt x="2159" y="91"/>
                    </a:lnTo>
                    <a:lnTo>
                      <a:pt x="2165" y="96"/>
                    </a:lnTo>
                    <a:lnTo>
                      <a:pt x="2172" y="99"/>
                    </a:lnTo>
                    <a:lnTo>
                      <a:pt x="2179" y="103"/>
                    </a:lnTo>
                    <a:lnTo>
                      <a:pt x="2185" y="106"/>
                    </a:lnTo>
                    <a:lnTo>
                      <a:pt x="2192" y="109"/>
                    </a:lnTo>
                    <a:lnTo>
                      <a:pt x="2199" y="113"/>
                    </a:lnTo>
                    <a:lnTo>
                      <a:pt x="2206" y="118"/>
                    </a:lnTo>
                    <a:lnTo>
                      <a:pt x="2212" y="121"/>
                    </a:lnTo>
                    <a:lnTo>
                      <a:pt x="2219" y="124"/>
                    </a:lnTo>
                    <a:lnTo>
                      <a:pt x="2226" y="128"/>
                    </a:lnTo>
                    <a:lnTo>
                      <a:pt x="2232" y="131"/>
                    </a:lnTo>
                    <a:lnTo>
                      <a:pt x="2239" y="135"/>
                    </a:lnTo>
                    <a:lnTo>
                      <a:pt x="2246" y="138"/>
                    </a:lnTo>
                    <a:lnTo>
                      <a:pt x="2253" y="142"/>
                    </a:lnTo>
                    <a:lnTo>
                      <a:pt x="2261" y="146"/>
                    </a:lnTo>
                    <a:lnTo>
                      <a:pt x="2267" y="150"/>
                    </a:lnTo>
                    <a:lnTo>
                      <a:pt x="2274" y="153"/>
                    </a:lnTo>
                    <a:lnTo>
                      <a:pt x="2279" y="157"/>
                    </a:lnTo>
                    <a:lnTo>
                      <a:pt x="2285" y="160"/>
                    </a:lnTo>
                    <a:lnTo>
                      <a:pt x="2292" y="164"/>
                    </a:lnTo>
                    <a:lnTo>
                      <a:pt x="2298" y="168"/>
                    </a:lnTo>
                    <a:lnTo>
                      <a:pt x="2302" y="172"/>
                    </a:lnTo>
                    <a:lnTo>
                      <a:pt x="2308" y="175"/>
                    </a:lnTo>
                    <a:lnTo>
                      <a:pt x="2314" y="179"/>
                    </a:lnTo>
                    <a:lnTo>
                      <a:pt x="2318" y="182"/>
                    </a:lnTo>
                    <a:lnTo>
                      <a:pt x="2324" y="187"/>
                    </a:lnTo>
                    <a:lnTo>
                      <a:pt x="2330" y="190"/>
                    </a:lnTo>
                    <a:lnTo>
                      <a:pt x="2337" y="194"/>
                    </a:lnTo>
                    <a:lnTo>
                      <a:pt x="2343" y="197"/>
                    </a:lnTo>
                    <a:lnTo>
                      <a:pt x="2350" y="201"/>
                    </a:lnTo>
                    <a:lnTo>
                      <a:pt x="2356" y="204"/>
                    </a:lnTo>
                    <a:lnTo>
                      <a:pt x="2367" y="207"/>
                    </a:lnTo>
                    <a:lnTo>
                      <a:pt x="2382" y="210"/>
                    </a:lnTo>
                    <a:lnTo>
                      <a:pt x="2403" y="210"/>
                    </a:lnTo>
                    <a:lnTo>
                      <a:pt x="2423" y="210"/>
                    </a:lnTo>
                    <a:lnTo>
                      <a:pt x="2437" y="209"/>
                    </a:lnTo>
                    <a:lnTo>
                      <a:pt x="2446" y="205"/>
                    </a:lnTo>
                    <a:lnTo>
                      <a:pt x="2456" y="202"/>
                    </a:lnTo>
                    <a:lnTo>
                      <a:pt x="2466" y="198"/>
                    </a:lnTo>
                    <a:lnTo>
                      <a:pt x="2481" y="196"/>
                    </a:lnTo>
                    <a:lnTo>
                      <a:pt x="2496" y="192"/>
                    </a:lnTo>
                    <a:lnTo>
                      <a:pt x="2507" y="189"/>
                    </a:lnTo>
                    <a:lnTo>
                      <a:pt x="2519" y="187"/>
                    </a:lnTo>
                    <a:lnTo>
                      <a:pt x="2533" y="183"/>
                    </a:lnTo>
                    <a:lnTo>
                      <a:pt x="2545" y="180"/>
                    </a:lnTo>
                    <a:lnTo>
                      <a:pt x="2559" y="177"/>
                    </a:lnTo>
                    <a:lnTo>
                      <a:pt x="2577" y="175"/>
                    </a:lnTo>
                    <a:lnTo>
                      <a:pt x="2596" y="174"/>
                    </a:lnTo>
                    <a:lnTo>
                      <a:pt x="2616" y="174"/>
                    </a:lnTo>
                    <a:lnTo>
                      <a:pt x="2631" y="176"/>
                    </a:lnTo>
                    <a:lnTo>
                      <a:pt x="2642" y="180"/>
                    </a:lnTo>
                    <a:lnTo>
                      <a:pt x="2653" y="182"/>
                    </a:lnTo>
                    <a:lnTo>
                      <a:pt x="2660" y="187"/>
                    </a:lnTo>
                    <a:lnTo>
                      <a:pt x="2665" y="190"/>
                    </a:lnTo>
                    <a:lnTo>
                      <a:pt x="2671" y="194"/>
                    </a:lnTo>
                    <a:lnTo>
                      <a:pt x="2675" y="197"/>
                    </a:lnTo>
                    <a:lnTo>
                      <a:pt x="2678" y="201"/>
                    </a:lnTo>
                    <a:lnTo>
                      <a:pt x="2681" y="205"/>
                    </a:lnTo>
                    <a:lnTo>
                      <a:pt x="2685" y="209"/>
                    </a:lnTo>
                    <a:lnTo>
                      <a:pt x="2688" y="212"/>
                    </a:lnTo>
                    <a:lnTo>
                      <a:pt x="2692" y="217"/>
                    </a:lnTo>
                    <a:lnTo>
                      <a:pt x="2694" y="220"/>
                    </a:lnTo>
                    <a:lnTo>
                      <a:pt x="2696" y="224"/>
                    </a:lnTo>
                    <a:lnTo>
                      <a:pt x="2699" y="227"/>
                    </a:lnTo>
                    <a:lnTo>
                      <a:pt x="2702" y="232"/>
                    </a:lnTo>
                    <a:lnTo>
                      <a:pt x="2704" y="235"/>
                    </a:lnTo>
                    <a:lnTo>
                      <a:pt x="2707" y="239"/>
                    </a:lnTo>
                    <a:lnTo>
                      <a:pt x="2709" y="243"/>
                    </a:lnTo>
                    <a:lnTo>
                      <a:pt x="2711" y="247"/>
                    </a:lnTo>
                    <a:lnTo>
                      <a:pt x="2713" y="250"/>
                    </a:lnTo>
                    <a:lnTo>
                      <a:pt x="2715" y="255"/>
                    </a:lnTo>
                    <a:lnTo>
                      <a:pt x="2717" y="258"/>
                    </a:lnTo>
                    <a:lnTo>
                      <a:pt x="2718" y="262"/>
                    </a:lnTo>
                    <a:lnTo>
                      <a:pt x="2721" y="266"/>
                    </a:lnTo>
                    <a:lnTo>
                      <a:pt x="2723" y="270"/>
                    </a:lnTo>
                    <a:lnTo>
                      <a:pt x="2724" y="273"/>
                    </a:lnTo>
                    <a:lnTo>
                      <a:pt x="2726" y="277"/>
                    </a:lnTo>
                    <a:lnTo>
                      <a:pt x="2728" y="281"/>
                    </a:lnTo>
                    <a:lnTo>
                      <a:pt x="2730" y="285"/>
                    </a:lnTo>
                    <a:lnTo>
                      <a:pt x="2731" y="288"/>
                    </a:lnTo>
                    <a:lnTo>
                      <a:pt x="2733" y="293"/>
                    </a:lnTo>
                    <a:lnTo>
                      <a:pt x="2734" y="296"/>
                    </a:lnTo>
                    <a:lnTo>
                      <a:pt x="2737" y="300"/>
                    </a:lnTo>
                    <a:lnTo>
                      <a:pt x="2739" y="304"/>
                    </a:lnTo>
                    <a:lnTo>
                      <a:pt x="2740" y="308"/>
                    </a:lnTo>
                    <a:lnTo>
                      <a:pt x="2742" y="311"/>
                    </a:lnTo>
                    <a:lnTo>
                      <a:pt x="2744" y="316"/>
                    </a:lnTo>
                    <a:lnTo>
                      <a:pt x="2746" y="319"/>
                    </a:lnTo>
                    <a:lnTo>
                      <a:pt x="2748" y="323"/>
                    </a:lnTo>
                    <a:lnTo>
                      <a:pt x="2749" y="326"/>
                    </a:lnTo>
                    <a:lnTo>
                      <a:pt x="2752" y="331"/>
                    </a:lnTo>
                    <a:lnTo>
                      <a:pt x="2754" y="334"/>
                    </a:lnTo>
                    <a:lnTo>
                      <a:pt x="2755" y="338"/>
                    </a:lnTo>
                    <a:lnTo>
                      <a:pt x="2757" y="342"/>
                    </a:lnTo>
                    <a:lnTo>
                      <a:pt x="2760" y="346"/>
                    </a:lnTo>
                    <a:lnTo>
                      <a:pt x="2761" y="349"/>
                    </a:lnTo>
                    <a:lnTo>
                      <a:pt x="2763" y="354"/>
                    </a:lnTo>
                    <a:lnTo>
                      <a:pt x="2764" y="357"/>
                    </a:lnTo>
                    <a:lnTo>
                      <a:pt x="2767" y="361"/>
                    </a:lnTo>
                    <a:lnTo>
                      <a:pt x="2768" y="365"/>
                    </a:lnTo>
                    <a:lnTo>
                      <a:pt x="2770" y="369"/>
                    </a:lnTo>
                    <a:lnTo>
                      <a:pt x="2771" y="372"/>
                    </a:lnTo>
                    <a:lnTo>
                      <a:pt x="2774" y="376"/>
                    </a:lnTo>
                    <a:lnTo>
                      <a:pt x="2775" y="380"/>
                    </a:lnTo>
                    <a:lnTo>
                      <a:pt x="2776" y="384"/>
                    </a:lnTo>
                    <a:lnTo>
                      <a:pt x="2778" y="387"/>
                    </a:lnTo>
                    <a:lnTo>
                      <a:pt x="2779" y="392"/>
                    </a:lnTo>
                    <a:lnTo>
                      <a:pt x="2781" y="395"/>
                    </a:lnTo>
                    <a:lnTo>
                      <a:pt x="2782" y="399"/>
                    </a:lnTo>
                    <a:lnTo>
                      <a:pt x="2783" y="403"/>
                    </a:lnTo>
                    <a:lnTo>
                      <a:pt x="2785" y="407"/>
                    </a:lnTo>
                    <a:lnTo>
                      <a:pt x="2786" y="410"/>
                    </a:lnTo>
                    <a:lnTo>
                      <a:pt x="2787" y="415"/>
                    </a:lnTo>
                    <a:lnTo>
                      <a:pt x="2789" y="418"/>
                    </a:lnTo>
                    <a:lnTo>
                      <a:pt x="2790" y="422"/>
                    </a:lnTo>
                    <a:lnTo>
                      <a:pt x="1651" y="422"/>
                    </a:lnTo>
                    <a:close/>
                    <a:moveTo>
                      <a:pt x="45" y="422"/>
                    </a:moveTo>
                    <a:lnTo>
                      <a:pt x="45" y="418"/>
                    </a:lnTo>
                    <a:lnTo>
                      <a:pt x="44" y="415"/>
                    </a:lnTo>
                    <a:lnTo>
                      <a:pt x="43" y="411"/>
                    </a:lnTo>
                    <a:lnTo>
                      <a:pt x="43" y="408"/>
                    </a:lnTo>
                    <a:lnTo>
                      <a:pt x="42" y="405"/>
                    </a:lnTo>
                    <a:lnTo>
                      <a:pt x="42" y="401"/>
                    </a:lnTo>
                    <a:lnTo>
                      <a:pt x="41" y="398"/>
                    </a:lnTo>
                    <a:lnTo>
                      <a:pt x="41" y="395"/>
                    </a:lnTo>
                    <a:lnTo>
                      <a:pt x="39" y="392"/>
                    </a:lnTo>
                    <a:lnTo>
                      <a:pt x="39" y="388"/>
                    </a:lnTo>
                    <a:lnTo>
                      <a:pt x="39" y="385"/>
                    </a:lnTo>
                    <a:lnTo>
                      <a:pt x="38" y="381"/>
                    </a:lnTo>
                    <a:lnTo>
                      <a:pt x="38" y="378"/>
                    </a:lnTo>
                    <a:lnTo>
                      <a:pt x="38" y="375"/>
                    </a:lnTo>
                    <a:lnTo>
                      <a:pt x="37" y="371"/>
                    </a:lnTo>
                    <a:lnTo>
                      <a:pt x="37" y="368"/>
                    </a:lnTo>
                    <a:lnTo>
                      <a:pt x="37" y="364"/>
                    </a:lnTo>
                    <a:lnTo>
                      <a:pt x="37" y="361"/>
                    </a:lnTo>
                    <a:lnTo>
                      <a:pt x="37" y="357"/>
                    </a:lnTo>
                    <a:lnTo>
                      <a:pt x="37" y="354"/>
                    </a:lnTo>
                    <a:lnTo>
                      <a:pt x="37" y="350"/>
                    </a:lnTo>
                    <a:lnTo>
                      <a:pt x="37" y="347"/>
                    </a:lnTo>
                    <a:lnTo>
                      <a:pt x="37" y="343"/>
                    </a:lnTo>
                    <a:lnTo>
                      <a:pt x="37" y="340"/>
                    </a:lnTo>
                    <a:lnTo>
                      <a:pt x="37" y="337"/>
                    </a:lnTo>
                    <a:lnTo>
                      <a:pt x="37" y="333"/>
                    </a:lnTo>
                    <a:lnTo>
                      <a:pt x="37" y="330"/>
                    </a:lnTo>
                    <a:lnTo>
                      <a:pt x="38" y="326"/>
                    </a:lnTo>
                    <a:lnTo>
                      <a:pt x="38" y="323"/>
                    </a:lnTo>
                    <a:lnTo>
                      <a:pt x="38" y="319"/>
                    </a:lnTo>
                    <a:lnTo>
                      <a:pt x="38" y="316"/>
                    </a:lnTo>
                    <a:lnTo>
                      <a:pt x="39" y="312"/>
                    </a:lnTo>
                    <a:lnTo>
                      <a:pt x="39" y="309"/>
                    </a:lnTo>
                    <a:lnTo>
                      <a:pt x="41" y="305"/>
                    </a:lnTo>
                    <a:lnTo>
                      <a:pt x="41" y="302"/>
                    </a:lnTo>
                    <a:lnTo>
                      <a:pt x="42" y="298"/>
                    </a:lnTo>
                    <a:lnTo>
                      <a:pt x="43" y="295"/>
                    </a:lnTo>
                    <a:lnTo>
                      <a:pt x="43" y="292"/>
                    </a:lnTo>
                    <a:lnTo>
                      <a:pt x="44" y="289"/>
                    </a:lnTo>
                    <a:lnTo>
                      <a:pt x="45" y="286"/>
                    </a:lnTo>
                    <a:lnTo>
                      <a:pt x="46" y="282"/>
                    </a:lnTo>
                    <a:lnTo>
                      <a:pt x="47" y="279"/>
                    </a:lnTo>
                    <a:lnTo>
                      <a:pt x="49" y="275"/>
                    </a:lnTo>
                    <a:lnTo>
                      <a:pt x="50" y="272"/>
                    </a:lnTo>
                    <a:lnTo>
                      <a:pt x="51" y="269"/>
                    </a:lnTo>
                    <a:lnTo>
                      <a:pt x="52" y="265"/>
                    </a:lnTo>
                    <a:lnTo>
                      <a:pt x="53" y="262"/>
                    </a:lnTo>
                    <a:lnTo>
                      <a:pt x="54" y="258"/>
                    </a:lnTo>
                    <a:lnTo>
                      <a:pt x="56" y="255"/>
                    </a:lnTo>
                    <a:lnTo>
                      <a:pt x="58" y="251"/>
                    </a:lnTo>
                    <a:lnTo>
                      <a:pt x="59" y="248"/>
                    </a:lnTo>
                    <a:lnTo>
                      <a:pt x="61" y="244"/>
                    </a:lnTo>
                    <a:lnTo>
                      <a:pt x="62" y="241"/>
                    </a:lnTo>
                    <a:lnTo>
                      <a:pt x="65" y="237"/>
                    </a:lnTo>
                    <a:lnTo>
                      <a:pt x="67" y="234"/>
                    </a:lnTo>
                    <a:lnTo>
                      <a:pt x="69" y="230"/>
                    </a:lnTo>
                    <a:lnTo>
                      <a:pt x="72" y="227"/>
                    </a:lnTo>
                    <a:lnTo>
                      <a:pt x="74" y="224"/>
                    </a:lnTo>
                    <a:lnTo>
                      <a:pt x="76" y="220"/>
                    </a:lnTo>
                    <a:lnTo>
                      <a:pt x="79" y="217"/>
                    </a:lnTo>
                    <a:lnTo>
                      <a:pt x="81" y="214"/>
                    </a:lnTo>
                    <a:lnTo>
                      <a:pt x="84" y="211"/>
                    </a:lnTo>
                    <a:lnTo>
                      <a:pt x="87" y="207"/>
                    </a:lnTo>
                    <a:lnTo>
                      <a:pt x="89" y="204"/>
                    </a:lnTo>
                    <a:lnTo>
                      <a:pt x="92" y="201"/>
                    </a:lnTo>
                    <a:lnTo>
                      <a:pt x="95" y="197"/>
                    </a:lnTo>
                    <a:lnTo>
                      <a:pt x="98" y="194"/>
                    </a:lnTo>
                    <a:lnTo>
                      <a:pt x="100" y="190"/>
                    </a:lnTo>
                    <a:lnTo>
                      <a:pt x="104" y="187"/>
                    </a:lnTo>
                    <a:lnTo>
                      <a:pt x="107" y="183"/>
                    </a:lnTo>
                    <a:lnTo>
                      <a:pt x="111" y="180"/>
                    </a:lnTo>
                    <a:lnTo>
                      <a:pt x="114" y="176"/>
                    </a:lnTo>
                    <a:lnTo>
                      <a:pt x="118" y="173"/>
                    </a:lnTo>
                    <a:lnTo>
                      <a:pt x="121" y="169"/>
                    </a:lnTo>
                    <a:lnTo>
                      <a:pt x="125" y="167"/>
                    </a:lnTo>
                    <a:lnTo>
                      <a:pt x="128" y="164"/>
                    </a:lnTo>
                    <a:lnTo>
                      <a:pt x="133" y="160"/>
                    </a:lnTo>
                    <a:lnTo>
                      <a:pt x="136" y="157"/>
                    </a:lnTo>
                    <a:lnTo>
                      <a:pt x="140" y="153"/>
                    </a:lnTo>
                    <a:lnTo>
                      <a:pt x="144" y="150"/>
                    </a:lnTo>
                    <a:lnTo>
                      <a:pt x="149" y="146"/>
                    </a:lnTo>
                    <a:lnTo>
                      <a:pt x="153" y="143"/>
                    </a:lnTo>
                    <a:lnTo>
                      <a:pt x="158" y="139"/>
                    </a:lnTo>
                    <a:lnTo>
                      <a:pt x="162" y="137"/>
                    </a:lnTo>
                    <a:lnTo>
                      <a:pt x="167" y="134"/>
                    </a:lnTo>
                    <a:lnTo>
                      <a:pt x="172" y="130"/>
                    </a:lnTo>
                    <a:lnTo>
                      <a:pt x="178" y="127"/>
                    </a:lnTo>
                    <a:lnTo>
                      <a:pt x="182" y="123"/>
                    </a:lnTo>
                    <a:lnTo>
                      <a:pt x="188" y="120"/>
                    </a:lnTo>
                    <a:lnTo>
                      <a:pt x="194" y="116"/>
                    </a:lnTo>
                    <a:lnTo>
                      <a:pt x="201" y="114"/>
                    </a:lnTo>
                    <a:lnTo>
                      <a:pt x="206" y="111"/>
                    </a:lnTo>
                    <a:lnTo>
                      <a:pt x="213" y="107"/>
                    </a:lnTo>
                    <a:lnTo>
                      <a:pt x="220" y="104"/>
                    </a:lnTo>
                    <a:lnTo>
                      <a:pt x="227" y="101"/>
                    </a:lnTo>
                    <a:lnTo>
                      <a:pt x="235" y="98"/>
                    </a:lnTo>
                    <a:lnTo>
                      <a:pt x="242" y="94"/>
                    </a:lnTo>
                    <a:lnTo>
                      <a:pt x="250" y="91"/>
                    </a:lnTo>
                    <a:lnTo>
                      <a:pt x="258" y="89"/>
                    </a:lnTo>
                    <a:lnTo>
                      <a:pt x="266" y="85"/>
                    </a:lnTo>
                    <a:lnTo>
                      <a:pt x="276" y="82"/>
                    </a:lnTo>
                    <a:lnTo>
                      <a:pt x="284" y="80"/>
                    </a:lnTo>
                    <a:lnTo>
                      <a:pt x="293" y="76"/>
                    </a:lnTo>
                    <a:lnTo>
                      <a:pt x="302" y="74"/>
                    </a:lnTo>
                    <a:lnTo>
                      <a:pt x="312" y="70"/>
                    </a:lnTo>
                    <a:lnTo>
                      <a:pt x="323" y="68"/>
                    </a:lnTo>
                    <a:lnTo>
                      <a:pt x="333" y="65"/>
                    </a:lnTo>
                    <a:lnTo>
                      <a:pt x="345" y="62"/>
                    </a:lnTo>
                    <a:lnTo>
                      <a:pt x="356" y="60"/>
                    </a:lnTo>
                    <a:lnTo>
                      <a:pt x="368" y="56"/>
                    </a:lnTo>
                    <a:lnTo>
                      <a:pt x="380" y="54"/>
                    </a:lnTo>
                    <a:lnTo>
                      <a:pt x="393" y="52"/>
                    </a:lnTo>
                    <a:lnTo>
                      <a:pt x="406" y="50"/>
                    </a:lnTo>
                    <a:lnTo>
                      <a:pt x="420" y="47"/>
                    </a:lnTo>
                    <a:lnTo>
                      <a:pt x="433" y="45"/>
                    </a:lnTo>
                    <a:lnTo>
                      <a:pt x="447" y="43"/>
                    </a:lnTo>
                    <a:lnTo>
                      <a:pt x="463" y="40"/>
                    </a:lnTo>
                    <a:lnTo>
                      <a:pt x="481" y="39"/>
                    </a:lnTo>
                    <a:lnTo>
                      <a:pt x="498" y="38"/>
                    </a:lnTo>
                    <a:lnTo>
                      <a:pt x="516" y="37"/>
                    </a:lnTo>
                    <a:lnTo>
                      <a:pt x="535" y="37"/>
                    </a:lnTo>
                    <a:lnTo>
                      <a:pt x="553" y="37"/>
                    </a:lnTo>
                    <a:lnTo>
                      <a:pt x="571" y="37"/>
                    </a:lnTo>
                    <a:lnTo>
                      <a:pt x="588" y="39"/>
                    </a:lnTo>
                    <a:lnTo>
                      <a:pt x="603" y="40"/>
                    </a:lnTo>
                    <a:lnTo>
                      <a:pt x="617" y="43"/>
                    </a:lnTo>
                    <a:lnTo>
                      <a:pt x="629" y="45"/>
                    </a:lnTo>
                    <a:lnTo>
                      <a:pt x="641" y="48"/>
                    </a:lnTo>
                    <a:lnTo>
                      <a:pt x="652" y="51"/>
                    </a:lnTo>
                    <a:lnTo>
                      <a:pt x="665" y="53"/>
                    </a:lnTo>
                    <a:lnTo>
                      <a:pt x="677" y="56"/>
                    </a:lnTo>
                    <a:lnTo>
                      <a:pt x="685" y="59"/>
                    </a:lnTo>
                    <a:lnTo>
                      <a:pt x="693" y="62"/>
                    </a:lnTo>
                    <a:lnTo>
                      <a:pt x="701" y="66"/>
                    </a:lnTo>
                    <a:lnTo>
                      <a:pt x="709" y="68"/>
                    </a:lnTo>
                    <a:lnTo>
                      <a:pt x="717" y="71"/>
                    </a:lnTo>
                    <a:lnTo>
                      <a:pt x="725" y="75"/>
                    </a:lnTo>
                    <a:lnTo>
                      <a:pt x="732" y="77"/>
                    </a:lnTo>
                    <a:lnTo>
                      <a:pt x="740" y="81"/>
                    </a:lnTo>
                    <a:lnTo>
                      <a:pt x="748" y="84"/>
                    </a:lnTo>
                    <a:lnTo>
                      <a:pt x="757" y="86"/>
                    </a:lnTo>
                    <a:lnTo>
                      <a:pt x="765" y="90"/>
                    </a:lnTo>
                    <a:lnTo>
                      <a:pt x="773" y="93"/>
                    </a:lnTo>
                    <a:lnTo>
                      <a:pt x="780" y="96"/>
                    </a:lnTo>
                    <a:lnTo>
                      <a:pt x="788" y="99"/>
                    </a:lnTo>
                    <a:lnTo>
                      <a:pt x="795" y="103"/>
                    </a:lnTo>
                    <a:lnTo>
                      <a:pt x="802" y="106"/>
                    </a:lnTo>
                    <a:lnTo>
                      <a:pt x="808" y="108"/>
                    </a:lnTo>
                    <a:lnTo>
                      <a:pt x="815" y="112"/>
                    </a:lnTo>
                    <a:lnTo>
                      <a:pt x="821" y="115"/>
                    </a:lnTo>
                    <a:lnTo>
                      <a:pt x="826" y="119"/>
                    </a:lnTo>
                    <a:lnTo>
                      <a:pt x="833" y="122"/>
                    </a:lnTo>
                    <a:lnTo>
                      <a:pt x="839" y="124"/>
                    </a:lnTo>
                    <a:lnTo>
                      <a:pt x="845" y="128"/>
                    </a:lnTo>
                    <a:lnTo>
                      <a:pt x="852" y="131"/>
                    </a:lnTo>
                    <a:lnTo>
                      <a:pt x="859" y="135"/>
                    </a:lnTo>
                    <a:lnTo>
                      <a:pt x="866" y="138"/>
                    </a:lnTo>
                    <a:lnTo>
                      <a:pt x="872" y="141"/>
                    </a:lnTo>
                    <a:lnTo>
                      <a:pt x="879" y="144"/>
                    </a:lnTo>
                    <a:lnTo>
                      <a:pt x="887" y="148"/>
                    </a:lnTo>
                    <a:lnTo>
                      <a:pt x="894" y="150"/>
                    </a:lnTo>
                    <a:lnTo>
                      <a:pt x="902" y="153"/>
                    </a:lnTo>
                    <a:lnTo>
                      <a:pt x="909" y="157"/>
                    </a:lnTo>
                    <a:lnTo>
                      <a:pt x="919" y="160"/>
                    </a:lnTo>
                    <a:lnTo>
                      <a:pt x="927" y="162"/>
                    </a:lnTo>
                    <a:lnTo>
                      <a:pt x="936" y="166"/>
                    </a:lnTo>
                    <a:lnTo>
                      <a:pt x="945" y="168"/>
                    </a:lnTo>
                    <a:lnTo>
                      <a:pt x="954" y="172"/>
                    </a:lnTo>
                    <a:lnTo>
                      <a:pt x="965" y="174"/>
                    </a:lnTo>
                    <a:lnTo>
                      <a:pt x="976" y="177"/>
                    </a:lnTo>
                    <a:lnTo>
                      <a:pt x="988" y="180"/>
                    </a:lnTo>
                    <a:lnTo>
                      <a:pt x="999" y="182"/>
                    </a:lnTo>
                    <a:lnTo>
                      <a:pt x="1012" y="186"/>
                    </a:lnTo>
                    <a:lnTo>
                      <a:pt x="1025" y="188"/>
                    </a:lnTo>
                    <a:lnTo>
                      <a:pt x="1038" y="190"/>
                    </a:lnTo>
                    <a:lnTo>
                      <a:pt x="1053" y="192"/>
                    </a:lnTo>
                    <a:lnTo>
                      <a:pt x="1068" y="194"/>
                    </a:lnTo>
                    <a:lnTo>
                      <a:pt x="1086" y="196"/>
                    </a:lnTo>
                    <a:lnTo>
                      <a:pt x="1101" y="197"/>
                    </a:lnTo>
                    <a:lnTo>
                      <a:pt x="1113" y="199"/>
                    </a:lnTo>
                    <a:lnTo>
                      <a:pt x="1124" y="203"/>
                    </a:lnTo>
                    <a:lnTo>
                      <a:pt x="1134" y="205"/>
                    </a:lnTo>
                    <a:lnTo>
                      <a:pt x="1142" y="209"/>
                    </a:lnTo>
                    <a:lnTo>
                      <a:pt x="1150" y="212"/>
                    </a:lnTo>
                    <a:lnTo>
                      <a:pt x="1156" y="214"/>
                    </a:lnTo>
                    <a:lnTo>
                      <a:pt x="1162" y="218"/>
                    </a:lnTo>
                    <a:lnTo>
                      <a:pt x="1167" y="221"/>
                    </a:lnTo>
                    <a:lnTo>
                      <a:pt x="1172" y="225"/>
                    </a:lnTo>
                    <a:lnTo>
                      <a:pt x="1177" y="228"/>
                    </a:lnTo>
                    <a:lnTo>
                      <a:pt x="1181" y="232"/>
                    </a:lnTo>
                    <a:lnTo>
                      <a:pt x="1186" y="235"/>
                    </a:lnTo>
                    <a:lnTo>
                      <a:pt x="1189" y="237"/>
                    </a:lnTo>
                    <a:lnTo>
                      <a:pt x="1193" y="241"/>
                    </a:lnTo>
                    <a:lnTo>
                      <a:pt x="1196" y="244"/>
                    </a:lnTo>
                    <a:lnTo>
                      <a:pt x="1201" y="248"/>
                    </a:lnTo>
                    <a:lnTo>
                      <a:pt x="1203" y="251"/>
                    </a:lnTo>
                    <a:lnTo>
                      <a:pt x="1207" y="255"/>
                    </a:lnTo>
                    <a:lnTo>
                      <a:pt x="1210" y="258"/>
                    </a:lnTo>
                    <a:lnTo>
                      <a:pt x="1214" y="262"/>
                    </a:lnTo>
                    <a:lnTo>
                      <a:pt x="1217" y="265"/>
                    </a:lnTo>
                    <a:lnTo>
                      <a:pt x="1220" y="269"/>
                    </a:lnTo>
                    <a:lnTo>
                      <a:pt x="1224" y="272"/>
                    </a:lnTo>
                    <a:lnTo>
                      <a:pt x="1227" y="275"/>
                    </a:lnTo>
                    <a:lnTo>
                      <a:pt x="1230" y="278"/>
                    </a:lnTo>
                    <a:lnTo>
                      <a:pt x="1233" y="281"/>
                    </a:lnTo>
                    <a:lnTo>
                      <a:pt x="1237" y="285"/>
                    </a:lnTo>
                    <a:lnTo>
                      <a:pt x="1239" y="288"/>
                    </a:lnTo>
                    <a:lnTo>
                      <a:pt x="1242" y="292"/>
                    </a:lnTo>
                    <a:lnTo>
                      <a:pt x="1245" y="295"/>
                    </a:lnTo>
                    <a:lnTo>
                      <a:pt x="1248" y="298"/>
                    </a:lnTo>
                    <a:lnTo>
                      <a:pt x="1252" y="302"/>
                    </a:lnTo>
                    <a:lnTo>
                      <a:pt x="1254" y="305"/>
                    </a:lnTo>
                    <a:lnTo>
                      <a:pt x="1257" y="309"/>
                    </a:lnTo>
                    <a:lnTo>
                      <a:pt x="1260" y="312"/>
                    </a:lnTo>
                    <a:lnTo>
                      <a:pt x="1263" y="316"/>
                    </a:lnTo>
                    <a:lnTo>
                      <a:pt x="1267" y="319"/>
                    </a:lnTo>
                    <a:lnTo>
                      <a:pt x="1270" y="323"/>
                    </a:lnTo>
                    <a:lnTo>
                      <a:pt x="1273" y="325"/>
                    </a:lnTo>
                    <a:lnTo>
                      <a:pt x="1278" y="328"/>
                    </a:lnTo>
                    <a:lnTo>
                      <a:pt x="1281" y="332"/>
                    </a:lnTo>
                    <a:lnTo>
                      <a:pt x="1285" y="335"/>
                    </a:lnTo>
                    <a:lnTo>
                      <a:pt x="1290" y="339"/>
                    </a:lnTo>
                    <a:lnTo>
                      <a:pt x="1294" y="342"/>
                    </a:lnTo>
                    <a:lnTo>
                      <a:pt x="1298" y="346"/>
                    </a:lnTo>
                    <a:lnTo>
                      <a:pt x="1302" y="349"/>
                    </a:lnTo>
                    <a:lnTo>
                      <a:pt x="1307" y="353"/>
                    </a:lnTo>
                    <a:lnTo>
                      <a:pt x="1310" y="355"/>
                    </a:lnTo>
                    <a:lnTo>
                      <a:pt x="1315" y="358"/>
                    </a:lnTo>
                    <a:lnTo>
                      <a:pt x="1320" y="362"/>
                    </a:lnTo>
                    <a:lnTo>
                      <a:pt x="1323" y="365"/>
                    </a:lnTo>
                    <a:lnTo>
                      <a:pt x="1328" y="369"/>
                    </a:lnTo>
                    <a:lnTo>
                      <a:pt x="1332" y="372"/>
                    </a:lnTo>
                    <a:lnTo>
                      <a:pt x="1336" y="376"/>
                    </a:lnTo>
                    <a:lnTo>
                      <a:pt x="1340" y="379"/>
                    </a:lnTo>
                    <a:lnTo>
                      <a:pt x="1344" y="383"/>
                    </a:lnTo>
                    <a:lnTo>
                      <a:pt x="1348" y="386"/>
                    </a:lnTo>
                    <a:lnTo>
                      <a:pt x="1353" y="388"/>
                    </a:lnTo>
                    <a:lnTo>
                      <a:pt x="1356" y="392"/>
                    </a:lnTo>
                    <a:lnTo>
                      <a:pt x="1361" y="395"/>
                    </a:lnTo>
                    <a:lnTo>
                      <a:pt x="1366" y="399"/>
                    </a:lnTo>
                    <a:lnTo>
                      <a:pt x="1369" y="402"/>
                    </a:lnTo>
                    <a:lnTo>
                      <a:pt x="1374" y="406"/>
                    </a:lnTo>
                    <a:lnTo>
                      <a:pt x="1378" y="409"/>
                    </a:lnTo>
                    <a:lnTo>
                      <a:pt x="1383" y="413"/>
                    </a:lnTo>
                    <a:lnTo>
                      <a:pt x="1386" y="416"/>
                    </a:lnTo>
                    <a:lnTo>
                      <a:pt x="1391" y="418"/>
                    </a:lnTo>
                    <a:lnTo>
                      <a:pt x="1397" y="422"/>
                    </a:lnTo>
                    <a:lnTo>
                      <a:pt x="45" y="422"/>
                    </a:lnTo>
                    <a:close/>
                  </a:path>
                </a:pathLst>
              </a:custGeom>
              <a:solidFill>
                <a:srgbClr val="B0B0B0"/>
              </a:solidFill>
              <a:ln w="9525">
                <a:noFill/>
                <a:round/>
                <a:headEnd/>
                <a:tailEnd/>
              </a:ln>
            </p:spPr>
            <p:txBody>
              <a:bodyPr/>
              <a:lstStyle/>
              <a:p>
                <a:endParaRPr lang="ru-RU"/>
              </a:p>
            </p:txBody>
          </p:sp>
          <p:sp>
            <p:nvSpPr>
              <p:cNvPr id="22805" name="Freeform 23"/>
              <p:cNvSpPr>
                <a:spLocks noEditPoints="1"/>
              </p:cNvSpPr>
              <p:nvPr/>
            </p:nvSpPr>
            <p:spPr bwMode="auto">
              <a:xfrm>
                <a:off x="1170" y="1632"/>
                <a:ext cx="1376" cy="192"/>
              </a:xfrm>
              <a:custGeom>
                <a:avLst/>
                <a:gdLst>
                  <a:gd name="T0" fmla="*/ 13 w 2753"/>
                  <a:gd name="T1" fmla="*/ 2 h 385"/>
                  <a:gd name="T2" fmla="*/ 13 w 2753"/>
                  <a:gd name="T3" fmla="*/ 2 h 385"/>
                  <a:gd name="T4" fmla="*/ 13 w 2753"/>
                  <a:gd name="T5" fmla="*/ 1 h 385"/>
                  <a:gd name="T6" fmla="*/ 14 w 2753"/>
                  <a:gd name="T7" fmla="*/ 1 h 385"/>
                  <a:gd name="T8" fmla="*/ 14 w 2753"/>
                  <a:gd name="T9" fmla="*/ 0 h 385"/>
                  <a:gd name="T10" fmla="*/ 15 w 2753"/>
                  <a:gd name="T11" fmla="*/ 0 h 385"/>
                  <a:gd name="T12" fmla="*/ 16 w 2753"/>
                  <a:gd name="T13" fmla="*/ 0 h 385"/>
                  <a:gd name="T14" fmla="*/ 17 w 2753"/>
                  <a:gd name="T15" fmla="*/ 0 h 385"/>
                  <a:gd name="T16" fmla="*/ 17 w 2753"/>
                  <a:gd name="T17" fmla="*/ 1 h 385"/>
                  <a:gd name="T18" fmla="*/ 19 w 2753"/>
                  <a:gd name="T19" fmla="*/ 1 h 385"/>
                  <a:gd name="T20" fmla="*/ 20 w 2753"/>
                  <a:gd name="T21" fmla="*/ 1 h 385"/>
                  <a:gd name="T22" fmla="*/ 20 w 2753"/>
                  <a:gd name="T23" fmla="*/ 1 h 385"/>
                  <a:gd name="T24" fmla="*/ 21 w 2753"/>
                  <a:gd name="T25" fmla="*/ 2 h 385"/>
                  <a:gd name="T26" fmla="*/ 21 w 2753"/>
                  <a:gd name="T27" fmla="*/ 2 h 385"/>
                  <a:gd name="T28" fmla="*/ 0 w 2753"/>
                  <a:gd name="T29" fmla="*/ 2 h 385"/>
                  <a:gd name="T30" fmla="*/ 0 w 2753"/>
                  <a:gd name="T31" fmla="*/ 2 h 385"/>
                  <a:gd name="T32" fmla="*/ 0 w 2753"/>
                  <a:gd name="T33" fmla="*/ 2 h 385"/>
                  <a:gd name="T34" fmla="*/ 0 w 2753"/>
                  <a:gd name="T35" fmla="*/ 1 h 385"/>
                  <a:gd name="T36" fmla="*/ 0 w 2753"/>
                  <a:gd name="T37" fmla="*/ 1 h 385"/>
                  <a:gd name="T38" fmla="*/ 0 w 2753"/>
                  <a:gd name="T39" fmla="*/ 0 h 385"/>
                  <a:gd name="T40" fmla="*/ 1 w 2753"/>
                  <a:gd name="T41" fmla="*/ 0 h 385"/>
                  <a:gd name="T42" fmla="*/ 2 w 2753"/>
                  <a:gd name="T43" fmla="*/ 0 h 385"/>
                  <a:gd name="T44" fmla="*/ 3 w 2753"/>
                  <a:gd name="T45" fmla="*/ 0 h 385"/>
                  <a:gd name="T46" fmla="*/ 5 w 2753"/>
                  <a:gd name="T47" fmla="*/ 0 h 385"/>
                  <a:gd name="T48" fmla="*/ 6 w 2753"/>
                  <a:gd name="T49" fmla="*/ 0 h 385"/>
                  <a:gd name="T50" fmla="*/ 7 w 2753"/>
                  <a:gd name="T51" fmla="*/ 1 h 385"/>
                  <a:gd name="T52" fmla="*/ 8 w 2753"/>
                  <a:gd name="T53" fmla="*/ 1 h 385"/>
                  <a:gd name="T54" fmla="*/ 9 w 2753"/>
                  <a:gd name="T55" fmla="*/ 1 h 385"/>
                  <a:gd name="T56" fmla="*/ 9 w 2753"/>
                  <a:gd name="T57" fmla="*/ 2 h 385"/>
                  <a:gd name="T58" fmla="*/ 9 w 2753"/>
                  <a:gd name="T59" fmla="*/ 2 h 385"/>
                  <a:gd name="T60" fmla="*/ 10 w 2753"/>
                  <a:gd name="T61" fmla="*/ 2 h 385"/>
                  <a:gd name="T62" fmla="*/ 13 w 2753"/>
                  <a:gd name="T63" fmla="*/ 2 h 385"/>
                  <a:gd name="T64" fmla="*/ 13 w 2753"/>
                  <a:gd name="T65" fmla="*/ 2 h 385"/>
                  <a:gd name="T66" fmla="*/ 14 w 2753"/>
                  <a:gd name="T67" fmla="*/ 1 h 385"/>
                  <a:gd name="T68" fmla="*/ 14 w 2753"/>
                  <a:gd name="T69" fmla="*/ 1 h 385"/>
                  <a:gd name="T70" fmla="*/ 14 w 2753"/>
                  <a:gd name="T71" fmla="*/ 1 h 385"/>
                  <a:gd name="T72" fmla="*/ 15 w 2753"/>
                  <a:gd name="T73" fmla="*/ 0 h 385"/>
                  <a:gd name="T74" fmla="*/ 16 w 2753"/>
                  <a:gd name="T75" fmla="*/ 0 h 385"/>
                  <a:gd name="T76" fmla="*/ 17 w 2753"/>
                  <a:gd name="T77" fmla="*/ 1 h 385"/>
                  <a:gd name="T78" fmla="*/ 18 w 2753"/>
                  <a:gd name="T79" fmla="*/ 1 h 385"/>
                  <a:gd name="T80" fmla="*/ 19 w 2753"/>
                  <a:gd name="T81" fmla="*/ 1 h 385"/>
                  <a:gd name="T82" fmla="*/ 20 w 2753"/>
                  <a:gd name="T83" fmla="*/ 1 h 385"/>
                  <a:gd name="T84" fmla="*/ 20 w 2753"/>
                  <a:gd name="T85" fmla="*/ 2 h 385"/>
                  <a:gd name="T86" fmla="*/ 21 w 2753"/>
                  <a:gd name="T87" fmla="*/ 2 h 385"/>
                  <a:gd name="T88" fmla="*/ 0 w 2753"/>
                  <a:gd name="T89" fmla="*/ 2 h 385"/>
                  <a:gd name="T90" fmla="*/ 0 w 2753"/>
                  <a:gd name="T91" fmla="*/ 2 h 385"/>
                  <a:gd name="T92" fmla="*/ 0 w 2753"/>
                  <a:gd name="T93" fmla="*/ 2 h 385"/>
                  <a:gd name="T94" fmla="*/ 0 w 2753"/>
                  <a:gd name="T95" fmla="*/ 1 h 385"/>
                  <a:gd name="T96" fmla="*/ 0 w 2753"/>
                  <a:gd name="T97" fmla="*/ 1 h 385"/>
                  <a:gd name="T98" fmla="*/ 1 w 2753"/>
                  <a:gd name="T99" fmla="*/ 0 h 385"/>
                  <a:gd name="T100" fmla="*/ 1 w 2753"/>
                  <a:gd name="T101" fmla="*/ 0 h 385"/>
                  <a:gd name="T102" fmla="*/ 3 w 2753"/>
                  <a:gd name="T103" fmla="*/ 0 h 385"/>
                  <a:gd name="T104" fmla="*/ 4 w 2753"/>
                  <a:gd name="T105" fmla="*/ 0 h 385"/>
                  <a:gd name="T106" fmla="*/ 5 w 2753"/>
                  <a:gd name="T107" fmla="*/ 0 h 385"/>
                  <a:gd name="T108" fmla="*/ 6 w 2753"/>
                  <a:gd name="T109" fmla="*/ 1 h 385"/>
                  <a:gd name="T110" fmla="*/ 7 w 2753"/>
                  <a:gd name="T111" fmla="*/ 1 h 385"/>
                  <a:gd name="T112" fmla="*/ 8 w 2753"/>
                  <a:gd name="T113" fmla="*/ 1 h 385"/>
                  <a:gd name="T114" fmla="*/ 9 w 2753"/>
                  <a:gd name="T115" fmla="*/ 2 h 385"/>
                  <a:gd name="T116" fmla="*/ 9 w 2753"/>
                  <a:gd name="T117" fmla="*/ 2 h 385"/>
                  <a:gd name="T118" fmla="*/ 0 w 2753"/>
                  <a:gd name="T119" fmla="*/ 3 h 3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53"/>
                  <a:gd name="T181" fmla="*/ 0 h 385"/>
                  <a:gd name="T182" fmla="*/ 2753 w 2753"/>
                  <a:gd name="T183" fmla="*/ 385 h 38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53" h="385">
                    <a:moveTo>
                      <a:pt x="1614" y="385"/>
                    </a:moveTo>
                    <a:lnTo>
                      <a:pt x="1617" y="381"/>
                    </a:lnTo>
                    <a:lnTo>
                      <a:pt x="1619" y="378"/>
                    </a:lnTo>
                    <a:lnTo>
                      <a:pt x="1621" y="373"/>
                    </a:lnTo>
                    <a:lnTo>
                      <a:pt x="1622" y="370"/>
                    </a:lnTo>
                    <a:lnTo>
                      <a:pt x="1627" y="366"/>
                    </a:lnTo>
                    <a:lnTo>
                      <a:pt x="1635" y="363"/>
                    </a:lnTo>
                    <a:lnTo>
                      <a:pt x="1643" y="359"/>
                    </a:lnTo>
                    <a:lnTo>
                      <a:pt x="1650" y="356"/>
                    </a:lnTo>
                    <a:lnTo>
                      <a:pt x="1657" y="351"/>
                    </a:lnTo>
                    <a:lnTo>
                      <a:pt x="1663" y="348"/>
                    </a:lnTo>
                    <a:lnTo>
                      <a:pt x="1667" y="344"/>
                    </a:lnTo>
                    <a:lnTo>
                      <a:pt x="1671" y="341"/>
                    </a:lnTo>
                    <a:lnTo>
                      <a:pt x="1674" y="336"/>
                    </a:lnTo>
                    <a:lnTo>
                      <a:pt x="1679" y="333"/>
                    </a:lnTo>
                    <a:lnTo>
                      <a:pt x="1682" y="329"/>
                    </a:lnTo>
                    <a:lnTo>
                      <a:pt x="1685" y="326"/>
                    </a:lnTo>
                    <a:lnTo>
                      <a:pt x="1688" y="321"/>
                    </a:lnTo>
                    <a:lnTo>
                      <a:pt x="1690" y="318"/>
                    </a:lnTo>
                    <a:lnTo>
                      <a:pt x="1693" y="315"/>
                    </a:lnTo>
                    <a:lnTo>
                      <a:pt x="1696" y="310"/>
                    </a:lnTo>
                    <a:lnTo>
                      <a:pt x="1700" y="306"/>
                    </a:lnTo>
                    <a:lnTo>
                      <a:pt x="1702" y="303"/>
                    </a:lnTo>
                    <a:lnTo>
                      <a:pt x="1704" y="300"/>
                    </a:lnTo>
                    <a:lnTo>
                      <a:pt x="1707" y="295"/>
                    </a:lnTo>
                    <a:lnTo>
                      <a:pt x="1710" y="291"/>
                    </a:lnTo>
                    <a:lnTo>
                      <a:pt x="1712" y="288"/>
                    </a:lnTo>
                    <a:lnTo>
                      <a:pt x="1715" y="283"/>
                    </a:lnTo>
                    <a:lnTo>
                      <a:pt x="1717" y="280"/>
                    </a:lnTo>
                    <a:lnTo>
                      <a:pt x="1720" y="276"/>
                    </a:lnTo>
                    <a:lnTo>
                      <a:pt x="1723" y="273"/>
                    </a:lnTo>
                    <a:lnTo>
                      <a:pt x="1726" y="268"/>
                    </a:lnTo>
                    <a:lnTo>
                      <a:pt x="1730" y="265"/>
                    </a:lnTo>
                    <a:lnTo>
                      <a:pt x="1732" y="261"/>
                    </a:lnTo>
                    <a:lnTo>
                      <a:pt x="1735" y="257"/>
                    </a:lnTo>
                    <a:lnTo>
                      <a:pt x="1739" y="253"/>
                    </a:lnTo>
                    <a:lnTo>
                      <a:pt x="1743" y="250"/>
                    </a:lnTo>
                    <a:lnTo>
                      <a:pt x="1748" y="247"/>
                    </a:lnTo>
                    <a:lnTo>
                      <a:pt x="1751" y="242"/>
                    </a:lnTo>
                    <a:lnTo>
                      <a:pt x="1756" y="238"/>
                    </a:lnTo>
                    <a:lnTo>
                      <a:pt x="1761" y="235"/>
                    </a:lnTo>
                    <a:lnTo>
                      <a:pt x="1765" y="232"/>
                    </a:lnTo>
                    <a:lnTo>
                      <a:pt x="1770" y="227"/>
                    </a:lnTo>
                    <a:lnTo>
                      <a:pt x="1775" y="223"/>
                    </a:lnTo>
                    <a:lnTo>
                      <a:pt x="1778" y="220"/>
                    </a:lnTo>
                    <a:lnTo>
                      <a:pt x="1783" y="217"/>
                    </a:lnTo>
                    <a:lnTo>
                      <a:pt x="1786" y="212"/>
                    </a:lnTo>
                    <a:lnTo>
                      <a:pt x="1791" y="208"/>
                    </a:lnTo>
                    <a:lnTo>
                      <a:pt x="1794" y="205"/>
                    </a:lnTo>
                    <a:lnTo>
                      <a:pt x="1798" y="202"/>
                    </a:lnTo>
                    <a:lnTo>
                      <a:pt x="1801" y="197"/>
                    </a:lnTo>
                    <a:lnTo>
                      <a:pt x="1804" y="193"/>
                    </a:lnTo>
                    <a:lnTo>
                      <a:pt x="1808" y="190"/>
                    </a:lnTo>
                    <a:lnTo>
                      <a:pt x="1811" y="185"/>
                    </a:lnTo>
                    <a:lnTo>
                      <a:pt x="1814" y="182"/>
                    </a:lnTo>
                    <a:lnTo>
                      <a:pt x="1817" y="179"/>
                    </a:lnTo>
                    <a:lnTo>
                      <a:pt x="1821" y="175"/>
                    </a:lnTo>
                    <a:lnTo>
                      <a:pt x="1824" y="170"/>
                    </a:lnTo>
                    <a:lnTo>
                      <a:pt x="1826" y="167"/>
                    </a:lnTo>
                    <a:lnTo>
                      <a:pt x="1830" y="164"/>
                    </a:lnTo>
                    <a:lnTo>
                      <a:pt x="1833" y="159"/>
                    </a:lnTo>
                    <a:lnTo>
                      <a:pt x="1837" y="155"/>
                    </a:lnTo>
                    <a:lnTo>
                      <a:pt x="1840" y="152"/>
                    </a:lnTo>
                    <a:lnTo>
                      <a:pt x="1844" y="149"/>
                    </a:lnTo>
                    <a:lnTo>
                      <a:pt x="1847" y="144"/>
                    </a:lnTo>
                    <a:lnTo>
                      <a:pt x="1851" y="140"/>
                    </a:lnTo>
                    <a:lnTo>
                      <a:pt x="1854" y="137"/>
                    </a:lnTo>
                    <a:lnTo>
                      <a:pt x="1857" y="134"/>
                    </a:lnTo>
                    <a:lnTo>
                      <a:pt x="1862" y="129"/>
                    </a:lnTo>
                    <a:lnTo>
                      <a:pt x="1866" y="125"/>
                    </a:lnTo>
                    <a:lnTo>
                      <a:pt x="1870" y="122"/>
                    </a:lnTo>
                    <a:lnTo>
                      <a:pt x="1874" y="119"/>
                    </a:lnTo>
                    <a:lnTo>
                      <a:pt x="1878" y="114"/>
                    </a:lnTo>
                    <a:lnTo>
                      <a:pt x="1883" y="111"/>
                    </a:lnTo>
                    <a:lnTo>
                      <a:pt x="1886" y="107"/>
                    </a:lnTo>
                    <a:lnTo>
                      <a:pt x="1891" y="104"/>
                    </a:lnTo>
                    <a:lnTo>
                      <a:pt x="1897" y="99"/>
                    </a:lnTo>
                    <a:lnTo>
                      <a:pt x="1901" y="96"/>
                    </a:lnTo>
                    <a:lnTo>
                      <a:pt x="1906" y="92"/>
                    </a:lnTo>
                    <a:lnTo>
                      <a:pt x="1910" y="89"/>
                    </a:lnTo>
                    <a:lnTo>
                      <a:pt x="1916" y="84"/>
                    </a:lnTo>
                    <a:lnTo>
                      <a:pt x="1921" y="81"/>
                    </a:lnTo>
                    <a:lnTo>
                      <a:pt x="1925" y="77"/>
                    </a:lnTo>
                    <a:lnTo>
                      <a:pt x="1930" y="74"/>
                    </a:lnTo>
                    <a:lnTo>
                      <a:pt x="1936" y="69"/>
                    </a:lnTo>
                    <a:lnTo>
                      <a:pt x="1940" y="66"/>
                    </a:lnTo>
                    <a:lnTo>
                      <a:pt x="1946" y="62"/>
                    </a:lnTo>
                    <a:lnTo>
                      <a:pt x="1951" y="59"/>
                    </a:lnTo>
                    <a:lnTo>
                      <a:pt x="1957" y="55"/>
                    </a:lnTo>
                    <a:lnTo>
                      <a:pt x="1962" y="51"/>
                    </a:lnTo>
                    <a:lnTo>
                      <a:pt x="1968" y="47"/>
                    </a:lnTo>
                    <a:lnTo>
                      <a:pt x="1974" y="44"/>
                    </a:lnTo>
                    <a:lnTo>
                      <a:pt x="1981" y="40"/>
                    </a:lnTo>
                    <a:lnTo>
                      <a:pt x="1988" y="37"/>
                    </a:lnTo>
                    <a:lnTo>
                      <a:pt x="1996" y="33"/>
                    </a:lnTo>
                    <a:lnTo>
                      <a:pt x="2006" y="30"/>
                    </a:lnTo>
                    <a:lnTo>
                      <a:pt x="2019" y="26"/>
                    </a:lnTo>
                    <a:lnTo>
                      <a:pt x="2037" y="25"/>
                    </a:lnTo>
                    <a:lnTo>
                      <a:pt x="2056" y="26"/>
                    </a:lnTo>
                    <a:lnTo>
                      <a:pt x="2068" y="30"/>
                    </a:lnTo>
                    <a:lnTo>
                      <a:pt x="2079" y="33"/>
                    </a:lnTo>
                    <a:lnTo>
                      <a:pt x="2088" y="37"/>
                    </a:lnTo>
                    <a:lnTo>
                      <a:pt x="2095" y="40"/>
                    </a:lnTo>
                    <a:lnTo>
                      <a:pt x="2103" y="44"/>
                    </a:lnTo>
                    <a:lnTo>
                      <a:pt x="2110" y="47"/>
                    </a:lnTo>
                    <a:lnTo>
                      <a:pt x="2116" y="51"/>
                    </a:lnTo>
                    <a:lnTo>
                      <a:pt x="2122" y="54"/>
                    </a:lnTo>
                    <a:lnTo>
                      <a:pt x="2128" y="59"/>
                    </a:lnTo>
                    <a:lnTo>
                      <a:pt x="2135" y="62"/>
                    </a:lnTo>
                    <a:lnTo>
                      <a:pt x="2142" y="66"/>
                    </a:lnTo>
                    <a:lnTo>
                      <a:pt x="2148" y="69"/>
                    </a:lnTo>
                    <a:lnTo>
                      <a:pt x="2155" y="72"/>
                    </a:lnTo>
                    <a:lnTo>
                      <a:pt x="2162" y="76"/>
                    </a:lnTo>
                    <a:lnTo>
                      <a:pt x="2169" y="81"/>
                    </a:lnTo>
                    <a:lnTo>
                      <a:pt x="2175" y="84"/>
                    </a:lnTo>
                    <a:lnTo>
                      <a:pt x="2182" y="87"/>
                    </a:lnTo>
                    <a:lnTo>
                      <a:pt x="2189" y="91"/>
                    </a:lnTo>
                    <a:lnTo>
                      <a:pt x="2195" y="94"/>
                    </a:lnTo>
                    <a:lnTo>
                      <a:pt x="2202" y="98"/>
                    </a:lnTo>
                    <a:lnTo>
                      <a:pt x="2209" y="101"/>
                    </a:lnTo>
                    <a:lnTo>
                      <a:pt x="2216" y="105"/>
                    </a:lnTo>
                    <a:lnTo>
                      <a:pt x="2224" y="109"/>
                    </a:lnTo>
                    <a:lnTo>
                      <a:pt x="2230" y="113"/>
                    </a:lnTo>
                    <a:lnTo>
                      <a:pt x="2237" y="116"/>
                    </a:lnTo>
                    <a:lnTo>
                      <a:pt x="2242" y="120"/>
                    </a:lnTo>
                    <a:lnTo>
                      <a:pt x="2248" y="123"/>
                    </a:lnTo>
                    <a:lnTo>
                      <a:pt x="2255" y="127"/>
                    </a:lnTo>
                    <a:lnTo>
                      <a:pt x="2261" y="131"/>
                    </a:lnTo>
                    <a:lnTo>
                      <a:pt x="2265" y="135"/>
                    </a:lnTo>
                    <a:lnTo>
                      <a:pt x="2271" y="138"/>
                    </a:lnTo>
                    <a:lnTo>
                      <a:pt x="2277" y="142"/>
                    </a:lnTo>
                    <a:lnTo>
                      <a:pt x="2281" y="145"/>
                    </a:lnTo>
                    <a:lnTo>
                      <a:pt x="2287" y="150"/>
                    </a:lnTo>
                    <a:lnTo>
                      <a:pt x="2293" y="153"/>
                    </a:lnTo>
                    <a:lnTo>
                      <a:pt x="2300" y="157"/>
                    </a:lnTo>
                    <a:lnTo>
                      <a:pt x="2306" y="160"/>
                    </a:lnTo>
                    <a:lnTo>
                      <a:pt x="2313" y="164"/>
                    </a:lnTo>
                    <a:lnTo>
                      <a:pt x="2319" y="167"/>
                    </a:lnTo>
                    <a:lnTo>
                      <a:pt x="2330" y="170"/>
                    </a:lnTo>
                    <a:lnTo>
                      <a:pt x="2345" y="173"/>
                    </a:lnTo>
                    <a:lnTo>
                      <a:pt x="2366" y="173"/>
                    </a:lnTo>
                    <a:lnTo>
                      <a:pt x="2386" y="173"/>
                    </a:lnTo>
                    <a:lnTo>
                      <a:pt x="2400" y="172"/>
                    </a:lnTo>
                    <a:lnTo>
                      <a:pt x="2409" y="168"/>
                    </a:lnTo>
                    <a:lnTo>
                      <a:pt x="2419" y="165"/>
                    </a:lnTo>
                    <a:lnTo>
                      <a:pt x="2429" y="161"/>
                    </a:lnTo>
                    <a:lnTo>
                      <a:pt x="2444" y="159"/>
                    </a:lnTo>
                    <a:lnTo>
                      <a:pt x="2459" y="155"/>
                    </a:lnTo>
                    <a:lnTo>
                      <a:pt x="2470" y="152"/>
                    </a:lnTo>
                    <a:lnTo>
                      <a:pt x="2482" y="150"/>
                    </a:lnTo>
                    <a:lnTo>
                      <a:pt x="2496" y="146"/>
                    </a:lnTo>
                    <a:lnTo>
                      <a:pt x="2508" y="143"/>
                    </a:lnTo>
                    <a:lnTo>
                      <a:pt x="2522" y="140"/>
                    </a:lnTo>
                    <a:lnTo>
                      <a:pt x="2540" y="138"/>
                    </a:lnTo>
                    <a:lnTo>
                      <a:pt x="2559" y="137"/>
                    </a:lnTo>
                    <a:lnTo>
                      <a:pt x="2579" y="137"/>
                    </a:lnTo>
                    <a:lnTo>
                      <a:pt x="2594" y="139"/>
                    </a:lnTo>
                    <a:lnTo>
                      <a:pt x="2605" y="143"/>
                    </a:lnTo>
                    <a:lnTo>
                      <a:pt x="2616" y="145"/>
                    </a:lnTo>
                    <a:lnTo>
                      <a:pt x="2623" y="150"/>
                    </a:lnTo>
                    <a:lnTo>
                      <a:pt x="2628" y="153"/>
                    </a:lnTo>
                    <a:lnTo>
                      <a:pt x="2634" y="157"/>
                    </a:lnTo>
                    <a:lnTo>
                      <a:pt x="2638" y="160"/>
                    </a:lnTo>
                    <a:lnTo>
                      <a:pt x="2641" y="164"/>
                    </a:lnTo>
                    <a:lnTo>
                      <a:pt x="2644" y="168"/>
                    </a:lnTo>
                    <a:lnTo>
                      <a:pt x="2648" y="172"/>
                    </a:lnTo>
                    <a:lnTo>
                      <a:pt x="2651" y="175"/>
                    </a:lnTo>
                    <a:lnTo>
                      <a:pt x="2655" y="180"/>
                    </a:lnTo>
                    <a:lnTo>
                      <a:pt x="2657" y="183"/>
                    </a:lnTo>
                    <a:lnTo>
                      <a:pt x="2659" y="187"/>
                    </a:lnTo>
                    <a:lnTo>
                      <a:pt x="2662" y="190"/>
                    </a:lnTo>
                    <a:lnTo>
                      <a:pt x="2665" y="195"/>
                    </a:lnTo>
                    <a:lnTo>
                      <a:pt x="2667" y="198"/>
                    </a:lnTo>
                    <a:lnTo>
                      <a:pt x="2670" y="202"/>
                    </a:lnTo>
                    <a:lnTo>
                      <a:pt x="2672" y="206"/>
                    </a:lnTo>
                    <a:lnTo>
                      <a:pt x="2674" y="210"/>
                    </a:lnTo>
                    <a:lnTo>
                      <a:pt x="2676" y="213"/>
                    </a:lnTo>
                    <a:lnTo>
                      <a:pt x="2678" y="218"/>
                    </a:lnTo>
                    <a:lnTo>
                      <a:pt x="2680" y="221"/>
                    </a:lnTo>
                    <a:lnTo>
                      <a:pt x="2681" y="225"/>
                    </a:lnTo>
                    <a:lnTo>
                      <a:pt x="2684" y="229"/>
                    </a:lnTo>
                    <a:lnTo>
                      <a:pt x="2686" y="233"/>
                    </a:lnTo>
                    <a:lnTo>
                      <a:pt x="2687" y="236"/>
                    </a:lnTo>
                    <a:lnTo>
                      <a:pt x="2689" y="240"/>
                    </a:lnTo>
                    <a:lnTo>
                      <a:pt x="2691" y="244"/>
                    </a:lnTo>
                    <a:lnTo>
                      <a:pt x="2693" y="248"/>
                    </a:lnTo>
                    <a:lnTo>
                      <a:pt x="2694" y="251"/>
                    </a:lnTo>
                    <a:lnTo>
                      <a:pt x="2696" y="256"/>
                    </a:lnTo>
                    <a:lnTo>
                      <a:pt x="2697" y="259"/>
                    </a:lnTo>
                    <a:lnTo>
                      <a:pt x="2700" y="263"/>
                    </a:lnTo>
                    <a:lnTo>
                      <a:pt x="2702" y="267"/>
                    </a:lnTo>
                    <a:lnTo>
                      <a:pt x="2703" y="271"/>
                    </a:lnTo>
                    <a:lnTo>
                      <a:pt x="2705" y="274"/>
                    </a:lnTo>
                    <a:lnTo>
                      <a:pt x="2707" y="279"/>
                    </a:lnTo>
                    <a:lnTo>
                      <a:pt x="2709" y="282"/>
                    </a:lnTo>
                    <a:lnTo>
                      <a:pt x="2711" y="286"/>
                    </a:lnTo>
                    <a:lnTo>
                      <a:pt x="2712" y="289"/>
                    </a:lnTo>
                    <a:lnTo>
                      <a:pt x="2715" y="294"/>
                    </a:lnTo>
                    <a:lnTo>
                      <a:pt x="2717" y="297"/>
                    </a:lnTo>
                    <a:lnTo>
                      <a:pt x="2718" y="301"/>
                    </a:lnTo>
                    <a:lnTo>
                      <a:pt x="2720" y="305"/>
                    </a:lnTo>
                    <a:lnTo>
                      <a:pt x="2723" y="309"/>
                    </a:lnTo>
                    <a:lnTo>
                      <a:pt x="2724" y="312"/>
                    </a:lnTo>
                    <a:lnTo>
                      <a:pt x="2726" y="317"/>
                    </a:lnTo>
                    <a:lnTo>
                      <a:pt x="2727" y="320"/>
                    </a:lnTo>
                    <a:lnTo>
                      <a:pt x="2730" y="324"/>
                    </a:lnTo>
                    <a:lnTo>
                      <a:pt x="2731" y="328"/>
                    </a:lnTo>
                    <a:lnTo>
                      <a:pt x="2733" y="332"/>
                    </a:lnTo>
                    <a:lnTo>
                      <a:pt x="2734" y="335"/>
                    </a:lnTo>
                    <a:lnTo>
                      <a:pt x="2737" y="339"/>
                    </a:lnTo>
                    <a:lnTo>
                      <a:pt x="2738" y="343"/>
                    </a:lnTo>
                    <a:lnTo>
                      <a:pt x="2739" y="347"/>
                    </a:lnTo>
                    <a:lnTo>
                      <a:pt x="2741" y="350"/>
                    </a:lnTo>
                    <a:lnTo>
                      <a:pt x="2742" y="355"/>
                    </a:lnTo>
                    <a:lnTo>
                      <a:pt x="2744" y="358"/>
                    </a:lnTo>
                    <a:lnTo>
                      <a:pt x="2745" y="362"/>
                    </a:lnTo>
                    <a:lnTo>
                      <a:pt x="2746" y="366"/>
                    </a:lnTo>
                    <a:lnTo>
                      <a:pt x="2748" y="370"/>
                    </a:lnTo>
                    <a:lnTo>
                      <a:pt x="2749" y="373"/>
                    </a:lnTo>
                    <a:lnTo>
                      <a:pt x="2750" y="378"/>
                    </a:lnTo>
                    <a:lnTo>
                      <a:pt x="2752" y="381"/>
                    </a:lnTo>
                    <a:lnTo>
                      <a:pt x="2753" y="385"/>
                    </a:lnTo>
                    <a:lnTo>
                      <a:pt x="1614" y="385"/>
                    </a:lnTo>
                    <a:close/>
                    <a:moveTo>
                      <a:pt x="8" y="385"/>
                    </a:moveTo>
                    <a:lnTo>
                      <a:pt x="8" y="381"/>
                    </a:lnTo>
                    <a:lnTo>
                      <a:pt x="7" y="378"/>
                    </a:lnTo>
                    <a:lnTo>
                      <a:pt x="6" y="374"/>
                    </a:lnTo>
                    <a:lnTo>
                      <a:pt x="6" y="371"/>
                    </a:lnTo>
                    <a:lnTo>
                      <a:pt x="5" y="368"/>
                    </a:lnTo>
                    <a:lnTo>
                      <a:pt x="5" y="364"/>
                    </a:lnTo>
                    <a:lnTo>
                      <a:pt x="4" y="361"/>
                    </a:lnTo>
                    <a:lnTo>
                      <a:pt x="4" y="358"/>
                    </a:lnTo>
                    <a:lnTo>
                      <a:pt x="2" y="355"/>
                    </a:lnTo>
                    <a:lnTo>
                      <a:pt x="2" y="351"/>
                    </a:lnTo>
                    <a:lnTo>
                      <a:pt x="2" y="348"/>
                    </a:lnTo>
                    <a:lnTo>
                      <a:pt x="1" y="344"/>
                    </a:lnTo>
                    <a:lnTo>
                      <a:pt x="1" y="341"/>
                    </a:lnTo>
                    <a:lnTo>
                      <a:pt x="1" y="338"/>
                    </a:lnTo>
                    <a:lnTo>
                      <a:pt x="0" y="334"/>
                    </a:lnTo>
                    <a:lnTo>
                      <a:pt x="0" y="331"/>
                    </a:lnTo>
                    <a:lnTo>
                      <a:pt x="0" y="327"/>
                    </a:lnTo>
                    <a:lnTo>
                      <a:pt x="0" y="324"/>
                    </a:lnTo>
                    <a:lnTo>
                      <a:pt x="0" y="320"/>
                    </a:lnTo>
                    <a:lnTo>
                      <a:pt x="0" y="317"/>
                    </a:lnTo>
                    <a:lnTo>
                      <a:pt x="0" y="313"/>
                    </a:lnTo>
                    <a:lnTo>
                      <a:pt x="0" y="310"/>
                    </a:lnTo>
                    <a:lnTo>
                      <a:pt x="0" y="306"/>
                    </a:lnTo>
                    <a:lnTo>
                      <a:pt x="0" y="303"/>
                    </a:lnTo>
                    <a:lnTo>
                      <a:pt x="0" y="300"/>
                    </a:lnTo>
                    <a:lnTo>
                      <a:pt x="0" y="296"/>
                    </a:lnTo>
                    <a:lnTo>
                      <a:pt x="0" y="293"/>
                    </a:lnTo>
                    <a:lnTo>
                      <a:pt x="1" y="289"/>
                    </a:lnTo>
                    <a:lnTo>
                      <a:pt x="1" y="286"/>
                    </a:lnTo>
                    <a:lnTo>
                      <a:pt x="1" y="282"/>
                    </a:lnTo>
                    <a:lnTo>
                      <a:pt x="1" y="279"/>
                    </a:lnTo>
                    <a:lnTo>
                      <a:pt x="2" y="275"/>
                    </a:lnTo>
                    <a:lnTo>
                      <a:pt x="2" y="272"/>
                    </a:lnTo>
                    <a:lnTo>
                      <a:pt x="4" y="268"/>
                    </a:lnTo>
                    <a:lnTo>
                      <a:pt x="4" y="265"/>
                    </a:lnTo>
                    <a:lnTo>
                      <a:pt x="5" y="261"/>
                    </a:lnTo>
                    <a:lnTo>
                      <a:pt x="6" y="258"/>
                    </a:lnTo>
                    <a:lnTo>
                      <a:pt x="6" y="255"/>
                    </a:lnTo>
                    <a:lnTo>
                      <a:pt x="7" y="252"/>
                    </a:lnTo>
                    <a:lnTo>
                      <a:pt x="8" y="249"/>
                    </a:lnTo>
                    <a:lnTo>
                      <a:pt x="9" y="245"/>
                    </a:lnTo>
                    <a:lnTo>
                      <a:pt x="10" y="242"/>
                    </a:lnTo>
                    <a:lnTo>
                      <a:pt x="12" y="238"/>
                    </a:lnTo>
                    <a:lnTo>
                      <a:pt x="13" y="235"/>
                    </a:lnTo>
                    <a:lnTo>
                      <a:pt x="14" y="232"/>
                    </a:lnTo>
                    <a:lnTo>
                      <a:pt x="15" y="228"/>
                    </a:lnTo>
                    <a:lnTo>
                      <a:pt x="16" y="225"/>
                    </a:lnTo>
                    <a:lnTo>
                      <a:pt x="17" y="221"/>
                    </a:lnTo>
                    <a:lnTo>
                      <a:pt x="19" y="218"/>
                    </a:lnTo>
                    <a:lnTo>
                      <a:pt x="21" y="214"/>
                    </a:lnTo>
                    <a:lnTo>
                      <a:pt x="22" y="211"/>
                    </a:lnTo>
                    <a:lnTo>
                      <a:pt x="24" y="207"/>
                    </a:lnTo>
                    <a:lnTo>
                      <a:pt x="25" y="204"/>
                    </a:lnTo>
                    <a:lnTo>
                      <a:pt x="28" y="200"/>
                    </a:lnTo>
                    <a:lnTo>
                      <a:pt x="30" y="197"/>
                    </a:lnTo>
                    <a:lnTo>
                      <a:pt x="32" y="193"/>
                    </a:lnTo>
                    <a:lnTo>
                      <a:pt x="35" y="190"/>
                    </a:lnTo>
                    <a:lnTo>
                      <a:pt x="37" y="187"/>
                    </a:lnTo>
                    <a:lnTo>
                      <a:pt x="39" y="183"/>
                    </a:lnTo>
                    <a:lnTo>
                      <a:pt x="42" y="180"/>
                    </a:lnTo>
                    <a:lnTo>
                      <a:pt x="44" y="177"/>
                    </a:lnTo>
                    <a:lnTo>
                      <a:pt x="47" y="174"/>
                    </a:lnTo>
                    <a:lnTo>
                      <a:pt x="50" y="170"/>
                    </a:lnTo>
                    <a:lnTo>
                      <a:pt x="52" y="167"/>
                    </a:lnTo>
                    <a:lnTo>
                      <a:pt x="55" y="164"/>
                    </a:lnTo>
                    <a:lnTo>
                      <a:pt x="58" y="160"/>
                    </a:lnTo>
                    <a:lnTo>
                      <a:pt x="61" y="157"/>
                    </a:lnTo>
                    <a:lnTo>
                      <a:pt x="63" y="153"/>
                    </a:lnTo>
                    <a:lnTo>
                      <a:pt x="67" y="150"/>
                    </a:lnTo>
                    <a:lnTo>
                      <a:pt x="70" y="146"/>
                    </a:lnTo>
                    <a:lnTo>
                      <a:pt x="74" y="143"/>
                    </a:lnTo>
                    <a:lnTo>
                      <a:pt x="77" y="139"/>
                    </a:lnTo>
                    <a:lnTo>
                      <a:pt x="81" y="136"/>
                    </a:lnTo>
                    <a:lnTo>
                      <a:pt x="84" y="132"/>
                    </a:lnTo>
                    <a:lnTo>
                      <a:pt x="88" y="130"/>
                    </a:lnTo>
                    <a:lnTo>
                      <a:pt x="91" y="127"/>
                    </a:lnTo>
                    <a:lnTo>
                      <a:pt x="96" y="123"/>
                    </a:lnTo>
                    <a:lnTo>
                      <a:pt x="99" y="120"/>
                    </a:lnTo>
                    <a:lnTo>
                      <a:pt x="103" y="116"/>
                    </a:lnTo>
                    <a:lnTo>
                      <a:pt x="107" y="113"/>
                    </a:lnTo>
                    <a:lnTo>
                      <a:pt x="112" y="109"/>
                    </a:lnTo>
                    <a:lnTo>
                      <a:pt x="116" y="106"/>
                    </a:lnTo>
                    <a:lnTo>
                      <a:pt x="121" y="102"/>
                    </a:lnTo>
                    <a:lnTo>
                      <a:pt x="125" y="100"/>
                    </a:lnTo>
                    <a:lnTo>
                      <a:pt x="130" y="97"/>
                    </a:lnTo>
                    <a:lnTo>
                      <a:pt x="135" y="93"/>
                    </a:lnTo>
                    <a:lnTo>
                      <a:pt x="141" y="90"/>
                    </a:lnTo>
                    <a:lnTo>
                      <a:pt x="145" y="86"/>
                    </a:lnTo>
                    <a:lnTo>
                      <a:pt x="151" y="83"/>
                    </a:lnTo>
                    <a:lnTo>
                      <a:pt x="157" y="79"/>
                    </a:lnTo>
                    <a:lnTo>
                      <a:pt x="164" y="77"/>
                    </a:lnTo>
                    <a:lnTo>
                      <a:pt x="169" y="74"/>
                    </a:lnTo>
                    <a:lnTo>
                      <a:pt x="176" y="70"/>
                    </a:lnTo>
                    <a:lnTo>
                      <a:pt x="183" y="67"/>
                    </a:lnTo>
                    <a:lnTo>
                      <a:pt x="190" y="64"/>
                    </a:lnTo>
                    <a:lnTo>
                      <a:pt x="198" y="61"/>
                    </a:lnTo>
                    <a:lnTo>
                      <a:pt x="205" y="57"/>
                    </a:lnTo>
                    <a:lnTo>
                      <a:pt x="213" y="54"/>
                    </a:lnTo>
                    <a:lnTo>
                      <a:pt x="221" y="52"/>
                    </a:lnTo>
                    <a:lnTo>
                      <a:pt x="229" y="48"/>
                    </a:lnTo>
                    <a:lnTo>
                      <a:pt x="239" y="45"/>
                    </a:lnTo>
                    <a:lnTo>
                      <a:pt x="247" y="43"/>
                    </a:lnTo>
                    <a:lnTo>
                      <a:pt x="256" y="39"/>
                    </a:lnTo>
                    <a:lnTo>
                      <a:pt x="265" y="37"/>
                    </a:lnTo>
                    <a:lnTo>
                      <a:pt x="275" y="33"/>
                    </a:lnTo>
                    <a:lnTo>
                      <a:pt x="286" y="31"/>
                    </a:lnTo>
                    <a:lnTo>
                      <a:pt x="296" y="28"/>
                    </a:lnTo>
                    <a:lnTo>
                      <a:pt x="308" y="25"/>
                    </a:lnTo>
                    <a:lnTo>
                      <a:pt x="319" y="23"/>
                    </a:lnTo>
                    <a:lnTo>
                      <a:pt x="331" y="19"/>
                    </a:lnTo>
                    <a:lnTo>
                      <a:pt x="343" y="17"/>
                    </a:lnTo>
                    <a:lnTo>
                      <a:pt x="356" y="15"/>
                    </a:lnTo>
                    <a:lnTo>
                      <a:pt x="369" y="13"/>
                    </a:lnTo>
                    <a:lnTo>
                      <a:pt x="383" y="10"/>
                    </a:lnTo>
                    <a:lnTo>
                      <a:pt x="396" y="8"/>
                    </a:lnTo>
                    <a:lnTo>
                      <a:pt x="410" y="6"/>
                    </a:lnTo>
                    <a:lnTo>
                      <a:pt x="426" y="3"/>
                    </a:lnTo>
                    <a:lnTo>
                      <a:pt x="444" y="2"/>
                    </a:lnTo>
                    <a:lnTo>
                      <a:pt x="461" y="1"/>
                    </a:lnTo>
                    <a:lnTo>
                      <a:pt x="479" y="0"/>
                    </a:lnTo>
                    <a:lnTo>
                      <a:pt x="498" y="0"/>
                    </a:lnTo>
                    <a:lnTo>
                      <a:pt x="516" y="0"/>
                    </a:lnTo>
                    <a:lnTo>
                      <a:pt x="534" y="0"/>
                    </a:lnTo>
                    <a:lnTo>
                      <a:pt x="551" y="2"/>
                    </a:lnTo>
                    <a:lnTo>
                      <a:pt x="566" y="3"/>
                    </a:lnTo>
                    <a:lnTo>
                      <a:pt x="580" y="6"/>
                    </a:lnTo>
                    <a:lnTo>
                      <a:pt x="592" y="8"/>
                    </a:lnTo>
                    <a:lnTo>
                      <a:pt x="604" y="11"/>
                    </a:lnTo>
                    <a:lnTo>
                      <a:pt x="615" y="14"/>
                    </a:lnTo>
                    <a:lnTo>
                      <a:pt x="628" y="16"/>
                    </a:lnTo>
                    <a:lnTo>
                      <a:pt x="640" y="19"/>
                    </a:lnTo>
                    <a:lnTo>
                      <a:pt x="648" y="22"/>
                    </a:lnTo>
                    <a:lnTo>
                      <a:pt x="656" y="25"/>
                    </a:lnTo>
                    <a:lnTo>
                      <a:pt x="664" y="29"/>
                    </a:lnTo>
                    <a:lnTo>
                      <a:pt x="672" y="31"/>
                    </a:lnTo>
                    <a:lnTo>
                      <a:pt x="680" y="34"/>
                    </a:lnTo>
                    <a:lnTo>
                      <a:pt x="688" y="38"/>
                    </a:lnTo>
                    <a:lnTo>
                      <a:pt x="695" y="40"/>
                    </a:lnTo>
                    <a:lnTo>
                      <a:pt x="703" y="44"/>
                    </a:lnTo>
                    <a:lnTo>
                      <a:pt x="711" y="47"/>
                    </a:lnTo>
                    <a:lnTo>
                      <a:pt x="720" y="49"/>
                    </a:lnTo>
                    <a:lnTo>
                      <a:pt x="728" y="53"/>
                    </a:lnTo>
                    <a:lnTo>
                      <a:pt x="736" y="56"/>
                    </a:lnTo>
                    <a:lnTo>
                      <a:pt x="743" y="59"/>
                    </a:lnTo>
                    <a:lnTo>
                      <a:pt x="751" y="62"/>
                    </a:lnTo>
                    <a:lnTo>
                      <a:pt x="758" y="66"/>
                    </a:lnTo>
                    <a:lnTo>
                      <a:pt x="765" y="69"/>
                    </a:lnTo>
                    <a:lnTo>
                      <a:pt x="771" y="71"/>
                    </a:lnTo>
                    <a:lnTo>
                      <a:pt x="778" y="75"/>
                    </a:lnTo>
                    <a:lnTo>
                      <a:pt x="784" y="78"/>
                    </a:lnTo>
                    <a:lnTo>
                      <a:pt x="789" y="82"/>
                    </a:lnTo>
                    <a:lnTo>
                      <a:pt x="796" y="85"/>
                    </a:lnTo>
                    <a:lnTo>
                      <a:pt x="802" y="87"/>
                    </a:lnTo>
                    <a:lnTo>
                      <a:pt x="808" y="91"/>
                    </a:lnTo>
                    <a:lnTo>
                      <a:pt x="815" y="94"/>
                    </a:lnTo>
                    <a:lnTo>
                      <a:pt x="822" y="98"/>
                    </a:lnTo>
                    <a:lnTo>
                      <a:pt x="829" y="101"/>
                    </a:lnTo>
                    <a:lnTo>
                      <a:pt x="835" y="104"/>
                    </a:lnTo>
                    <a:lnTo>
                      <a:pt x="842" y="107"/>
                    </a:lnTo>
                    <a:lnTo>
                      <a:pt x="850" y="111"/>
                    </a:lnTo>
                    <a:lnTo>
                      <a:pt x="857" y="113"/>
                    </a:lnTo>
                    <a:lnTo>
                      <a:pt x="865" y="116"/>
                    </a:lnTo>
                    <a:lnTo>
                      <a:pt x="872" y="120"/>
                    </a:lnTo>
                    <a:lnTo>
                      <a:pt x="882" y="123"/>
                    </a:lnTo>
                    <a:lnTo>
                      <a:pt x="890" y="125"/>
                    </a:lnTo>
                    <a:lnTo>
                      <a:pt x="899" y="129"/>
                    </a:lnTo>
                    <a:lnTo>
                      <a:pt x="908" y="131"/>
                    </a:lnTo>
                    <a:lnTo>
                      <a:pt x="917" y="135"/>
                    </a:lnTo>
                    <a:lnTo>
                      <a:pt x="928" y="137"/>
                    </a:lnTo>
                    <a:lnTo>
                      <a:pt x="939" y="140"/>
                    </a:lnTo>
                    <a:lnTo>
                      <a:pt x="951" y="143"/>
                    </a:lnTo>
                    <a:lnTo>
                      <a:pt x="962" y="145"/>
                    </a:lnTo>
                    <a:lnTo>
                      <a:pt x="975" y="149"/>
                    </a:lnTo>
                    <a:lnTo>
                      <a:pt x="988" y="151"/>
                    </a:lnTo>
                    <a:lnTo>
                      <a:pt x="1001" y="153"/>
                    </a:lnTo>
                    <a:lnTo>
                      <a:pt x="1016" y="155"/>
                    </a:lnTo>
                    <a:lnTo>
                      <a:pt x="1031" y="157"/>
                    </a:lnTo>
                    <a:lnTo>
                      <a:pt x="1049" y="159"/>
                    </a:lnTo>
                    <a:lnTo>
                      <a:pt x="1064" y="160"/>
                    </a:lnTo>
                    <a:lnTo>
                      <a:pt x="1076" y="162"/>
                    </a:lnTo>
                    <a:lnTo>
                      <a:pt x="1087" y="166"/>
                    </a:lnTo>
                    <a:lnTo>
                      <a:pt x="1097" y="168"/>
                    </a:lnTo>
                    <a:lnTo>
                      <a:pt x="1105" y="172"/>
                    </a:lnTo>
                    <a:lnTo>
                      <a:pt x="1113" y="175"/>
                    </a:lnTo>
                    <a:lnTo>
                      <a:pt x="1119" y="177"/>
                    </a:lnTo>
                    <a:lnTo>
                      <a:pt x="1125" y="181"/>
                    </a:lnTo>
                    <a:lnTo>
                      <a:pt x="1130" y="184"/>
                    </a:lnTo>
                    <a:lnTo>
                      <a:pt x="1135" y="188"/>
                    </a:lnTo>
                    <a:lnTo>
                      <a:pt x="1140" y="191"/>
                    </a:lnTo>
                    <a:lnTo>
                      <a:pt x="1144" y="195"/>
                    </a:lnTo>
                    <a:lnTo>
                      <a:pt x="1149" y="198"/>
                    </a:lnTo>
                    <a:lnTo>
                      <a:pt x="1152" y="200"/>
                    </a:lnTo>
                    <a:lnTo>
                      <a:pt x="1156" y="204"/>
                    </a:lnTo>
                    <a:lnTo>
                      <a:pt x="1159" y="207"/>
                    </a:lnTo>
                    <a:lnTo>
                      <a:pt x="1164" y="211"/>
                    </a:lnTo>
                    <a:lnTo>
                      <a:pt x="1166" y="214"/>
                    </a:lnTo>
                    <a:lnTo>
                      <a:pt x="1170" y="218"/>
                    </a:lnTo>
                    <a:lnTo>
                      <a:pt x="1173" y="221"/>
                    </a:lnTo>
                    <a:lnTo>
                      <a:pt x="1177" y="225"/>
                    </a:lnTo>
                    <a:lnTo>
                      <a:pt x="1180" y="228"/>
                    </a:lnTo>
                    <a:lnTo>
                      <a:pt x="1183" y="232"/>
                    </a:lnTo>
                    <a:lnTo>
                      <a:pt x="1187" y="235"/>
                    </a:lnTo>
                    <a:lnTo>
                      <a:pt x="1190" y="238"/>
                    </a:lnTo>
                    <a:lnTo>
                      <a:pt x="1193" y="241"/>
                    </a:lnTo>
                    <a:lnTo>
                      <a:pt x="1196" y="244"/>
                    </a:lnTo>
                    <a:lnTo>
                      <a:pt x="1200" y="248"/>
                    </a:lnTo>
                    <a:lnTo>
                      <a:pt x="1202" y="251"/>
                    </a:lnTo>
                    <a:lnTo>
                      <a:pt x="1205" y="255"/>
                    </a:lnTo>
                    <a:lnTo>
                      <a:pt x="1208" y="258"/>
                    </a:lnTo>
                    <a:lnTo>
                      <a:pt x="1211" y="261"/>
                    </a:lnTo>
                    <a:lnTo>
                      <a:pt x="1215" y="265"/>
                    </a:lnTo>
                    <a:lnTo>
                      <a:pt x="1217" y="268"/>
                    </a:lnTo>
                    <a:lnTo>
                      <a:pt x="1220" y="272"/>
                    </a:lnTo>
                    <a:lnTo>
                      <a:pt x="1223" y="275"/>
                    </a:lnTo>
                    <a:lnTo>
                      <a:pt x="1226" y="279"/>
                    </a:lnTo>
                    <a:lnTo>
                      <a:pt x="1230" y="282"/>
                    </a:lnTo>
                    <a:lnTo>
                      <a:pt x="1233" y="286"/>
                    </a:lnTo>
                    <a:lnTo>
                      <a:pt x="1236" y="288"/>
                    </a:lnTo>
                    <a:lnTo>
                      <a:pt x="1241" y="291"/>
                    </a:lnTo>
                    <a:lnTo>
                      <a:pt x="1244" y="295"/>
                    </a:lnTo>
                    <a:lnTo>
                      <a:pt x="1248" y="298"/>
                    </a:lnTo>
                    <a:lnTo>
                      <a:pt x="1253" y="302"/>
                    </a:lnTo>
                    <a:lnTo>
                      <a:pt x="1257" y="305"/>
                    </a:lnTo>
                    <a:lnTo>
                      <a:pt x="1261" y="309"/>
                    </a:lnTo>
                    <a:lnTo>
                      <a:pt x="1265" y="312"/>
                    </a:lnTo>
                    <a:lnTo>
                      <a:pt x="1270" y="316"/>
                    </a:lnTo>
                    <a:lnTo>
                      <a:pt x="1273" y="318"/>
                    </a:lnTo>
                    <a:lnTo>
                      <a:pt x="1278" y="321"/>
                    </a:lnTo>
                    <a:lnTo>
                      <a:pt x="1283" y="325"/>
                    </a:lnTo>
                    <a:lnTo>
                      <a:pt x="1286" y="328"/>
                    </a:lnTo>
                    <a:lnTo>
                      <a:pt x="1291" y="332"/>
                    </a:lnTo>
                    <a:lnTo>
                      <a:pt x="1295" y="335"/>
                    </a:lnTo>
                    <a:lnTo>
                      <a:pt x="1299" y="339"/>
                    </a:lnTo>
                    <a:lnTo>
                      <a:pt x="1303" y="342"/>
                    </a:lnTo>
                    <a:lnTo>
                      <a:pt x="1307" y="346"/>
                    </a:lnTo>
                    <a:lnTo>
                      <a:pt x="1311" y="349"/>
                    </a:lnTo>
                    <a:lnTo>
                      <a:pt x="1316" y="351"/>
                    </a:lnTo>
                    <a:lnTo>
                      <a:pt x="1319" y="355"/>
                    </a:lnTo>
                    <a:lnTo>
                      <a:pt x="1324" y="358"/>
                    </a:lnTo>
                    <a:lnTo>
                      <a:pt x="1329" y="362"/>
                    </a:lnTo>
                    <a:lnTo>
                      <a:pt x="1332" y="365"/>
                    </a:lnTo>
                    <a:lnTo>
                      <a:pt x="1337" y="369"/>
                    </a:lnTo>
                    <a:lnTo>
                      <a:pt x="1341" y="372"/>
                    </a:lnTo>
                    <a:lnTo>
                      <a:pt x="1346" y="376"/>
                    </a:lnTo>
                    <a:lnTo>
                      <a:pt x="1349" y="379"/>
                    </a:lnTo>
                    <a:lnTo>
                      <a:pt x="1354" y="381"/>
                    </a:lnTo>
                    <a:lnTo>
                      <a:pt x="1360" y="385"/>
                    </a:lnTo>
                    <a:lnTo>
                      <a:pt x="8" y="385"/>
                    </a:lnTo>
                    <a:close/>
                    <a:moveTo>
                      <a:pt x="1748" y="385"/>
                    </a:moveTo>
                    <a:lnTo>
                      <a:pt x="1748" y="381"/>
                    </a:lnTo>
                    <a:lnTo>
                      <a:pt x="1748" y="378"/>
                    </a:lnTo>
                    <a:lnTo>
                      <a:pt x="1747" y="374"/>
                    </a:lnTo>
                    <a:lnTo>
                      <a:pt x="1747" y="370"/>
                    </a:lnTo>
                    <a:lnTo>
                      <a:pt x="1747" y="366"/>
                    </a:lnTo>
                    <a:lnTo>
                      <a:pt x="1747" y="363"/>
                    </a:lnTo>
                    <a:lnTo>
                      <a:pt x="1748" y="359"/>
                    </a:lnTo>
                    <a:lnTo>
                      <a:pt x="1748" y="356"/>
                    </a:lnTo>
                    <a:lnTo>
                      <a:pt x="1748" y="351"/>
                    </a:lnTo>
                    <a:lnTo>
                      <a:pt x="1749" y="348"/>
                    </a:lnTo>
                    <a:lnTo>
                      <a:pt x="1749" y="344"/>
                    </a:lnTo>
                    <a:lnTo>
                      <a:pt x="1750" y="341"/>
                    </a:lnTo>
                    <a:lnTo>
                      <a:pt x="1751" y="338"/>
                    </a:lnTo>
                    <a:lnTo>
                      <a:pt x="1753" y="334"/>
                    </a:lnTo>
                    <a:lnTo>
                      <a:pt x="1754" y="329"/>
                    </a:lnTo>
                    <a:lnTo>
                      <a:pt x="1755" y="326"/>
                    </a:lnTo>
                    <a:lnTo>
                      <a:pt x="1756" y="323"/>
                    </a:lnTo>
                    <a:lnTo>
                      <a:pt x="1757" y="319"/>
                    </a:lnTo>
                    <a:lnTo>
                      <a:pt x="1760" y="316"/>
                    </a:lnTo>
                    <a:lnTo>
                      <a:pt x="1761" y="311"/>
                    </a:lnTo>
                    <a:lnTo>
                      <a:pt x="1763" y="308"/>
                    </a:lnTo>
                    <a:lnTo>
                      <a:pt x="1765" y="304"/>
                    </a:lnTo>
                    <a:lnTo>
                      <a:pt x="1769" y="301"/>
                    </a:lnTo>
                    <a:lnTo>
                      <a:pt x="1771" y="297"/>
                    </a:lnTo>
                    <a:lnTo>
                      <a:pt x="1773" y="294"/>
                    </a:lnTo>
                    <a:lnTo>
                      <a:pt x="1778" y="289"/>
                    </a:lnTo>
                    <a:lnTo>
                      <a:pt x="1781" y="286"/>
                    </a:lnTo>
                    <a:lnTo>
                      <a:pt x="1785" y="282"/>
                    </a:lnTo>
                    <a:lnTo>
                      <a:pt x="1788" y="279"/>
                    </a:lnTo>
                    <a:lnTo>
                      <a:pt x="1793" y="275"/>
                    </a:lnTo>
                    <a:lnTo>
                      <a:pt x="1798" y="272"/>
                    </a:lnTo>
                    <a:lnTo>
                      <a:pt x="1803" y="268"/>
                    </a:lnTo>
                    <a:lnTo>
                      <a:pt x="1809" y="265"/>
                    </a:lnTo>
                    <a:lnTo>
                      <a:pt x="1816" y="261"/>
                    </a:lnTo>
                    <a:lnTo>
                      <a:pt x="1823" y="258"/>
                    </a:lnTo>
                    <a:lnTo>
                      <a:pt x="1828" y="255"/>
                    </a:lnTo>
                    <a:lnTo>
                      <a:pt x="1831" y="250"/>
                    </a:lnTo>
                    <a:lnTo>
                      <a:pt x="1836" y="247"/>
                    </a:lnTo>
                    <a:lnTo>
                      <a:pt x="1840" y="243"/>
                    </a:lnTo>
                    <a:lnTo>
                      <a:pt x="1841" y="240"/>
                    </a:lnTo>
                    <a:lnTo>
                      <a:pt x="1844" y="236"/>
                    </a:lnTo>
                    <a:lnTo>
                      <a:pt x="1845" y="233"/>
                    </a:lnTo>
                    <a:lnTo>
                      <a:pt x="1846" y="228"/>
                    </a:lnTo>
                    <a:lnTo>
                      <a:pt x="1848" y="225"/>
                    </a:lnTo>
                    <a:lnTo>
                      <a:pt x="1849" y="221"/>
                    </a:lnTo>
                    <a:lnTo>
                      <a:pt x="1852" y="218"/>
                    </a:lnTo>
                    <a:lnTo>
                      <a:pt x="1853" y="214"/>
                    </a:lnTo>
                    <a:lnTo>
                      <a:pt x="1855" y="210"/>
                    </a:lnTo>
                    <a:lnTo>
                      <a:pt x="1856" y="206"/>
                    </a:lnTo>
                    <a:lnTo>
                      <a:pt x="1859" y="203"/>
                    </a:lnTo>
                    <a:lnTo>
                      <a:pt x="1862" y="199"/>
                    </a:lnTo>
                    <a:lnTo>
                      <a:pt x="1864" y="196"/>
                    </a:lnTo>
                    <a:lnTo>
                      <a:pt x="1867" y="192"/>
                    </a:lnTo>
                    <a:lnTo>
                      <a:pt x="1869" y="188"/>
                    </a:lnTo>
                    <a:lnTo>
                      <a:pt x="1872" y="184"/>
                    </a:lnTo>
                    <a:lnTo>
                      <a:pt x="1875" y="181"/>
                    </a:lnTo>
                    <a:lnTo>
                      <a:pt x="1878" y="177"/>
                    </a:lnTo>
                    <a:lnTo>
                      <a:pt x="1882" y="174"/>
                    </a:lnTo>
                    <a:lnTo>
                      <a:pt x="1885" y="170"/>
                    </a:lnTo>
                    <a:lnTo>
                      <a:pt x="1889" y="167"/>
                    </a:lnTo>
                    <a:lnTo>
                      <a:pt x="1892" y="162"/>
                    </a:lnTo>
                    <a:lnTo>
                      <a:pt x="1895" y="159"/>
                    </a:lnTo>
                    <a:lnTo>
                      <a:pt x="1899" y="155"/>
                    </a:lnTo>
                    <a:lnTo>
                      <a:pt x="1902" y="152"/>
                    </a:lnTo>
                    <a:lnTo>
                      <a:pt x="1906" y="149"/>
                    </a:lnTo>
                    <a:lnTo>
                      <a:pt x="1910" y="145"/>
                    </a:lnTo>
                    <a:lnTo>
                      <a:pt x="1915" y="142"/>
                    </a:lnTo>
                    <a:lnTo>
                      <a:pt x="1920" y="137"/>
                    </a:lnTo>
                    <a:lnTo>
                      <a:pt x="1925" y="134"/>
                    </a:lnTo>
                    <a:lnTo>
                      <a:pt x="1931" y="130"/>
                    </a:lnTo>
                    <a:lnTo>
                      <a:pt x="1937" y="127"/>
                    </a:lnTo>
                    <a:lnTo>
                      <a:pt x="1943" y="123"/>
                    </a:lnTo>
                    <a:lnTo>
                      <a:pt x="1948" y="120"/>
                    </a:lnTo>
                    <a:lnTo>
                      <a:pt x="1953" y="116"/>
                    </a:lnTo>
                    <a:lnTo>
                      <a:pt x="1959" y="113"/>
                    </a:lnTo>
                    <a:lnTo>
                      <a:pt x="1965" y="109"/>
                    </a:lnTo>
                    <a:lnTo>
                      <a:pt x="1970" y="106"/>
                    </a:lnTo>
                    <a:lnTo>
                      <a:pt x="1975" y="102"/>
                    </a:lnTo>
                    <a:lnTo>
                      <a:pt x="1982" y="99"/>
                    </a:lnTo>
                    <a:lnTo>
                      <a:pt x="1988" y="96"/>
                    </a:lnTo>
                    <a:lnTo>
                      <a:pt x="1993" y="92"/>
                    </a:lnTo>
                    <a:lnTo>
                      <a:pt x="1999" y="89"/>
                    </a:lnTo>
                    <a:lnTo>
                      <a:pt x="2006" y="85"/>
                    </a:lnTo>
                    <a:lnTo>
                      <a:pt x="2012" y="81"/>
                    </a:lnTo>
                    <a:lnTo>
                      <a:pt x="2026" y="78"/>
                    </a:lnTo>
                    <a:lnTo>
                      <a:pt x="2042" y="79"/>
                    </a:lnTo>
                    <a:lnTo>
                      <a:pt x="2056" y="82"/>
                    </a:lnTo>
                    <a:lnTo>
                      <a:pt x="2066" y="85"/>
                    </a:lnTo>
                    <a:lnTo>
                      <a:pt x="2074" y="89"/>
                    </a:lnTo>
                    <a:lnTo>
                      <a:pt x="2082" y="91"/>
                    </a:lnTo>
                    <a:lnTo>
                      <a:pt x="2089" y="94"/>
                    </a:lnTo>
                    <a:lnTo>
                      <a:pt x="2096" y="98"/>
                    </a:lnTo>
                    <a:lnTo>
                      <a:pt x="2102" y="101"/>
                    </a:lnTo>
                    <a:lnTo>
                      <a:pt x="2107" y="106"/>
                    </a:lnTo>
                    <a:lnTo>
                      <a:pt x="2113" y="109"/>
                    </a:lnTo>
                    <a:lnTo>
                      <a:pt x="2119" y="113"/>
                    </a:lnTo>
                    <a:lnTo>
                      <a:pt x="2125" y="116"/>
                    </a:lnTo>
                    <a:lnTo>
                      <a:pt x="2132" y="120"/>
                    </a:lnTo>
                    <a:lnTo>
                      <a:pt x="2139" y="123"/>
                    </a:lnTo>
                    <a:lnTo>
                      <a:pt x="2146" y="127"/>
                    </a:lnTo>
                    <a:lnTo>
                      <a:pt x="2152" y="130"/>
                    </a:lnTo>
                    <a:lnTo>
                      <a:pt x="2159" y="134"/>
                    </a:lnTo>
                    <a:lnTo>
                      <a:pt x="2165" y="137"/>
                    </a:lnTo>
                    <a:lnTo>
                      <a:pt x="2173" y="140"/>
                    </a:lnTo>
                    <a:lnTo>
                      <a:pt x="2180" y="144"/>
                    </a:lnTo>
                    <a:lnTo>
                      <a:pt x="2188" y="147"/>
                    </a:lnTo>
                    <a:lnTo>
                      <a:pt x="2195" y="151"/>
                    </a:lnTo>
                    <a:lnTo>
                      <a:pt x="2201" y="154"/>
                    </a:lnTo>
                    <a:lnTo>
                      <a:pt x="2207" y="158"/>
                    </a:lnTo>
                    <a:lnTo>
                      <a:pt x="2211" y="161"/>
                    </a:lnTo>
                    <a:lnTo>
                      <a:pt x="2216" y="165"/>
                    </a:lnTo>
                    <a:lnTo>
                      <a:pt x="2220" y="168"/>
                    </a:lnTo>
                    <a:lnTo>
                      <a:pt x="2225" y="172"/>
                    </a:lnTo>
                    <a:lnTo>
                      <a:pt x="2232" y="175"/>
                    </a:lnTo>
                    <a:lnTo>
                      <a:pt x="2238" y="179"/>
                    </a:lnTo>
                    <a:lnTo>
                      <a:pt x="2243" y="182"/>
                    </a:lnTo>
                    <a:lnTo>
                      <a:pt x="2249" y="185"/>
                    </a:lnTo>
                    <a:lnTo>
                      <a:pt x="2256" y="189"/>
                    </a:lnTo>
                    <a:lnTo>
                      <a:pt x="2263" y="192"/>
                    </a:lnTo>
                    <a:lnTo>
                      <a:pt x="2269" y="196"/>
                    </a:lnTo>
                    <a:lnTo>
                      <a:pt x="2275" y="199"/>
                    </a:lnTo>
                    <a:lnTo>
                      <a:pt x="2280" y="204"/>
                    </a:lnTo>
                    <a:lnTo>
                      <a:pt x="2286" y="207"/>
                    </a:lnTo>
                    <a:lnTo>
                      <a:pt x="2294" y="211"/>
                    </a:lnTo>
                    <a:lnTo>
                      <a:pt x="2305" y="213"/>
                    </a:lnTo>
                    <a:lnTo>
                      <a:pt x="2313" y="217"/>
                    </a:lnTo>
                    <a:lnTo>
                      <a:pt x="2322" y="220"/>
                    </a:lnTo>
                    <a:lnTo>
                      <a:pt x="2334" y="222"/>
                    </a:lnTo>
                    <a:lnTo>
                      <a:pt x="2351" y="223"/>
                    </a:lnTo>
                    <a:lnTo>
                      <a:pt x="2369" y="222"/>
                    </a:lnTo>
                    <a:lnTo>
                      <a:pt x="2385" y="225"/>
                    </a:lnTo>
                    <a:lnTo>
                      <a:pt x="2402" y="226"/>
                    </a:lnTo>
                    <a:lnTo>
                      <a:pt x="2416" y="226"/>
                    </a:lnTo>
                    <a:lnTo>
                      <a:pt x="2428" y="222"/>
                    </a:lnTo>
                    <a:lnTo>
                      <a:pt x="2437" y="220"/>
                    </a:lnTo>
                    <a:lnTo>
                      <a:pt x="2449" y="217"/>
                    </a:lnTo>
                    <a:lnTo>
                      <a:pt x="2464" y="214"/>
                    </a:lnTo>
                    <a:lnTo>
                      <a:pt x="2480" y="212"/>
                    </a:lnTo>
                    <a:lnTo>
                      <a:pt x="2497" y="210"/>
                    </a:lnTo>
                    <a:lnTo>
                      <a:pt x="2513" y="208"/>
                    </a:lnTo>
                    <a:lnTo>
                      <a:pt x="2528" y="205"/>
                    </a:lnTo>
                    <a:lnTo>
                      <a:pt x="2545" y="204"/>
                    </a:lnTo>
                    <a:lnTo>
                      <a:pt x="2564" y="203"/>
                    </a:lnTo>
                    <a:lnTo>
                      <a:pt x="2583" y="202"/>
                    </a:lnTo>
                    <a:lnTo>
                      <a:pt x="2601" y="203"/>
                    </a:lnTo>
                    <a:lnTo>
                      <a:pt x="2613" y="206"/>
                    </a:lnTo>
                    <a:lnTo>
                      <a:pt x="2620" y="210"/>
                    </a:lnTo>
                    <a:lnTo>
                      <a:pt x="2624" y="213"/>
                    </a:lnTo>
                    <a:lnTo>
                      <a:pt x="2627" y="217"/>
                    </a:lnTo>
                    <a:lnTo>
                      <a:pt x="2631" y="220"/>
                    </a:lnTo>
                    <a:lnTo>
                      <a:pt x="2634" y="223"/>
                    </a:lnTo>
                    <a:lnTo>
                      <a:pt x="2636" y="227"/>
                    </a:lnTo>
                    <a:lnTo>
                      <a:pt x="2640" y="232"/>
                    </a:lnTo>
                    <a:lnTo>
                      <a:pt x="2642" y="235"/>
                    </a:lnTo>
                    <a:lnTo>
                      <a:pt x="2644" y="238"/>
                    </a:lnTo>
                    <a:lnTo>
                      <a:pt x="2648" y="242"/>
                    </a:lnTo>
                    <a:lnTo>
                      <a:pt x="2650" y="245"/>
                    </a:lnTo>
                    <a:lnTo>
                      <a:pt x="2654" y="249"/>
                    </a:lnTo>
                    <a:lnTo>
                      <a:pt x="2656" y="253"/>
                    </a:lnTo>
                    <a:lnTo>
                      <a:pt x="2658" y="257"/>
                    </a:lnTo>
                    <a:lnTo>
                      <a:pt x="2662" y="260"/>
                    </a:lnTo>
                    <a:lnTo>
                      <a:pt x="2664" y="264"/>
                    </a:lnTo>
                    <a:lnTo>
                      <a:pt x="2666" y="267"/>
                    </a:lnTo>
                    <a:lnTo>
                      <a:pt x="2669" y="271"/>
                    </a:lnTo>
                    <a:lnTo>
                      <a:pt x="2671" y="275"/>
                    </a:lnTo>
                    <a:lnTo>
                      <a:pt x="2673" y="279"/>
                    </a:lnTo>
                    <a:lnTo>
                      <a:pt x="2674" y="282"/>
                    </a:lnTo>
                    <a:lnTo>
                      <a:pt x="2677" y="286"/>
                    </a:lnTo>
                    <a:lnTo>
                      <a:pt x="2679" y="289"/>
                    </a:lnTo>
                    <a:lnTo>
                      <a:pt x="2681" y="294"/>
                    </a:lnTo>
                    <a:lnTo>
                      <a:pt x="2682" y="297"/>
                    </a:lnTo>
                    <a:lnTo>
                      <a:pt x="2685" y="301"/>
                    </a:lnTo>
                    <a:lnTo>
                      <a:pt x="2687" y="304"/>
                    </a:lnTo>
                    <a:lnTo>
                      <a:pt x="2688" y="308"/>
                    </a:lnTo>
                    <a:lnTo>
                      <a:pt x="2691" y="311"/>
                    </a:lnTo>
                    <a:lnTo>
                      <a:pt x="2693" y="316"/>
                    </a:lnTo>
                    <a:lnTo>
                      <a:pt x="2694" y="319"/>
                    </a:lnTo>
                    <a:lnTo>
                      <a:pt x="2696" y="323"/>
                    </a:lnTo>
                    <a:lnTo>
                      <a:pt x="2697" y="326"/>
                    </a:lnTo>
                    <a:lnTo>
                      <a:pt x="2700" y="329"/>
                    </a:lnTo>
                    <a:lnTo>
                      <a:pt x="2701" y="334"/>
                    </a:lnTo>
                    <a:lnTo>
                      <a:pt x="2703" y="338"/>
                    </a:lnTo>
                    <a:lnTo>
                      <a:pt x="2704" y="341"/>
                    </a:lnTo>
                    <a:lnTo>
                      <a:pt x="2705" y="344"/>
                    </a:lnTo>
                    <a:lnTo>
                      <a:pt x="2708" y="348"/>
                    </a:lnTo>
                    <a:lnTo>
                      <a:pt x="2709" y="353"/>
                    </a:lnTo>
                    <a:lnTo>
                      <a:pt x="2710" y="356"/>
                    </a:lnTo>
                    <a:lnTo>
                      <a:pt x="2710" y="359"/>
                    </a:lnTo>
                    <a:lnTo>
                      <a:pt x="2711" y="363"/>
                    </a:lnTo>
                    <a:lnTo>
                      <a:pt x="2712" y="366"/>
                    </a:lnTo>
                    <a:lnTo>
                      <a:pt x="2714" y="370"/>
                    </a:lnTo>
                    <a:lnTo>
                      <a:pt x="2715" y="374"/>
                    </a:lnTo>
                    <a:lnTo>
                      <a:pt x="2715" y="378"/>
                    </a:lnTo>
                    <a:lnTo>
                      <a:pt x="2716" y="381"/>
                    </a:lnTo>
                    <a:lnTo>
                      <a:pt x="2716" y="385"/>
                    </a:lnTo>
                    <a:lnTo>
                      <a:pt x="1748" y="385"/>
                    </a:lnTo>
                    <a:close/>
                    <a:moveTo>
                      <a:pt x="38" y="385"/>
                    </a:moveTo>
                    <a:lnTo>
                      <a:pt x="37" y="381"/>
                    </a:lnTo>
                    <a:lnTo>
                      <a:pt x="37" y="378"/>
                    </a:lnTo>
                    <a:lnTo>
                      <a:pt x="36" y="376"/>
                    </a:lnTo>
                    <a:lnTo>
                      <a:pt x="35" y="372"/>
                    </a:lnTo>
                    <a:lnTo>
                      <a:pt x="34" y="369"/>
                    </a:lnTo>
                    <a:lnTo>
                      <a:pt x="34" y="365"/>
                    </a:lnTo>
                    <a:lnTo>
                      <a:pt x="32" y="362"/>
                    </a:lnTo>
                    <a:lnTo>
                      <a:pt x="32" y="358"/>
                    </a:lnTo>
                    <a:lnTo>
                      <a:pt x="32" y="355"/>
                    </a:lnTo>
                    <a:lnTo>
                      <a:pt x="31" y="351"/>
                    </a:lnTo>
                    <a:lnTo>
                      <a:pt x="31" y="348"/>
                    </a:lnTo>
                    <a:lnTo>
                      <a:pt x="31" y="344"/>
                    </a:lnTo>
                    <a:lnTo>
                      <a:pt x="31" y="341"/>
                    </a:lnTo>
                    <a:lnTo>
                      <a:pt x="31" y="339"/>
                    </a:lnTo>
                    <a:lnTo>
                      <a:pt x="31" y="335"/>
                    </a:lnTo>
                    <a:lnTo>
                      <a:pt x="31" y="332"/>
                    </a:lnTo>
                    <a:lnTo>
                      <a:pt x="31" y="328"/>
                    </a:lnTo>
                    <a:lnTo>
                      <a:pt x="31" y="325"/>
                    </a:lnTo>
                    <a:lnTo>
                      <a:pt x="31" y="321"/>
                    </a:lnTo>
                    <a:lnTo>
                      <a:pt x="31" y="318"/>
                    </a:lnTo>
                    <a:lnTo>
                      <a:pt x="31" y="315"/>
                    </a:lnTo>
                    <a:lnTo>
                      <a:pt x="31" y="311"/>
                    </a:lnTo>
                    <a:lnTo>
                      <a:pt x="31" y="308"/>
                    </a:lnTo>
                    <a:lnTo>
                      <a:pt x="31" y="304"/>
                    </a:lnTo>
                    <a:lnTo>
                      <a:pt x="31" y="301"/>
                    </a:lnTo>
                    <a:lnTo>
                      <a:pt x="32" y="298"/>
                    </a:lnTo>
                    <a:lnTo>
                      <a:pt x="32" y="295"/>
                    </a:lnTo>
                    <a:lnTo>
                      <a:pt x="32" y="291"/>
                    </a:lnTo>
                    <a:lnTo>
                      <a:pt x="34" y="288"/>
                    </a:lnTo>
                    <a:lnTo>
                      <a:pt x="34" y="285"/>
                    </a:lnTo>
                    <a:lnTo>
                      <a:pt x="34" y="281"/>
                    </a:lnTo>
                    <a:lnTo>
                      <a:pt x="35" y="278"/>
                    </a:lnTo>
                    <a:lnTo>
                      <a:pt x="35" y="274"/>
                    </a:lnTo>
                    <a:lnTo>
                      <a:pt x="36" y="271"/>
                    </a:lnTo>
                    <a:lnTo>
                      <a:pt x="36" y="267"/>
                    </a:lnTo>
                    <a:lnTo>
                      <a:pt x="37" y="264"/>
                    </a:lnTo>
                    <a:lnTo>
                      <a:pt x="38" y="261"/>
                    </a:lnTo>
                    <a:lnTo>
                      <a:pt x="38" y="258"/>
                    </a:lnTo>
                    <a:lnTo>
                      <a:pt x="39" y="255"/>
                    </a:lnTo>
                    <a:lnTo>
                      <a:pt x="40" y="251"/>
                    </a:lnTo>
                    <a:lnTo>
                      <a:pt x="42" y="248"/>
                    </a:lnTo>
                    <a:lnTo>
                      <a:pt x="43" y="244"/>
                    </a:lnTo>
                    <a:lnTo>
                      <a:pt x="45" y="241"/>
                    </a:lnTo>
                    <a:lnTo>
                      <a:pt x="46" y="237"/>
                    </a:lnTo>
                    <a:lnTo>
                      <a:pt x="48" y="234"/>
                    </a:lnTo>
                    <a:lnTo>
                      <a:pt x="50" y="230"/>
                    </a:lnTo>
                    <a:lnTo>
                      <a:pt x="52" y="228"/>
                    </a:lnTo>
                    <a:lnTo>
                      <a:pt x="53" y="225"/>
                    </a:lnTo>
                    <a:lnTo>
                      <a:pt x="55" y="221"/>
                    </a:lnTo>
                    <a:lnTo>
                      <a:pt x="58" y="218"/>
                    </a:lnTo>
                    <a:lnTo>
                      <a:pt x="60" y="214"/>
                    </a:lnTo>
                    <a:lnTo>
                      <a:pt x="62" y="211"/>
                    </a:lnTo>
                    <a:lnTo>
                      <a:pt x="65" y="207"/>
                    </a:lnTo>
                    <a:lnTo>
                      <a:pt x="67" y="204"/>
                    </a:lnTo>
                    <a:lnTo>
                      <a:pt x="69" y="200"/>
                    </a:lnTo>
                    <a:lnTo>
                      <a:pt x="72" y="198"/>
                    </a:lnTo>
                    <a:lnTo>
                      <a:pt x="74" y="195"/>
                    </a:lnTo>
                    <a:lnTo>
                      <a:pt x="77" y="191"/>
                    </a:lnTo>
                    <a:lnTo>
                      <a:pt x="80" y="188"/>
                    </a:lnTo>
                    <a:lnTo>
                      <a:pt x="82" y="184"/>
                    </a:lnTo>
                    <a:lnTo>
                      <a:pt x="85" y="181"/>
                    </a:lnTo>
                    <a:lnTo>
                      <a:pt x="88" y="177"/>
                    </a:lnTo>
                    <a:lnTo>
                      <a:pt x="91" y="174"/>
                    </a:lnTo>
                    <a:lnTo>
                      <a:pt x="93" y="172"/>
                    </a:lnTo>
                    <a:lnTo>
                      <a:pt x="97" y="168"/>
                    </a:lnTo>
                    <a:lnTo>
                      <a:pt x="100" y="165"/>
                    </a:lnTo>
                    <a:lnTo>
                      <a:pt x="104" y="161"/>
                    </a:lnTo>
                    <a:lnTo>
                      <a:pt x="107" y="158"/>
                    </a:lnTo>
                    <a:lnTo>
                      <a:pt x="110" y="154"/>
                    </a:lnTo>
                    <a:lnTo>
                      <a:pt x="113" y="151"/>
                    </a:lnTo>
                    <a:lnTo>
                      <a:pt x="116" y="147"/>
                    </a:lnTo>
                    <a:lnTo>
                      <a:pt x="120" y="145"/>
                    </a:lnTo>
                    <a:lnTo>
                      <a:pt x="123" y="142"/>
                    </a:lnTo>
                    <a:lnTo>
                      <a:pt x="127" y="138"/>
                    </a:lnTo>
                    <a:lnTo>
                      <a:pt x="130" y="135"/>
                    </a:lnTo>
                    <a:lnTo>
                      <a:pt x="135" y="131"/>
                    </a:lnTo>
                    <a:lnTo>
                      <a:pt x="138" y="128"/>
                    </a:lnTo>
                    <a:lnTo>
                      <a:pt x="143" y="125"/>
                    </a:lnTo>
                    <a:lnTo>
                      <a:pt x="148" y="122"/>
                    </a:lnTo>
                    <a:lnTo>
                      <a:pt x="152" y="119"/>
                    </a:lnTo>
                    <a:lnTo>
                      <a:pt x="157" y="115"/>
                    </a:lnTo>
                    <a:lnTo>
                      <a:pt x="161" y="112"/>
                    </a:lnTo>
                    <a:lnTo>
                      <a:pt x="166" y="108"/>
                    </a:lnTo>
                    <a:lnTo>
                      <a:pt x="171" y="106"/>
                    </a:lnTo>
                    <a:lnTo>
                      <a:pt x="176" y="102"/>
                    </a:lnTo>
                    <a:lnTo>
                      <a:pt x="181" y="99"/>
                    </a:lnTo>
                    <a:lnTo>
                      <a:pt x="188" y="96"/>
                    </a:lnTo>
                    <a:lnTo>
                      <a:pt x="194" y="93"/>
                    </a:lnTo>
                    <a:lnTo>
                      <a:pt x="201" y="90"/>
                    </a:lnTo>
                    <a:lnTo>
                      <a:pt x="206" y="86"/>
                    </a:lnTo>
                    <a:lnTo>
                      <a:pt x="214" y="84"/>
                    </a:lnTo>
                    <a:lnTo>
                      <a:pt x="222" y="81"/>
                    </a:lnTo>
                    <a:lnTo>
                      <a:pt x="231" y="77"/>
                    </a:lnTo>
                    <a:lnTo>
                      <a:pt x="237" y="75"/>
                    </a:lnTo>
                    <a:lnTo>
                      <a:pt x="244" y="71"/>
                    </a:lnTo>
                    <a:lnTo>
                      <a:pt x="254" y="68"/>
                    </a:lnTo>
                    <a:lnTo>
                      <a:pt x="262" y="66"/>
                    </a:lnTo>
                    <a:lnTo>
                      <a:pt x="271" y="62"/>
                    </a:lnTo>
                    <a:lnTo>
                      <a:pt x="281" y="60"/>
                    </a:lnTo>
                    <a:lnTo>
                      <a:pt x="292" y="57"/>
                    </a:lnTo>
                    <a:lnTo>
                      <a:pt x="303" y="54"/>
                    </a:lnTo>
                    <a:lnTo>
                      <a:pt x="315" y="52"/>
                    </a:lnTo>
                    <a:lnTo>
                      <a:pt x="327" y="49"/>
                    </a:lnTo>
                    <a:lnTo>
                      <a:pt x="340" y="47"/>
                    </a:lnTo>
                    <a:lnTo>
                      <a:pt x="353" y="45"/>
                    </a:lnTo>
                    <a:lnTo>
                      <a:pt x="366" y="43"/>
                    </a:lnTo>
                    <a:lnTo>
                      <a:pt x="380" y="40"/>
                    </a:lnTo>
                    <a:lnTo>
                      <a:pt x="395" y="38"/>
                    </a:lnTo>
                    <a:lnTo>
                      <a:pt x="410" y="36"/>
                    </a:lnTo>
                    <a:lnTo>
                      <a:pt x="426" y="34"/>
                    </a:lnTo>
                    <a:lnTo>
                      <a:pt x="444" y="34"/>
                    </a:lnTo>
                    <a:lnTo>
                      <a:pt x="462" y="34"/>
                    </a:lnTo>
                    <a:lnTo>
                      <a:pt x="481" y="34"/>
                    </a:lnTo>
                    <a:lnTo>
                      <a:pt x="497" y="37"/>
                    </a:lnTo>
                    <a:lnTo>
                      <a:pt x="511" y="39"/>
                    </a:lnTo>
                    <a:lnTo>
                      <a:pt x="523" y="41"/>
                    </a:lnTo>
                    <a:lnTo>
                      <a:pt x="538" y="43"/>
                    </a:lnTo>
                    <a:lnTo>
                      <a:pt x="552" y="45"/>
                    </a:lnTo>
                    <a:lnTo>
                      <a:pt x="566" y="47"/>
                    </a:lnTo>
                    <a:lnTo>
                      <a:pt x="579" y="49"/>
                    </a:lnTo>
                    <a:lnTo>
                      <a:pt x="590" y="52"/>
                    </a:lnTo>
                    <a:lnTo>
                      <a:pt x="602" y="55"/>
                    </a:lnTo>
                    <a:lnTo>
                      <a:pt x="612" y="57"/>
                    </a:lnTo>
                    <a:lnTo>
                      <a:pt x="622" y="61"/>
                    </a:lnTo>
                    <a:lnTo>
                      <a:pt x="632" y="63"/>
                    </a:lnTo>
                    <a:lnTo>
                      <a:pt x="641" y="66"/>
                    </a:lnTo>
                    <a:lnTo>
                      <a:pt x="650" y="69"/>
                    </a:lnTo>
                    <a:lnTo>
                      <a:pt x="658" y="72"/>
                    </a:lnTo>
                    <a:lnTo>
                      <a:pt x="666" y="75"/>
                    </a:lnTo>
                    <a:lnTo>
                      <a:pt x="675" y="78"/>
                    </a:lnTo>
                    <a:lnTo>
                      <a:pt x="683" y="81"/>
                    </a:lnTo>
                    <a:lnTo>
                      <a:pt x="691" y="84"/>
                    </a:lnTo>
                    <a:lnTo>
                      <a:pt x="699" y="87"/>
                    </a:lnTo>
                    <a:lnTo>
                      <a:pt x="708" y="90"/>
                    </a:lnTo>
                    <a:lnTo>
                      <a:pt x="716" y="93"/>
                    </a:lnTo>
                    <a:lnTo>
                      <a:pt x="723" y="96"/>
                    </a:lnTo>
                    <a:lnTo>
                      <a:pt x="731" y="99"/>
                    </a:lnTo>
                    <a:lnTo>
                      <a:pt x="739" y="102"/>
                    </a:lnTo>
                    <a:lnTo>
                      <a:pt x="746" y="105"/>
                    </a:lnTo>
                    <a:lnTo>
                      <a:pt x="752" y="108"/>
                    </a:lnTo>
                    <a:lnTo>
                      <a:pt x="761" y="112"/>
                    </a:lnTo>
                    <a:lnTo>
                      <a:pt x="766" y="114"/>
                    </a:lnTo>
                    <a:lnTo>
                      <a:pt x="772" y="117"/>
                    </a:lnTo>
                    <a:lnTo>
                      <a:pt x="777" y="121"/>
                    </a:lnTo>
                    <a:lnTo>
                      <a:pt x="781" y="124"/>
                    </a:lnTo>
                    <a:lnTo>
                      <a:pt x="787" y="128"/>
                    </a:lnTo>
                    <a:lnTo>
                      <a:pt x="793" y="130"/>
                    </a:lnTo>
                    <a:lnTo>
                      <a:pt x="799" y="134"/>
                    </a:lnTo>
                    <a:lnTo>
                      <a:pt x="804" y="137"/>
                    </a:lnTo>
                    <a:lnTo>
                      <a:pt x="810" y="140"/>
                    </a:lnTo>
                    <a:lnTo>
                      <a:pt x="816" y="143"/>
                    </a:lnTo>
                    <a:lnTo>
                      <a:pt x="822" y="146"/>
                    </a:lnTo>
                    <a:lnTo>
                      <a:pt x="829" y="150"/>
                    </a:lnTo>
                    <a:lnTo>
                      <a:pt x="834" y="153"/>
                    </a:lnTo>
                    <a:lnTo>
                      <a:pt x="841" y="155"/>
                    </a:lnTo>
                    <a:lnTo>
                      <a:pt x="848" y="159"/>
                    </a:lnTo>
                    <a:lnTo>
                      <a:pt x="855" y="162"/>
                    </a:lnTo>
                    <a:lnTo>
                      <a:pt x="862" y="165"/>
                    </a:lnTo>
                    <a:lnTo>
                      <a:pt x="870" y="168"/>
                    </a:lnTo>
                    <a:lnTo>
                      <a:pt x="879" y="172"/>
                    </a:lnTo>
                    <a:lnTo>
                      <a:pt x="890" y="174"/>
                    </a:lnTo>
                    <a:lnTo>
                      <a:pt x="903" y="176"/>
                    </a:lnTo>
                    <a:lnTo>
                      <a:pt x="914" y="179"/>
                    </a:lnTo>
                    <a:lnTo>
                      <a:pt x="925" y="182"/>
                    </a:lnTo>
                    <a:lnTo>
                      <a:pt x="938" y="184"/>
                    </a:lnTo>
                    <a:lnTo>
                      <a:pt x="945" y="187"/>
                    </a:lnTo>
                    <a:lnTo>
                      <a:pt x="952" y="190"/>
                    </a:lnTo>
                    <a:lnTo>
                      <a:pt x="958" y="193"/>
                    </a:lnTo>
                    <a:lnTo>
                      <a:pt x="963" y="197"/>
                    </a:lnTo>
                    <a:lnTo>
                      <a:pt x="969" y="199"/>
                    </a:lnTo>
                    <a:lnTo>
                      <a:pt x="977" y="203"/>
                    </a:lnTo>
                    <a:lnTo>
                      <a:pt x="986" y="205"/>
                    </a:lnTo>
                    <a:lnTo>
                      <a:pt x="996" y="208"/>
                    </a:lnTo>
                    <a:lnTo>
                      <a:pt x="1005" y="211"/>
                    </a:lnTo>
                    <a:lnTo>
                      <a:pt x="1016" y="214"/>
                    </a:lnTo>
                    <a:lnTo>
                      <a:pt x="1028" y="217"/>
                    </a:lnTo>
                    <a:lnTo>
                      <a:pt x="1039" y="219"/>
                    </a:lnTo>
                    <a:lnTo>
                      <a:pt x="1051" y="222"/>
                    </a:lnTo>
                    <a:lnTo>
                      <a:pt x="1062" y="225"/>
                    </a:lnTo>
                    <a:lnTo>
                      <a:pt x="1073" y="227"/>
                    </a:lnTo>
                    <a:lnTo>
                      <a:pt x="1083" y="230"/>
                    </a:lnTo>
                    <a:lnTo>
                      <a:pt x="1092" y="233"/>
                    </a:lnTo>
                    <a:lnTo>
                      <a:pt x="1099" y="236"/>
                    </a:lnTo>
                    <a:lnTo>
                      <a:pt x="1107" y="238"/>
                    </a:lnTo>
                    <a:lnTo>
                      <a:pt x="1114" y="242"/>
                    </a:lnTo>
                    <a:lnTo>
                      <a:pt x="1121" y="245"/>
                    </a:lnTo>
                    <a:lnTo>
                      <a:pt x="1128" y="248"/>
                    </a:lnTo>
                    <a:lnTo>
                      <a:pt x="1134" y="251"/>
                    </a:lnTo>
                    <a:lnTo>
                      <a:pt x="1141" y="255"/>
                    </a:lnTo>
                    <a:lnTo>
                      <a:pt x="1147" y="258"/>
                    </a:lnTo>
                    <a:lnTo>
                      <a:pt x="1152" y="260"/>
                    </a:lnTo>
                    <a:lnTo>
                      <a:pt x="1159" y="264"/>
                    </a:lnTo>
                    <a:lnTo>
                      <a:pt x="1165" y="267"/>
                    </a:lnTo>
                    <a:lnTo>
                      <a:pt x="1171" y="271"/>
                    </a:lnTo>
                    <a:lnTo>
                      <a:pt x="1178" y="273"/>
                    </a:lnTo>
                    <a:lnTo>
                      <a:pt x="1182" y="276"/>
                    </a:lnTo>
                    <a:lnTo>
                      <a:pt x="1186" y="280"/>
                    </a:lnTo>
                    <a:lnTo>
                      <a:pt x="1189" y="283"/>
                    </a:lnTo>
                    <a:lnTo>
                      <a:pt x="1193" y="287"/>
                    </a:lnTo>
                    <a:lnTo>
                      <a:pt x="1196" y="290"/>
                    </a:lnTo>
                    <a:lnTo>
                      <a:pt x="1200" y="293"/>
                    </a:lnTo>
                    <a:lnTo>
                      <a:pt x="1203" y="296"/>
                    </a:lnTo>
                    <a:lnTo>
                      <a:pt x="1206" y="300"/>
                    </a:lnTo>
                    <a:lnTo>
                      <a:pt x="1210" y="303"/>
                    </a:lnTo>
                    <a:lnTo>
                      <a:pt x="1213" y="306"/>
                    </a:lnTo>
                    <a:lnTo>
                      <a:pt x="1217" y="310"/>
                    </a:lnTo>
                    <a:lnTo>
                      <a:pt x="1220" y="313"/>
                    </a:lnTo>
                    <a:lnTo>
                      <a:pt x="1224" y="316"/>
                    </a:lnTo>
                    <a:lnTo>
                      <a:pt x="1228" y="319"/>
                    </a:lnTo>
                    <a:lnTo>
                      <a:pt x="1232" y="323"/>
                    </a:lnTo>
                    <a:lnTo>
                      <a:pt x="1235" y="326"/>
                    </a:lnTo>
                    <a:lnTo>
                      <a:pt x="1240" y="329"/>
                    </a:lnTo>
                    <a:lnTo>
                      <a:pt x="1244" y="333"/>
                    </a:lnTo>
                    <a:lnTo>
                      <a:pt x="1248" y="335"/>
                    </a:lnTo>
                    <a:lnTo>
                      <a:pt x="1253" y="339"/>
                    </a:lnTo>
                    <a:lnTo>
                      <a:pt x="1256" y="342"/>
                    </a:lnTo>
                    <a:lnTo>
                      <a:pt x="1261" y="346"/>
                    </a:lnTo>
                    <a:lnTo>
                      <a:pt x="1264" y="349"/>
                    </a:lnTo>
                    <a:lnTo>
                      <a:pt x="1268" y="353"/>
                    </a:lnTo>
                    <a:lnTo>
                      <a:pt x="1271" y="356"/>
                    </a:lnTo>
                    <a:lnTo>
                      <a:pt x="1274" y="358"/>
                    </a:lnTo>
                    <a:lnTo>
                      <a:pt x="1278" y="362"/>
                    </a:lnTo>
                    <a:lnTo>
                      <a:pt x="1281" y="365"/>
                    </a:lnTo>
                    <a:lnTo>
                      <a:pt x="1284" y="369"/>
                    </a:lnTo>
                    <a:lnTo>
                      <a:pt x="1287" y="372"/>
                    </a:lnTo>
                    <a:lnTo>
                      <a:pt x="1292" y="376"/>
                    </a:lnTo>
                    <a:lnTo>
                      <a:pt x="1295" y="379"/>
                    </a:lnTo>
                    <a:lnTo>
                      <a:pt x="1299" y="381"/>
                    </a:lnTo>
                    <a:lnTo>
                      <a:pt x="1302" y="385"/>
                    </a:lnTo>
                    <a:lnTo>
                      <a:pt x="38" y="385"/>
                    </a:lnTo>
                    <a:close/>
                  </a:path>
                </a:pathLst>
              </a:custGeom>
              <a:solidFill>
                <a:srgbClr val="BABABA"/>
              </a:solidFill>
              <a:ln w="9525">
                <a:noFill/>
                <a:round/>
                <a:headEnd/>
                <a:tailEnd/>
              </a:ln>
            </p:spPr>
            <p:txBody>
              <a:bodyPr/>
              <a:lstStyle/>
              <a:p>
                <a:endParaRPr lang="ru-RU"/>
              </a:p>
            </p:txBody>
          </p:sp>
          <p:sp>
            <p:nvSpPr>
              <p:cNvPr id="22806" name="Freeform 24"/>
              <p:cNvSpPr>
                <a:spLocks noEditPoints="1"/>
              </p:cNvSpPr>
              <p:nvPr/>
            </p:nvSpPr>
            <p:spPr bwMode="auto">
              <a:xfrm>
                <a:off x="1185" y="1649"/>
                <a:ext cx="1342" cy="175"/>
              </a:xfrm>
              <a:custGeom>
                <a:avLst/>
                <a:gdLst>
                  <a:gd name="T0" fmla="*/ 13 w 2685"/>
                  <a:gd name="T1" fmla="*/ 2 h 351"/>
                  <a:gd name="T2" fmla="*/ 13 w 2685"/>
                  <a:gd name="T3" fmla="*/ 2 h 351"/>
                  <a:gd name="T4" fmla="*/ 14 w 2685"/>
                  <a:gd name="T5" fmla="*/ 1 h 351"/>
                  <a:gd name="T6" fmla="*/ 14 w 2685"/>
                  <a:gd name="T7" fmla="*/ 1 h 351"/>
                  <a:gd name="T8" fmla="*/ 14 w 2685"/>
                  <a:gd name="T9" fmla="*/ 0 h 351"/>
                  <a:gd name="T10" fmla="*/ 15 w 2685"/>
                  <a:gd name="T11" fmla="*/ 0 h 351"/>
                  <a:gd name="T12" fmla="*/ 16 w 2685"/>
                  <a:gd name="T13" fmla="*/ 0 h 351"/>
                  <a:gd name="T14" fmla="*/ 16 w 2685"/>
                  <a:gd name="T15" fmla="*/ 0 h 351"/>
                  <a:gd name="T16" fmla="*/ 17 w 2685"/>
                  <a:gd name="T17" fmla="*/ 1 h 351"/>
                  <a:gd name="T18" fmla="*/ 18 w 2685"/>
                  <a:gd name="T19" fmla="*/ 1 h 351"/>
                  <a:gd name="T20" fmla="*/ 19 w 2685"/>
                  <a:gd name="T21" fmla="*/ 1 h 351"/>
                  <a:gd name="T22" fmla="*/ 20 w 2685"/>
                  <a:gd name="T23" fmla="*/ 1 h 351"/>
                  <a:gd name="T24" fmla="*/ 20 w 2685"/>
                  <a:gd name="T25" fmla="*/ 1 h 351"/>
                  <a:gd name="T26" fmla="*/ 20 w 2685"/>
                  <a:gd name="T27" fmla="*/ 2 h 351"/>
                  <a:gd name="T28" fmla="*/ 20 w 2685"/>
                  <a:gd name="T29" fmla="*/ 2 h 351"/>
                  <a:gd name="T30" fmla="*/ 0 w 2685"/>
                  <a:gd name="T31" fmla="*/ 2 h 351"/>
                  <a:gd name="T32" fmla="*/ 0 w 2685"/>
                  <a:gd name="T33" fmla="*/ 2 h 351"/>
                  <a:gd name="T34" fmla="*/ 0 w 2685"/>
                  <a:gd name="T35" fmla="*/ 1 h 351"/>
                  <a:gd name="T36" fmla="*/ 0 w 2685"/>
                  <a:gd name="T37" fmla="*/ 1 h 351"/>
                  <a:gd name="T38" fmla="*/ 0 w 2685"/>
                  <a:gd name="T39" fmla="*/ 1 h 351"/>
                  <a:gd name="T40" fmla="*/ 0 w 2685"/>
                  <a:gd name="T41" fmla="*/ 0 h 351"/>
                  <a:gd name="T42" fmla="*/ 1 w 2685"/>
                  <a:gd name="T43" fmla="*/ 0 h 351"/>
                  <a:gd name="T44" fmla="*/ 2 w 2685"/>
                  <a:gd name="T45" fmla="*/ 0 h 351"/>
                  <a:gd name="T46" fmla="*/ 3 w 2685"/>
                  <a:gd name="T47" fmla="*/ 0 h 351"/>
                  <a:gd name="T48" fmla="*/ 4 w 2685"/>
                  <a:gd name="T49" fmla="*/ 0 h 351"/>
                  <a:gd name="T50" fmla="*/ 5 w 2685"/>
                  <a:gd name="T51" fmla="*/ 0 h 351"/>
                  <a:gd name="T52" fmla="*/ 6 w 2685"/>
                  <a:gd name="T53" fmla="*/ 0 h 351"/>
                  <a:gd name="T54" fmla="*/ 7 w 2685"/>
                  <a:gd name="T55" fmla="*/ 1 h 351"/>
                  <a:gd name="T56" fmla="*/ 8 w 2685"/>
                  <a:gd name="T57" fmla="*/ 1 h 351"/>
                  <a:gd name="T58" fmla="*/ 8 w 2685"/>
                  <a:gd name="T59" fmla="*/ 1 h 351"/>
                  <a:gd name="T60" fmla="*/ 9 w 2685"/>
                  <a:gd name="T61" fmla="*/ 2 h 351"/>
                  <a:gd name="T62" fmla="*/ 9 w 2685"/>
                  <a:gd name="T63" fmla="*/ 2 h 351"/>
                  <a:gd name="T64" fmla="*/ 13 w 2685"/>
                  <a:gd name="T65" fmla="*/ 2 h 351"/>
                  <a:gd name="T66" fmla="*/ 13 w 2685"/>
                  <a:gd name="T67" fmla="*/ 2 h 351"/>
                  <a:gd name="T68" fmla="*/ 13 w 2685"/>
                  <a:gd name="T69" fmla="*/ 2 h 351"/>
                  <a:gd name="T70" fmla="*/ 14 w 2685"/>
                  <a:gd name="T71" fmla="*/ 1 h 351"/>
                  <a:gd name="T72" fmla="*/ 14 w 2685"/>
                  <a:gd name="T73" fmla="*/ 1 h 351"/>
                  <a:gd name="T74" fmla="*/ 15 w 2685"/>
                  <a:gd name="T75" fmla="*/ 1 h 351"/>
                  <a:gd name="T76" fmla="*/ 16 w 2685"/>
                  <a:gd name="T77" fmla="*/ 1 h 351"/>
                  <a:gd name="T78" fmla="*/ 17 w 2685"/>
                  <a:gd name="T79" fmla="*/ 1 h 351"/>
                  <a:gd name="T80" fmla="*/ 18 w 2685"/>
                  <a:gd name="T81" fmla="*/ 1 h 351"/>
                  <a:gd name="T82" fmla="*/ 19 w 2685"/>
                  <a:gd name="T83" fmla="*/ 1 h 351"/>
                  <a:gd name="T84" fmla="*/ 20 w 2685"/>
                  <a:gd name="T85" fmla="*/ 2 h 351"/>
                  <a:gd name="T86" fmla="*/ 20 w 2685"/>
                  <a:gd name="T87" fmla="*/ 2 h 351"/>
                  <a:gd name="T88" fmla="*/ 20 w 2685"/>
                  <a:gd name="T89" fmla="*/ 2 h 351"/>
                  <a:gd name="T90" fmla="*/ 0 w 2685"/>
                  <a:gd name="T91" fmla="*/ 2 h 351"/>
                  <a:gd name="T92" fmla="*/ 0 w 2685"/>
                  <a:gd name="T93" fmla="*/ 2 h 351"/>
                  <a:gd name="T94" fmla="*/ 0 w 2685"/>
                  <a:gd name="T95" fmla="*/ 1 h 351"/>
                  <a:gd name="T96" fmla="*/ 0 w 2685"/>
                  <a:gd name="T97" fmla="*/ 1 h 351"/>
                  <a:gd name="T98" fmla="*/ 0 w 2685"/>
                  <a:gd name="T99" fmla="*/ 1 h 351"/>
                  <a:gd name="T100" fmla="*/ 1 w 2685"/>
                  <a:gd name="T101" fmla="*/ 0 h 351"/>
                  <a:gd name="T102" fmla="*/ 1 w 2685"/>
                  <a:gd name="T103" fmla="*/ 0 h 351"/>
                  <a:gd name="T104" fmla="*/ 3 w 2685"/>
                  <a:gd name="T105" fmla="*/ 0 h 351"/>
                  <a:gd name="T106" fmla="*/ 4 w 2685"/>
                  <a:gd name="T107" fmla="*/ 0 h 351"/>
                  <a:gd name="T108" fmla="*/ 5 w 2685"/>
                  <a:gd name="T109" fmla="*/ 0 h 351"/>
                  <a:gd name="T110" fmla="*/ 5 w 2685"/>
                  <a:gd name="T111" fmla="*/ 1 h 351"/>
                  <a:gd name="T112" fmla="*/ 6 w 2685"/>
                  <a:gd name="T113" fmla="*/ 1 h 351"/>
                  <a:gd name="T114" fmla="*/ 6 w 2685"/>
                  <a:gd name="T115" fmla="*/ 1 h 351"/>
                  <a:gd name="T116" fmla="*/ 7 w 2685"/>
                  <a:gd name="T117" fmla="*/ 2 h 351"/>
                  <a:gd name="T118" fmla="*/ 9 w 2685"/>
                  <a:gd name="T119" fmla="*/ 2 h 351"/>
                  <a:gd name="T120" fmla="*/ 9 w 2685"/>
                  <a:gd name="T121" fmla="*/ 2 h 3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85"/>
                  <a:gd name="T184" fmla="*/ 0 h 351"/>
                  <a:gd name="T185" fmla="*/ 2685 w 2685"/>
                  <a:gd name="T186" fmla="*/ 351 h 3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85" h="351">
                    <a:moveTo>
                      <a:pt x="1717" y="351"/>
                    </a:moveTo>
                    <a:lnTo>
                      <a:pt x="1717" y="347"/>
                    </a:lnTo>
                    <a:lnTo>
                      <a:pt x="1717" y="344"/>
                    </a:lnTo>
                    <a:lnTo>
                      <a:pt x="1716" y="340"/>
                    </a:lnTo>
                    <a:lnTo>
                      <a:pt x="1716" y="336"/>
                    </a:lnTo>
                    <a:lnTo>
                      <a:pt x="1716" y="332"/>
                    </a:lnTo>
                    <a:lnTo>
                      <a:pt x="1716" y="329"/>
                    </a:lnTo>
                    <a:lnTo>
                      <a:pt x="1717" y="325"/>
                    </a:lnTo>
                    <a:lnTo>
                      <a:pt x="1717" y="322"/>
                    </a:lnTo>
                    <a:lnTo>
                      <a:pt x="1717" y="317"/>
                    </a:lnTo>
                    <a:lnTo>
                      <a:pt x="1718" y="314"/>
                    </a:lnTo>
                    <a:lnTo>
                      <a:pt x="1718" y="310"/>
                    </a:lnTo>
                    <a:lnTo>
                      <a:pt x="1719" y="307"/>
                    </a:lnTo>
                    <a:lnTo>
                      <a:pt x="1720" y="304"/>
                    </a:lnTo>
                    <a:lnTo>
                      <a:pt x="1722" y="300"/>
                    </a:lnTo>
                    <a:lnTo>
                      <a:pt x="1723" y="295"/>
                    </a:lnTo>
                    <a:lnTo>
                      <a:pt x="1724" y="292"/>
                    </a:lnTo>
                    <a:lnTo>
                      <a:pt x="1725" y="289"/>
                    </a:lnTo>
                    <a:lnTo>
                      <a:pt x="1726" y="285"/>
                    </a:lnTo>
                    <a:lnTo>
                      <a:pt x="1729" y="282"/>
                    </a:lnTo>
                    <a:lnTo>
                      <a:pt x="1730" y="277"/>
                    </a:lnTo>
                    <a:lnTo>
                      <a:pt x="1732" y="274"/>
                    </a:lnTo>
                    <a:lnTo>
                      <a:pt x="1734" y="270"/>
                    </a:lnTo>
                    <a:lnTo>
                      <a:pt x="1738" y="267"/>
                    </a:lnTo>
                    <a:lnTo>
                      <a:pt x="1740" y="263"/>
                    </a:lnTo>
                    <a:lnTo>
                      <a:pt x="1742" y="260"/>
                    </a:lnTo>
                    <a:lnTo>
                      <a:pt x="1747" y="255"/>
                    </a:lnTo>
                    <a:lnTo>
                      <a:pt x="1750" y="252"/>
                    </a:lnTo>
                    <a:lnTo>
                      <a:pt x="1754" y="248"/>
                    </a:lnTo>
                    <a:lnTo>
                      <a:pt x="1757" y="245"/>
                    </a:lnTo>
                    <a:lnTo>
                      <a:pt x="1762" y="241"/>
                    </a:lnTo>
                    <a:lnTo>
                      <a:pt x="1767" y="238"/>
                    </a:lnTo>
                    <a:lnTo>
                      <a:pt x="1772" y="234"/>
                    </a:lnTo>
                    <a:lnTo>
                      <a:pt x="1778" y="231"/>
                    </a:lnTo>
                    <a:lnTo>
                      <a:pt x="1785" y="227"/>
                    </a:lnTo>
                    <a:lnTo>
                      <a:pt x="1792" y="224"/>
                    </a:lnTo>
                    <a:lnTo>
                      <a:pt x="1797" y="221"/>
                    </a:lnTo>
                    <a:lnTo>
                      <a:pt x="1800" y="216"/>
                    </a:lnTo>
                    <a:lnTo>
                      <a:pt x="1805" y="213"/>
                    </a:lnTo>
                    <a:lnTo>
                      <a:pt x="1809" y="209"/>
                    </a:lnTo>
                    <a:lnTo>
                      <a:pt x="1810" y="206"/>
                    </a:lnTo>
                    <a:lnTo>
                      <a:pt x="1813" y="202"/>
                    </a:lnTo>
                    <a:lnTo>
                      <a:pt x="1814" y="199"/>
                    </a:lnTo>
                    <a:lnTo>
                      <a:pt x="1815" y="194"/>
                    </a:lnTo>
                    <a:lnTo>
                      <a:pt x="1817" y="191"/>
                    </a:lnTo>
                    <a:lnTo>
                      <a:pt x="1818" y="187"/>
                    </a:lnTo>
                    <a:lnTo>
                      <a:pt x="1821" y="184"/>
                    </a:lnTo>
                    <a:lnTo>
                      <a:pt x="1822" y="180"/>
                    </a:lnTo>
                    <a:lnTo>
                      <a:pt x="1824" y="176"/>
                    </a:lnTo>
                    <a:lnTo>
                      <a:pt x="1825" y="172"/>
                    </a:lnTo>
                    <a:lnTo>
                      <a:pt x="1828" y="169"/>
                    </a:lnTo>
                    <a:lnTo>
                      <a:pt x="1831" y="165"/>
                    </a:lnTo>
                    <a:lnTo>
                      <a:pt x="1833" y="162"/>
                    </a:lnTo>
                    <a:lnTo>
                      <a:pt x="1836" y="158"/>
                    </a:lnTo>
                    <a:lnTo>
                      <a:pt x="1838" y="154"/>
                    </a:lnTo>
                    <a:lnTo>
                      <a:pt x="1841" y="150"/>
                    </a:lnTo>
                    <a:lnTo>
                      <a:pt x="1844" y="147"/>
                    </a:lnTo>
                    <a:lnTo>
                      <a:pt x="1847" y="143"/>
                    </a:lnTo>
                    <a:lnTo>
                      <a:pt x="1851" y="140"/>
                    </a:lnTo>
                    <a:lnTo>
                      <a:pt x="1854" y="136"/>
                    </a:lnTo>
                    <a:lnTo>
                      <a:pt x="1858" y="133"/>
                    </a:lnTo>
                    <a:lnTo>
                      <a:pt x="1861" y="128"/>
                    </a:lnTo>
                    <a:lnTo>
                      <a:pt x="1864" y="125"/>
                    </a:lnTo>
                    <a:lnTo>
                      <a:pt x="1868" y="121"/>
                    </a:lnTo>
                    <a:lnTo>
                      <a:pt x="1871" y="118"/>
                    </a:lnTo>
                    <a:lnTo>
                      <a:pt x="1875" y="115"/>
                    </a:lnTo>
                    <a:lnTo>
                      <a:pt x="1879" y="111"/>
                    </a:lnTo>
                    <a:lnTo>
                      <a:pt x="1884" y="108"/>
                    </a:lnTo>
                    <a:lnTo>
                      <a:pt x="1889" y="103"/>
                    </a:lnTo>
                    <a:lnTo>
                      <a:pt x="1894" y="100"/>
                    </a:lnTo>
                    <a:lnTo>
                      <a:pt x="1900" y="96"/>
                    </a:lnTo>
                    <a:lnTo>
                      <a:pt x="1906" y="93"/>
                    </a:lnTo>
                    <a:lnTo>
                      <a:pt x="1912" y="89"/>
                    </a:lnTo>
                    <a:lnTo>
                      <a:pt x="1917" y="86"/>
                    </a:lnTo>
                    <a:lnTo>
                      <a:pt x="1922" y="82"/>
                    </a:lnTo>
                    <a:lnTo>
                      <a:pt x="1928" y="79"/>
                    </a:lnTo>
                    <a:lnTo>
                      <a:pt x="1934" y="75"/>
                    </a:lnTo>
                    <a:lnTo>
                      <a:pt x="1939" y="72"/>
                    </a:lnTo>
                    <a:lnTo>
                      <a:pt x="1944" y="68"/>
                    </a:lnTo>
                    <a:lnTo>
                      <a:pt x="1951" y="65"/>
                    </a:lnTo>
                    <a:lnTo>
                      <a:pt x="1957" y="62"/>
                    </a:lnTo>
                    <a:lnTo>
                      <a:pt x="1962" y="58"/>
                    </a:lnTo>
                    <a:lnTo>
                      <a:pt x="1968" y="55"/>
                    </a:lnTo>
                    <a:lnTo>
                      <a:pt x="1975" y="51"/>
                    </a:lnTo>
                    <a:lnTo>
                      <a:pt x="1981" y="47"/>
                    </a:lnTo>
                    <a:lnTo>
                      <a:pt x="1995" y="44"/>
                    </a:lnTo>
                    <a:lnTo>
                      <a:pt x="2011" y="45"/>
                    </a:lnTo>
                    <a:lnTo>
                      <a:pt x="2025" y="48"/>
                    </a:lnTo>
                    <a:lnTo>
                      <a:pt x="2035" y="51"/>
                    </a:lnTo>
                    <a:lnTo>
                      <a:pt x="2043" y="55"/>
                    </a:lnTo>
                    <a:lnTo>
                      <a:pt x="2051" y="57"/>
                    </a:lnTo>
                    <a:lnTo>
                      <a:pt x="2058" y="60"/>
                    </a:lnTo>
                    <a:lnTo>
                      <a:pt x="2065" y="64"/>
                    </a:lnTo>
                    <a:lnTo>
                      <a:pt x="2071" y="67"/>
                    </a:lnTo>
                    <a:lnTo>
                      <a:pt x="2076" y="72"/>
                    </a:lnTo>
                    <a:lnTo>
                      <a:pt x="2082" y="75"/>
                    </a:lnTo>
                    <a:lnTo>
                      <a:pt x="2088" y="79"/>
                    </a:lnTo>
                    <a:lnTo>
                      <a:pt x="2094" y="82"/>
                    </a:lnTo>
                    <a:lnTo>
                      <a:pt x="2101" y="86"/>
                    </a:lnTo>
                    <a:lnTo>
                      <a:pt x="2108" y="89"/>
                    </a:lnTo>
                    <a:lnTo>
                      <a:pt x="2115" y="93"/>
                    </a:lnTo>
                    <a:lnTo>
                      <a:pt x="2121" y="96"/>
                    </a:lnTo>
                    <a:lnTo>
                      <a:pt x="2128" y="100"/>
                    </a:lnTo>
                    <a:lnTo>
                      <a:pt x="2134" y="103"/>
                    </a:lnTo>
                    <a:lnTo>
                      <a:pt x="2142" y="106"/>
                    </a:lnTo>
                    <a:lnTo>
                      <a:pt x="2149" y="110"/>
                    </a:lnTo>
                    <a:lnTo>
                      <a:pt x="2157" y="113"/>
                    </a:lnTo>
                    <a:lnTo>
                      <a:pt x="2164" y="117"/>
                    </a:lnTo>
                    <a:lnTo>
                      <a:pt x="2170" y="120"/>
                    </a:lnTo>
                    <a:lnTo>
                      <a:pt x="2176" y="124"/>
                    </a:lnTo>
                    <a:lnTo>
                      <a:pt x="2180" y="127"/>
                    </a:lnTo>
                    <a:lnTo>
                      <a:pt x="2185" y="131"/>
                    </a:lnTo>
                    <a:lnTo>
                      <a:pt x="2189" y="134"/>
                    </a:lnTo>
                    <a:lnTo>
                      <a:pt x="2194" y="138"/>
                    </a:lnTo>
                    <a:lnTo>
                      <a:pt x="2201" y="141"/>
                    </a:lnTo>
                    <a:lnTo>
                      <a:pt x="2207" y="145"/>
                    </a:lnTo>
                    <a:lnTo>
                      <a:pt x="2212" y="148"/>
                    </a:lnTo>
                    <a:lnTo>
                      <a:pt x="2218" y="151"/>
                    </a:lnTo>
                    <a:lnTo>
                      <a:pt x="2225" y="155"/>
                    </a:lnTo>
                    <a:lnTo>
                      <a:pt x="2232" y="158"/>
                    </a:lnTo>
                    <a:lnTo>
                      <a:pt x="2238" y="162"/>
                    </a:lnTo>
                    <a:lnTo>
                      <a:pt x="2244" y="165"/>
                    </a:lnTo>
                    <a:lnTo>
                      <a:pt x="2249" y="170"/>
                    </a:lnTo>
                    <a:lnTo>
                      <a:pt x="2255" y="173"/>
                    </a:lnTo>
                    <a:lnTo>
                      <a:pt x="2263" y="177"/>
                    </a:lnTo>
                    <a:lnTo>
                      <a:pt x="2274" y="179"/>
                    </a:lnTo>
                    <a:lnTo>
                      <a:pt x="2282" y="183"/>
                    </a:lnTo>
                    <a:lnTo>
                      <a:pt x="2291" y="186"/>
                    </a:lnTo>
                    <a:lnTo>
                      <a:pt x="2303" y="188"/>
                    </a:lnTo>
                    <a:lnTo>
                      <a:pt x="2320" y="189"/>
                    </a:lnTo>
                    <a:lnTo>
                      <a:pt x="2338" y="188"/>
                    </a:lnTo>
                    <a:lnTo>
                      <a:pt x="2354" y="191"/>
                    </a:lnTo>
                    <a:lnTo>
                      <a:pt x="2371" y="192"/>
                    </a:lnTo>
                    <a:lnTo>
                      <a:pt x="2385" y="192"/>
                    </a:lnTo>
                    <a:lnTo>
                      <a:pt x="2397" y="188"/>
                    </a:lnTo>
                    <a:lnTo>
                      <a:pt x="2406" y="186"/>
                    </a:lnTo>
                    <a:lnTo>
                      <a:pt x="2418" y="183"/>
                    </a:lnTo>
                    <a:lnTo>
                      <a:pt x="2433" y="180"/>
                    </a:lnTo>
                    <a:lnTo>
                      <a:pt x="2449" y="178"/>
                    </a:lnTo>
                    <a:lnTo>
                      <a:pt x="2466" y="176"/>
                    </a:lnTo>
                    <a:lnTo>
                      <a:pt x="2482" y="174"/>
                    </a:lnTo>
                    <a:lnTo>
                      <a:pt x="2497" y="171"/>
                    </a:lnTo>
                    <a:lnTo>
                      <a:pt x="2514" y="170"/>
                    </a:lnTo>
                    <a:lnTo>
                      <a:pt x="2533" y="169"/>
                    </a:lnTo>
                    <a:lnTo>
                      <a:pt x="2552" y="168"/>
                    </a:lnTo>
                    <a:lnTo>
                      <a:pt x="2570" y="169"/>
                    </a:lnTo>
                    <a:lnTo>
                      <a:pt x="2582" y="172"/>
                    </a:lnTo>
                    <a:lnTo>
                      <a:pt x="2589" y="176"/>
                    </a:lnTo>
                    <a:lnTo>
                      <a:pt x="2593" y="179"/>
                    </a:lnTo>
                    <a:lnTo>
                      <a:pt x="2596" y="183"/>
                    </a:lnTo>
                    <a:lnTo>
                      <a:pt x="2600" y="186"/>
                    </a:lnTo>
                    <a:lnTo>
                      <a:pt x="2603" y="189"/>
                    </a:lnTo>
                    <a:lnTo>
                      <a:pt x="2605" y="193"/>
                    </a:lnTo>
                    <a:lnTo>
                      <a:pt x="2609" y="198"/>
                    </a:lnTo>
                    <a:lnTo>
                      <a:pt x="2611" y="201"/>
                    </a:lnTo>
                    <a:lnTo>
                      <a:pt x="2613" y="204"/>
                    </a:lnTo>
                    <a:lnTo>
                      <a:pt x="2617" y="208"/>
                    </a:lnTo>
                    <a:lnTo>
                      <a:pt x="2619" y="211"/>
                    </a:lnTo>
                    <a:lnTo>
                      <a:pt x="2623" y="215"/>
                    </a:lnTo>
                    <a:lnTo>
                      <a:pt x="2625" y="219"/>
                    </a:lnTo>
                    <a:lnTo>
                      <a:pt x="2627" y="223"/>
                    </a:lnTo>
                    <a:lnTo>
                      <a:pt x="2631" y="226"/>
                    </a:lnTo>
                    <a:lnTo>
                      <a:pt x="2633" y="230"/>
                    </a:lnTo>
                    <a:lnTo>
                      <a:pt x="2635" y="233"/>
                    </a:lnTo>
                    <a:lnTo>
                      <a:pt x="2638" y="237"/>
                    </a:lnTo>
                    <a:lnTo>
                      <a:pt x="2640" y="241"/>
                    </a:lnTo>
                    <a:lnTo>
                      <a:pt x="2642" y="245"/>
                    </a:lnTo>
                    <a:lnTo>
                      <a:pt x="2643" y="248"/>
                    </a:lnTo>
                    <a:lnTo>
                      <a:pt x="2646" y="252"/>
                    </a:lnTo>
                    <a:lnTo>
                      <a:pt x="2648" y="255"/>
                    </a:lnTo>
                    <a:lnTo>
                      <a:pt x="2650" y="260"/>
                    </a:lnTo>
                    <a:lnTo>
                      <a:pt x="2651" y="263"/>
                    </a:lnTo>
                    <a:lnTo>
                      <a:pt x="2654" y="267"/>
                    </a:lnTo>
                    <a:lnTo>
                      <a:pt x="2656" y="270"/>
                    </a:lnTo>
                    <a:lnTo>
                      <a:pt x="2657" y="274"/>
                    </a:lnTo>
                    <a:lnTo>
                      <a:pt x="2660" y="277"/>
                    </a:lnTo>
                    <a:lnTo>
                      <a:pt x="2662" y="282"/>
                    </a:lnTo>
                    <a:lnTo>
                      <a:pt x="2663" y="285"/>
                    </a:lnTo>
                    <a:lnTo>
                      <a:pt x="2665" y="289"/>
                    </a:lnTo>
                    <a:lnTo>
                      <a:pt x="2666" y="292"/>
                    </a:lnTo>
                    <a:lnTo>
                      <a:pt x="2669" y="295"/>
                    </a:lnTo>
                    <a:lnTo>
                      <a:pt x="2670" y="300"/>
                    </a:lnTo>
                    <a:lnTo>
                      <a:pt x="2672" y="304"/>
                    </a:lnTo>
                    <a:lnTo>
                      <a:pt x="2673" y="307"/>
                    </a:lnTo>
                    <a:lnTo>
                      <a:pt x="2674" y="310"/>
                    </a:lnTo>
                    <a:lnTo>
                      <a:pt x="2677" y="314"/>
                    </a:lnTo>
                    <a:lnTo>
                      <a:pt x="2678" y="319"/>
                    </a:lnTo>
                    <a:lnTo>
                      <a:pt x="2679" y="322"/>
                    </a:lnTo>
                    <a:lnTo>
                      <a:pt x="2679" y="325"/>
                    </a:lnTo>
                    <a:lnTo>
                      <a:pt x="2680" y="329"/>
                    </a:lnTo>
                    <a:lnTo>
                      <a:pt x="2681" y="332"/>
                    </a:lnTo>
                    <a:lnTo>
                      <a:pt x="2683" y="336"/>
                    </a:lnTo>
                    <a:lnTo>
                      <a:pt x="2684" y="340"/>
                    </a:lnTo>
                    <a:lnTo>
                      <a:pt x="2684" y="344"/>
                    </a:lnTo>
                    <a:lnTo>
                      <a:pt x="2685" y="347"/>
                    </a:lnTo>
                    <a:lnTo>
                      <a:pt x="2685" y="351"/>
                    </a:lnTo>
                    <a:lnTo>
                      <a:pt x="1717" y="351"/>
                    </a:lnTo>
                    <a:close/>
                    <a:moveTo>
                      <a:pt x="7" y="351"/>
                    </a:moveTo>
                    <a:lnTo>
                      <a:pt x="6" y="347"/>
                    </a:lnTo>
                    <a:lnTo>
                      <a:pt x="6" y="344"/>
                    </a:lnTo>
                    <a:lnTo>
                      <a:pt x="5" y="342"/>
                    </a:lnTo>
                    <a:lnTo>
                      <a:pt x="4" y="338"/>
                    </a:lnTo>
                    <a:lnTo>
                      <a:pt x="3" y="335"/>
                    </a:lnTo>
                    <a:lnTo>
                      <a:pt x="3" y="331"/>
                    </a:lnTo>
                    <a:lnTo>
                      <a:pt x="1" y="328"/>
                    </a:lnTo>
                    <a:lnTo>
                      <a:pt x="1" y="324"/>
                    </a:lnTo>
                    <a:lnTo>
                      <a:pt x="1" y="321"/>
                    </a:lnTo>
                    <a:lnTo>
                      <a:pt x="0" y="317"/>
                    </a:lnTo>
                    <a:lnTo>
                      <a:pt x="0" y="314"/>
                    </a:lnTo>
                    <a:lnTo>
                      <a:pt x="0" y="310"/>
                    </a:lnTo>
                    <a:lnTo>
                      <a:pt x="0" y="307"/>
                    </a:lnTo>
                    <a:lnTo>
                      <a:pt x="0" y="305"/>
                    </a:lnTo>
                    <a:lnTo>
                      <a:pt x="0" y="301"/>
                    </a:lnTo>
                    <a:lnTo>
                      <a:pt x="0" y="298"/>
                    </a:lnTo>
                    <a:lnTo>
                      <a:pt x="0" y="294"/>
                    </a:lnTo>
                    <a:lnTo>
                      <a:pt x="0" y="291"/>
                    </a:lnTo>
                    <a:lnTo>
                      <a:pt x="0" y="287"/>
                    </a:lnTo>
                    <a:lnTo>
                      <a:pt x="0" y="284"/>
                    </a:lnTo>
                    <a:lnTo>
                      <a:pt x="0" y="281"/>
                    </a:lnTo>
                    <a:lnTo>
                      <a:pt x="0" y="277"/>
                    </a:lnTo>
                    <a:lnTo>
                      <a:pt x="0" y="274"/>
                    </a:lnTo>
                    <a:lnTo>
                      <a:pt x="0" y="270"/>
                    </a:lnTo>
                    <a:lnTo>
                      <a:pt x="0" y="267"/>
                    </a:lnTo>
                    <a:lnTo>
                      <a:pt x="1" y="264"/>
                    </a:lnTo>
                    <a:lnTo>
                      <a:pt x="1" y="261"/>
                    </a:lnTo>
                    <a:lnTo>
                      <a:pt x="1" y="257"/>
                    </a:lnTo>
                    <a:lnTo>
                      <a:pt x="3" y="254"/>
                    </a:lnTo>
                    <a:lnTo>
                      <a:pt x="3" y="251"/>
                    </a:lnTo>
                    <a:lnTo>
                      <a:pt x="3" y="247"/>
                    </a:lnTo>
                    <a:lnTo>
                      <a:pt x="4" y="244"/>
                    </a:lnTo>
                    <a:lnTo>
                      <a:pt x="4" y="240"/>
                    </a:lnTo>
                    <a:lnTo>
                      <a:pt x="5" y="237"/>
                    </a:lnTo>
                    <a:lnTo>
                      <a:pt x="5" y="233"/>
                    </a:lnTo>
                    <a:lnTo>
                      <a:pt x="6" y="230"/>
                    </a:lnTo>
                    <a:lnTo>
                      <a:pt x="7" y="227"/>
                    </a:lnTo>
                    <a:lnTo>
                      <a:pt x="7" y="224"/>
                    </a:lnTo>
                    <a:lnTo>
                      <a:pt x="8" y="221"/>
                    </a:lnTo>
                    <a:lnTo>
                      <a:pt x="9" y="217"/>
                    </a:lnTo>
                    <a:lnTo>
                      <a:pt x="11" y="214"/>
                    </a:lnTo>
                    <a:lnTo>
                      <a:pt x="12" y="210"/>
                    </a:lnTo>
                    <a:lnTo>
                      <a:pt x="14" y="207"/>
                    </a:lnTo>
                    <a:lnTo>
                      <a:pt x="15" y="203"/>
                    </a:lnTo>
                    <a:lnTo>
                      <a:pt x="17" y="200"/>
                    </a:lnTo>
                    <a:lnTo>
                      <a:pt x="19" y="196"/>
                    </a:lnTo>
                    <a:lnTo>
                      <a:pt x="21" y="194"/>
                    </a:lnTo>
                    <a:lnTo>
                      <a:pt x="22" y="191"/>
                    </a:lnTo>
                    <a:lnTo>
                      <a:pt x="24" y="187"/>
                    </a:lnTo>
                    <a:lnTo>
                      <a:pt x="27" y="184"/>
                    </a:lnTo>
                    <a:lnTo>
                      <a:pt x="29" y="180"/>
                    </a:lnTo>
                    <a:lnTo>
                      <a:pt x="31" y="177"/>
                    </a:lnTo>
                    <a:lnTo>
                      <a:pt x="34" y="173"/>
                    </a:lnTo>
                    <a:lnTo>
                      <a:pt x="36" y="170"/>
                    </a:lnTo>
                    <a:lnTo>
                      <a:pt x="38" y="166"/>
                    </a:lnTo>
                    <a:lnTo>
                      <a:pt x="41" y="164"/>
                    </a:lnTo>
                    <a:lnTo>
                      <a:pt x="43" y="161"/>
                    </a:lnTo>
                    <a:lnTo>
                      <a:pt x="46" y="157"/>
                    </a:lnTo>
                    <a:lnTo>
                      <a:pt x="49" y="154"/>
                    </a:lnTo>
                    <a:lnTo>
                      <a:pt x="51" y="150"/>
                    </a:lnTo>
                    <a:lnTo>
                      <a:pt x="54" y="147"/>
                    </a:lnTo>
                    <a:lnTo>
                      <a:pt x="57" y="143"/>
                    </a:lnTo>
                    <a:lnTo>
                      <a:pt x="60" y="140"/>
                    </a:lnTo>
                    <a:lnTo>
                      <a:pt x="62" y="138"/>
                    </a:lnTo>
                    <a:lnTo>
                      <a:pt x="66" y="134"/>
                    </a:lnTo>
                    <a:lnTo>
                      <a:pt x="69" y="131"/>
                    </a:lnTo>
                    <a:lnTo>
                      <a:pt x="73" y="127"/>
                    </a:lnTo>
                    <a:lnTo>
                      <a:pt x="76" y="124"/>
                    </a:lnTo>
                    <a:lnTo>
                      <a:pt x="79" y="120"/>
                    </a:lnTo>
                    <a:lnTo>
                      <a:pt x="82" y="117"/>
                    </a:lnTo>
                    <a:lnTo>
                      <a:pt x="85" y="113"/>
                    </a:lnTo>
                    <a:lnTo>
                      <a:pt x="89" y="111"/>
                    </a:lnTo>
                    <a:lnTo>
                      <a:pt x="92" y="108"/>
                    </a:lnTo>
                    <a:lnTo>
                      <a:pt x="96" y="104"/>
                    </a:lnTo>
                    <a:lnTo>
                      <a:pt x="99" y="101"/>
                    </a:lnTo>
                    <a:lnTo>
                      <a:pt x="104" y="97"/>
                    </a:lnTo>
                    <a:lnTo>
                      <a:pt x="107" y="94"/>
                    </a:lnTo>
                    <a:lnTo>
                      <a:pt x="112" y="91"/>
                    </a:lnTo>
                    <a:lnTo>
                      <a:pt x="117" y="88"/>
                    </a:lnTo>
                    <a:lnTo>
                      <a:pt x="121" y="85"/>
                    </a:lnTo>
                    <a:lnTo>
                      <a:pt x="126" y="81"/>
                    </a:lnTo>
                    <a:lnTo>
                      <a:pt x="130" y="78"/>
                    </a:lnTo>
                    <a:lnTo>
                      <a:pt x="135" y="74"/>
                    </a:lnTo>
                    <a:lnTo>
                      <a:pt x="140" y="72"/>
                    </a:lnTo>
                    <a:lnTo>
                      <a:pt x="145" y="68"/>
                    </a:lnTo>
                    <a:lnTo>
                      <a:pt x="150" y="65"/>
                    </a:lnTo>
                    <a:lnTo>
                      <a:pt x="157" y="62"/>
                    </a:lnTo>
                    <a:lnTo>
                      <a:pt x="163" y="59"/>
                    </a:lnTo>
                    <a:lnTo>
                      <a:pt x="170" y="56"/>
                    </a:lnTo>
                    <a:lnTo>
                      <a:pt x="175" y="52"/>
                    </a:lnTo>
                    <a:lnTo>
                      <a:pt x="183" y="50"/>
                    </a:lnTo>
                    <a:lnTo>
                      <a:pt x="191" y="47"/>
                    </a:lnTo>
                    <a:lnTo>
                      <a:pt x="200" y="43"/>
                    </a:lnTo>
                    <a:lnTo>
                      <a:pt x="206" y="41"/>
                    </a:lnTo>
                    <a:lnTo>
                      <a:pt x="213" y="37"/>
                    </a:lnTo>
                    <a:lnTo>
                      <a:pt x="223" y="34"/>
                    </a:lnTo>
                    <a:lnTo>
                      <a:pt x="231" y="32"/>
                    </a:lnTo>
                    <a:lnTo>
                      <a:pt x="240" y="28"/>
                    </a:lnTo>
                    <a:lnTo>
                      <a:pt x="250" y="26"/>
                    </a:lnTo>
                    <a:lnTo>
                      <a:pt x="261" y="23"/>
                    </a:lnTo>
                    <a:lnTo>
                      <a:pt x="272" y="20"/>
                    </a:lnTo>
                    <a:lnTo>
                      <a:pt x="284" y="18"/>
                    </a:lnTo>
                    <a:lnTo>
                      <a:pt x="296" y="15"/>
                    </a:lnTo>
                    <a:lnTo>
                      <a:pt x="309" y="13"/>
                    </a:lnTo>
                    <a:lnTo>
                      <a:pt x="322" y="11"/>
                    </a:lnTo>
                    <a:lnTo>
                      <a:pt x="335" y="9"/>
                    </a:lnTo>
                    <a:lnTo>
                      <a:pt x="349" y="6"/>
                    </a:lnTo>
                    <a:lnTo>
                      <a:pt x="364" y="4"/>
                    </a:lnTo>
                    <a:lnTo>
                      <a:pt x="379" y="2"/>
                    </a:lnTo>
                    <a:lnTo>
                      <a:pt x="395" y="0"/>
                    </a:lnTo>
                    <a:lnTo>
                      <a:pt x="413" y="0"/>
                    </a:lnTo>
                    <a:lnTo>
                      <a:pt x="431" y="0"/>
                    </a:lnTo>
                    <a:lnTo>
                      <a:pt x="450" y="0"/>
                    </a:lnTo>
                    <a:lnTo>
                      <a:pt x="466" y="3"/>
                    </a:lnTo>
                    <a:lnTo>
                      <a:pt x="480" y="5"/>
                    </a:lnTo>
                    <a:lnTo>
                      <a:pt x="492" y="7"/>
                    </a:lnTo>
                    <a:lnTo>
                      <a:pt x="507" y="9"/>
                    </a:lnTo>
                    <a:lnTo>
                      <a:pt x="521" y="11"/>
                    </a:lnTo>
                    <a:lnTo>
                      <a:pt x="535" y="13"/>
                    </a:lnTo>
                    <a:lnTo>
                      <a:pt x="548" y="15"/>
                    </a:lnTo>
                    <a:lnTo>
                      <a:pt x="559" y="18"/>
                    </a:lnTo>
                    <a:lnTo>
                      <a:pt x="571" y="21"/>
                    </a:lnTo>
                    <a:lnTo>
                      <a:pt x="581" y="23"/>
                    </a:lnTo>
                    <a:lnTo>
                      <a:pt x="591" y="27"/>
                    </a:lnTo>
                    <a:lnTo>
                      <a:pt x="601" y="29"/>
                    </a:lnTo>
                    <a:lnTo>
                      <a:pt x="610" y="32"/>
                    </a:lnTo>
                    <a:lnTo>
                      <a:pt x="619" y="35"/>
                    </a:lnTo>
                    <a:lnTo>
                      <a:pt x="627" y="38"/>
                    </a:lnTo>
                    <a:lnTo>
                      <a:pt x="635" y="41"/>
                    </a:lnTo>
                    <a:lnTo>
                      <a:pt x="644" y="44"/>
                    </a:lnTo>
                    <a:lnTo>
                      <a:pt x="652" y="47"/>
                    </a:lnTo>
                    <a:lnTo>
                      <a:pt x="660" y="50"/>
                    </a:lnTo>
                    <a:lnTo>
                      <a:pt x="668" y="53"/>
                    </a:lnTo>
                    <a:lnTo>
                      <a:pt x="677" y="56"/>
                    </a:lnTo>
                    <a:lnTo>
                      <a:pt x="685" y="59"/>
                    </a:lnTo>
                    <a:lnTo>
                      <a:pt x="692" y="62"/>
                    </a:lnTo>
                    <a:lnTo>
                      <a:pt x="700" y="65"/>
                    </a:lnTo>
                    <a:lnTo>
                      <a:pt x="708" y="68"/>
                    </a:lnTo>
                    <a:lnTo>
                      <a:pt x="715" y="71"/>
                    </a:lnTo>
                    <a:lnTo>
                      <a:pt x="721" y="74"/>
                    </a:lnTo>
                    <a:lnTo>
                      <a:pt x="730" y="78"/>
                    </a:lnTo>
                    <a:lnTo>
                      <a:pt x="735" y="80"/>
                    </a:lnTo>
                    <a:lnTo>
                      <a:pt x="741" y="83"/>
                    </a:lnTo>
                    <a:lnTo>
                      <a:pt x="746" y="87"/>
                    </a:lnTo>
                    <a:lnTo>
                      <a:pt x="750" y="90"/>
                    </a:lnTo>
                    <a:lnTo>
                      <a:pt x="756" y="94"/>
                    </a:lnTo>
                    <a:lnTo>
                      <a:pt x="762" y="96"/>
                    </a:lnTo>
                    <a:lnTo>
                      <a:pt x="768" y="100"/>
                    </a:lnTo>
                    <a:lnTo>
                      <a:pt x="773" y="103"/>
                    </a:lnTo>
                    <a:lnTo>
                      <a:pt x="779" y="106"/>
                    </a:lnTo>
                    <a:lnTo>
                      <a:pt x="785" y="109"/>
                    </a:lnTo>
                    <a:lnTo>
                      <a:pt x="791" y="112"/>
                    </a:lnTo>
                    <a:lnTo>
                      <a:pt x="798" y="116"/>
                    </a:lnTo>
                    <a:lnTo>
                      <a:pt x="803" y="119"/>
                    </a:lnTo>
                    <a:lnTo>
                      <a:pt x="810" y="121"/>
                    </a:lnTo>
                    <a:lnTo>
                      <a:pt x="817" y="125"/>
                    </a:lnTo>
                    <a:lnTo>
                      <a:pt x="824" y="128"/>
                    </a:lnTo>
                    <a:lnTo>
                      <a:pt x="831" y="131"/>
                    </a:lnTo>
                    <a:lnTo>
                      <a:pt x="839" y="134"/>
                    </a:lnTo>
                    <a:lnTo>
                      <a:pt x="848" y="138"/>
                    </a:lnTo>
                    <a:lnTo>
                      <a:pt x="859" y="140"/>
                    </a:lnTo>
                    <a:lnTo>
                      <a:pt x="872" y="142"/>
                    </a:lnTo>
                    <a:lnTo>
                      <a:pt x="883" y="145"/>
                    </a:lnTo>
                    <a:lnTo>
                      <a:pt x="894" y="148"/>
                    </a:lnTo>
                    <a:lnTo>
                      <a:pt x="907" y="150"/>
                    </a:lnTo>
                    <a:lnTo>
                      <a:pt x="914" y="153"/>
                    </a:lnTo>
                    <a:lnTo>
                      <a:pt x="921" y="156"/>
                    </a:lnTo>
                    <a:lnTo>
                      <a:pt x="927" y="159"/>
                    </a:lnTo>
                    <a:lnTo>
                      <a:pt x="932" y="163"/>
                    </a:lnTo>
                    <a:lnTo>
                      <a:pt x="938" y="165"/>
                    </a:lnTo>
                    <a:lnTo>
                      <a:pt x="946" y="169"/>
                    </a:lnTo>
                    <a:lnTo>
                      <a:pt x="955" y="171"/>
                    </a:lnTo>
                    <a:lnTo>
                      <a:pt x="965" y="174"/>
                    </a:lnTo>
                    <a:lnTo>
                      <a:pt x="974" y="177"/>
                    </a:lnTo>
                    <a:lnTo>
                      <a:pt x="985" y="180"/>
                    </a:lnTo>
                    <a:lnTo>
                      <a:pt x="997" y="183"/>
                    </a:lnTo>
                    <a:lnTo>
                      <a:pt x="1008" y="185"/>
                    </a:lnTo>
                    <a:lnTo>
                      <a:pt x="1020" y="188"/>
                    </a:lnTo>
                    <a:lnTo>
                      <a:pt x="1031" y="191"/>
                    </a:lnTo>
                    <a:lnTo>
                      <a:pt x="1042" y="193"/>
                    </a:lnTo>
                    <a:lnTo>
                      <a:pt x="1052" y="196"/>
                    </a:lnTo>
                    <a:lnTo>
                      <a:pt x="1061" y="199"/>
                    </a:lnTo>
                    <a:lnTo>
                      <a:pt x="1068" y="202"/>
                    </a:lnTo>
                    <a:lnTo>
                      <a:pt x="1076" y="204"/>
                    </a:lnTo>
                    <a:lnTo>
                      <a:pt x="1083" y="208"/>
                    </a:lnTo>
                    <a:lnTo>
                      <a:pt x="1090" y="211"/>
                    </a:lnTo>
                    <a:lnTo>
                      <a:pt x="1097" y="214"/>
                    </a:lnTo>
                    <a:lnTo>
                      <a:pt x="1103" y="217"/>
                    </a:lnTo>
                    <a:lnTo>
                      <a:pt x="1110" y="221"/>
                    </a:lnTo>
                    <a:lnTo>
                      <a:pt x="1116" y="224"/>
                    </a:lnTo>
                    <a:lnTo>
                      <a:pt x="1121" y="226"/>
                    </a:lnTo>
                    <a:lnTo>
                      <a:pt x="1128" y="230"/>
                    </a:lnTo>
                    <a:lnTo>
                      <a:pt x="1134" y="233"/>
                    </a:lnTo>
                    <a:lnTo>
                      <a:pt x="1140" y="237"/>
                    </a:lnTo>
                    <a:lnTo>
                      <a:pt x="1147" y="239"/>
                    </a:lnTo>
                    <a:lnTo>
                      <a:pt x="1151" y="242"/>
                    </a:lnTo>
                    <a:lnTo>
                      <a:pt x="1155" y="246"/>
                    </a:lnTo>
                    <a:lnTo>
                      <a:pt x="1158" y="249"/>
                    </a:lnTo>
                    <a:lnTo>
                      <a:pt x="1162" y="253"/>
                    </a:lnTo>
                    <a:lnTo>
                      <a:pt x="1165" y="256"/>
                    </a:lnTo>
                    <a:lnTo>
                      <a:pt x="1169" y="259"/>
                    </a:lnTo>
                    <a:lnTo>
                      <a:pt x="1172" y="262"/>
                    </a:lnTo>
                    <a:lnTo>
                      <a:pt x="1175" y="266"/>
                    </a:lnTo>
                    <a:lnTo>
                      <a:pt x="1179" y="269"/>
                    </a:lnTo>
                    <a:lnTo>
                      <a:pt x="1182" y="272"/>
                    </a:lnTo>
                    <a:lnTo>
                      <a:pt x="1186" y="276"/>
                    </a:lnTo>
                    <a:lnTo>
                      <a:pt x="1189" y="279"/>
                    </a:lnTo>
                    <a:lnTo>
                      <a:pt x="1193" y="282"/>
                    </a:lnTo>
                    <a:lnTo>
                      <a:pt x="1197" y="285"/>
                    </a:lnTo>
                    <a:lnTo>
                      <a:pt x="1201" y="289"/>
                    </a:lnTo>
                    <a:lnTo>
                      <a:pt x="1204" y="292"/>
                    </a:lnTo>
                    <a:lnTo>
                      <a:pt x="1209" y="295"/>
                    </a:lnTo>
                    <a:lnTo>
                      <a:pt x="1213" y="299"/>
                    </a:lnTo>
                    <a:lnTo>
                      <a:pt x="1217" y="301"/>
                    </a:lnTo>
                    <a:lnTo>
                      <a:pt x="1222" y="305"/>
                    </a:lnTo>
                    <a:lnTo>
                      <a:pt x="1225" y="308"/>
                    </a:lnTo>
                    <a:lnTo>
                      <a:pt x="1230" y="312"/>
                    </a:lnTo>
                    <a:lnTo>
                      <a:pt x="1233" y="315"/>
                    </a:lnTo>
                    <a:lnTo>
                      <a:pt x="1237" y="319"/>
                    </a:lnTo>
                    <a:lnTo>
                      <a:pt x="1240" y="322"/>
                    </a:lnTo>
                    <a:lnTo>
                      <a:pt x="1243" y="324"/>
                    </a:lnTo>
                    <a:lnTo>
                      <a:pt x="1247" y="328"/>
                    </a:lnTo>
                    <a:lnTo>
                      <a:pt x="1250" y="331"/>
                    </a:lnTo>
                    <a:lnTo>
                      <a:pt x="1253" y="335"/>
                    </a:lnTo>
                    <a:lnTo>
                      <a:pt x="1256" y="338"/>
                    </a:lnTo>
                    <a:lnTo>
                      <a:pt x="1261" y="342"/>
                    </a:lnTo>
                    <a:lnTo>
                      <a:pt x="1264" y="345"/>
                    </a:lnTo>
                    <a:lnTo>
                      <a:pt x="1268" y="347"/>
                    </a:lnTo>
                    <a:lnTo>
                      <a:pt x="1271" y="351"/>
                    </a:lnTo>
                    <a:lnTo>
                      <a:pt x="7" y="351"/>
                    </a:lnTo>
                    <a:close/>
                    <a:moveTo>
                      <a:pt x="1741" y="351"/>
                    </a:moveTo>
                    <a:lnTo>
                      <a:pt x="1742" y="347"/>
                    </a:lnTo>
                    <a:lnTo>
                      <a:pt x="1744" y="345"/>
                    </a:lnTo>
                    <a:lnTo>
                      <a:pt x="1744" y="342"/>
                    </a:lnTo>
                    <a:lnTo>
                      <a:pt x="1745" y="338"/>
                    </a:lnTo>
                    <a:lnTo>
                      <a:pt x="1745" y="335"/>
                    </a:lnTo>
                    <a:lnTo>
                      <a:pt x="1746" y="331"/>
                    </a:lnTo>
                    <a:lnTo>
                      <a:pt x="1747" y="328"/>
                    </a:lnTo>
                    <a:lnTo>
                      <a:pt x="1748" y="325"/>
                    </a:lnTo>
                    <a:lnTo>
                      <a:pt x="1748" y="322"/>
                    </a:lnTo>
                    <a:lnTo>
                      <a:pt x="1749" y="319"/>
                    </a:lnTo>
                    <a:lnTo>
                      <a:pt x="1750" y="315"/>
                    </a:lnTo>
                    <a:lnTo>
                      <a:pt x="1752" y="312"/>
                    </a:lnTo>
                    <a:lnTo>
                      <a:pt x="1753" y="308"/>
                    </a:lnTo>
                    <a:lnTo>
                      <a:pt x="1754" y="306"/>
                    </a:lnTo>
                    <a:lnTo>
                      <a:pt x="1755" y="302"/>
                    </a:lnTo>
                    <a:lnTo>
                      <a:pt x="1756" y="299"/>
                    </a:lnTo>
                    <a:lnTo>
                      <a:pt x="1758" y="295"/>
                    </a:lnTo>
                    <a:lnTo>
                      <a:pt x="1761" y="292"/>
                    </a:lnTo>
                    <a:lnTo>
                      <a:pt x="1762" y="289"/>
                    </a:lnTo>
                    <a:lnTo>
                      <a:pt x="1764" y="286"/>
                    </a:lnTo>
                    <a:lnTo>
                      <a:pt x="1767" y="283"/>
                    </a:lnTo>
                    <a:lnTo>
                      <a:pt x="1769" y="279"/>
                    </a:lnTo>
                    <a:lnTo>
                      <a:pt x="1771" y="276"/>
                    </a:lnTo>
                    <a:lnTo>
                      <a:pt x="1775" y="272"/>
                    </a:lnTo>
                    <a:lnTo>
                      <a:pt x="1778" y="270"/>
                    </a:lnTo>
                    <a:lnTo>
                      <a:pt x="1782" y="267"/>
                    </a:lnTo>
                    <a:lnTo>
                      <a:pt x="1786" y="263"/>
                    </a:lnTo>
                    <a:lnTo>
                      <a:pt x="1790" y="260"/>
                    </a:lnTo>
                    <a:lnTo>
                      <a:pt x="1794" y="257"/>
                    </a:lnTo>
                    <a:lnTo>
                      <a:pt x="1800" y="254"/>
                    </a:lnTo>
                    <a:lnTo>
                      <a:pt x="1805" y="251"/>
                    </a:lnTo>
                    <a:lnTo>
                      <a:pt x="1809" y="247"/>
                    </a:lnTo>
                    <a:lnTo>
                      <a:pt x="1814" y="245"/>
                    </a:lnTo>
                    <a:lnTo>
                      <a:pt x="1817" y="241"/>
                    </a:lnTo>
                    <a:lnTo>
                      <a:pt x="1822" y="238"/>
                    </a:lnTo>
                    <a:lnTo>
                      <a:pt x="1825" y="234"/>
                    </a:lnTo>
                    <a:lnTo>
                      <a:pt x="1829" y="232"/>
                    </a:lnTo>
                    <a:lnTo>
                      <a:pt x="1832" y="229"/>
                    </a:lnTo>
                    <a:lnTo>
                      <a:pt x="1836" y="225"/>
                    </a:lnTo>
                    <a:lnTo>
                      <a:pt x="1838" y="222"/>
                    </a:lnTo>
                    <a:lnTo>
                      <a:pt x="1841" y="219"/>
                    </a:lnTo>
                    <a:lnTo>
                      <a:pt x="1844" y="216"/>
                    </a:lnTo>
                    <a:lnTo>
                      <a:pt x="1847" y="213"/>
                    </a:lnTo>
                    <a:lnTo>
                      <a:pt x="1851" y="209"/>
                    </a:lnTo>
                    <a:lnTo>
                      <a:pt x="1854" y="206"/>
                    </a:lnTo>
                    <a:lnTo>
                      <a:pt x="1856" y="203"/>
                    </a:lnTo>
                    <a:lnTo>
                      <a:pt x="1859" y="200"/>
                    </a:lnTo>
                    <a:lnTo>
                      <a:pt x="1862" y="196"/>
                    </a:lnTo>
                    <a:lnTo>
                      <a:pt x="1866" y="193"/>
                    </a:lnTo>
                    <a:lnTo>
                      <a:pt x="1869" y="189"/>
                    </a:lnTo>
                    <a:lnTo>
                      <a:pt x="1873" y="187"/>
                    </a:lnTo>
                    <a:lnTo>
                      <a:pt x="1876" y="184"/>
                    </a:lnTo>
                    <a:lnTo>
                      <a:pt x="1879" y="180"/>
                    </a:lnTo>
                    <a:lnTo>
                      <a:pt x="1883" y="177"/>
                    </a:lnTo>
                    <a:lnTo>
                      <a:pt x="1888" y="174"/>
                    </a:lnTo>
                    <a:lnTo>
                      <a:pt x="1891" y="171"/>
                    </a:lnTo>
                    <a:lnTo>
                      <a:pt x="1894" y="168"/>
                    </a:lnTo>
                    <a:lnTo>
                      <a:pt x="1900" y="164"/>
                    </a:lnTo>
                    <a:lnTo>
                      <a:pt x="1905" y="162"/>
                    </a:lnTo>
                    <a:lnTo>
                      <a:pt x="1909" y="158"/>
                    </a:lnTo>
                    <a:lnTo>
                      <a:pt x="1915" y="155"/>
                    </a:lnTo>
                    <a:lnTo>
                      <a:pt x="1921" y="151"/>
                    </a:lnTo>
                    <a:lnTo>
                      <a:pt x="1927" y="149"/>
                    </a:lnTo>
                    <a:lnTo>
                      <a:pt x="1934" y="146"/>
                    </a:lnTo>
                    <a:lnTo>
                      <a:pt x="1942" y="143"/>
                    </a:lnTo>
                    <a:lnTo>
                      <a:pt x="1949" y="140"/>
                    </a:lnTo>
                    <a:lnTo>
                      <a:pt x="1958" y="138"/>
                    </a:lnTo>
                    <a:lnTo>
                      <a:pt x="1966" y="134"/>
                    </a:lnTo>
                    <a:lnTo>
                      <a:pt x="1975" y="132"/>
                    </a:lnTo>
                    <a:lnTo>
                      <a:pt x="1985" y="128"/>
                    </a:lnTo>
                    <a:lnTo>
                      <a:pt x="2002" y="127"/>
                    </a:lnTo>
                    <a:lnTo>
                      <a:pt x="2019" y="127"/>
                    </a:lnTo>
                    <a:lnTo>
                      <a:pt x="2034" y="130"/>
                    </a:lnTo>
                    <a:lnTo>
                      <a:pt x="2047" y="132"/>
                    </a:lnTo>
                    <a:lnTo>
                      <a:pt x="2057" y="134"/>
                    </a:lnTo>
                    <a:lnTo>
                      <a:pt x="2067" y="136"/>
                    </a:lnTo>
                    <a:lnTo>
                      <a:pt x="2076" y="140"/>
                    </a:lnTo>
                    <a:lnTo>
                      <a:pt x="2085" y="142"/>
                    </a:lnTo>
                    <a:lnTo>
                      <a:pt x="2090" y="146"/>
                    </a:lnTo>
                    <a:lnTo>
                      <a:pt x="2097" y="148"/>
                    </a:lnTo>
                    <a:lnTo>
                      <a:pt x="2103" y="151"/>
                    </a:lnTo>
                    <a:lnTo>
                      <a:pt x="2110" y="155"/>
                    </a:lnTo>
                    <a:lnTo>
                      <a:pt x="2118" y="157"/>
                    </a:lnTo>
                    <a:lnTo>
                      <a:pt x="2125" y="161"/>
                    </a:lnTo>
                    <a:lnTo>
                      <a:pt x="2131" y="164"/>
                    </a:lnTo>
                    <a:lnTo>
                      <a:pt x="2136" y="166"/>
                    </a:lnTo>
                    <a:lnTo>
                      <a:pt x="2143" y="170"/>
                    </a:lnTo>
                    <a:lnTo>
                      <a:pt x="2150" y="172"/>
                    </a:lnTo>
                    <a:lnTo>
                      <a:pt x="2159" y="176"/>
                    </a:lnTo>
                    <a:lnTo>
                      <a:pt x="2170" y="178"/>
                    </a:lnTo>
                    <a:lnTo>
                      <a:pt x="2181" y="180"/>
                    </a:lnTo>
                    <a:lnTo>
                      <a:pt x="2193" y="183"/>
                    </a:lnTo>
                    <a:lnTo>
                      <a:pt x="2206" y="185"/>
                    </a:lnTo>
                    <a:lnTo>
                      <a:pt x="2217" y="188"/>
                    </a:lnTo>
                    <a:lnTo>
                      <a:pt x="2227" y="191"/>
                    </a:lnTo>
                    <a:lnTo>
                      <a:pt x="2238" y="193"/>
                    </a:lnTo>
                    <a:lnTo>
                      <a:pt x="2247" y="196"/>
                    </a:lnTo>
                    <a:lnTo>
                      <a:pt x="2256" y="199"/>
                    </a:lnTo>
                    <a:lnTo>
                      <a:pt x="2265" y="201"/>
                    </a:lnTo>
                    <a:lnTo>
                      <a:pt x="2276" y="204"/>
                    </a:lnTo>
                    <a:lnTo>
                      <a:pt x="2286" y="207"/>
                    </a:lnTo>
                    <a:lnTo>
                      <a:pt x="2298" y="209"/>
                    </a:lnTo>
                    <a:lnTo>
                      <a:pt x="2314" y="210"/>
                    </a:lnTo>
                    <a:lnTo>
                      <a:pt x="2331" y="211"/>
                    </a:lnTo>
                    <a:lnTo>
                      <a:pt x="2347" y="213"/>
                    </a:lnTo>
                    <a:lnTo>
                      <a:pt x="2363" y="214"/>
                    </a:lnTo>
                    <a:lnTo>
                      <a:pt x="2382" y="215"/>
                    </a:lnTo>
                    <a:lnTo>
                      <a:pt x="2399" y="214"/>
                    </a:lnTo>
                    <a:lnTo>
                      <a:pt x="2416" y="215"/>
                    </a:lnTo>
                    <a:lnTo>
                      <a:pt x="2435" y="215"/>
                    </a:lnTo>
                    <a:lnTo>
                      <a:pt x="2452" y="215"/>
                    </a:lnTo>
                    <a:lnTo>
                      <a:pt x="2469" y="216"/>
                    </a:lnTo>
                    <a:lnTo>
                      <a:pt x="2487" y="216"/>
                    </a:lnTo>
                    <a:lnTo>
                      <a:pt x="2504" y="217"/>
                    </a:lnTo>
                    <a:lnTo>
                      <a:pt x="2520" y="218"/>
                    </a:lnTo>
                    <a:lnTo>
                      <a:pt x="2533" y="221"/>
                    </a:lnTo>
                    <a:lnTo>
                      <a:pt x="2544" y="223"/>
                    </a:lnTo>
                    <a:lnTo>
                      <a:pt x="2555" y="226"/>
                    </a:lnTo>
                    <a:lnTo>
                      <a:pt x="2562" y="229"/>
                    </a:lnTo>
                    <a:lnTo>
                      <a:pt x="2570" y="232"/>
                    </a:lnTo>
                    <a:lnTo>
                      <a:pt x="2575" y="234"/>
                    </a:lnTo>
                    <a:lnTo>
                      <a:pt x="2580" y="238"/>
                    </a:lnTo>
                    <a:lnTo>
                      <a:pt x="2585" y="241"/>
                    </a:lnTo>
                    <a:lnTo>
                      <a:pt x="2589" y="245"/>
                    </a:lnTo>
                    <a:lnTo>
                      <a:pt x="2594" y="247"/>
                    </a:lnTo>
                    <a:lnTo>
                      <a:pt x="2598" y="251"/>
                    </a:lnTo>
                    <a:lnTo>
                      <a:pt x="2602" y="254"/>
                    </a:lnTo>
                    <a:lnTo>
                      <a:pt x="2607" y="257"/>
                    </a:lnTo>
                    <a:lnTo>
                      <a:pt x="2609" y="260"/>
                    </a:lnTo>
                    <a:lnTo>
                      <a:pt x="2612" y="263"/>
                    </a:lnTo>
                    <a:lnTo>
                      <a:pt x="2616" y="267"/>
                    </a:lnTo>
                    <a:lnTo>
                      <a:pt x="2619" y="270"/>
                    </a:lnTo>
                    <a:lnTo>
                      <a:pt x="2623" y="272"/>
                    </a:lnTo>
                    <a:lnTo>
                      <a:pt x="2625" y="276"/>
                    </a:lnTo>
                    <a:lnTo>
                      <a:pt x="2627" y="279"/>
                    </a:lnTo>
                    <a:lnTo>
                      <a:pt x="2630" y="283"/>
                    </a:lnTo>
                    <a:lnTo>
                      <a:pt x="2632" y="286"/>
                    </a:lnTo>
                    <a:lnTo>
                      <a:pt x="2634" y="290"/>
                    </a:lnTo>
                    <a:lnTo>
                      <a:pt x="2635" y="292"/>
                    </a:lnTo>
                    <a:lnTo>
                      <a:pt x="2638" y="295"/>
                    </a:lnTo>
                    <a:lnTo>
                      <a:pt x="2640" y="299"/>
                    </a:lnTo>
                    <a:lnTo>
                      <a:pt x="2641" y="302"/>
                    </a:lnTo>
                    <a:lnTo>
                      <a:pt x="2643" y="306"/>
                    </a:lnTo>
                    <a:lnTo>
                      <a:pt x="2645" y="308"/>
                    </a:lnTo>
                    <a:lnTo>
                      <a:pt x="2646" y="312"/>
                    </a:lnTo>
                    <a:lnTo>
                      <a:pt x="2648" y="315"/>
                    </a:lnTo>
                    <a:lnTo>
                      <a:pt x="2649" y="319"/>
                    </a:lnTo>
                    <a:lnTo>
                      <a:pt x="2650" y="322"/>
                    </a:lnTo>
                    <a:lnTo>
                      <a:pt x="2651" y="325"/>
                    </a:lnTo>
                    <a:lnTo>
                      <a:pt x="2653" y="328"/>
                    </a:lnTo>
                    <a:lnTo>
                      <a:pt x="2654" y="331"/>
                    </a:lnTo>
                    <a:lnTo>
                      <a:pt x="2654" y="335"/>
                    </a:lnTo>
                    <a:lnTo>
                      <a:pt x="2655" y="338"/>
                    </a:lnTo>
                    <a:lnTo>
                      <a:pt x="2656" y="342"/>
                    </a:lnTo>
                    <a:lnTo>
                      <a:pt x="2656" y="345"/>
                    </a:lnTo>
                    <a:lnTo>
                      <a:pt x="2657" y="347"/>
                    </a:lnTo>
                    <a:lnTo>
                      <a:pt x="2658" y="351"/>
                    </a:lnTo>
                    <a:lnTo>
                      <a:pt x="1741" y="351"/>
                    </a:lnTo>
                    <a:close/>
                    <a:moveTo>
                      <a:pt x="42" y="351"/>
                    </a:moveTo>
                    <a:lnTo>
                      <a:pt x="41" y="347"/>
                    </a:lnTo>
                    <a:lnTo>
                      <a:pt x="39" y="344"/>
                    </a:lnTo>
                    <a:lnTo>
                      <a:pt x="39" y="342"/>
                    </a:lnTo>
                    <a:lnTo>
                      <a:pt x="38" y="338"/>
                    </a:lnTo>
                    <a:lnTo>
                      <a:pt x="37" y="335"/>
                    </a:lnTo>
                    <a:lnTo>
                      <a:pt x="37" y="331"/>
                    </a:lnTo>
                    <a:lnTo>
                      <a:pt x="36" y="328"/>
                    </a:lnTo>
                    <a:lnTo>
                      <a:pt x="36" y="324"/>
                    </a:lnTo>
                    <a:lnTo>
                      <a:pt x="35" y="321"/>
                    </a:lnTo>
                    <a:lnTo>
                      <a:pt x="35" y="317"/>
                    </a:lnTo>
                    <a:lnTo>
                      <a:pt x="35" y="314"/>
                    </a:lnTo>
                    <a:lnTo>
                      <a:pt x="34" y="310"/>
                    </a:lnTo>
                    <a:lnTo>
                      <a:pt x="34" y="308"/>
                    </a:lnTo>
                    <a:lnTo>
                      <a:pt x="34" y="305"/>
                    </a:lnTo>
                    <a:lnTo>
                      <a:pt x="34" y="301"/>
                    </a:lnTo>
                    <a:lnTo>
                      <a:pt x="34" y="298"/>
                    </a:lnTo>
                    <a:lnTo>
                      <a:pt x="34" y="294"/>
                    </a:lnTo>
                    <a:lnTo>
                      <a:pt x="34" y="291"/>
                    </a:lnTo>
                    <a:lnTo>
                      <a:pt x="34" y="287"/>
                    </a:lnTo>
                    <a:lnTo>
                      <a:pt x="34" y="284"/>
                    </a:lnTo>
                    <a:lnTo>
                      <a:pt x="32" y="281"/>
                    </a:lnTo>
                    <a:lnTo>
                      <a:pt x="34" y="277"/>
                    </a:lnTo>
                    <a:lnTo>
                      <a:pt x="34" y="275"/>
                    </a:lnTo>
                    <a:lnTo>
                      <a:pt x="34" y="271"/>
                    </a:lnTo>
                    <a:lnTo>
                      <a:pt x="34" y="268"/>
                    </a:lnTo>
                    <a:lnTo>
                      <a:pt x="34" y="264"/>
                    </a:lnTo>
                    <a:lnTo>
                      <a:pt x="35" y="261"/>
                    </a:lnTo>
                    <a:lnTo>
                      <a:pt x="35" y="257"/>
                    </a:lnTo>
                    <a:lnTo>
                      <a:pt x="36" y="254"/>
                    </a:lnTo>
                    <a:lnTo>
                      <a:pt x="36" y="251"/>
                    </a:lnTo>
                    <a:lnTo>
                      <a:pt x="37" y="247"/>
                    </a:lnTo>
                    <a:lnTo>
                      <a:pt x="37" y="244"/>
                    </a:lnTo>
                    <a:lnTo>
                      <a:pt x="38" y="241"/>
                    </a:lnTo>
                    <a:lnTo>
                      <a:pt x="39" y="238"/>
                    </a:lnTo>
                    <a:lnTo>
                      <a:pt x="41" y="234"/>
                    </a:lnTo>
                    <a:lnTo>
                      <a:pt x="42" y="231"/>
                    </a:lnTo>
                    <a:lnTo>
                      <a:pt x="43" y="227"/>
                    </a:lnTo>
                    <a:lnTo>
                      <a:pt x="44" y="224"/>
                    </a:lnTo>
                    <a:lnTo>
                      <a:pt x="45" y="221"/>
                    </a:lnTo>
                    <a:lnTo>
                      <a:pt x="46" y="217"/>
                    </a:lnTo>
                    <a:lnTo>
                      <a:pt x="49" y="214"/>
                    </a:lnTo>
                    <a:lnTo>
                      <a:pt x="50" y="210"/>
                    </a:lnTo>
                    <a:lnTo>
                      <a:pt x="52" y="208"/>
                    </a:lnTo>
                    <a:lnTo>
                      <a:pt x="53" y="204"/>
                    </a:lnTo>
                    <a:lnTo>
                      <a:pt x="56" y="201"/>
                    </a:lnTo>
                    <a:lnTo>
                      <a:pt x="58" y="198"/>
                    </a:lnTo>
                    <a:lnTo>
                      <a:pt x="60" y="194"/>
                    </a:lnTo>
                    <a:lnTo>
                      <a:pt x="62" y="191"/>
                    </a:lnTo>
                    <a:lnTo>
                      <a:pt x="65" y="187"/>
                    </a:lnTo>
                    <a:lnTo>
                      <a:pt x="67" y="184"/>
                    </a:lnTo>
                    <a:lnTo>
                      <a:pt x="69" y="181"/>
                    </a:lnTo>
                    <a:lnTo>
                      <a:pt x="72" y="178"/>
                    </a:lnTo>
                    <a:lnTo>
                      <a:pt x="74" y="174"/>
                    </a:lnTo>
                    <a:lnTo>
                      <a:pt x="76" y="171"/>
                    </a:lnTo>
                    <a:lnTo>
                      <a:pt x="79" y="168"/>
                    </a:lnTo>
                    <a:lnTo>
                      <a:pt x="82" y="164"/>
                    </a:lnTo>
                    <a:lnTo>
                      <a:pt x="84" y="161"/>
                    </a:lnTo>
                    <a:lnTo>
                      <a:pt x="87" y="157"/>
                    </a:lnTo>
                    <a:lnTo>
                      <a:pt x="89" y="155"/>
                    </a:lnTo>
                    <a:lnTo>
                      <a:pt x="92" y="151"/>
                    </a:lnTo>
                    <a:lnTo>
                      <a:pt x="95" y="148"/>
                    </a:lnTo>
                    <a:lnTo>
                      <a:pt x="98" y="145"/>
                    </a:lnTo>
                    <a:lnTo>
                      <a:pt x="100" y="141"/>
                    </a:lnTo>
                    <a:lnTo>
                      <a:pt x="103" y="138"/>
                    </a:lnTo>
                    <a:lnTo>
                      <a:pt x="106" y="134"/>
                    </a:lnTo>
                    <a:lnTo>
                      <a:pt x="110" y="132"/>
                    </a:lnTo>
                    <a:lnTo>
                      <a:pt x="112" y="128"/>
                    </a:lnTo>
                    <a:lnTo>
                      <a:pt x="115" y="125"/>
                    </a:lnTo>
                    <a:lnTo>
                      <a:pt x="119" y="121"/>
                    </a:lnTo>
                    <a:lnTo>
                      <a:pt x="122" y="118"/>
                    </a:lnTo>
                    <a:lnTo>
                      <a:pt x="126" y="115"/>
                    </a:lnTo>
                    <a:lnTo>
                      <a:pt x="130" y="111"/>
                    </a:lnTo>
                    <a:lnTo>
                      <a:pt x="134" y="109"/>
                    </a:lnTo>
                    <a:lnTo>
                      <a:pt x="138" y="105"/>
                    </a:lnTo>
                    <a:lnTo>
                      <a:pt x="142" y="102"/>
                    </a:lnTo>
                    <a:lnTo>
                      <a:pt x="147" y="98"/>
                    </a:lnTo>
                    <a:lnTo>
                      <a:pt x="151" y="95"/>
                    </a:lnTo>
                    <a:lnTo>
                      <a:pt x="156" y="93"/>
                    </a:lnTo>
                    <a:lnTo>
                      <a:pt x="162" y="89"/>
                    </a:lnTo>
                    <a:lnTo>
                      <a:pt x="166" y="86"/>
                    </a:lnTo>
                    <a:lnTo>
                      <a:pt x="172" y="82"/>
                    </a:lnTo>
                    <a:lnTo>
                      <a:pt x="178" y="79"/>
                    </a:lnTo>
                    <a:lnTo>
                      <a:pt x="185" y="77"/>
                    </a:lnTo>
                    <a:lnTo>
                      <a:pt x="191" y="73"/>
                    </a:lnTo>
                    <a:lnTo>
                      <a:pt x="198" y="70"/>
                    </a:lnTo>
                    <a:lnTo>
                      <a:pt x="205" y="67"/>
                    </a:lnTo>
                    <a:lnTo>
                      <a:pt x="213" y="64"/>
                    </a:lnTo>
                    <a:lnTo>
                      <a:pt x="221" y="62"/>
                    </a:lnTo>
                    <a:lnTo>
                      <a:pt x="229" y="58"/>
                    </a:lnTo>
                    <a:lnTo>
                      <a:pt x="240" y="56"/>
                    </a:lnTo>
                    <a:lnTo>
                      <a:pt x="250" y="52"/>
                    </a:lnTo>
                    <a:lnTo>
                      <a:pt x="262" y="50"/>
                    </a:lnTo>
                    <a:lnTo>
                      <a:pt x="273" y="48"/>
                    </a:lnTo>
                    <a:lnTo>
                      <a:pt x="287" y="45"/>
                    </a:lnTo>
                    <a:lnTo>
                      <a:pt x="301" y="43"/>
                    </a:lnTo>
                    <a:lnTo>
                      <a:pt x="315" y="41"/>
                    </a:lnTo>
                    <a:lnTo>
                      <a:pt x="330" y="38"/>
                    </a:lnTo>
                    <a:lnTo>
                      <a:pt x="345" y="37"/>
                    </a:lnTo>
                    <a:lnTo>
                      <a:pt x="362" y="36"/>
                    </a:lnTo>
                    <a:lnTo>
                      <a:pt x="379" y="35"/>
                    </a:lnTo>
                    <a:lnTo>
                      <a:pt x="397" y="35"/>
                    </a:lnTo>
                    <a:lnTo>
                      <a:pt x="415" y="35"/>
                    </a:lnTo>
                    <a:lnTo>
                      <a:pt x="431" y="36"/>
                    </a:lnTo>
                    <a:lnTo>
                      <a:pt x="447" y="38"/>
                    </a:lnTo>
                    <a:lnTo>
                      <a:pt x="461" y="41"/>
                    </a:lnTo>
                    <a:lnTo>
                      <a:pt x="474" y="43"/>
                    </a:lnTo>
                    <a:lnTo>
                      <a:pt x="486" y="45"/>
                    </a:lnTo>
                    <a:lnTo>
                      <a:pt x="499" y="48"/>
                    </a:lnTo>
                    <a:lnTo>
                      <a:pt x="511" y="50"/>
                    </a:lnTo>
                    <a:lnTo>
                      <a:pt x="522" y="52"/>
                    </a:lnTo>
                    <a:lnTo>
                      <a:pt x="534" y="56"/>
                    </a:lnTo>
                    <a:lnTo>
                      <a:pt x="544" y="58"/>
                    </a:lnTo>
                    <a:lnTo>
                      <a:pt x="554" y="60"/>
                    </a:lnTo>
                    <a:lnTo>
                      <a:pt x="565" y="64"/>
                    </a:lnTo>
                    <a:lnTo>
                      <a:pt x="574" y="66"/>
                    </a:lnTo>
                    <a:lnTo>
                      <a:pt x="583" y="70"/>
                    </a:lnTo>
                    <a:lnTo>
                      <a:pt x="591" y="72"/>
                    </a:lnTo>
                    <a:lnTo>
                      <a:pt x="599" y="75"/>
                    </a:lnTo>
                    <a:lnTo>
                      <a:pt x="609" y="78"/>
                    </a:lnTo>
                    <a:lnTo>
                      <a:pt x="617" y="81"/>
                    </a:lnTo>
                    <a:lnTo>
                      <a:pt x="625" y="85"/>
                    </a:lnTo>
                    <a:lnTo>
                      <a:pt x="633" y="87"/>
                    </a:lnTo>
                    <a:lnTo>
                      <a:pt x="641" y="90"/>
                    </a:lnTo>
                    <a:lnTo>
                      <a:pt x="649" y="93"/>
                    </a:lnTo>
                    <a:lnTo>
                      <a:pt x="656" y="96"/>
                    </a:lnTo>
                    <a:lnTo>
                      <a:pt x="664" y="100"/>
                    </a:lnTo>
                    <a:lnTo>
                      <a:pt x="672" y="102"/>
                    </a:lnTo>
                    <a:lnTo>
                      <a:pt x="679" y="105"/>
                    </a:lnTo>
                    <a:lnTo>
                      <a:pt x="686" y="109"/>
                    </a:lnTo>
                    <a:lnTo>
                      <a:pt x="693" y="111"/>
                    </a:lnTo>
                    <a:lnTo>
                      <a:pt x="700" y="115"/>
                    </a:lnTo>
                    <a:lnTo>
                      <a:pt x="707" y="118"/>
                    </a:lnTo>
                    <a:lnTo>
                      <a:pt x="712" y="121"/>
                    </a:lnTo>
                    <a:lnTo>
                      <a:pt x="718" y="124"/>
                    </a:lnTo>
                    <a:lnTo>
                      <a:pt x="724" y="127"/>
                    </a:lnTo>
                    <a:lnTo>
                      <a:pt x="730" y="131"/>
                    </a:lnTo>
                    <a:lnTo>
                      <a:pt x="735" y="134"/>
                    </a:lnTo>
                    <a:lnTo>
                      <a:pt x="741" y="136"/>
                    </a:lnTo>
                    <a:lnTo>
                      <a:pt x="746" y="140"/>
                    </a:lnTo>
                    <a:lnTo>
                      <a:pt x="751" y="143"/>
                    </a:lnTo>
                    <a:lnTo>
                      <a:pt x="756" y="147"/>
                    </a:lnTo>
                    <a:lnTo>
                      <a:pt x="762" y="149"/>
                    </a:lnTo>
                    <a:lnTo>
                      <a:pt x="766" y="153"/>
                    </a:lnTo>
                    <a:lnTo>
                      <a:pt x="772" y="156"/>
                    </a:lnTo>
                    <a:lnTo>
                      <a:pt x="777" y="159"/>
                    </a:lnTo>
                    <a:lnTo>
                      <a:pt x="781" y="163"/>
                    </a:lnTo>
                    <a:lnTo>
                      <a:pt x="786" y="165"/>
                    </a:lnTo>
                    <a:lnTo>
                      <a:pt x="792" y="169"/>
                    </a:lnTo>
                    <a:lnTo>
                      <a:pt x="796" y="172"/>
                    </a:lnTo>
                    <a:lnTo>
                      <a:pt x="801" y="176"/>
                    </a:lnTo>
                    <a:lnTo>
                      <a:pt x="806" y="179"/>
                    </a:lnTo>
                    <a:lnTo>
                      <a:pt x="810" y="181"/>
                    </a:lnTo>
                    <a:lnTo>
                      <a:pt x="816" y="185"/>
                    </a:lnTo>
                    <a:lnTo>
                      <a:pt x="821" y="188"/>
                    </a:lnTo>
                    <a:lnTo>
                      <a:pt x="825" y="192"/>
                    </a:lnTo>
                    <a:lnTo>
                      <a:pt x="831" y="195"/>
                    </a:lnTo>
                    <a:lnTo>
                      <a:pt x="836" y="198"/>
                    </a:lnTo>
                    <a:lnTo>
                      <a:pt x="841" y="201"/>
                    </a:lnTo>
                    <a:lnTo>
                      <a:pt x="848" y="204"/>
                    </a:lnTo>
                    <a:lnTo>
                      <a:pt x="854" y="208"/>
                    </a:lnTo>
                    <a:lnTo>
                      <a:pt x="860" y="210"/>
                    </a:lnTo>
                    <a:lnTo>
                      <a:pt x="866" y="214"/>
                    </a:lnTo>
                    <a:lnTo>
                      <a:pt x="871" y="217"/>
                    </a:lnTo>
                    <a:lnTo>
                      <a:pt x="877" y="221"/>
                    </a:lnTo>
                    <a:lnTo>
                      <a:pt x="883" y="223"/>
                    </a:lnTo>
                    <a:lnTo>
                      <a:pt x="889" y="226"/>
                    </a:lnTo>
                    <a:lnTo>
                      <a:pt x="894" y="230"/>
                    </a:lnTo>
                    <a:lnTo>
                      <a:pt x="901" y="232"/>
                    </a:lnTo>
                    <a:lnTo>
                      <a:pt x="907" y="236"/>
                    </a:lnTo>
                    <a:lnTo>
                      <a:pt x="915" y="239"/>
                    </a:lnTo>
                    <a:lnTo>
                      <a:pt x="922" y="242"/>
                    </a:lnTo>
                    <a:lnTo>
                      <a:pt x="932" y="245"/>
                    </a:lnTo>
                    <a:lnTo>
                      <a:pt x="944" y="247"/>
                    </a:lnTo>
                    <a:lnTo>
                      <a:pt x="954" y="249"/>
                    </a:lnTo>
                    <a:lnTo>
                      <a:pt x="966" y="253"/>
                    </a:lnTo>
                    <a:lnTo>
                      <a:pt x="977" y="255"/>
                    </a:lnTo>
                    <a:lnTo>
                      <a:pt x="990" y="257"/>
                    </a:lnTo>
                    <a:lnTo>
                      <a:pt x="1004" y="260"/>
                    </a:lnTo>
                    <a:lnTo>
                      <a:pt x="1019" y="262"/>
                    </a:lnTo>
                    <a:lnTo>
                      <a:pt x="1034" y="263"/>
                    </a:lnTo>
                    <a:lnTo>
                      <a:pt x="1049" y="266"/>
                    </a:lnTo>
                    <a:lnTo>
                      <a:pt x="1064" y="268"/>
                    </a:lnTo>
                    <a:lnTo>
                      <a:pt x="1076" y="269"/>
                    </a:lnTo>
                    <a:lnTo>
                      <a:pt x="1091" y="271"/>
                    </a:lnTo>
                    <a:lnTo>
                      <a:pt x="1103" y="274"/>
                    </a:lnTo>
                    <a:lnTo>
                      <a:pt x="1112" y="277"/>
                    </a:lnTo>
                    <a:lnTo>
                      <a:pt x="1120" y="281"/>
                    </a:lnTo>
                    <a:lnTo>
                      <a:pt x="1128" y="283"/>
                    </a:lnTo>
                    <a:lnTo>
                      <a:pt x="1135" y="286"/>
                    </a:lnTo>
                    <a:lnTo>
                      <a:pt x="1141" y="290"/>
                    </a:lnTo>
                    <a:lnTo>
                      <a:pt x="1148" y="292"/>
                    </a:lnTo>
                    <a:lnTo>
                      <a:pt x="1152" y="295"/>
                    </a:lnTo>
                    <a:lnTo>
                      <a:pt x="1158" y="299"/>
                    </a:lnTo>
                    <a:lnTo>
                      <a:pt x="1163" y="302"/>
                    </a:lnTo>
                    <a:lnTo>
                      <a:pt x="1169" y="305"/>
                    </a:lnTo>
                    <a:lnTo>
                      <a:pt x="1172" y="308"/>
                    </a:lnTo>
                    <a:lnTo>
                      <a:pt x="1177" y="312"/>
                    </a:lnTo>
                    <a:lnTo>
                      <a:pt x="1181" y="315"/>
                    </a:lnTo>
                    <a:lnTo>
                      <a:pt x="1186" y="319"/>
                    </a:lnTo>
                    <a:lnTo>
                      <a:pt x="1189" y="322"/>
                    </a:lnTo>
                    <a:lnTo>
                      <a:pt x="1193" y="324"/>
                    </a:lnTo>
                    <a:lnTo>
                      <a:pt x="1196" y="328"/>
                    </a:lnTo>
                    <a:lnTo>
                      <a:pt x="1201" y="331"/>
                    </a:lnTo>
                    <a:lnTo>
                      <a:pt x="1203" y="335"/>
                    </a:lnTo>
                    <a:lnTo>
                      <a:pt x="1207" y="338"/>
                    </a:lnTo>
                    <a:lnTo>
                      <a:pt x="1209" y="342"/>
                    </a:lnTo>
                    <a:lnTo>
                      <a:pt x="1211" y="344"/>
                    </a:lnTo>
                    <a:lnTo>
                      <a:pt x="1213" y="347"/>
                    </a:lnTo>
                    <a:lnTo>
                      <a:pt x="1217" y="351"/>
                    </a:lnTo>
                    <a:lnTo>
                      <a:pt x="42" y="351"/>
                    </a:lnTo>
                    <a:close/>
                  </a:path>
                </a:pathLst>
              </a:custGeom>
              <a:solidFill>
                <a:srgbClr val="C4C4C4"/>
              </a:solidFill>
              <a:ln w="9525">
                <a:noFill/>
                <a:round/>
                <a:headEnd/>
                <a:tailEnd/>
              </a:ln>
            </p:spPr>
            <p:txBody>
              <a:bodyPr/>
              <a:lstStyle/>
              <a:p>
                <a:endParaRPr lang="ru-RU"/>
              </a:p>
            </p:txBody>
          </p:sp>
          <p:sp>
            <p:nvSpPr>
              <p:cNvPr id="22807" name="Freeform 25"/>
              <p:cNvSpPr>
                <a:spLocks noEditPoints="1"/>
              </p:cNvSpPr>
              <p:nvPr/>
            </p:nvSpPr>
            <p:spPr bwMode="auto">
              <a:xfrm>
                <a:off x="1201" y="1667"/>
                <a:ext cx="1313" cy="157"/>
              </a:xfrm>
              <a:custGeom>
                <a:avLst/>
                <a:gdLst>
                  <a:gd name="T0" fmla="*/ 13 w 2626"/>
                  <a:gd name="T1" fmla="*/ 2 h 316"/>
                  <a:gd name="T2" fmla="*/ 13 w 2626"/>
                  <a:gd name="T3" fmla="*/ 1 h 316"/>
                  <a:gd name="T4" fmla="*/ 14 w 2626"/>
                  <a:gd name="T5" fmla="*/ 1 h 316"/>
                  <a:gd name="T6" fmla="*/ 14 w 2626"/>
                  <a:gd name="T7" fmla="*/ 1 h 316"/>
                  <a:gd name="T8" fmla="*/ 14 w 2626"/>
                  <a:gd name="T9" fmla="*/ 0 h 316"/>
                  <a:gd name="T10" fmla="*/ 15 w 2626"/>
                  <a:gd name="T11" fmla="*/ 0 h 316"/>
                  <a:gd name="T12" fmla="*/ 17 w 2626"/>
                  <a:gd name="T13" fmla="*/ 0 h 316"/>
                  <a:gd name="T14" fmla="*/ 18 w 2626"/>
                  <a:gd name="T15" fmla="*/ 1 h 316"/>
                  <a:gd name="T16" fmla="*/ 19 w 2626"/>
                  <a:gd name="T17" fmla="*/ 1 h 316"/>
                  <a:gd name="T18" fmla="*/ 20 w 2626"/>
                  <a:gd name="T19" fmla="*/ 1 h 316"/>
                  <a:gd name="T20" fmla="*/ 21 w 2626"/>
                  <a:gd name="T21" fmla="*/ 1 h 316"/>
                  <a:gd name="T22" fmla="*/ 21 w 2626"/>
                  <a:gd name="T23" fmla="*/ 2 h 316"/>
                  <a:gd name="T24" fmla="*/ 21 w 2626"/>
                  <a:gd name="T25" fmla="*/ 2 h 316"/>
                  <a:gd name="T26" fmla="*/ 1 w 2626"/>
                  <a:gd name="T27" fmla="*/ 2 h 316"/>
                  <a:gd name="T28" fmla="*/ 1 w 2626"/>
                  <a:gd name="T29" fmla="*/ 1 h 316"/>
                  <a:gd name="T30" fmla="*/ 1 w 2626"/>
                  <a:gd name="T31" fmla="*/ 1 h 316"/>
                  <a:gd name="T32" fmla="*/ 1 w 2626"/>
                  <a:gd name="T33" fmla="*/ 1 h 316"/>
                  <a:gd name="T34" fmla="*/ 1 w 2626"/>
                  <a:gd name="T35" fmla="*/ 1 h 316"/>
                  <a:gd name="T36" fmla="*/ 1 w 2626"/>
                  <a:gd name="T37" fmla="*/ 0 h 316"/>
                  <a:gd name="T38" fmla="*/ 1 w 2626"/>
                  <a:gd name="T39" fmla="*/ 0 h 316"/>
                  <a:gd name="T40" fmla="*/ 1 w 2626"/>
                  <a:gd name="T41" fmla="*/ 0 h 316"/>
                  <a:gd name="T42" fmla="*/ 3 w 2626"/>
                  <a:gd name="T43" fmla="*/ 0 h 316"/>
                  <a:gd name="T44" fmla="*/ 5 w 2626"/>
                  <a:gd name="T45" fmla="*/ 0 h 316"/>
                  <a:gd name="T46" fmla="*/ 5 w 2626"/>
                  <a:gd name="T47" fmla="*/ 0 h 316"/>
                  <a:gd name="T48" fmla="*/ 5 w 2626"/>
                  <a:gd name="T49" fmla="*/ 0 h 316"/>
                  <a:gd name="T50" fmla="*/ 6 w 2626"/>
                  <a:gd name="T51" fmla="*/ 1 h 316"/>
                  <a:gd name="T52" fmla="*/ 6 w 2626"/>
                  <a:gd name="T53" fmla="*/ 1 h 316"/>
                  <a:gd name="T54" fmla="*/ 7 w 2626"/>
                  <a:gd name="T55" fmla="*/ 1 h 316"/>
                  <a:gd name="T56" fmla="*/ 9 w 2626"/>
                  <a:gd name="T57" fmla="*/ 1 h 316"/>
                  <a:gd name="T58" fmla="*/ 10 w 2626"/>
                  <a:gd name="T59" fmla="*/ 2 h 316"/>
                  <a:gd name="T60" fmla="*/ 13 w 2626"/>
                  <a:gd name="T61" fmla="*/ 2 h 316"/>
                  <a:gd name="T62" fmla="*/ 13 w 2626"/>
                  <a:gd name="T63" fmla="*/ 2 h 316"/>
                  <a:gd name="T64" fmla="*/ 13 w 2626"/>
                  <a:gd name="T65" fmla="*/ 1 h 316"/>
                  <a:gd name="T66" fmla="*/ 14 w 2626"/>
                  <a:gd name="T67" fmla="*/ 1 h 316"/>
                  <a:gd name="T68" fmla="*/ 14 w 2626"/>
                  <a:gd name="T69" fmla="*/ 1 h 316"/>
                  <a:gd name="T70" fmla="*/ 15 w 2626"/>
                  <a:gd name="T71" fmla="*/ 1 h 316"/>
                  <a:gd name="T72" fmla="*/ 17 w 2626"/>
                  <a:gd name="T73" fmla="*/ 1 h 316"/>
                  <a:gd name="T74" fmla="*/ 18 w 2626"/>
                  <a:gd name="T75" fmla="*/ 1 h 316"/>
                  <a:gd name="T76" fmla="*/ 19 w 2626"/>
                  <a:gd name="T77" fmla="*/ 1 h 316"/>
                  <a:gd name="T78" fmla="*/ 20 w 2626"/>
                  <a:gd name="T79" fmla="*/ 1 h 316"/>
                  <a:gd name="T80" fmla="*/ 21 w 2626"/>
                  <a:gd name="T81" fmla="*/ 2 h 316"/>
                  <a:gd name="T82" fmla="*/ 21 w 2626"/>
                  <a:gd name="T83" fmla="*/ 2 h 316"/>
                  <a:gd name="T84" fmla="*/ 1 w 2626"/>
                  <a:gd name="T85" fmla="*/ 2 h 316"/>
                  <a:gd name="T86" fmla="*/ 1 w 2626"/>
                  <a:gd name="T87" fmla="*/ 2 h 316"/>
                  <a:gd name="T88" fmla="*/ 1 w 2626"/>
                  <a:gd name="T89" fmla="*/ 1 h 316"/>
                  <a:gd name="T90" fmla="*/ 1 w 2626"/>
                  <a:gd name="T91" fmla="*/ 1 h 316"/>
                  <a:gd name="T92" fmla="*/ 1 w 2626"/>
                  <a:gd name="T93" fmla="*/ 1 h 316"/>
                  <a:gd name="T94" fmla="*/ 1 w 2626"/>
                  <a:gd name="T95" fmla="*/ 0 h 316"/>
                  <a:gd name="T96" fmla="*/ 1 w 2626"/>
                  <a:gd name="T97" fmla="*/ 0 h 316"/>
                  <a:gd name="T98" fmla="*/ 3 w 2626"/>
                  <a:gd name="T99" fmla="*/ 0 h 316"/>
                  <a:gd name="T100" fmla="*/ 3 w 2626"/>
                  <a:gd name="T101" fmla="*/ 0 h 316"/>
                  <a:gd name="T102" fmla="*/ 5 w 2626"/>
                  <a:gd name="T103" fmla="*/ 0 h 316"/>
                  <a:gd name="T104" fmla="*/ 5 w 2626"/>
                  <a:gd name="T105" fmla="*/ 1 h 316"/>
                  <a:gd name="T106" fmla="*/ 5 w 2626"/>
                  <a:gd name="T107" fmla="*/ 1 h 316"/>
                  <a:gd name="T108" fmla="*/ 6 w 2626"/>
                  <a:gd name="T109" fmla="*/ 1 h 316"/>
                  <a:gd name="T110" fmla="*/ 6 w 2626"/>
                  <a:gd name="T111" fmla="*/ 1 h 316"/>
                  <a:gd name="T112" fmla="*/ 6 w 2626"/>
                  <a:gd name="T113" fmla="*/ 2 h 316"/>
                  <a:gd name="T114" fmla="*/ 7 w 2626"/>
                  <a:gd name="T115" fmla="*/ 2 h 3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626"/>
                  <a:gd name="T175" fmla="*/ 0 h 316"/>
                  <a:gd name="T176" fmla="*/ 2626 w 2626"/>
                  <a:gd name="T177" fmla="*/ 316 h 31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626" h="316">
                    <a:moveTo>
                      <a:pt x="1709" y="316"/>
                    </a:moveTo>
                    <a:lnTo>
                      <a:pt x="1710" y="312"/>
                    </a:lnTo>
                    <a:lnTo>
                      <a:pt x="1712" y="310"/>
                    </a:lnTo>
                    <a:lnTo>
                      <a:pt x="1712" y="307"/>
                    </a:lnTo>
                    <a:lnTo>
                      <a:pt x="1713" y="303"/>
                    </a:lnTo>
                    <a:lnTo>
                      <a:pt x="1713" y="300"/>
                    </a:lnTo>
                    <a:lnTo>
                      <a:pt x="1714" y="296"/>
                    </a:lnTo>
                    <a:lnTo>
                      <a:pt x="1715" y="293"/>
                    </a:lnTo>
                    <a:lnTo>
                      <a:pt x="1716" y="290"/>
                    </a:lnTo>
                    <a:lnTo>
                      <a:pt x="1716" y="287"/>
                    </a:lnTo>
                    <a:lnTo>
                      <a:pt x="1717" y="284"/>
                    </a:lnTo>
                    <a:lnTo>
                      <a:pt x="1718" y="280"/>
                    </a:lnTo>
                    <a:lnTo>
                      <a:pt x="1720" y="277"/>
                    </a:lnTo>
                    <a:lnTo>
                      <a:pt x="1721" y="273"/>
                    </a:lnTo>
                    <a:lnTo>
                      <a:pt x="1722" y="271"/>
                    </a:lnTo>
                    <a:lnTo>
                      <a:pt x="1723" y="267"/>
                    </a:lnTo>
                    <a:lnTo>
                      <a:pt x="1724" y="264"/>
                    </a:lnTo>
                    <a:lnTo>
                      <a:pt x="1726" y="260"/>
                    </a:lnTo>
                    <a:lnTo>
                      <a:pt x="1729" y="257"/>
                    </a:lnTo>
                    <a:lnTo>
                      <a:pt x="1730" y="254"/>
                    </a:lnTo>
                    <a:lnTo>
                      <a:pt x="1732" y="251"/>
                    </a:lnTo>
                    <a:lnTo>
                      <a:pt x="1735" y="248"/>
                    </a:lnTo>
                    <a:lnTo>
                      <a:pt x="1737" y="244"/>
                    </a:lnTo>
                    <a:lnTo>
                      <a:pt x="1739" y="241"/>
                    </a:lnTo>
                    <a:lnTo>
                      <a:pt x="1743" y="237"/>
                    </a:lnTo>
                    <a:lnTo>
                      <a:pt x="1746" y="235"/>
                    </a:lnTo>
                    <a:lnTo>
                      <a:pt x="1750" y="232"/>
                    </a:lnTo>
                    <a:lnTo>
                      <a:pt x="1754" y="228"/>
                    </a:lnTo>
                    <a:lnTo>
                      <a:pt x="1758" y="225"/>
                    </a:lnTo>
                    <a:lnTo>
                      <a:pt x="1762" y="222"/>
                    </a:lnTo>
                    <a:lnTo>
                      <a:pt x="1768" y="219"/>
                    </a:lnTo>
                    <a:lnTo>
                      <a:pt x="1773" y="216"/>
                    </a:lnTo>
                    <a:lnTo>
                      <a:pt x="1777" y="212"/>
                    </a:lnTo>
                    <a:lnTo>
                      <a:pt x="1782" y="210"/>
                    </a:lnTo>
                    <a:lnTo>
                      <a:pt x="1785" y="206"/>
                    </a:lnTo>
                    <a:lnTo>
                      <a:pt x="1790" y="203"/>
                    </a:lnTo>
                    <a:lnTo>
                      <a:pt x="1793" y="199"/>
                    </a:lnTo>
                    <a:lnTo>
                      <a:pt x="1797" y="197"/>
                    </a:lnTo>
                    <a:lnTo>
                      <a:pt x="1800" y="194"/>
                    </a:lnTo>
                    <a:lnTo>
                      <a:pt x="1804" y="190"/>
                    </a:lnTo>
                    <a:lnTo>
                      <a:pt x="1806" y="187"/>
                    </a:lnTo>
                    <a:lnTo>
                      <a:pt x="1809" y="184"/>
                    </a:lnTo>
                    <a:lnTo>
                      <a:pt x="1812" y="181"/>
                    </a:lnTo>
                    <a:lnTo>
                      <a:pt x="1815" y="178"/>
                    </a:lnTo>
                    <a:lnTo>
                      <a:pt x="1819" y="174"/>
                    </a:lnTo>
                    <a:lnTo>
                      <a:pt x="1822" y="171"/>
                    </a:lnTo>
                    <a:lnTo>
                      <a:pt x="1824" y="168"/>
                    </a:lnTo>
                    <a:lnTo>
                      <a:pt x="1827" y="165"/>
                    </a:lnTo>
                    <a:lnTo>
                      <a:pt x="1830" y="161"/>
                    </a:lnTo>
                    <a:lnTo>
                      <a:pt x="1834" y="158"/>
                    </a:lnTo>
                    <a:lnTo>
                      <a:pt x="1837" y="154"/>
                    </a:lnTo>
                    <a:lnTo>
                      <a:pt x="1841" y="152"/>
                    </a:lnTo>
                    <a:lnTo>
                      <a:pt x="1844" y="149"/>
                    </a:lnTo>
                    <a:lnTo>
                      <a:pt x="1847" y="145"/>
                    </a:lnTo>
                    <a:lnTo>
                      <a:pt x="1851" y="142"/>
                    </a:lnTo>
                    <a:lnTo>
                      <a:pt x="1856" y="139"/>
                    </a:lnTo>
                    <a:lnTo>
                      <a:pt x="1859" y="136"/>
                    </a:lnTo>
                    <a:lnTo>
                      <a:pt x="1862" y="133"/>
                    </a:lnTo>
                    <a:lnTo>
                      <a:pt x="1868" y="129"/>
                    </a:lnTo>
                    <a:lnTo>
                      <a:pt x="1873" y="127"/>
                    </a:lnTo>
                    <a:lnTo>
                      <a:pt x="1877" y="123"/>
                    </a:lnTo>
                    <a:lnTo>
                      <a:pt x="1883" y="120"/>
                    </a:lnTo>
                    <a:lnTo>
                      <a:pt x="1889" y="116"/>
                    </a:lnTo>
                    <a:lnTo>
                      <a:pt x="1895" y="114"/>
                    </a:lnTo>
                    <a:lnTo>
                      <a:pt x="1902" y="111"/>
                    </a:lnTo>
                    <a:lnTo>
                      <a:pt x="1910" y="108"/>
                    </a:lnTo>
                    <a:lnTo>
                      <a:pt x="1917" y="105"/>
                    </a:lnTo>
                    <a:lnTo>
                      <a:pt x="1926" y="103"/>
                    </a:lnTo>
                    <a:lnTo>
                      <a:pt x="1934" y="99"/>
                    </a:lnTo>
                    <a:lnTo>
                      <a:pt x="1943" y="97"/>
                    </a:lnTo>
                    <a:lnTo>
                      <a:pt x="1953" y="93"/>
                    </a:lnTo>
                    <a:lnTo>
                      <a:pt x="1970" y="92"/>
                    </a:lnTo>
                    <a:lnTo>
                      <a:pt x="1987" y="92"/>
                    </a:lnTo>
                    <a:lnTo>
                      <a:pt x="2002" y="95"/>
                    </a:lnTo>
                    <a:lnTo>
                      <a:pt x="2015" y="97"/>
                    </a:lnTo>
                    <a:lnTo>
                      <a:pt x="2025" y="99"/>
                    </a:lnTo>
                    <a:lnTo>
                      <a:pt x="2035" y="101"/>
                    </a:lnTo>
                    <a:lnTo>
                      <a:pt x="2044" y="105"/>
                    </a:lnTo>
                    <a:lnTo>
                      <a:pt x="2053" y="107"/>
                    </a:lnTo>
                    <a:lnTo>
                      <a:pt x="2058" y="111"/>
                    </a:lnTo>
                    <a:lnTo>
                      <a:pt x="2065" y="113"/>
                    </a:lnTo>
                    <a:lnTo>
                      <a:pt x="2071" y="116"/>
                    </a:lnTo>
                    <a:lnTo>
                      <a:pt x="2078" y="120"/>
                    </a:lnTo>
                    <a:lnTo>
                      <a:pt x="2086" y="122"/>
                    </a:lnTo>
                    <a:lnTo>
                      <a:pt x="2093" y="126"/>
                    </a:lnTo>
                    <a:lnTo>
                      <a:pt x="2099" y="129"/>
                    </a:lnTo>
                    <a:lnTo>
                      <a:pt x="2104" y="131"/>
                    </a:lnTo>
                    <a:lnTo>
                      <a:pt x="2111" y="135"/>
                    </a:lnTo>
                    <a:lnTo>
                      <a:pt x="2118" y="137"/>
                    </a:lnTo>
                    <a:lnTo>
                      <a:pt x="2127" y="141"/>
                    </a:lnTo>
                    <a:lnTo>
                      <a:pt x="2138" y="143"/>
                    </a:lnTo>
                    <a:lnTo>
                      <a:pt x="2149" y="145"/>
                    </a:lnTo>
                    <a:lnTo>
                      <a:pt x="2161" y="148"/>
                    </a:lnTo>
                    <a:lnTo>
                      <a:pt x="2174" y="150"/>
                    </a:lnTo>
                    <a:lnTo>
                      <a:pt x="2185" y="153"/>
                    </a:lnTo>
                    <a:lnTo>
                      <a:pt x="2195" y="156"/>
                    </a:lnTo>
                    <a:lnTo>
                      <a:pt x="2206" y="158"/>
                    </a:lnTo>
                    <a:lnTo>
                      <a:pt x="2215" y="161"/>
                    </a:lnTo>
                    <a:lnTo>
                      <a:pt x="2224" y="164"/>
                    </a:lnTo>
                    <a:lnTo>
                      <a:pt x="2233" y="166"/>
                    </a:lnTo>
                    <a:lnTo>
                      <a:pt x="2244" y="169"/>
                    </a:lnTo>
                    <a:lnTo>
                      <a:pt x="2254" y="172"/>
                    </a:lnTo>
                    <a:lnTo>
                      <a:pt x="2266" y="174"/>
                    </a:lnTo>
                    <a:lnTo>
                      <a:pt x="2282" y="175"/>
                    </a:lnTo>
                    <a:lnTo>
                      <a:pt x="2299" y="176"/>
                    </a:lnTo>
                    <a:lnTo>
                      <a:pt x="2315" y="178"/>
                    </a:lnTo>
                    <a:lnTo>
                      <a:pt x="2331" y="179"/>
                    </a:lnTo>
                    <a:lnTo>
                      <a:pt x="2350" y="180"/>
                    </a:lnTo>
                    <a:lnTo>
                      <a:pt x="2367" y="179"/>
                    </a:lnTo>
                    <a:lnTo>
                      <a:pt x="2384" y="180"/>
                    </a:lnTo>
                    <a:lnTo>
                      <a:pt x="2403" y="180"/>
                    </a:lnTo>
                    <a:lnTo>
                      <a:pt x="2420" y="180"/>
                    </a:lnTo>
                    <a:lnTo>
                      <a:pt x="2437" y="181"/>
                    </a:lnTo>
                    <a:lnTo>
                      <a:pt x="2455" y="181"/>
                    </a:lnTo>
                    <a:lnTo>
                      <a:pt x="2472" y="182"/>
                    </a:lnTo>
                    <a:lnTo>
                      <a:pt x="2488" y="183"/>
                    </a:lnTo>
                    <a:lnTo>
                      <a:pt x="2501" y="186"/>
                    </a:lnTo>
                    <a:lnTo>
                      <a:pt x="2512" y="188"/>
                    </a:lnTo>
                    <a:lnTo>
                      <a:pt x="2523" y="191"/>
                    </a:lnTo>
                    <a:lnTo>
                      <a:pt x="2530" y="194"/>
                    </a:lnTo>
                    <a:lnTo>
                      <a:pt x="2538" y="197"/>
                    </a:lnTo>
                    <a:lnTo>
                      <a:pt x="2543" y="199"/>
                    </a:lnTo>
                    <a:lnTo>
                      <a:pt x="2548" y="203"/>
                    </a:lnTo>
                    <a:lnTo>
                      <a:pt x="2553" y="206"/>
                    </a:lnTo>
                    <a:lnTo>
                      <a:pt x="2557" y="210"/>
                    </a:lnTo>
                    <a:lnTo>
                      <a:pt x="2562" y="212"/>
                    </a:lnTo>
                    <a:lnTo>
                      <a:pt x="2566" y="216"/>
                    </a:lnTo>
                    <a:lnTo>
                      <a:pt x="2570" y="219"/>
                    </a:lnTo>
                    <a:lnTo>
                      <a:pt x="2575" y="222"/>
                    </a:lnTo>
                    <a:lnTo>
                      <a:pt x="2577" y="225"/>
                    </a:lnTo>
                    <a:lnTo>
                      <a:pt x="2580" y="228"/>
                    </a:lnTo>
                    <a:lnTo>
                      <a:pt x="2584" y="232"/>
                    </a:lnTo>
                    <a:lnTo>
                      <a:pt x="2587" y="235"/>
                    </a:lnTo>
                    <a:lnTo>
                      <a:pt x="2591" y="237"/>
                    </a:lnTo>
                    <a:lnTo>
                      <a:pt x="2593" y="241"/>
                    </a:lnTo>
                    <a:lnTo>
                      <a:pt x="2595" y="244"/>
                    </a:lnTo>
                    <a:lnTo>
                      <a:pt x="2598" y="248"/>
                    </a:lnTo>
                    <a:lnTo>
                      <a:pt x="2600" y="251"/>
                    </a:lnTo>
                    <a:lnTo>
                      <a:pt x="2602" y="255"/>
                    </a:lnTo>
                    <a:lnTo>
                      <a:pt x="2603" y="257"/>
                    </a:lnTo>
                    <a:lnTo>
                      <a:pt x="2606" y="260"/>
                    </a:lnTo>
                    <a:lnTo>
                      <a:pt x="2608" y="264"/>
                    </a:lnTo>
                    <a:lnTo>
                      <a:pt x="2609" y="267"/>
                    </a:lnTo>
                    <a:lnTo>
                      <a:pt x="2611" y="271"/>
                    </a:lnTo>
                    <a:lnTo>
                      <a:pt x="2613" y="273"/>
                    </a:lnTo>
                    <a:lnTo>
                      <a:pt x="2614" y="277"/>
                    </a:lnTo>
                    <a:lnTo>
                      <a:pt x="2616" y="280"/>
                    </a:lnTo>
                    <a:lnTo>
                      <a:pt x="2617" y="284"/>
                    </a:lnTo>
                    <a:lnTo>
                      <a:pt x="2618" y="287"/>
                    </a:lnTo>
                    <a:lnTo>
                      <a:pt x="2619" y="290"/>
                    </a:lnTo>
                    <a:lnTo>
                      <a:pt x="2621" y="293"/>
                    </a:lnTo>
                    <a:lnTo>
                      <a:pt x="2622" y="296"/>
                    </a:lnTo>
                    <a:lnTo>
                      <a:pt x="2622" y="300"/>
                    </a:lnTo>
                    <a:lnTo>
                      <a:pt x="2623" y="303"/>
                    </a:lnTo>
                    <a:lnTo>
                      <a:pt x="2624" y="307"/>
                    </a:lnTo>
                    <a:lnTo>
                      <a:pt x="2624" y="310"/>
                    </a:lnTo>
                    <a:lnTo>
                      <a:pt x="2625" y="312"/>
                    </a:lnTo>
                    <a:lnTo>
                      <a:pt x="2626" y="316"/>
                    </a:lnTo>
                    <a:lnTo>
                      <a:pt x="1709" y="316"/>
                    </a:lnTo>
                    <a:close/>
                    <a:moveTo>
                      <a:pt x="10" y="316"/>
                    </a:moveTo>
                    <a:lnTo>
                      <a:pt x="9" y="312"/>
                    </a:lnTo>
                    <a:lnTo>
                      <a:pt x="7" y="309"/>
                    </a:lnTo>
                    <a:lnTo>
                      <a:pt x="7" y="307"/>
                    </a:lnTo>
                    <a:lnTo>
                      <a:pt x="6" y="303"/>
                    </a:lnTo>
                    <a:lnTo>
                      <a:pt x="5" y="300"/>
                    </a:lnTo>
                    <a:lnTo>
                      <a:pt x="5" y="296"/>
                    </a:lnTo>
                    <a:lnTo>
                      <a:pt x="4" y="293"/>
                    </a:lnTo>
                    <a:lnTo>
                      <a:pt x="4" y="289"/>
                    </a:lnTo>
                    <a:lnTo>
                      <a:pt x="3" y="286"/>
                    </a:lnTo>
                    <a:lnTo>
                      <a:pt x="3" y="282"/>
                    </a:lnTo>
                    <a:lnTo>
                      <a:pt x="3" y="279"/>
                    </a:lnTo>
                    <a:lnTo>
                      <a:pt x="2" y="275"/>
                    </a:lnTo>
                    <a:lnTo>
                      <a:pt x="2" y="273"/>
                    </a:lnTo>
                    <a:lnTo>
                      <a:pt x="2" y="270"/>
                    </a:lnTo>
                    <a:lnTo>
                      <a:pt x="2" y="266"/>
                    </a:lnTo>
                    <a:lnTo>
                      <a:pt x="2" y="263"/>
                    </a:lnTo>
                    <a:lnTo>
                      <a:pt x="2" y="259"/>
                    </a:lnTo>
                    <a:lnTo>
                      <a:pt x="2" y="256"/>
                    </a:lnTo>
                    <a:lnTo>
                      <a:pt x="2" y="252"/>
                    </a:lnTo>
                    <a:lnTo>
                      <a:pt x="2" y="249"/>
                    </a:lnTo>
                    <a:lnTo>
                      <a:pt x="0" y="246"/>
                    </a:lnTo>
                    <a:lnTo>
                      <a:pt x="2" y="242"/>
                    </a:lnTo>
                    <a:lnTo>
                      <a:pt x="2" y="240"/>
                    </a:lnTo>
                    <a:lnTo>
                      <a:pt x="2" y="236"/>
                    </a:lnTo>
                    <a:lnTo>
                      <a:pt x="2" y="233"/>
                    </a:lnTo>
                    <a:lnTo>
                      <a:pt x="2" y="229"/>
                    </a:lnTo>
                    <a:lnTo>
                      <a:pt x="3" y="226"/>
                    </a:lnTo>
                    <a:lnTo>
                      <a:pt x="3" y="222"/>
                    </a:lnTo>
                    <a:lnTo>
                      <a:pt x="4" y="219"/>
                    </a:lnTo>
                    <a:lnTo>
                      <a:pt x="4" y="216"/>
                    </a:lnTo>
                    <a:lnTo>
                      <a:pt x="5" y="212"/>
                    </a:lnTo>
                    <a:lnTo>
                      <a:pt x="5" y="209"/>
                    </a:lnTo>
                    <a:lnTo>
                      <a:pt x="6" y="206"/>
                    </a:lnTo>
                    <a:lnTo>
                      <a:pt x="7" y="203"/>
                    </a:lnTo>
                    <a:lnTo>
                      <a:pt x="9" y="199"/>
                    </a:lnTo>
                    <a:lnTo>
                      <a:pt x="10" y="196"/>
                    </a:lnTo>
                    <a:lnTo>
                      <a:pt x="11" y="192"/>
                    </a:lnTo>
                    <a:lnTo>
                      <a:pt x="12" y="189"/>
                    </a:lnTo>
                    <a:lnTo>
                      <a:pt x="13" y="186"/>
                    </a:lnTo>
                    <a:lnTo>
                      <a:pt x="14" y="182"/>
                    </a:lnTo>
                    <a:lnTo>
                      <a:pt x="17" y="179"/>
                    </a:lnTo>
                    <a:lnTo>
                      <a:pt x="18" y="175"/>
                    </a:lnTo>
                    <a:lnTo>
                      <a:pt x="20" y="173"/>
                    </a:lnTo>
                    <a:lnTo>
                      <a:pt x="21" y="169"/>
                    </a:lnTo>
                    <a:lnTo>
                      <a:pt x="24" y="166"/>
                    </a:lnTo>
                    <a:lnTo>
                      <a:pt x="26" y="163"/>
                    </a:lnTo>
                    <a:lnTo>
                      <a:pt x="28" y="159"/>
                    </a:lnTo>
                    <a:lnTo>
                      <a:pt x="30" y="156"/>
                    </a:lnTo>
                    <a:lnTo>
                      <a:pt x="33" y="152"/>
                    </a:lnTo>
                    <a:lnTo>
                      <a:pt x="35" y="149"/>
                    </a:lnTo>
                    <a:lnTo>
                      <a:pt x="37" y="146"/>
                    </a:lnTo>
                    <a:lnTo>
                      <a:pt x="40" y="143"/>
                    </a:lnTo>
                    <a:lnTo>
                      <a:pt x="42" y="139"/>
                    </a:lnTo>
                    <a:lnTo>
                      <a:pt x="44" y="136"/>
                    </a:lnTo>
                    <a:lnTo>
                      <a:pt x="47" y="133"/>
                    </a:lnTo>
                    <a:lnTo>
                      <a:pt x="50" y="129"/>
                    </a:lnTo>
                    <a:lnTo>
                      <a:pt x="52" y="126"/>
                    </a:lnTo>
                    <a:lnTo>
                      <a:pt x="55" y="122"/>
                    </a:lnTo>
                    <a:lnTo>
                      <a:pt x="57" y="120"/>
                    </a:lnTo>
                    <a:lnTo>
                      <a:pt x="60" y="116"/>
                    </a:lnTo>
                    <a:lnTo>
                      <a:pt x="63" y="113"/>
                    </a:lnTo>
                    <a:lnTo>
                      <a:pt x="66" y="110"/>
                    </a:lnTo>
                    <a:lnTo>
                      <a:pt x="68" y="106"/>
                    </a:lnTo>
                    <a:lnTo>
                      <a:pt x="71" y="103"/>
                    </a:lnTo>
                    <a:lnTo>
                      <a:pt x="74" y="99"/>
                    </a:lnTo>
                    <a:lnTo>
                      <a:pt x="78" y="97"/>
                    </a:lnTo>
                    <a:lnTo>
                      <a:pt x="80" y="93"/>
                    </a:lnTo>
                    <a:lnTo>
                      <a:pt x="83" y="90"/>
                    </a:lnTo>
                    <a:lnTo>
                      <a:pt x="87" y="86"/>
                    </a:lnTo>
                    <a:lnTo>
                      <a:pt x="90" y="83"/>
                    </a:lnTo>
                    <a:lnTo>
                      <a:pt x="94" y="80"/>
                    </a:lnTo>
                    <a:lnTo>
                      <a:pt x="98" y="76"/>
                    </a:lnTo>
                    <a:lnTo>
                      <a:pt x="102" y="74"/>
                    </a:lnTo>
                    <a:lnTo>
                      <a:pt x="106" y="70"/>
                    </a:lnTo>
                    <a:lnTo>
                      <a:pt x="110" y="67"/>
                    </a:lnTo>
                    <a:lnTo>
                      <a:pt x="115" y="63"/>
                    </a:lnTo>
                    <a:lnTo>
                      <a:pt x="119" y="60"/>
                    </a:lnTo>
                    <a:lnTo>
                      <a:pt x="124" y="58"/>
                    </a:lnTo>
                    <a:lnTo>
                      <a:pt x="130" y="54"/>
                    </a:lnTo>
                    <a:lnTo>
                      <a:pt x="134" y="51"/>
                    </a:lnTo>
                    <a:lnTo>
                      <a:pt x="140" y="47"/>
                    </a:lnTo>
                    <a:lnTo>
                      <a:pt x="146" y="44"/>
                    </a:lnTo>
                    <a:lnTo>
                      <a:pt x="153" y="42"/>
                    </a:lnTo>
                    <a:lnTo>
                      <a:pt x="159" y="38"/>
                    </a:lnTo>
                    <a:lnTo>
                      <a:pt x="166" y="35"/>
                    </a:lnTo>
                    <a:lnTo>
                      <a:pt x="173" y="32"/>
                    </a:lnTo>
                    <a:lnTo>
                      <a:pt x="181" y="29"/>
                    </a:lnTo>
                    <a:lnTo>
                      <a:pt x="189" y="27"/>
                    </a:lnTo>
                    <a:lnTo>
                      <a:pt x="197" y="23"/>
                    </a:lnTo>
                    <a:lnTo>
                      <a:pt x="208" y="21"/>
                    </a:lnTo>
                    <a:lnTo>
                      <a:pt x="218" y="17"/>
                    </a:lnTo>
                    <a:lnTo>
                      <a:pt x="230" y="15"/>
                    </a:lnTo>
                    <a:lnTo>
                      <a:pt x="241" y="13"/>
                    </a:lnTo>
                    <a:lnTo>
                      <a:pt x="255" y="10"/>
                    </a:lnTo>
                    <a:lnTo>
                      <a:pt x="269" y="8"/>
                    </a:lnTo>
                    <a:lnTo>
                      <a:pt x="283" y="6"/>
                    </a:lnTo>
                    <a:lnTo>
                      <a:pt x="298" y="3"/>
                    </a:lnTo>
                    <a:lnTo>
                      <a:pt x="313" y="2"/>
                    </a:lnTo>
                    <a:lnTo>
                      <a:pt x="330" y="1"/>
                    </a:lnTo>
                    <a:lnTo>
                      <a:pt x="347" y="0"/>
                    </a:lnTo>
                    <a:lnTo>
                      <a:pt x="365" y="0"/>
                    </a:lnTo>
                    <a:lnTo>
                      <a:pt x="383" y="0"/>
                    </a:lnTo>
                    <a:lnTo>
                      <a:pt x="399" y="1"/>
                    </a:lnTo>
                    <a:lnTo>
                      <a:pt x="415" y="3"/>
                    </a:lnTo>
                    <a:lnTo>
                      <a:pt x="429" y="6"/>
                    </a:lnTo>
                    <a:lnTo>
                      <a:pt x="442" y="8"/>
                    </a:lnTo>
                    <a:lnTo>
                      <a:pt x="454" y="10"/>
                    </a:lnTo>
                    <a:lnTo>
                      <a:pt x="467" y="13"/>
                    </a:lnTo>
                    <a:lnTo>
                      <a:pt x="479" y="15"/>
                    </a:lnTo>
                    <a:lnTo>
                      <a:pt x="490" y="17"/>
                    </a:lnTo>
                    <a:lnTo>
                      <a:pt x="502" y="21"/>
                    </a:lnTo>
                    <a:lnTo>
                      <a:pt x="512" y="23"/>
                    </a:lnTo>
                    <a:lnTo>
                      <a:pt x="522" y="25"/>
                    </a:lnTo>
                    <a:lnTo>
                      <a:pt x="533" y="29"/>
                    </a:lnTo>
                    <a:lnTo>
                      <a:pt x="542" y="31"/>
                    </a:lnTo>
                    <a:lnTo>
                      <a:pt x="551" y="35"/>
                    </a:lnTo>
                    <a:lnTo>
                      <a:pt x="559" y="37"/>
                    </a:lnTo>
                    <a:lnTo>
                      <a:pt x="567" y="40"/>
                    </a:lnTo>
                    <a:lnTo>
                      <a:pt x="577" y="43"/>
                    </a:lnTo>
                    <a:lnTo>
                      <a:pt x="585" y="46"/>
                    </a:lnTo>
                    <a:lnTo>
                      <a:pt x="593" y="50"/>
                    </a:lnTo>
                    <a:lnTo>
                      <a:pt x="601" y="52"/>
                    </a:lnTo>
                    <a:lnTo>
                      <a:pt x="609" y="55"/>
                    </a:lnTo>
                    <a:lnTo>
                      <a:pt x="617" y="58"/>
                    </a:lnTo>
                    <a:lnTo>
                      <a:pt x="624" y="61"/>
                    </a:lnTo>
                    <a:lnTo>
                      <a:pt x="632" y="65"/>
                    </a:lnTo>
                    <a:lnTo>
                      <a:pt x="640" y="67"/>
                    </a:lnTo>
                    <a:lnTo>
                      <a:pt x="647" y="70"/>
                    </a:lnTo>
                    <a:lnTo>
                      <a:pt x="654" y="74"/>
                    </a:lnTo>
                    <a:lnTo>
                      <a:pt x="661" y="76"/>
                    </a:lnTo>
                    <a:lnTo>
                      <a:pt x="668" y="80"/>
                    </a:lnTo>
                    <a:lnTo>
                      <a:pt x="675" y="83"/>
                    </a:lnTo>
                    <a:lnTo>
                      <a:pt x="680" y="86"/>
                    </a:lnTo>
                    <a:lnTo>
                      <a:pt x="686" y="89"/>
                    </a:lnTo>
                    <a:lnTo>
                      <a:pt x="692" y="92"/>
                    </a:lnTo>
                    <a:lnTo>
                      <a:pt x="698" y="96"/>
                    </a:lnTo>
                    <a:lnTo>
                      <a:pt x="703" y="99"/>
                    </a:lnTo>
                    <a:lnTo>
                      <a:pt x="709" y="101"/>
                    </a:lnTo>
                    <a:lnTo>
                      <a:pt x="714" y="105"/>
                    </a:lnTo>
                    <a:lnTo>
                      <a:pt x="719" y="108"/>
                    </a:lnTo>
                    <a:lnTo>
                      <a:pt x="724" y="112"/>
                    </a:lnTo>
                    <a:lnTo>
                      <a:pt x="730" y="114"/>
                    </a:lnTo>
                    <a:lnTo>
                      <a:pt x="734" y="118"/>
                    </a:lnTo>
                    <a:lnTo>
                      <a:pt x="740" y="121"/>
                    </a:lnTo>
                    <a:lnTo>
                      <a:pt x="745" y="124"/>
                    </a:lnTo>
                    <a:lnTo>
                      <a:pt x="749" y="128"/>
                    </a:lnTo>
                    <a:lnTo>
                      <a:pt x="754" y="130"/>
                    </a:lnTo>
                    <a:lnTo>
                      <a:pt x="760" y="134"/>
                    </a:lnTo>
                    <a:lnTo>
                      <a:pt x="764" y="137"/>
                    </a:lnTo>
                    <a:lnTo>
                      <a:pt x="769" y="141"/>
                    </a:lnTo>
                    <a:lnTo>
                      <a:pt x="774" y="144"/>
                    </a:lnTo>
                    <a:lnTo>
                      <a:pt x="778" y="146"/>
                    </a:lnTo>
                    <a:lnTo>
                      <a:pt x="784" y="150"/>
                    </a:lnTo>
                    <a:lnTo>
                      <a:pt x="789" y="153"/>
                    </a:lnTo>
                    <a:lnTo>
                      <a:pt x="793" y="157"/>
                    </a:lnTo>
                    <a:lnTo>
                      <a:pt x="799" y="160"/>
                    </a:lnTo>
                    <a:lnTo>
                      <a:pt x="804" y="163"/>
                    </a:lnTo>
                    <a:lnTo>
                      <a:pt x="809" y="166"/>
                    </a:lnTo>
                    <a:lnTo>
                      <a:pt x="816" y="169"/>
                    </a:lnTo>
                    <a:lnTo>
                      <a:pt x="822" y="173"/>
                    </a:lnTo>
                    <a:lnTo>
                      <a:pt x="828" y="175"/>
                    </a:lnTo>
                    <a:lnTo>
                      <a:pt x="834" y="179"/>
                    </a:lnTo>
                    <a:lnTo>
                      <a:pt x="839" y="182"/>
                    </a:lnTo>
                    <a:lnTo>
                      <a:pt x="845" y="186"/>
                    </a:lnTo>
                    <a:lnTo>
                      <a:pt x="851" y="188"/>
                    </a:lnTo>
                    <a:lnTo>
                      <a:pt x="857" y="191"/>
                    </a:lnTo>
                    <a:lnTo>
                      <a:pt x="862" y="195"/>
                    </a:lnTo>
                    <a:lnTo>
                      <a:pt x="869" y="197"/>
                    </a:lnTo>
                    <a:lnTo>
                      <a:pt x="875" y="201"/>
                    </a:lnTo>
                    <a:lnTo>
                      <a:pt x="883" y="204"/>
                    </a:lnTo>
                    <a:lnTo>
                      <a:pt x="890" y="207"/>
                    </a:lnTo>
                    <a:lnTo>
                      <a:pt x="900" y="210"/>
                    </a:lnTo>
                    <a:lnTo>
                      <a:pt x="912" y="212"/>
                    </a:lnTo>
                    <a:lnTo>
                      <a:pt x="922" y="214"/>
                    </a:lnTo>
                    <a:lnTo>
                      <a:pt x="934" y="218"/>
                    </a:lnTo>
                    <a:lnTo>
                      <a:pt x="945" y="220"/>
                    </a:lnTo>
                    <a:lnTo>
                      <a:pt x="958" y="222"/>
                    </a:lnTo>
                    <a:lnTo>
                      <a:pt x="972" y="225"/>
                    </a:lnTo>
                    <a:lnTo>
                      <a:pt x="987" y="227"/>
                    </a:lnTo>
                    <a:lnTo>
                      <a:pt x="1002" y="228"/>
                    </a:lnTo>
                    <a:lnTo>
                      <a:pt x="1017" y="231"/>
                    </a:lnTo>
                    <a:lnTo>
                      <a:pt x="1032" y="233"/>
                    </a:lnTo>
                    <a:lnTo>
                      <a:pt x="1044" y="234"/>
                    </a:lnTo>
                    <a:lnTo>
                      <a:pt x="1059" y="236"/>
                    </a:lnTo>
                    <a:lnTo>
                      <a:pt x="1071" y="239"/>
                    </a:lnTo>
                    <a:lnTo>
                      <a:pt x="1080" y="242"/>
                    </a:lnTo>
                    <a:lnTo>
                      <a:pt x="1088" y="246"/>
                    </a:lnTo>
                    <a:lnTo>
                      <a:pt x="1096" y="248"/>
                    </a:lnTo>
                    <a:lnTo>
                      <a:pt x="1103" y="251"/>
                    </a:lnTo>
                    <a:lnTo>
                      <a:pt x="1109" y="255"/>
                    </a:lnTo>
                    <a:lnTo>
                      <a:pt x="1116" y="257"/>
                    </a:lnTo>
                    <a:lnTo>
                      <a:pt x="1120" y="260"/>
                    </a:lnTo>
                    <a:lnTo>
                      <a:pt x="1126" y="264"/>
                    </a:lnTo>
                    <a:lnTo>
                      <a:pt x="1131" y="267"/>
                    </a:lnTo>
                    <a:lnTo>
                      <a:pt x="1137" y="270"/>
                    </a:lnTo>
                    <a:lnTo>
                      <a:pt x="1140" y="273"/>
                    </a:lnTo>
                    <a:lnTo>
                      <a:pt x="1145" y="277"/>
                    </a:lnTo>
                    <a:lnTo>
                      <a:pt x="1149" y="280"/>
                    </a:lnTo>
                    <a:lnTo>
                      <a:pt x="1154" y="284"/>
                    </a:lnTo>
                    <a:lnTo>
                      <a:pt x="1157" y="287"/>
                    </a:lnTo>
                    <a:lnTo>
                      <a:pt x="1161" y="289"/>
                    </a:lnTo>
                    <a:lnTo>
                      <a:pt x="1164" y="293"/>
                    </a:lnTo>
                    <a:lnTo>
                      <a:pt x="1169" y="296"/>
                    </a:lnTo>
                    <a:lnTo>
                      <a:pt x="1171" y="300"/>
                    </a:lnTo>
                    <a:lnTo>
                      <a:pt x="1175" y="303"/>
                    </a:lnTo>
                    <a:lnTo>
                      <a:pt x="1177" y="307"/>
                    </a:lnTo>
                    <a:lnTo>
                      <a:pt x="1179" y="309"/>
                    </a:lnTo>
                    <a:lnTo>
                      <a:pt x="1181" y="312"/>
                    </a:lnTo>
                    <a:lnTo>
                      <a:pt x="1185" y="316"/>
                    </a:lnTo>
                    <a:lnTo>
                      <a:pt x="10" y="316"/>
                    </a:lnTo>
                    <a:close/>
                    <a:moveTo>
                      <a:pt x="1732" y="316"/>
                    </a:moveTo>
                    <a:lnTo>
                      <a:pt x="1733" y="314"/>
                    </a:lnTo>
                    <a:lnTo>
                      <a:pt x="1735" y="310"/>
                    </a:lnTo>
                    <a:lnTo>
                      <a:pt x="1736" y="308"/>
                    </a:lnTo>
                    <a:lnTo>
                      <a:pt x="1737" y="304"/>
                    </a:lnTo>
                    <a:lnTo>
                      <a:pt x="1738" y="302"/>
                    </a:lnTo>
                    <a:lnTo>
                      <a:pt x="1739" y="299"/>
                    </a:lnTo>
                    <a:lnTo>
                      <a:pt x="1740" y="296"/>
                    </a:lnTo>
                    <a:lnTo>
                      <a:pt x="1741" y="293"/>
                    </a:lnTo>
                    <a:lnTo>
                      <a:pt x="1743" y="290"/>
                    </a:lnTo>
                    <a:lnTo>
                      <a:pt x="1744" y="287"/>
                    </a:lnTo>
                    <a:lnTo>
                      <a:pt x="1745" y="285"/>
                    </a:lnTo>
                    <a:lnTo>
                      <a:pt x="1746" y="281"/>
                    </a:lnTo>
                    <a:lnTo>
                      <a:pt x="1747" y="279"/>
                    </a:lnTo>
                    <a:lnTo>
                      <a:pt x="1750" y="275"/>
                    </a:lnTo>
                    <a:lnTo>
                      <a:pt x="1751" y="273"/>
                    </a:lnTo>
                    <a:lnTo>
                      <a:pt x="1752" y="270"/>
                    </a:lnTo>
                    <a:lnTo>
                      <a:pt x="1753" y="267"/>
                    </a:lnTo>
                    <a:lnTo>
                      <a:pt x="1755" y="264"/>
                    </a:lnTo>
                    <a:lnTo>
                      <a:pt x="1756" y="262"/>
                    </a:lnTo>
                    <a:lnTo>
                      <a:pt x="1759" y="258"/>
                    </a:lnTo>
                    <a:lnTo>
                      <a:pt x="1762" y="256"/>
                    </a:lnTo>
                    <a:lnTo>
                      <a:pt x="1766" y="252"/>
                    </a:lnTo>
                    <a:lnTo>
                      <a:pt x="1769" y="250"/>
                    </a:lnTo>
                    <a:lnTo>
                      <a:pt x="1773" y="248"/>
                    </a:lnTo>
                    <a:lnTo>
                      <a:pt x="1776" y="244"/>
                    </a:lnTo>
                    <a:lnTo>
                      <a:pt x="1781" y="242"/>
                    </a:lnTo>
                    <a:lnTo>
                      <a:pt x="1784" y="239"/>
                    </a:lnTo>
                    <a:lnTo>
                      <a:pt x="1788" y="236"/>
                    </a:lnTo>
                    <a:lnTo>
                      <a:pt x="1792" y="233"/>
                    </a:lnTo>
                    <a:lnTo>
                      <a:pt x="1796" y="231"/>
                    </a:lnTo>
                    <a:lnTo>
                      <a:pt x="1800" y="228"/>
                    </a:lnTo>
                    <a:lnTo>
                      <a:pt x="1804" y="225"/>
                    </a:lnTo>
                    <a:lnTo>
                      <a:pt x="1807" y="222"/>
                    </a:lnTo>
                    <a:lnTo>
                      <a:pt x="1811" y="219"/>
                    </a:lnTo>
                    <a:lnTo>
                      <a:pt x="1815" y="217"/>
                    </a:lnTo>
                    <a:lnTo>
                      <a:pt x="1819" y="213"/>
                    </a:lnTo>
                    <a:lnTo>
                      <a:pt x="1822" y="211"/>
                    </a:lnTo>
                    <a:lnTo>
                      <a:pt x="1826" y="209"/>
                    </a:lnTo>
                    <a:lnTo>
                      <a:pt x="1830" y="205"/>
                    </a:lnTo>
                    <a:lnTo>
                      <a:pt x="1834" y="203"/>
                    </a:lnTo>
                    <a:lnTo>
                      <a:pt x="1837" y="199"/>
                    </a:lnTo>
                    <a:lnTo>
                      <a:pt x="1842" y="197"/>
                    </a:lnTo>
                    <a:lnTo>
                      <a:pt x="1845" y="194"/>
                    </a:lnTo>
                    <a:lnTo>
                      <a:pt x="1850" y="191"/>
                    </a:lnTo>
                    <a:lnTo>
                      <a:pt x="1854" y="189"/>
                    </a:lnTo>
                    <a:lnTo>
                      <a:pt x="1859" y="186"/>
                    </a:lnTo>
                    <a:lnTo>
                      <a:pt x="1864" y="183"/>
                    </a:lnTo>
                    <a:lnTo>
                      <a:pt x="1869" y="181"/>
                    </a:lnTo>
                    <a:lnTo>
                      <a:pt x="1875" y="178"/>
                    </a:lnTo>
                    <a:lnTo>
                      <a:pt x="1881" y="175"/>
                    </a:lnTo>
                    <a:lnTo>
                      <a:pt x="1887" y="173"/>
                    </a:lnTo>
                    <a:lnTo>
                      <a:pt x="1892" y="169"/>
                    </a:lnTo>
                    <a:lnTo>
                      <a:pt x="1897" y="167"/>
                    </a:lnTo>
                    <a:lnTo>
                      <a:pt x="1904" y="165"/>
                    </a:lnTo>
                    <a:lnTo>
                      <a:pt x="1910" y="161"/>
                    </a:lnTo>
                    <a:lnTo>
                      <a:pt x="1917" y="159"/>
                    </a:lnTo>
                    <a:lnTo>
                      <a:pt x="1926" y="157"/>
                    </a:lnTo>
                    <a:lnTo>
                      <a:pt x="1937" y="156"/>
                    </a:lnTo>
                    <a:lnTo>
                      <a:pt x="1952" y="156"/>
                    </a:lnTo>
                    <a:lnTo>
                      <a:pt x="1966" y="153"/>
                    </a:lnTo>
                    <a:lnTo>
                      <a:pt x="1974" y="151"/>
                    </a:lnTo>
                    <a:lnTo>
                      <a:pt x="1983" y="149"/>
                    </a:lnTo>
                    <a:lnTo>
                      <a:pt x="1996" y="148"/>
                    </a:lnTo>
                    <a:lnTo>
                      <a:pt x="2010" y="146"/>
                    </a:lnTo>
                    <a:lnTo>
                      <a:pt x="2024" y="146"/>
                    </a:lnTo>
                    <a:lnTo>
                      <a:pt x="2036" y="149"/>
                    </a:lnTo>
                    <a:lnTo>
                      <a:pt x="2044" y="151"/>
                    </a:lnTo>
                    <a:lnTo>
                      <a:pt x="2051" y="153"/>
                    </a:lnTo>
                    <a:lnTo>
                      <a:pt x="2058" y="157"/>
                    </a:lnTo>
                    <a:lnTo>
                      <a:pt x="2066" y="159"/>
                    </a:lnTo>
                    <a:lnTo>
                      <a:pt x="2074" y="161"/>
                    </a:lnTo>
                    <a:lnTo>
                      <a:pt x="2083" y="164"/>
                    </a:lnTo>
                    <a:lnTo>
                      <a:pt x="2092" y="166"/>
                    </a:lnTo>
                    <a:lnTo>
                      <a:pt x="2101" y="168"/>
                    </a:lnTo>
                    <a:lnTo>
                      <a:pt x="2109" y="171"/>
                    </a:lnTo>
                    <a:lnTo>
                      <a:pt x="2116" y="173"/>
                    </a:lnTo>
                    <a:lnTo>
                      <a:pt x="2129" y="174"/>
                    </a:lnTo>
                    <a:lnTo>
                      <a:pt x="2144" y="174"/>
                    </a:lnTo>
                    <a:lnTo>
                      <a:pt x="2159" y="175"/>
                    </a:lnTo>
                    <a:lnTo>
                      <a:pt x="2174" y="176"/>
                    </a:lnTo>
                    <a:lnTo>
                      <a:pt x="2189" y="178"/>
                    </a:lnTo>
                    <a:lnTo>
                      <a:pt x="2200" y="179"/>
                    </a:lnTo>
                    <a:lnTo>
                      <a:pt x="2212" y="181"/>
                    </a:lnTo>
                    <a:lnTo>
                      <a:pt x="2222" y="183"/>
                    </a:lnTo>
                    <a:lnTo>
                      <a:pt x="2231" y="186"/>
                    </a:lnTo>
                    <a:lnTo>
                      <a:pt x="2242" y="188"/>
                    </a:lnTo>
                    <a:lnTo>
                      <a:pt x="2252" y="190"/>
                    </a:lnTo>
                    <a:lnTo>
                      <a:pt x="2263" y="191"/>
                    </a:lnTo>
                    <a:lnTo>
                      <a:pt x="2276" y="194"/>
                    </a:lnTo>
                    <a:lnTo>
                      <a:pt x="2289" y="195"/>
                    </a:lnTo>
                    <a:lnTo>
                      <a:pt x="2301" y="197"/>
                    </a:lnTo>
                    <a:lnTo>
                      <a:pt x="2314" y="198"/>
                    </a:lnTo>
                    <a:lnTo>
                      <a:pt x="2328" y="199"/>
                    </a:lnTo>
                    <a:lnTo>
                      <a:pt x="2344" y="199"/>
                    </a:lnTo>
                    <a:lnTo>
                      <a:pt x="2357" y="201"/>
                    </a:lnTo>
                    <a:lnTo>
                      <a:pt x="2367" y="203"/>
                    </a:lnTo>
                    <a:lnTo>
                      <a:pt x="2376" y="205"/>
                    </a:lnTo>
                    <a:lnTo>
                      <a:pt x="2386" y="207"/>
                    </a:lnTo>
                    <a:lnTo>
                      <a:pt x="2395" y="210"/>
                    </a:lnTo>
                    <a:lnTo>
                      <a:pt x="2405" y="212"/>
                    </a:lnTo>
                    <a:lnTo>
                      <a:pt x="2416" y="214"/>
                    </a:lnTo>
                    <a:lnTo>
                      <a:pt x="2427" y="217"/>
                    </a:lnTo>
                    <a:lnTo>
                      <a:pt x="2437" y="218"/>
                    </a:lnTo>
                    <a:lnTo>
                      <a:pt x="2448" y="220"/>
                    </a:lnTo>
                    <a:lnTo>
                      <a:pt x="2456" y="224"/>
                    </a:lnTo>
                    <a:lnTo>
                      <a:pt x="2464" y="226"/>
                    </a:lnTo>
                    <a:lnTo>
                      <a:pt x="2472" y="228"/>
                    </a:lnTo>
                    <a:lnTo>
                      <a:pt x="2480" y="231"/>
                    </a:lnTo>
                    <a:lnTo>
                      <a:pt x="2487" y="233"/>
                    </a:lnTo>
                    <a:lnTo>
                      <a:pt x="2494" y="236"/>
                    </a:lnTo>
                    <a:lnTo>
                      <a:pt x="2500" y="239"/>
                    </a:lnTo>
                    <a:lnTo>
                      <a:pt x="2507" y="241"/>
                    </a:lnTo>
                    <a:lnTo>
                      <a:pt x="2513" y="243"/>
                    </a:lnTo>
                    <a:lnTo>
                      <a:pt x="2520" y="247"/>
                    </a:lnTo>
                    <a:lnTo>
                      <a:pt x="2527" y="249"/>
                    </a:lnTo>
                    <a:lnTo>
                      <a:pt x="2534" y="251"/>
                    </a:lnTo>
                    <a:lnTo>
                      <a:pt x="2541" y="254"/>
                    </a:lnTo>
                    <a:lnTo>
                      <a:pt x="2548" y="257"/>
                    </a:lnTo>
                    <a:lnTo>
                      <a:pt x="2555" y="259"/>
                    </a:lnTo>
                    <a:lnTo>
                      <a:pt x="2561" y="262"/>
                    </a:lnTo>
                    <a:lnTo>
                      <a:pt x="2565" y="265"/>
                    </a:lnTo>
                    <a:lnTo>
                      <a:pt x="2570" y="267"/>
                    </a:lnTo>
                    <a:lnTo>
                      <a:pt x="2573" y="270"/>
                    </a:lnTo>
                    <a:lnTo>
                      <a:pt x="2576" y="273"/>
                    </a:lnTo>
                    <a:lnTo>
                      <a:pt x="2578" y="275"/>
                    </a:lnTo>
                    <a:lnTo>
                      <a:pt x="2579" y="279"/>
                    </a:lnTo>
                    <a:lnTo>
                      <a:pt x="2581" y="281"/>
                    </a:lnTo>
                    <a:lnTo>
                      <a:pt x="2583" y="285"/>
                    </a:lnTo>
                    <a:lnTo>
                      <a:pt x="2585" y="287"/>
                    </a:lnTo>
                    <a:lnTo>
                      <a:pt x="2586" y="290"/>
                    </a:lnTo>
                    <a:lnTo>
                      <a:pt x="2587" y="293"/>
                    </a:lnTo>
                    <a:lnTo>
                      <a:pt x="2588" y="296"/>
                    </a:lnTo>
                    <a:lnTo>
                      <a:pt x="2591" y="299"/>
                    </a:lnTo>
                    <a:lnTo>
                      <a:pt x="2592" y="302"/>
                    </a:lnTo>
                    <a:lnTo>
                      <a:pt x="2592" y="304"/>
                    </a:lnTo>
                    <a:lnTo>
                      <a:pt x="2593" y="308"/>
                    </a:lnTo>
                    <a:lnTo>
                      <a:pt x="2594" y="310"/>
                    </a:lnTo>
                    <a:lnTo>
                      <a:pt x="2595" y="314"/>
                    </a:lnTo>
                    <a:lnTo>
                      <a:pt x="2596" y="316"/>
                    </a:lnTo>
                    <a:lnTo>
                      <a:pt x="1732" y="316"/>
                    </a:lnTo>
                    <a:close/>
                    <a:moveTo>
                      <a:pt x="48" y="316"/>
                    </a:moveTo>
                    <a:lnTo>
                      <a:pt x="47" y="312"/>
                    </a:lnTo>
                    <a:lnTo>
                      <a:pt x="45" y="309"/>
                    </a:lnTo>
                    <a:lnTo>
                      <a:pt x="45" y="305"/>
                    </a:lnTo>
                    <a:lnTo>
                      <a:pt x="44" y="302"/>
                    </a:lnTo>
                    <a:lnTo>
                      <a:pt x="43" y="299"/>
                    </a:lnTo>
                    <a:lnTo>
                      <a:pt x="42" y="295"/>
                    </a:lnTo>
                    <a:lnTo>
                      <a:pt x="42" y="293"/>
                    </a:lnTo>
                    <a:lnTo>
                      <a:pt x="41" y="289"/>
                    </a:lnTo>
                    <a:lnTo>
                      <a:pt x="41" y="286"/>
                    </a:lnTo>
                    <a:lnTo>
                      <a:pt x="40" y="282"/>
                    </a:lnTo>
                    <a:lnTo>
                      <a:pt x="40" y="279"/>
                    </a:lnTo>
                    <a:lnTo>
                      <a:pt x="40" y="275"/>
                    </a:lnTo>
                    <a:lnTo>
                      <a:pt x="38" y="272"/>
                    </a:lnTo>
                    <a:lnTo>
                      <a:pt x="38" y="269"/>
                    </a:lnTo>
                    <a:lnTo>
                      <a:pt x="38" y="265"/>
                    </a:lnTo>
                    <a:lnTo>
                      <a:pt x="38" y="262"/>
                    </a:lnTo>
                    <a:lnTo>
                      <a:pt x="38" y="258"/>
                    </a:lnTo>
                    <a:lnTo>
                      <a:pt x="38" y="255"/>
                    </a:lnTo>
                    <a:lnTo>
                      <a:pt x="38" y="251"/>
                    </a:lnTo>
                    <a:lnTo>
                      <a:pt x="37" y="248"/>
                    </a:lnTo>
                    <a:lnTo>
                      <a:pt x="37" y="244"/>
                    </a:lnTo>
                    <a:lnTo>
                      <a:pt x="37" y="241"/>
                    </a:lnTo>
                    <a:lnTo>
                      <a:pt x="37" y="237"/>
                    </a:lnTo>
                    <a:lnTo>
                      <a:pt x="37" y="234"/>
                    </a:lnTo>
                    <a:lnTo>
                      <a:pt x="37" y="231"/>
                    </a:lnTo>
                    <a:lnTo>
                      <a:pt x="37" y="227"/>
                    </a:lnTo>
                    <a:lnTo>
                      <a:pt x="38" y="224"/>
                    </a:lnTo>
                    <a:lnTo>
                      <a:pt x="38" y="220"/>
                    </a:lnTo>
                    <a:lnTo>
                      <a:pt x="40" y="217"/>
                    </a:lnTo>
                    <a:lnTo>
                      <a:pt x="40" y="213"/>
                    </a:lnTo>
                    <a:lnTo>
                      <a:pt x="41" y="210"/>
                    </a:lnTo>
                    <a:lnTo>
                      <a:pt x="42" y="207"/>
                    </a:lnTo>
                    <a:lnTo>
                      <a:pt x="43" y="204"/>
                    </a:lnTo>
                    <a:lnTo>
                      <a:pt x="45" y="201"/>
                    </a:lnTo>
                    <a:lnTo>
                      <a:pt x="47" y="197"/>
                    </a:lnTo>
                    <a:lnTo>
                      <a:pt x="48" y="194"/>
                    </a:lnTo>
                    <a:lnTo>
                      <a:pt x="50" y="190"/>
                    </a:lnTo>
                    <a:lnTo>
                      <a:pt x="51" y="187"/>
                    </a:lnTo>
                    <a:lnTo>
                      <a:pt x="53" y="183"/>
                    </a:lnTo>
                    <a:lnTo>
                      <a:pt x="55" y="180"/>
                    </a:lnTo>
                    <a:lnTo>
                      <a:pt x="57" y="176"/>
                    </a:lnTo>
                    <a:lnTo>
                      <a:pt x="59" y="173"/>
                    </a:lnTo>
                    <a:lnTo>
                      <a:pt x="62" y="169"/>
                    </a:lnTo>
                    <a:lnTo>
                      <a:pt x="64" y="166"/>
                    </a:lnTo>
                    <a:lnTo>
                      <a:pt x="66" y="163"/>
                    </a:lnTo>
                    <a:lnTo>
                      <a:pt x="68" y="159"/>
                    </a:lnTo>
                    <a:lnTo>
                      <a:pt x="71" y="156"/>
                    </a:lnTo>
                    <a:lnTo>
                      <a:pt x="73" y="152"/>
                    </a:lnTo>
                    <a:lnTo>
                      <a:pt x="75" y="149"/>
                    </a:lnTo>
                    <a:lnTo>
                      <a:pt x="78" y="146"/>
                    </a:lnTo>
                    <a:lnTo>
                      <a:pt x="80" y="143"/>
                    </a:lnTo>
                    <a:lnTo>
                      <a:pt x="82" y="139"/>
                    </a:lnTo>
                    <a:lnTo>
                      <a:pt x="83" y="136"/>
                    </a:lnTo>
                    <a:lnTo>
                      <a:pt x="87" y="133"/>
                    </a:lnTo>
                    <a:lnTo>
                      <a:pt x="89" y="129"/>
                    </a:lnTo>
                    <a:lnTo>
                      <a:pt x="91" y="126"/>
                    </a:lnTo>
                    <a:lnTo>
                      <a:pt x="94" y="122"/>
                    </a:lnTo>
                    <a:lnTo>
                      <a:pt x="96" y="119"/>
                    </a:lnTo>
                    <a:lnTo>
                      <a:pt x="98" y="115"/>
                    </a:lnTo>
                    <a:lnTo>
                      <a:pt x="102" y="112"/>
                    </a:lnTo>
                    <a:lnTo>
                      <a:pt x="104" y="108"/>
                    </a:lnTo>
                    <a:lnTo>
                      <a:pt x="108" y="105"/>
                    </a:lnTo>
                    <a:lnTo>
                      <a:pt x="110" y="101"/>
                    </a:lnTo>
                    <a:lnTo>
                      <a:pt x="113" y="98"/>
                    </a:lnTo>
                    <a:lnTo>
                      <a:pt x="118" y="96"/>
                    </a:lnTo>
                    <a:lnTo>
                      <a:pt x="121" y="92"/>
                    </a:lnTo>
                    <a:lnTo>
                      <a:pt x="126" y="89"/>
                    </a:lnTo>
                    <a:lnTo>
                      <a:pt x="131" y="85"/>
                    </a:lnTo>
                    <a:lnTo>
                      <a:pt x="134" y="82"/>
                    </a:lnTo>
                    <a:lnTo>
                      <a:pt x="139" y="78"/>
                    </a:lnTo>
                    <a:lnTo>
                      <a:pt x="143" y="75"/>
                    </a:lnTo>
                    <a:lnTo>
                      <a:pt x="149" y="71"/>
                    </a:lnTo>
                    <a:lnTo>
                      <a:pt x="155" y="69"/>
                    </a:lnTo>
                    <a:lnTo>
                      <a:pt x="161" y="66"/>
                    </a:lnTo>
                    <a:lnTo>
                      <a:pt x="168" y="62"/>
                    </a:lnTo>
                    <a:lnTo>
                      <a:pt x="174" y="59"/>
                    </a:lnTo>
                    <a:lnTo>
                      <a:pt x="183" y="56"/>
                    </a:lnTo>
                    <a:lnTo>
                      <a:pt x="189" y="53"/>
                    </a:lnTo>
                    <a:lnTo>
                      <a:pt x="196" y="50"/>
                    </a:lnTo>
                    <a:lnTo>
                      <a:pt x="207" y="47"/>
                    </a:lnTo>
                    <a:lnTo>
                      <a:pt x="219" y="45"/>
                    </a:lnTo>
                    <a:lnTo>
                      <a:pt x="232" y="42"/>
                    </a:lnTo>
                    <a:lnTo>
                      <a:pt x="247" y="40"/>
                    </a:lnTo>
                    <a:lnTo>
                      <a:pt x="263" y="38"/>
                    </a:lnTo>
                    <a:lnTo>
                      <a:pt x="279" y="37"/>
                    </a:lnTo>
                    <a:lnTo>
                      <a:pt x="295" y="35"/>
                    </a:lnTo>
                    <a:lnTo>
                      <a:pt x="313" y="33"/>
                    </a:lnTo>
                    <a:lnTo>
                      <a:pt x="331" y="33"/>
                    </a:lnTo>
                    <a:lnTo>
                      <a:pt x="350" y="35"/>
                    </a:lnTo>
                    <a:lnTo>
                      <a:pt x="367" y="36"/>
                    </a:lnTo>
                    <a:lnTo>
                      <a:pt x="383" y="37"/>
                    </a:lnTo>
                    <a:lnTo>
                      <a:pt x="397" y="39"/>
                    </a:lnTo>
                    <a:lnTo>
                      <a:pt x="411" y="42"/>
                    </a:lnTo>
                    <a:lnTo>
                      <a:pt x="423" y="44"/>
                    </a:lnTo>
                    <a:lnTo>
                      <a:pt x="435" y="47"/>
                    </a:lnTo>
                    <a:lnTo>
                      <a:pt x="445" y="50"/>
                    </a:lnTo>
                    <a:lnTo>
                      <a:pt x="456" y="53"/>
                    </a:lnTo>
                    <a:lnTo>
                      <a:pt x="466" y="55"/>
                    </a:lnTo>
                    <a:lnTo>
                      <a:pt x="476" y="59"/>
                    </a:lnTo>
                    <a:lnTo>
                      <a:pt x="486" y="61"/>
                    </a:lnTo>
                    <a:lnTo>
                      <a:pt x="496" y="65"/>
                    </a:lnTo>
                    <a:lnTo>
                      <a:pt x="505" y="67"/>
                    </a:lnTo>
                    <a:lnTo>
                      <a:pt x="514" y="70"/>
                    </a:lnTo>
                    <a:lnTo>
                      <a:pt x="525" y="73"/>
                    </a:lnTo>
                    <a:lnTo>
                      <a:pt x="535" y="76"/>
                    </a:lnTo>
                    <a:lnTo>
                      <a:pt x="545" y="78"/>
                    </a:lnTo>
                    <a:lnTo>
                      <a:pt x="554" y="82"/>
                    </a:lnTo>
                    <a:lnTo>
                      <a:pt x="560" y="85"/>
                    </a:lnTo>
                    <a:lnTo>
                      <a:pt x="569" y="88"/>
                    </a:lnTo>
                    <a:lnTo>
                      <a:pt x="575" y="91"/>
                    </a:lnTo>
                    <a:lnTo>
                      <a:pt x="582" y="95"/>
                    </a:lnTo>
                    <a:lnTo>
                      <a:pt x="590" y="97"/>
                    </a:lnTo>
                    <a:lnTo>
                      <a:pt x="598" y="100"/>
                    </a:lnTo>
                    <a:lnTo>
                      <a:pt x="605" y="104"/>
                    </a:lnTo>
                    <a:lnTo>
                      <a:pt x="612" y="107"/>
                    </a:lnTo>
                    <a:lnTo>
                      <a:pt x="619" y="110"/>
                    </a:lnTo>
                    <a:lnTo>
                      <a:pt x="626" y="113"/>
                    </a:lnTo>
                    <a:lnTo>
                      <a:pt x="633" y="116"/>
                    </a:lnTo>
                    <a:lnTo>
                      <a:pt x="640" y="120"/>
                    </a:lnTo>
                    <a:lnTo>
                      <a:pt x="646" y="122"/>
                    </a:lnTo>
                    <a:lnTo>
                      <a:pt x="653" y="126"/>
                    </a:lnTo>
                    <a:lnTo>
                      <a:pt x="658" y="129"/>
                    </a:lnTo>
                    <a:lnTo>
                      <a:pt x="664" y="133"/>
                    </a:lnTo>
                    <a:lnTo>
                      <a:pt x="671" y="136"/>
                    </a:lnTo>
                    <a:lnTo>
                      <a:pt x="676" y="138"/>
                    </a:lnTo>
                    <a:lnTo>
                      <a:pt x="681" y="142"/>
                    </a:lnTo>
                    <a:lnTo>
                      <a:pt x="686" y="145"/>
                    </a:lnTo>
                    <a:lnTo>
                      <a:pt x="692" y="149"/>
                    </a:lnTo>
                    <a:lnTo>
                      <a:pt x="696" y="152"/>
                    </a:lnTo>
                    <a:lnTo>
                      <a:pt x="702" y="156"/>
                    </a:lnTo>
                    <a:lnTo>
                      <a:pt x="706" y="159"/>
                    </a:lnTo>
                    <a:lnTo>
                      <a:pt x="709" y="161"/>
                    </a:lnTo>
                    <a:lnTo>
                      <a:pt x="714" y="165"/>
                    </a:lnTo>
                    <a:lnTo>
                      <a:pt x="717" y="168"/>
                    </a:lnTo>
                    <a:lnTo>
                      <a:pt x="721" y="172"/>
                    </a:lnTo>
                    <a:lnTo>
                      <a:pt x="725" y="175"/>
                    </a:lnTo>
                    <a:lnTo>
                      <a:pt x="729" y="179"/>
                    </a:lnTo>
                    <a:lnTo>
                      <a:pt x="732" y="182"/>
                    </a:lnTo>
                    <a:lnTo>
                      <a:pt x="736" y="186"/>
                    </a:lnTo>
                    <a:lnTo>
                      <a:pt x="739" y="189"/>
                    </a:lnTo>
                    <a:lnTo>
                      <a:pt x="742" y="192"/>
                    </a:lnTo>
                    <a:lnTo>
                      <a:pt x="746" y="195"/>
                    </a:lnTo>
                    <a:lnTo>
                      <a:pt x="749" y="198"/>
                    </a:lnTo>
                    <a:lnTo>
                      <a:pt x="753" y="202"/>
                    </a:lnTo>
                    <a:lnTo>
                      <a:pt x="756" y="205"/>
                    </a:lnTo>
                    <a:lnTo>
                      <a:pt x="760" y="209"/>
                    </a:lnTo>
                    <a:lnTo>
                      <a:pt x="762" y="212"/>
                    </a:lnTo>
                    <a:lnTo>
                      <a:pt x="764" y="216"/>
                    </a:lnTo>
                    <a:lnTo>
                      <a:pt x="768" y="219"/>
                    </a:lnTo>
                    <a:lnTo>
                      <a:pt x="770" y="222"/>
                    </a:lnTo>
                    <a:lnTo>
                      <a:pt x="774" y="226"/>
                    </a:lnTo>
                    <a:lnTo>
                      <a:pt x="776" y="229"/>
                    </a:lnTo>
                    <a:lnTo>
                      <a:pt x="778" y="233"/>
                    </a:lnTo>
                    <a:lnTo>
                      <a:pt x="781" y="236"/>
                    </a:lnTo>
                    <a:lnTo>
                      <a:pt x="783" y="239"/>
                    </a:lnTo>
                    <a:lnTo>
                      <a:pt x="785" y="242"/>
                    </a:lnTo>
                    <a:lnTo>
                      <a:pt x="787" y="246"/>
                    </a:lnTo>
                    <a:lnTo>
                      <a:pt x="790" y="249"/>
                    </a:lnTo>
                    <a:lnTo>
                      <a:pt x="792" y="252"/>
                    </a:lnTo>
                    <a:lnTo>
                      <a:pt x="794" y="256"/>
                    </a:lnTo>
                    <a:lnTo>
                      <a:pt x="797" y="259"/>
                    </a:lnTo>
                    <a:lnTo>
                      <a:pt x="798" y="263"/>
                    </a:lnTo>
                    <a:lnTo>
                      <a:pt x="800" y="266"/>
                    </a:lnTo>
                    <a:lnTo>
                      <a:pt x="802" y="270"/>
                    </a:lnTo>
                    <a:lnTo>
                      <a:pt x="804" y="273"/>
                    </a:lnTo>
                    <a:lnTo>
                      <a:pt x="806" y="277"/>
                    </a:lnTo>
                    <a:lnTo>
                      <a:pt x="809" y="280"/>
                    </a:lnTo>
                    <a:lnTo>
                      <a:pt x="814" y="284"/>
                    </a:lnTo>
                    <a:lnTo>
                      <a:pt x="817" y="287"/>
                    </a:lnTo>
                    <a:lnTo>
                      <a:pt x="822" y="289"/>
                    </a:lnTo>
                    <a:lnTo>
                      <a:pt x="827" y="293"/>
                    </a:lnTo>
                    <a:lnTo>
                      <a:pt x="831" y="296"/>
                    </a:lnTo>
                    <a:lnTo>
                      <a:pt x="836" y="300"/>
                    </a:lnTo>
                    <a:lnTo>
                      <a:pt x="843" y="303"/>
                    </a:lnTo>
                    <a:lnTo>
                      <a:pt x="853" y="305"/>
                    </a:lnTo>
                    <a:lnTo>
                      <a:pt x="866" y="308"/>
                    </a:lnTo>
                    <a:lnTo>
                      <a:pt x="882" y="310"/>
                    </a:lnTo>
                    <a:lnTo>
                      <a:pt x="900" y="309"/>
                    </a:lnTo>
                    <a:lnTo>
                      <a:pt x="918" y="309"/>
                    </a:lnTo>
                    <a:lnTo>
                      <a:pt x="935" y="309"/>
                    </a:lnTo>
                    <a:lnTo>
                      <a:pt x="950" y="311"/>
                    </a:lnTo>
                    <a:lnTo>
                      <a:pt x="966" y="312"/>
                    </a:lnTo>
                    <a:lnTo>
                      <a:pt x="983" y="314"/>
                    </a:lnTo>
                    <a:lnTo>
                      <a:pt x="1002" y="312"/>
                    </a:lnTo>
                    <a:lnTo>
                      <a:pt x="1018" y="310"/>
                    </a:lnTo>
                    <a:lnTo>
                      <a:pt x="1033" y="309"/>
                    </a:lnTo>
                    <a:lnTo>
                      <a:pt x="1048" y="307"/>
                    </a:lnTo>
                    <a:lnTo>
                      <a:pt x="1066" y="305"/>
                    </a:lnTo>
                    <a:lnTo>
                      <a:pt x="1084" y="307"/>
                    </a:lnTo>
                    <a:lnTo>
                      <a:pt x="1101" y="308"/>
                    </a:lnTo>
                    <a:lnTo>
                      <a:pt x="1115" y="310"/>
                    </a:lnTo>
                    <a:lnTo>
                      <a:pt x="1126" y="314"/>
                    </a:lnTo>
                    <a:lnTo>
                      <a:pt x="1135" y="316"/>
                    </a:lnTo>
                    <a:lnTo>
                      <a:pt x="48" y="316"/>
                    </a:lnTo>
                    <a:close/>
                  </a:path>
                </a:pathLst>
              </a:custGeom>
              <a:solidFill>
                <a:srgbClr val="CDCDCD"/>
              </a:solidFill>
              <a:ln w="9525">
                <a:noFill/>
                <a:round/>
                <a:headEnd/>
                <a:tailEnd/>
              </a:ln>
            </p:spPr>
            <p:txBody>
              <a:bodyPr/>
              <a:lstStyle/>
              <a:p>
                <a:endParaRPr lang="ru-RU"/>
              </a:p>
            </p:txBody>
          </p:sp>
          <p:sp>
            <p:nvSpPr>
              <p:cNvPr id="22808" name="Freeform 26"/>
              <p:cNvSpPr>
                <a:spLocks noEditPoints="1"/>
              </p:cNvSpPr>
              <p:nvPr/>
            </p:nvSpPr>
            <p:spPr bwMode="auto">
              <a:xfrm>
                <a:off x="1220" y="1683"/>
                <a:ext cx="1279" cy="141"/>
              </a:xfrm>
              <a:custGeom>
                <a:avLst/>
                <a:gdLst>
                  <a:gd name="T0" fmla="*/ 13 w 2559"/>
                  <a:gd name="T1" fmla="*/ 2 h 283"/>
                  <a:gd name="T2" fmla="*/ 13 w 2559"/>
                  <a:gd name="T3" fmla="*/ 1 h 283"/>
                  <a:gd name="T4" fmla="*/ 13 w 2559"/>
                  <a:gd name="T5" fmla="*/ 1 h 283"/>
                  <a:gd name="T6" fmla="*/ 14 w 2559"/>
                  <a:gd name="T7" fmla="*/ 1 h 283"/>
                  <a:gd name="T8" fmla="*/ 14 w 2559"/>
                  <a:gd name="T9" fmla="*/ 1 h 283"/>
                  <a:gd name="T10" fmla="*/ 14 w 2559"/>
                  <a:gd name="T11" fmla="*/ 0 h 283"/>
                  <a:gd name="T12" fmla="*/ 15 w 2559"/>
                  <a:gd name="T13" fmla="*/ 0 h 283"/>
                  <a:gd name="T14" fmla="*/ 16 w 2559"/>
                  <a:gd name="T15" fmla="*/ 1 h 283"/>
                  <a:gd name="T16" fmla="*/ 17 w 2559"/>
                  <a:gd name="T17" fmla="*/ 1 h 283"/>
                  <a:gd name="T18" fmla="*/ 18 w 2559"/>
                  <a:gd name="T19" fmla="*/ 1 h 283"/>
                  <a:gd name="T20" fmla="*/ 19 w 2559"/>
                  <a:gd name="T21" fmla="*/ 1 h 283"/>
                  <a:gd name="T22" fmla="*/ 19 w 2559"/>
                  <a:gd name="T23" fmla="*/ 1 h 283"/>
                  <a:gd name="T24" fmla="*/ 19 w 2559"/>
                  <a:gd name="T25" fmla="*/ 1 h 283"/>
                  <a:gd name="T26" fmla="*/ 19 w 2559"/>
                  <a:gd name="T27" fmla="*/ 2 h 283"/>
                  <a:gd name="T28" fmla="*/ 0 w 2559"/>
                  <a:gd name="T29" fmla="*/ 2 h 283"/>
                  <a:gd name="T30" fmla="*/ 0 w 2559"/>
                  <a:gd name="T31" fmla="*/ 1 h 283"/>
                  <a:gd name="T32" fmla="*/ 0 w 2559"/>
                  <a:gd name="T33" fmla="*/ 1 h 283"/>
                  <a:gd name="T34" fmla="*/ 0 w 2559"/>
                  <a:gd name="T35" fmla="*/ 1 h 283"/>
                  <a:gd name="T36" fmla="*/ 0 w 2559"/>
                  <a:gd name="T37" fmla="*/ 0 h 283"/>
                  <a:gd name="T38" fmla="*/ 0 w 2559"/>
                  <a:gd name="T39" fmla="*/ 0 h 283"/>
                  <a:gd name="T40" fmla="*/ 0 w 2559"/>
                  <a:gd name="T41" fmla="*/ 0 h 283"/>
                  <a:gd name="T42" fmla="*/ 1 w 2559"/>
                  <a:gd name="T43" fmla="*/ 0 h 283"/>
                  <a:gd name="T44" fmla="*/ 2 w 2559"/>
                  <a:gd name="T45" fmla="*/ 0 h 283"/>
                  <a:gd name="T46" fmla="*/ 3 w 2559"/>
                  <a:gd name="T47" fmla="*/ 0 h 283"/>
                  <a:gd name="T48" fmla="*/ 4 w 2559"/>
                  <a:gd name="T49" fmla="*/ 0 h 283"/>
                  <a:gd name="T50" fmla="*/ 4 w 2559"/>
                  <a:gd name="T51" fmla="*/ 0 h 283"/>
                  <a:gd name="T52" fmla="*/ 5 w 2559"/>
                  <a:gd name="T53" fmla="*/ 0 h 283"/>
                  <a:gd name="T54" fmla="*/ 5 w 2559"/>
                  <a:gd name="T55" fmla="*/ 1 h 283"/>
                  <a:gd name="T56" fmla="*/ 5 w 2559"/>
                  <a:gd name="T57" fmla="*/ 1 h 283"/>
                  <a:gd name="T58" fmla="*/ 5 w 2559"/>
                  <a:gd name="T59" fmla="*/ 1 h 283"/>
                  <a:gd name="T60" fmla="*/ 6 w 2559"/>
                  <a:gd name="T61" fmla="*/ 1 h 283"/>
                  <a:gd name="T62" fmla="*/ 6 w 2559"/>
                  <a:gd name="T63" fmla="*/ 2 h 283"/>
                  <a:gd name="T64" fmla="*/ 8 w 2559"/>
                  <a:gd name="T65" fmla="*/ 2 h 283"/>
                  <a:gd name="T66" fmla="*/ 13 w 2559"/>
                  <a:gd name="T67" fmla="*/ 2 h 283"/>
                  <a:gd name="T68" fmla="*/ 13 w 2559"/>
                  <a:gd name="T69" fmla="*/ 1 h 283"/>
                  <a:gd name="T70" fmla="*/ 13 w 2559"/>
                  <a:gd name="T71" fmla="*/ 1 h 283"/>
                  <a:gd name="T72" fmla="*/ 14 w 2559"/>
                  <a:gd name="T73" fmla="*/ 1 h 283"/>
                  <a:gd name="T74" fmla="*/ 14 w 2559"/>
                  <a:gd name="T75" fmla="*/ 1 h 283"/>
                  <a:gd name="T76" fmla="*/ 15 w 2559"/>
                  <a:gd name="T77" fmla="*/ 1 h 283"/>
                  <a:gd name="T78" fmla="*/ 16 w 2559"/>
                  <a:gd name="T79" fmla="*/ 1 h 283"/>
                  <a:gd name="T80" fmla="*/ 17 w 2559"/>
                  <a:gd name="T81" fmla="*/ 1 h 283"/>
                  <a:gd name="T82" fmla="*/ 18 w 2559"/>
                  <a:gd name="T83" fmla="*/ 1 h 283"/>
                  <a:gd name="T84" fmla="*/ 18 w 2559"/>
                  <a:gd name="T85" fmla="*/ 1 h 283"/>
                  <a:gd name="T86" fmla="*/ 18 w 2559"/>
                  <a:gd name="T87" fmla="*/ 1 h 283"/>
                  <a:gd name="T88" fmla="*/ 19 w 2559"/>
                  <a:gd name="T89" fmla="*/ 2 h 283"/>
                  <a:gd name="T90" fmla="*/ 0 w 2559"/>
                  <a:gd name="T91" fmla="*/ 2 h 283"/>
                  <a:gd name="T92" fmla="*/ 0 w 2559"/>
                  <a:gd name="T93" fmla="*/ 1 h 283"/>
                  <a:gd name="T94" fmla="*/ 0 w 2559"/>
                  <a:gd name="T95" fmla="*/ 1 h 283"/>
                  <a:gd name="T96" fmla="*/ 0 w 2559"/>
                  <a:gd name="T97" fmla="*/ 1 h 283"/>
                  <a:gd name="T98" fmla="*/ 0 w 2559"/>
                  <a:gd name="T99" fmla="*/ 0 h 283"/>
                  <a:gd name="T100" fmla="*/ 0 w 2559"/>
                  <a:gd name="T101" fmla="*/ 0 h 283"/>
                  <a:gd name="T102" fmla="*/ 1 w 2559"/>
                  <a:gd name="T103" fmla="*/ 0 h 283"/>
                  <a:gd name="T104" fmla="*/ 3 w 2559"/>
                  <a:gd name="T105" fmla="*/ 0 h 283"/>
                  <a:gd name="T106" fmla="*/ 3 w 2559"/>
                  <a:gd name="T107" fmla="*/ 0 h 283"/>
                  <a:gd name="T108" fmla="*/ 4 w 2559"/>
                  <a:gd name="T109" fmla="*/ 1 h 283"/>
                  <a:gd name="T110" fmla="*/ 4 w 2559"/>
                  <a:gd name="T111" fmla="*/ 1 h 283"/>
                  <a:gd name="T112" fmla="*/ 5 w 2559"/>
                  <a:gd name="T113" fmla="*/ 1 h 283"/>
                  <a:gd name="T114" fmla="*/ 5 w 2559"/>
                  <a:gd name="T115" fmla="*/ 1 h 283"/>
                  <a:gd name="T116" fmla="*/ 0 w 2559"/>
                  <a:gd name="T117" fmla="*/ 2 h 2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59"/>
                  <a:gd name="T178" fmla="*/ 0 h 283"/>
                  <a:gd name="T179" fmla="*/ 2559 w 2559"/>
                  <a:gd name="T180" fmla="*/ 283 h 2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59" h="283">
                    <a:moveTo>
                      <a:pt x="1695" y="283"/>
                    </a:moveTo>
                    <a:lnTo>
                      <a:pt x="1696" y="281"/>
                    </a:lnTo>
                    <a:lnTo>
                      <a:pt x="1698" y="277"/>
                    </a:lnTo>
                    <a:lnTo>
                      <a:pt x="1699" y="275"/>
                    </a:lnTo>
                    <a:lnTo>
                      <a:pt x="1700" y="271"/>
                    </a:lnTo>
                    <a:lnTo>
                      <a:pt x="1701" y="269"/>
                    </a:lnTo>
                    <a:lnTo>
                      <a:pt x="1702" y="266"/>
                    </a:lnTo>
                    <a:lnTo>
                      <a:pt x="1703" y="263"/>
                    </a:lnTo>
                    <a:lnTo>
                      <a:pt x="1704" y="260"/>
                    </a:lnTo>
                    <a:lnTo>
                      <a:pt x="1706" y="257"/>
                    </a:lnTo>
                    <a:lnTo>
                      <a:pt x="1707" y="254"/>
                    </a:lnTo>
                    <a:lnTo>
                      <a:pt x="1708" y="252"/>
                    </a:lnTo>
                    <a:lnTo>
                      <a:pt x="1709" y="248"/>
                    </a:lnTo>
                    <a:lnTo>
                      <a:pt x="1710" y="246"/>
                    </a:lnTo>
                    <a:lnTo>
                      <a:pt x="1713" y="242"/>
                    </a:lnTo>
                    <a:lnTo>
                      <a:pt x="1714" y="240"/>
                    </a:lnTo>
                    <a:lnTo>
                      <a:pt x="1715" y="237"/>
                    </a:lnTo>
                    <a:lnTo>
                      <a:pt x="1716" y="234"/>
                    </a:lnTo>
                    <a:lnTo>
                      <a:pt x="1718" y="231"/>
                    </a:lnTo>
                    <a:lnTo>
                      <a:pt x="1719" y="229"/>
                    </a:lnTo>
                    <a:lnTo>
                      <a:pt x="1722" y="225"/>
                    </a:lnTo>
                    <a:lnTo>
                      <a:pt x="1725" y="223"/>
                    </a:lnTo>
                    <a:lnTo>
                      <a:pt x="1729" y="219"/>
                    </a:lnTo>
                    <a:lnTo>
                      <a:pt x="1732" y="217"/>
                    </a:lnTo>
                    <a:lnTo>
                      <a:pt x="1736" y="215"/>
                    </a:lnTo>
                    <a:lnTo>
                      <a:pt x="1739" y="211"/>
                    </a:lnTo>
                    <a:lnTo>
                      <a:pt x="1744" y="209"/>
                    </a:lnTo>
                    <a:lnTo>
                      <a:pt x="1747" y="206"/>
                    </a:lnTo>
                    <a:lnTo>
                      <a:pt x="1751" y="203"/>
                    </a:lnTo>
                    <a:lnTo>
                      <a:pt x="1755" y="200"/>
                    </a:lnTo>
                    <a:lnTo>
                      <a:pt x="1759" y="198"/>
                    </a:lnTo>
                    <a:lnTo>
                      <a:pt x="1763" y="195"/>
                    </a:lnTo>
                    <a:lnTo>
                      <a:pt x="1767" y="192"/>
                    </a:lnTo>
                    <a:lnTo>
                      <a:pt x="1770" y="189"/>
                    </a:lnTo>
                    <a:lnTo>
                      <a:pt x="1774" y="186"/>
                    </a:lnTo>
                    <a:lnTo>
                      <a:pt x="1778" y="184"/>
                    </a:lnTo>
                    <a:lnTo>
                      <a:pt x="1782" y="180"/>
                    </a:lnTo>
                    <a:lnTo>
                      <a:pt x="1785" y="178"/>
                    </a:lnTo>
                    <a:lnTo>
                      <a:pt x="1789" y="176"/>
                    </a:lnTo>
                    <a:lnTo>
                      <a:pt x="1793" y="172"/>
                    </a:lnTo>
                    <a:lnTo>
                      <a:pt x="1797" y="170"/>
                    </a:lnTo>
                    <a:lnTo>
                      <a:pt x="1800" y="166"/>
                    </a:lnTo>
                    <a:lnTo>
                      <a:pt x="1805" y="164"/>
                    </a:lnTo>
                    <a:lnTo>
                      <a:pt x="1808" y="161"/>
                    </a:lnTo>
                    <a:lnTo>
                      <a:pt x="1813" y="158"/>
                    </a:lnTo>
                    <a:lnTo>
                      <a:pt x="1817" y="156"/>
                    </a:lnTo>
                    <a:lnTo>
                      <a:pt x="1822" y="153"/>
                    </a:lnTo>
                    <a:lnTo>
                      <a:pt x="1827" y="150"/>
                    </a:lnTo>
                    <a:lnTo>
                      <a:pt x="1832" y="148"/>
                    </a:lnTo>
                    <a:lnTo>
                      <a:pt x="1838" y="145"/>
                    </a:lnTo>
                    <a:lnTo>
                      <a:pt x="1844" y="142"/>
                    </a:lnTo>
                    <a:lnTo>
                      <a:pt x="1850" y="140"/>
                    </a:lnTo>
                    <a:lnTo>
                      <a:pt x="1855" y="136"/>
                    </a:lnTo>
                    <a:lnTo>
                      <a:pt x="1860" y="134"/>
                    </a:lnTo>
                    <a:lnTo>
                      <a:pt x="1867" y="132"/>
                    </a:lnTo>
                    <a:lnTo>
                      <a:pt x="1873" y="128"/>
                    </a:lnTo>
                    <a:lnTo>
                      <a:pt x="1880" y="126"/>
                    </a:lnTo>
                    <a:lnTo>
                      <a:pt x="1889" y="124"/>
                    </a:lnTo>
                    <a:lnTo>
                      <a:pt x="1900" y="123"/>
                    </a:lnTo>
                    <a:lnTo>
                      <a:pt x="1915" y="123"/>
                    </a:lnTo>
                    <a:lnTo>
                      <a:pt x="1929" y="120"/>
                    </a:lnTo>
                    <a:lnTo>
                      <a:pt x="1937" y="118"/>
                    </a:lnTo>
                    <a:lnTo>
                      <a:pt x="1946" y="116"/>
                    </a:lnTo>
                    <a:lnTo>
                      <a:pt x="1959" y="115"/>
                    </a:lnTo>
                    <a:lnTo>
                      <a:pt x="1973" y="113"/>
                    </a:lnTo>
                    <a:lnTo>
                      <a:pt x="1987" y="113"/>
                    </a:lnTo>
                    <a:lnTo>
                      <a:pt x="1999" y="116"/>
                    </a:lnTo>
                    <a:lnTo>
                      <a:pt x="2007" y="118"/>
                    </a:lnTo>
                    <a:lnTo>
                      <a:pt x="2014" y="120"/>
                    </a:lnTo>
                    <a:lnTo>
                      <a:pt x="2021" y="124"/>
                    </a:lnTo>
                    <a:lnTo>
                      <a:pt x="2029" y="126"/>
                    </a:lnTo>
                    <a:lnTo>
                      <a:pt x="2037" y="128"/>
                    </a:lnTo>
                    <a:lnTo>
                      <a:pt x="2046" y="131"/>
                    </a:lnTo>
                    <a:lnTo>
                      <a:pt x="2055" y="133"/>
                    </a:lnTo>
                    <a:lnTo>
                      <a:pt x="2064" y="135"/>
                    </a:lnTo>
                    <a:lnTo>
                      <a:pt x="2072" y="138"/>
                    </a:lnTo>
                    <a:lnTo>
                      <a:pt x="2079" y="140"/>
                    </a:lnTo>
                    <a:lnTo>
                      <a:pt x="2092" y="141"/>
                    </a:lnTo>
                    <a:lnTo>
                      <a:pt x="2107" y="141"/>
                    </a:lnTo>
                    <a:lnTo>
                      <a:pt x="2122" y="142"/>
                    </a:lnTo>
                    <a:lnTo>
                      <a:pt x="2137" y="143"/>
                    </a:lnTo>
                    <a:lnTo>
                      <a:pt x="2152" y="145"/>
                    </a:lnTo>
                    <a:lnTo>
                      <a:pt x="2163" y="146"/>
                    </a:lnTo>
                    <a:lnTo>
                      <a:pt x="2175" y="148"/>
                    </a:lnTo>
                    <a:lnTo>
                      <a:pt x="2185" y="150"/>
                    </a:lnTo>
                    <a:lnTo>
                      <a:pt x="2194" y="153"/>
                    </a:lnTo>
                    <a:lnTo>
                      <a:pt x="2205" y="155"/>
                    </a:lnTo>
                    <a:lnTo>
                      <a:pt x="2215" y="157"/>
                    </a:lnTo>
                    <a:lnTo>
                      <a:pt x="2226" y="158"/>
                    </a:lnTo>
                    <a:lnTo>
                      <a:pt x="2239" y="161"/>
                    </a:lnTo>
                    <a:lnTo>
                      <a:pt x="2252" y="162"/>
                    </a:lnTo>
                    <a:lnTo>
                      <a:pt x="2264" y="164"/>
                    </a:lnTo>
                    <a:lnTo>
                      <a:pt x="2277" y="165"/>
                    </a:lnTo>
                    <a:lnTo>
                      <a:pt x="2291" y="166"/>
                    </a:lnTo>
                    <a:lnTo>
                      <a:pt x="2307" y="166"/>
                    </a:lnTo>
                    <a:lnTo>
                      <a:pt x="2320" y="168"/>
                    </a:lnTo>
                    <a:lnTo>
                      <a:pt x="2330" y="170"/>
                    </a:lnTo>
                    <a:lnTo>
                      <a:pt x="2339" y="172"/>
                    </a:lnTo>
                    <a:lnTo>
                      <a:pt x="2349" y="174"/>
                    </a:lnTo>
                    <a:lnTo>
                      <a:pt x="2358" y="177"/>
                    </a:lnTo>
                    <a:lnTo>
                      <a:pt x="2368" y="179"/>
                    </a:lnTo>
                    <a:lnTo>
                      <a:pt x="2379" y="181"/>
                    </a:lnTo>
                    <a:lnTo>
                      <a:pt x="2390" y="184"/>
                    </a:lnTo>
                    <a:lnTo>
                      <a:pt x="2400" y="185"/>
                    </a:lnTo>
                    <a:lnTo>
                      <a:pt x="2411" y="187"/>
                    </a:lnTo>
                    <a:lnTo>
                      <a:pt x="2419" y="191"/>
                    </a:lnTo>
                    <a:lnTo>
                      <a:pt x="2427" y="193"/>
                    </a:lnTo>
                    <a:lnTo>
                      <a:pt x="2435" y="195"/>
                    </a:lnTo>
                    <a:lnTo>
                      <a:pt x="2443" y="198"/>
                    </a:lnTo>
                    <a:lnTo>
                      <a:pt x="2450" y="200"/>
                    </a:lnTo>
                    <a:lnTo>
                      <a:pt x="2457" y="203"/>
                    </a:lnTo>
                    <a:lnTo>
                      <a:pt x="2463" y="206"/>
                    </a:lnTo>
                    <a:lnTo>
                      <a:pt x="2470" y="208"/>
                    </a:lnTo>
                    <a:lnTo>
                      <a:pt x="2476" y="210"/>
                    </a:lnTo>
                    <a:lnTo>
                      <a:pt x="2483" y="214"/>
                    </a:lnTo>
                    <a:lnTo>
                      <a:pt x="2490" y="216"/>
                    </a:lnTo>
                    <a:lnTo>
                      <a:pt x="2497" y="218"/>
                    </a:lnTo>
                    <a:lnTo>
                      <a:pt x="2504" y="221"/>
                    </a:lnTo>
                    <a:lnTo>
                      <a:pt x="2511" y="224"/>
                    </a:lnTo>
                    <a:lnTo>
                      <a:pt x="2518" y="226"/>
                    </a:lnTo>
                    <a:lnTo>
                      <a:pt x="2524" y="229"/>
                    </a:lnTo>
                    <a:lnTo>
                      <a:pt x="2528" y="232"/>
                    </a:lnTo>
                    <a:lnTo>
                      <a:pt x="2533" y="234"/>
                    </a:lnTo>
                    <a:lnTo>
                      <a:pt x="2536" y="237"/>
                    </a:lnTo>
                    <a:lnTo>
                      <a:pt x="2539" y="240"/>
                    </a:lnTo>
                    <a:lnTo>
                      <a:pt x="2541" y="242"/>
                    </a:lnTo>
                    <a:lnTo>
                      <a:pt x="2542" y="246"/>
                    </a:lnTo>
                    <a:lnTo>
                      <a:pt x="2544" y="248"/>
                    </a:lnTo>
                    <a:lnTo>
                      <a:pt x="2546" y="252"/>
                    </a:lnTo>
                    <a:lnTo>
                      <a:pt x="2548" y="254"/>
                    </a:lnTo>
                    <a:lnTo>
                      <a:pt x="2549" y="257"/>
                    </a:lnTo>
                    <a:lnTo>
                      <a:pt x="2550" y="260"/>
                    </a:lnTo>
                    <a:lnTo>
                      <a:pt x="2551" y="263"/>
                    </a:lnTo>
                    <a:lnTo>
                      <a:pt x="2554" y="266"/>
                    </a:lnTo>
                    <a:lnTo>
                      <a:pt x="2555" y="269"/>
                    </a:lnTo>
                    <a:lnTo>
                      <a:pt x="2555" y="271"/>
                    </a:lnTo>
                    <a:lnTo>
                      <a:pt x="2556" y="275"/>
                    </a:lnTo>
                    <a:lnTo>
                      <a:pt x="2557" y="277"/>
                    </a:lnTo>
                    <a:lnTo>
                      <a:pt x="2558" y="281"/>
                    </a:lnTo>
                    <a:lnTo>
                      <a:pt x="2559" y="283"/>
                    </a:lnTo>
                    <a:lnTo>
                      <a:pt x="1695" y="283"/>
                    </a:lnTo>
                    <a:close/>
                    <a:moveTo>
                      <a:pt x="11" y="283"/>
                    </a:moveTo>
                    <a:lnTo>
                      <a:pt x="10" y="279"/>
                    </a:lnTo>
                    <a:lnTo>
                      <a:pt x="8" y="276"/>
                    </a:lnTo>
                    <a:lnTo>
                      <a:pt x="8" y="272"/>
                    </a:lnTo>
                    <a:lnTo>
                      <a:pt x="7" y="269"/>
                    </a:lnTo>
                    <a:lnTo>
                      <a:pt x="6" y="266"/>
                    </a:lnTo>
                    <a:lnTo>
                      <a:pt x="5" y="262"/>
                    </a:lnTo>
                    <a:lnTo>
                      <a:pt x="5" y="260"/>
                    </a:lnTo>
                    <a:lnTo>
                      <a:pt x="4" y="256"/>
                    </a:lnTo>
                    <a:lnTo>
                      <a:pt x="4" y="253"/>
                    </a:lnTo>
                    <a:lnTo>
                      <a:pt x="3" y="249"/>
                    </a:lnTo>
                    <a:lnTo>
                      <a:pt x="3" y="246"/>
                    </a:lnTo>
                    <a:lnTo>
                      <a:pt x="3" y="242"/>
                    </a:lnTo>
                    <a:lnTo>
                      <a:pt x="1" y="239"/>
                    </a:lnTo>
                    <a:lnTo>
                      <a:pt x="1" y="236"/>
                    </a:lnTo>
                    <a:lnTo>
                      <a:pt x="1" y="232"/>
                    </a:lnTo>
                    <a:lnTo>
                      <a:pt x="1" y="229"/>
                    </a:lnTo>
                    <a:lnTo>
                      <a:pt x="1" y="225"/>
                    </a:lnTo>
                    <a:lnTo>
                      <a:pt x="1" y="222"/>
                    </a:lnTo>
                    <a:lnTo>
                      <a:pt x="1" y="218"/>
                    </a:lnTo>
                    <a:lnTo>
                      <a:pt x="0" y="215"/>
                    </a:lnTo>
                    <a:lnTo>
                      <a:pt x="0" y="211"/>
                    </a:lnTo>
                    <a:lnTo>
                      <a:pt x="0" y="208"/>
                    </a:lnTo>
                    <a:lnTo>
                      <a:pt x="0" y="204"/>
                    </a:lnTo>
                    <a:lnTo>
                      <a:pt x="0" y="201"/>
                    </a:lnTo>
                    <a:lnTo>
                      <a:pt x="0" y="198"/>
                    </a:lnTo>
                    <a:lnTo>
                      <a:pt x="0" y="194"/>
                    </a:lnTo>
                    <a:lnTo>
                      <a:pt x="1" y="191"/>
                    </a:lnTo>
                    <a:lnTo>
                      <a:pt x="1" y="187"/>
                    </a:lnTo>
                    <a:lnTo>
                      <a:pt x="3" y="184"/>
                    </a:lnTo>
                    <a:lnTo>
                      <a:pt x="3" y="180"/>
                    </a:lnTo>
                    <a:lnTo>
                      <a:pt x="4" y="177"/>
                    </a:lnTo>
                    <a:lnTo>
                      <a:pt x="5" y="174"/>
                    </a:lnTo>
                    <a:lnTo>
                      <a:pt x="6" y="171"/>
                    </a:lnTo>
                    <a:lnTo>
                      <a:pt x="8" y="168"/>
                    </a:lnTo>
                    <a:lnTo>
                      <a:pt x="10" y="164"/>
                    </a:lnTo>
                    <a:lnTo>
                      <a:pt x="11" y="161"/>
                    </a:lnTo>
                    <a:lnTo>
                      <a:pt x="13" y="157"/>
                    </a:lnTo>
                    <a:lnTo>
                      <a:pt x="14" y="154"/>
                    </a:lnTo>
                    <a:lnTo>
                      <a:pt x="16" y="150"/>
                    </a:lnTo>
                    <a:lnTo>
                      <a:pt x="18" y="147"/>
                    </a:lnTo>
                    <a:lnTo>
                      <a:pt x="20" y="143"/>
                    </a:lnTo>
                    <a:lnTo>
                      <a:pt x="22" y="140"/>
                    </a:lnTo>
                    <a:lnTo>
                      <a:pt x="25" y="136"/>
                    </a:lnTo>
                    <a:lnTo>
                      <a:pt x="27" y="133"/>
                    </a:lnTo>
                    <a:lnTo>
                      <a:pt x="29" y="130"/>
                    </a:lnTo>
                    <a:lnTo>
                      <a:pt x="31" y="126"/>
                    </a:lnTo>
                    <a:lnTo>
                      <a:pt x="34" y="123"/>
                    </a:lnTo>
                    <a:lnTo>
                      <a:pt x="36" y="119"/>
                    </a:lnTo>
                    <a:lnTo>
                      <a:pt x="38" y="116"/>
                    </a:lnTo>
                    <a:lnTo>
                      <a:pt x="41" y="113"/>
                    </a:lnTo>
                    <a:lnTo>
                      <a:pt x="43" y="110"/>
                    </a:lnTo>
                    <a:lnTo>
                      <a:pt x="45" y="106"/>
                    </a:lnTo>
                    <a:lnTo>
                      <a:pt x="46" y="103"/>
                    </a:lnTo>
                    <a:lnTo>
                      <a:pt x="50" y="100"/>
                    </a:lnTo>
                    <a:lnTo>
                      <a:pt x="52" y="96"/>
                    </a:lnTo>
                    <a:lnTo>
                      <a:pt x="54" y="93"/>
                    </a:lnTo>
                    <a:lnTo>
                      <a:pt x="57" y="89"/>
                    </a:lnTo>
                    <a:lnTo>
                      <a:pt x="59" y="86"/>
                    </a:lnTo>
                    <a:lnTo>
                      <a:pt x="61" y="82"/>
                    </a:lnTo>
                    <a:lnTo>
                      <a:pt x="65" y="79"/>
                    </a:lnTo>
                    <a:lnTo>
                      <a:pt x="67" y="75"/>
                    </a:lnTo>
                    <a:lnTo>
                      <a:pt x="71" y="72"/>
                    </a:lnTo>
                    <a:lnTo>
                      <a:pt x="73" y="68"/>
                    </a:lnTo>
                    <a:lnTo>
                      <a:pt x="76" y="65"/>
                    </a:lnTo>
                    <a:lnTo>
                      <a:pt x="81" y="63"/>
                    </a:lnTo>
                    <a:lnTo>
                      <a:pt x="84" y="59"/>
                    </a:lnTo>
                    <a:lnTo>
                      <a:pt x="89" y="56"/>
                    </a:lnTo>
                    <a:lnTo>
                      <a:pt x="94" y="52"/>
                    </a:lnTo>
                    <a:lnTo>
                      <a:pt x="97" y="49"/>
                    </a:lnTo>
                    <a:lnTo>
                      <a:pt x="102" y="45"/>
                    </a:lnTo>
                    <a:lnTo>
                      <a:pt x="106" y="42"/>
                    </a:lnTo>
                    <a:lnTo>
                      <a:pt x="112" y="38"/>
                    </a:lnTo>
                    <a:lnTo>
                      <a:pt x="118" y="36"/>
                    </a:lnTo>
                    <a:lnTo>
                      <a:pt x="124" y="33"/>
                    </a:lnTo>
                    <a:lnTo>
                      <a:pt x="131" y="29"/>
                    </a:lnTo>
                    <a:lnTo>
                      <a:pt x="137" y="26"/>
                    </a:lnTo>
                    <a:lnTo>
                      <a:pt x="146" y="23"/>
                    </a:lnTo>
                    <a:lnTo>
                      <a:pt x="152" y="20"/>
                    </a:lnTo>
                    <a:lnTo>
                      <a:pt x="159" y="17"/>
                    </a:lnTo>
                    <a:lnTo>
                      <a:pt x="170" y="14"/>
                    </a:lnTo>
                    <a:lnTo>
                      <a:pt x="182" y="12"/>
                    </a:lnTo>
                    <a:lnTo>
                      <a:pt x="195" y="9"/>
                    </a:lnTo>
                    <a:lnTo>
                      <a:pt x="210" y="7"/>
                    </a:lnTo>
                    <a:lnTo>
                      <a:pt x="226" y="5"/>
                    </a:lnTo>
                    <a:lnTo>
                      <a:pt x="242" y="4"/>
                    </a:lnTo>
                    <a:lnTo>
                      <a:pt x="258" y="2"/>
                    </a:lnTo>
                    <a:lnTo>
                      <a:pt x="276" y="0"/>
                    </a:lnTo>
                    <a:lnTo>
                      <a:pt x="294" y="0"/>
                    </a:lnTo>
                    <a:lnTo>
                      <a:pt x="313" y="2"/>
                    </a:lnTo>
                    <a:lnTo>
                      <a:pt x="330" y="3"/>
                    </a:lnTo>
                    <a:lnTo>
                      <a:pt x="346" y="4"/>
                    </a:lnTo>
                    <a:lnTo>
                      <a:pt x="360" y="6"/>
                    </a:lnTo>
                    <a:lnTo>
                      <a:pt x="374" y="9"/>
                    </a:lnTo>
                    <a:lnTo>
                      <a:pt x="386" y="11"/>
                    </a:lnTo>
                    <a:lnTo>
                      <a:pt x="398" y="14"/>
                    </a:lnTo>
                    <a:lnTo>
                      <a:pt x="408" y="17"/>
                    </a:lnTo>
                    <a:lnTo>
                      <a:pt x="419" y="20"/>
                    </a:lnTo>
                    <a:lnTo>
                      <a:pt x="429" y="22"/>
                    </a:lnTo>
                    <a:lnTo>
                      <a:pt x="439" y="26"/>
                    </a:lnTo>
                    <a:lnTo>
                      <a:pt x="449" y="28"/>
                    </a:lnTo>
                    <a:lnTo>
                      <a:pt x="459" y="32"/>
                    </a:lnTo>
                    <a:lnTo>
                      <a:pt x="468" y="34"/>
                    </a:lnTo>
                    <a:lnTo>
                      <a:pt x="477" y="37"/>
                    </a:lnTo>
                    <a:lnTo>
                      <a:pt x="488" y="40"/>
                    </a:lnTo>
                    <a:lnTo>
                      <a:pt x="498" y="43"/>
                    </a:lnTo>
                    <a:lnTo>
                      <a:pt x="508" y="45"/>
                    </a:lnTo>
                    <a:lnTo>
                      <a:pt x="517" y="49"/>
                    </a:lnTo>
                    <a:lnTo>
                      <a:pt x="523" y="52"/>
                    </a:lnTo>
                    <a:lnTo>
                      <a:pt x="532" y="55"/>
                    </a:lnTo>
                    <a:lnTo>
                      <a:pt x="538" y="58"/>
                    </a:lnTo>
                    <a:lnTo>
                      <a:pt x="545" y="62"/>
                    </a:lnTo>
                    <a:lnTo>
                      <a:pt x="553" y="64"/>
                    </a:lnTo>
                    <a:lnTo>
                      <a:pt x="561" y="67"/>
                    </a:lnTo>
                    <a:lnTo>
                      <a:pt x="568" y="71"/>
                    </a:lnTo>
                    <a:lnTo>
                      <a:pt x="575" y="74"/>
                    </a:lnTo>
                    <a:lnTo>
                      <a:pt x="582" y="77"/>
                    </a:lnTo>
                    <a:lnTo>
                      <a:pt x="589" y="80"/>
                    </a:lnTo>
                    <a:lnTo>
                      <a:pt x="596" y="83"/>
                    </a:lnTo>
                    <a:lnTo>
                      <a:pt x="603" y="87"/>
                    </a:lnTo>
                    <a:lnTo>
                      <a:pt x="609" y="89"/>
                    </a:lnTo>
                    <a:lnTo>
                      <a:pt x="616" y="93"/>
                    </a:lnTo>
                    <a:lnTo>
                      <a:pt x="621" y="96"/>
                    </a:lnTo>
                    <a:lnTo>
                      <a:pt x="627" y="100"/>
                    </a:lnTo>
                    <a:lnTo>
                      <a:pt x="634" y="103"/>
                    </a:lnTo>
                    <a:lnTo>
                      <a:pt x="639" y="105"/>
                    </a:lnTo>
                    <a:lnTo>
                      <a:pt x="644" y="109"/>
                    </a:lnTo>
                    <a:lnTo>
                      <a:pt x="649" y="112"/>
                    </a:lnTo>
                    <a:lnTo>
                      <a:pt x="655" y="116"/>
                    </a:lnTo>
                    <a:lnTo>
                      <a:pt x="659" y="119"/>
                    </a:lnTo>
                    <a:lnTo>
                      <a:pt x="665" y="123"/>
                    </a:lnTo>
                    <a:lnTo>
                      <a:pt x="669" y="126"/>
                    </a:lnTo>
                    <a:lnTo>
                      <a:pt x="672" y="128"/>
                    </a:lnTo>
                    <a:lnTo>
                      <a:pt x="677" y="132"/>
                    </a:lnTo>
                    <a:lnTo>
                      <a:pt x="680" y="135"/>
                    </a:lnTo>
                    <a:lnTo>
                      <a:pt x="684" y="139"/>
                    </a:lnTo>
                    <a:lnTo>
                      <a:pt x="688" y="142"/>
                    </a:lnTo>
                    <a:lnTo>
                      <a:pt x="692" y="146"/>
                    </a:lnTo>
                    <a:lnTo>
                      <a:pt x="695" y="149"/>
                    </a:lnTo>
                    <a:lnTo>
                      <a:pt x="699" y="153"/>
                    </a:lnTo>
                    <a:lnTo>
                      <a:pt x="702" y="156"/>
                    </a:lnTo>
                    <a:lnTo>
                      <a:pt x="705" y="159"/>
                    </a:lnTo>
                    <a:lnTo>
                      <a:pt x="709" y="162"/>
                    </a:lnTo>
                    <a:lnTo>
                      <a:pt x="712" y="165"/>
                    </a:lnTo>
                    <a:lnTo>
                      <a:pt x="716" y="169"/>
                    </a:lnTo>
                    <a:lnTo>
                      <a:pt x="719" y="172"/>
                    </a:lnTo>
                    <a:lnTo>
                      <a:pt x="723" y="176"/>
                    </a:lnTo>
                    <a:lnTo>
                      <a:pt x="725" y="179"/>
                    </a:lnTo>
                    <a:lnTo>
                      <a:pt x="727" y="183"/>
                    </a:lnTo>
                    <a:lnTo>
                      <a:pt x="731" y="186"/>
                    </a:lnTo>
                    <a:lnTo>
                      <a:pt x="733" y="189"/>
                    </a:lnTo>
                    <a:lnTo>
                      <a:pt x="737" y="193"/>
                    </a:lnTo>
                    <a:lnTo>
                      <a:pt x="739" y="196"/>
                    </a:lnTo>
                    <a:lnTo>
                      <a:pt x="741" y="200"/>
                    </a:lnTo>
                    <a:lnTo>
                      <a:pt x="744" y="203"/>
                    </a:lnTo>
                    <a:lnTo>
                      <a:pt x="746" y="206"/>
                    </a:lnTo>
                    <a:lnTo>
                      <a:pt x="748" y="209"/>
                    </a:lnTo>
                    <a:lnTo>
                      <a:pt x="750" y="213"/>
                    </a:lnTo>
                    <a:lnTo>
                      <a:pt x="753" y="216"/>
                    </a:lnTo>
                    <a:lnTo>
                      <a:pt x="755" y="219"/>
                    </a:lnTo>
                    <a:lnTo>
                      <a:pt x="757" y="223"/>
                    </a:lnTo>
                    <a:lnTo>
                      <a:pt x="760" y="226"/>
                    </a:lnTo>
                    <a:lnTo>
                      <a:pt x="761" y="230"/>
                    </a:lnTo>
                    <a:lnTo>
                      <a:pt x="763" y="233"/>
                    </a:lnTo>
                    <a:lnTo>
                      <a:pt x="765" y="237"/>
                    </a:lnTo>
                    <a:lnTo>
                      <a:pt x="767" y="240"/>
                    </a:lnTo>
                    <a:lnTo>
                      <a:pt x="769" y="244"/>
                    </a:lnTo>
                    <a:lnTo>
                      <a:pt x="772" y="247"/>
                    </a:lnTo>
                    <a:lnTo>
                      <a:pt x="777" y="251"/>
                    </a:lnTo>
                    <a:lnTo>
                      <a:pt x="780" y="254"/>
                    </a:lnTo>
                    <a:lnTo>
                      <a:pt x="785" y="256"/>
                    </a:lnTo>
                    <a:lnTo>
                      <a:pt x="790" y="260"/>
                    </a:lnTo>
                    <a:lnTo>
                      <a:pt x="794" y="263"/>
                    </a:lnTo>
                    <a:lnTo>
                      <a:pt x="799" y="267"/>
                    </a:lnTo>
                    <a:lnTo>
                      <a:pt x="806" y="270"/>
                    </a:lnTo>
                    <a:lnTo>
                      <a:pt x="816" y="272"/>
                    </a:lnTo>
                    <a:lnTo>
                      <a:pt x="829" y="275"/>
                    </a:lnTo>
                    <a:lnTo>
                      <a:pt x="845" y="277"/>
                    </a:lnTo>
                    <a:lnTo>
                      <a:pt x="863" y="276"/>
                    </a:lnTo>
                    <a:lnTo>
                      <a:pt x="881" y="276"/>
                    </a:lnTo>
                    <a:lnTo>
                      <a:pt x="898" y="276"/>
                    </a:lnTo>
                    <a:lnTo>
                      <a:pt x="913" y="278"/>
                    </a:lnTo>
                    <a:lnTo>
                      <a:pt x="929" y="279"/>
                    </a:lnTo>
                    <a:lnTo>
                      <a:pt x="946" y="281"/>
                    </a:lnTo>
                    <a:lnTo>
                      <a:pt x="965" y="279"/>
                    </a:lnTo>
                    <a:lnTo>
                      <a:pt x="981" y="277"/>
                    </a:lnTo>
                    <a:lnTo>
                      <a:pt x="996" y="276"/>
                    </a:lnTo>
                    <a:lnTo>
                      <a:pt x="1011" y="274"/>
                    </a:lnTo>
                    <a:lnTo>
                      <a:pt x="1029" y="272"/>
                    </a:lnTo>
                    <a:lnTo>
                      <a:pt x="1047" y="274"/>
                    </a:lnTo>
                    <a:lnTo>
                      <a:pt x="1064" y="275"/>
                    </a:lnTo>
                    <a:lnTo>
                      <a:pt x="1078" y="277"/>
                    </a:lnTo>
                    <a:lnTo>
                      <a:pt x="1089" y="281"/>
                    </a:lnTo>
                    <a:lnTo>
                      <a:pt x="1098" y="283"/>
                    </a:lnTo>
                    <a:lnTo>
                      <a:pt x="11" y="283"/>
                    </a:lnTo>
                    <a:close/>
                    <a:moveTo>
                      <a:pt x="1725" y="283"/>
                    </a:moveTo>
                    <a:lnTo>
                      <a:pt x="1726" y="281"/>
                    </a:lnTo>
                    <a:lnTo>
                      <a:pt x="1728" y="277"/>
                    </a:lnTo>
                    <a:lnTo>
                      <a:pt x="1729" y="275"/>
                    </a:lnTo>
                    <a:lnTo>
                      <a:pt x="1730" y="272"/>
                    </a:lnTo>
                    <a:lnTo>
                      <a:pt x="1731" y="269"/>
                    </a:lnTo>
                    <a:lnTo>
                      <a:pt x="1732" y="267"/>
                    </a:lnTo>
                    <a:lnTo>
                      <a:pt x="1734" y="263"/>
                    </a:lnTo>
                    <a:lnTo>
                      <a:pt x="1736" y="261"/>
                    </a:lnTo>
                    <a:lnTo>
                      <a:pt x="1737" y="259"/>
                    </a:lnTo>
                    <a:lnTo>
                      <a:pt x="1739" y="255"/>
                    </a:lnTo>
                    <a:lnTo>
                      <a:pt x="1740" y="253"/>
                    </a:lnTo>
                    <a:lnTo>
                      <a:pt x="1742" y="249"/>
                    </a:lnTo>
                    <a:lnTo>
                      <a:pt x="1744" y="247"/>
                    </a:lnTo>
                    <a:lnTo>
                      <a:pt x="1747" y="245"/>
                    </a:lnTo>
                    <a:lnTo>
                      <a:pt x="1749" y="241"/>
                    </a:lnTo>
                    <a:lnTo>
                      <a:pt x="1752" y="239"/>
                    </a:lnTo>
                    <a:lnTo>
                      <a:pt x="1754" y="237"/>
                    </a:lnTo>
                    <a:lnTo>
                      <a:pt x="1756" y="233"/>
                    </a:lnTo>
                    <a:lnTo>
                      <a:pt x="1760" y="231"/>
                    </a:lnTo>
                    <a:lnTo>
                      <a:pt x="1763" y="227"/>
                    </a:lnTo>
                    <a:lnTo>
                      <a:pt x="1767" y="225"/>
                    </a:lnTo>
                    <a:lnTo>
                      <a:pt x="1769" y="223"/>
                    </a:lnTo>
                    <a:lnTo>
                      <a:pt x="1772" y="219"/>
                    </a:lnTo>
                    <a:lnTo>
                      <a:pt x="1777" y="217"/>
                    </a:lnTo>
                    <a:lnTo>
                      <a:pt x="1781" y="215"/>
                    </a:lnTo>
                    <a:lnTo>
                      <a:pt x="1784" y="211"/>
                    </a:lnTo>
                    <a:lnTo>
                      <a:pt x="1787" y="209"/>
                    </a:lnTo>
                    <a:lnTo>
                      <a:pt x="1792" y="207"/>
                    </a:lnTo>
                    <a:lnTo>
                      <a:pt x="1795" y="203"/>
                    </a:lnTo>
                    <a:lnTo>
                      <a:pt x="1800" y="201"/>
                    </a:lnTo>
                    <a:lnTo>
                      <a:pt x="1805" y="199"/>
                    </a:lnTo>
                    <a:lnTo>
                      <a:pt x="1808" y="195"/>
                    </a:lnTo>
                    <a:lnTo>
                      <a:pt x="1814" y="193"/>
                    </a:lnTo>
                    <a:lnTo>
                      <a:pt x="1819" y="191"/>
                    </a:lnTo>
                    <a:lnTo>
                      <a:pt x="1823" y="188"/>
                    </a:lnTo>
                    <a:lnTo>
                      <a:pt x="1828" y="185"/>
                    </a:lnTo>
                    <a:lnTo>
                      <a:pt x="1834" y="183"/>
                    </a:lnTo>
                    <a:lnTo>
                      <a:pt x="1839" y="180"/>
                    </a:lnTo>
                    <a:lnTo>
                      <a:pt x="1844" y="178"/>
                    </a:lnTo>
                    <a:lnTo>
                      <a:pt x="1851" y="174"/>
                    </a:lnTo>
                    <a:lnTo>
                      <a:pt x="1857" y="172"/>
                    </a:lnTo>
                    <a:lnTo>
                      <a:pt x="1862" y="170"/>
                    </a:lnTo>
                    <a:lnTo>
                      <a:pt x="1869" y="168"/>
                    </a:lnTo>
                    <a:lnTo>
                      <a:pt x="1875" y="165"/>
                    </a:lnTo>
                    <a:lnTo>
                      <a:pt x="1882" y="162"/>
                    </a:lnTo>
                    <a:lnTo>
                      <a:pt x="1890" y="159"/>
                    </a:lnTo>
                    <a:lnTo>
                      <a:pt x="1899" y="157"/>
                    </a:lnTo>
                    <a:lnTo>
                      <a:pt x="1908" y="155"/>
                    </a:lnTo>
                    <a:lnTo>
                      <a:pt x="1918" y="154"/>
                    </a:lnTo>
                    <a:lnTo>
                      <a:pt x="1928" y="151"/>
                    </a:lnTo>
                    <a:lnTo>
                      <a:pt x="1938" y="149"/>
                    </a:lnTo>
                    <a:lnTo>
                      <a:pt x="1950" y="147"/>
                    </a:lnTo>
                    <a:lnTo>
                      <a:pt x="1961" y="146"/>
                    </a:lnTo>
                    <a:lnTo>
                      <a:pt x="1976" y="146"/>
                    </a:lnTo>
                    <a:lnTo>
                      <a:pt x="1990" y="146"/>
                    </a:lnTo>
                    <a:lnTo>
                      <a:pt x="2004" y="147"/>
                    </a:lnTo>
                    <a:lnTo>
                      <a:pt x="2016" y="148"/>
                    </a:lnTo>
                    <a:lnTo>
                      <a:pt x="2027" y="150"/>
                    </a:lnTo>
                    <a:lnTo>
                      <a:pt x="2039" y="153"/>
                    </a:lnTo>
                    <a:lnTo>
                      <a:pt x="2050" y="154"/>
                    </a:lnTo>
                    <a:lnTo>
                      <a:pt x="2063" y="155"/>
                    </a:lnTo>
                    <a:lnTo>
                      <a:pt x="2077" y="156"/>
                    </a:lnTo>
                    <a:lnTo>
                      <a:pt x="2092" y="157"/>
                    </a:lnTo>
                    <a:lnTo>
                      <a:pt x="2104" y="158"/>
                    </a:lnTo>
                    <a:lnTo>
                      <a:pt x="2117" y="161"/>
                    </a:lnTo>
                    <a:lnTo>
                      <a:pt x="2130" y="162"/>
                    </a:lnTo>
                    <a:lnTo>
                      <a:pt x="2143" y="163"/>
                    </a:lnTo>
                    <a:lnTo>
                      <a:pt x="2157" y="164"/>
                    </a:lnTo>
                    <a:lnTo>
                      <a:pt x="2169" y="166"/>
                    </a:lnTo>
                    <a:lnTo>
                      <a:pt x="2180" y="168"/>
                    </a:lnTo>
                    <a:lnTo>
                      <a:pt x="2191" y="170"/>
                    </a:lnTo>
                    <a:lnTo>
                      <a:pt x="2201" y="172"/>
                    </a:lnTo>
                    <a:lnTo>
                      <a:pt x="2211" y="173"/>
                    </a:lnTo>
                    <a:lnTo>
                      <a:pt x="2222" y="176"/>
                    </a:lnTo>
                    <a:lnTo>
                      <a:pt x="2233" y="178"/>
                    </a:lnTo>
                    <a:lnTo>
                      <a:pt x="2243" y="180"/>
                    </a:lnTo>
                    <a:lnTo>
                      <a:pt x="2253" y="181"/>
                    </a:lnTo>
                    <a:lnTo>
                      <a:pt x="2261" y="184"/>
                    </a:lnTo>
                    <a:lnTo>
                      <a:pt x="2270" y="186"/>
                    </a:lnTo>
                    <a:lnTo>
                      <a:pt x="2279" y="188"/>
                    </a:lnTo>
                    <a:lnTo>
                      <a:pt x="2290" y="191"/>
                    </a:lnTo>
                    <a:lnTo>
                      <a:pt x="2301" y="193"/>
                    </a:lnTo>
                    <a:lnTo>
                      <a:pt x="2312" y="194"/>
                    </a:lnTo>
                    <a:lnTo>
                      <a:pt x="2320" y="196"/>
                    </a:lnTo>
                    <a:lnTo>
                      <a:pt x="2328" y="199"/>
                    </a:lnTo>
                    <a:lnTo>
                      <a:pt x="2335" y="202"/>
                    </a:lnTo>
                    <a:lnTo>
                      <a:pt x="2342" y="204"/>
                    </a:lnTo>
                    <a:lnTo>
                      <a:pt x="2347" y="207"/>
                    </a:lnTo>
                    <a:lnTo>
                      <a:pt x="2354" y="209"/>
                    </a:lnTo>
                    <a:lnTo>
                      <a:pt x="2361" y="211"/>
                    </a:lnTo>
                    <a:lnTo>
                      <a:pt x="2367" y="214"/>
                    </a:lnTo>
                    <a:lnTo>
                      <a:pt x="2373" y="217"/>
                    </a:lnTo>
                    <a:lnTo>
                      <a:pt x="2379" y="219"/>
                    </a:lnTo>
                    <a:lnTo>
                      <a:pt x="2385" y="222"/>
                    </a:lnTo>
                    <a:lnTo>
                      <a:pt x="2391" y="224"/>
                    </a:lnTo>
                    <a:lnTo>
                      <a:pt x="2397" y="227"/>
                    </a:lnTo>
                    <a:lnTo>
                      <a:pt x="2402" y="230"/>
                    </a:lnTo>
                    <a:lnTo>
                      <a:pt x="2406" y="232"/>
                    </a:lnTo>
                    <a:lnTo>
                      <a:pt x="2411" y="234"/>
                    </a:lnTo>
                    <a:lnTo>
                      <a:pt x="2414" y="238"/>
                    </a:lnTo>
                    <a:lnTo>
                      <a:pt x="2420" y="240"/>
                    </a:lnTo>
                    <a:lnTo>
                      <a:pt x="2425" y="242"/>
                    </a:lnTo>
                    <a:lnTo>
                      <a:pt x="2430" y="246"/>
                    </a:lnTo>
                    <a:lnTo>
                      <a:pt x="2435" y="248"/>
                    </a:lnTo>
                    <a:lnTo>
                      <a:pt x="2438" y="251"/>
                    </a:lnTo>
                    <a:lnTo>
                      <a:pt x="2443" y="254"/>
                    </a:lnTo>
                    <a:lnTo>
                      <a:pt x="2446" y="256"/>
                    </a:lnTo>
                    <a:lnTo>
                      <a:pt x="2451" y="259"/>
                    </a:lnTo>
                    <a:lnTo>
                      <a:pt x="2455" y="261"/>
                    </a:lnTo>
                    <a:lnTo>
                      <a:pt x="2459" y="264"/>
                    </a:lnTo>
                    <a:lnTo>
                      <a:pt x="2463" y="267"/>
                    </a:lnTo>
                    <a:lnTo>
                      <a:pt x="2466" y="269"/>
                    </a:lnTo>
                    <a:lnTo>
                      <a:pt x="2470" y="272"/>
                    </a:lnTo>
                    <a:lnTo>
                      <a:pt x="2473" y="275"/>
                    </a:lnTo>
                    <a:lnTo>
                      <a:pt x="2476" y="278"/>
                    </a:lnTo>
                    <a:lnTo>
                      <a:pt x="2480" y="281"/>
                    </a:lnTo>
                    <a:lnTo>
                      <a:pt x="2483" y="283"/>
                    </a:lnTo>
                    <a:lnTo>
                      <a:pt x="1725" y="283"/>
                    </a:lnTo>
                    <a:close/>
                    <a:moveTo>
                      <a:pt x="56" y="283"/>
                    </a:moveTo>
                    <a:lnTo>
                      <a:pt x="56" y="279"/>
                    </a:lnTo>
                    <a:lnTo>
                      <a:pt x="56" y="275"/>
                    </a:lnTo>
                    <a:lnTo>
                      <a:pt x="54" y="271"/>
                    </a:lnTo>
                    <a:lnTo>
                      <a:pt x="54" y="267"/>
                    </a:lnTo>
                    <a:lnTo>
                      <a:pt x="53" y="263"/>
                    </a:lnTo>
                    <a:lnTo>
                      <a:pt x="52" y="260"/>
                    </a:lnTo>
                    <a:lnTo>
                      <a:pt x="52" y="255"/>
                    </a:lnTo>
                    <a:lnTo>
                      <a:pt x="51" y="252"/>
                    </a:lnTo>
                    <a:lnTo>
                      <a:pt x="50" y="247"/>
                    </a:lnTo>
                    <a:lnTo>
                      <a:pt x="50" y="244"/>
                    </a:lnTo>
                    <a:lnTo>
                      <a:pt x="49" y="239"/>
                    </a:lnTo>
                    <a:lnTo>
                      <a:pt x="49" y="236"/>
                    </a:lnTo>
                    <a:lnTo>
                      <a:pt x="49" y="231"/>
                    </a:lnTo>
                    <a:lnTo>
                      <a:pt x="48" y="227"/>
                    </a:lnTo>
                    <a:lnTo>
                      <a:pt x="48" y="224"/>
                    </a:lnTo>
                    <a:lnTo>
                      <a:pt x="48" y="219"/>
                    </a:lnTo>
                    <a:lnTo>
                      <a:pt x="46" y="216"/>
                    </a:lnTo>
                    <a:lnTo>
                      <a:pt x="46" y="211"/>
                    </a:lnTo>
                    <a:lnTo>
                      <a:pt x="46" y="208"/>
                    </a:lnTo>
                    <a:lnTo>
                      <a:pt x="46" y="203"/>
                    </a:lnTo>
                    <a:lnTo>
                      <a:pt x="46" y="200"/>
                    </a:lnTo>
                    <a:lnTo>
                      <a:pt x="45" y="195"/>
                    </a:lnTo>
                    <a:lnTo>
                      <a:pt x="46" y="192"/>
                    </a:lnTo>
                    <a:lnTo>
                      <a:pt x="46" y="188"/>
                    </a:lnTo>
                    <a:lnTo>
                      <a:pt x="48" y="184"/>
                    </a:lnTo>
                    <a:lnTo>
                      <a:pt x="48" y="180"/>
                    </a:lnTo>
                    <a:lnTo>
                      <a:pt x="49" y="176"/>
                    </a:lnTo>
                    <a:lnTo>
                      <a:pt x="50" y="172"/>
                    </a:lnTo>
                    <a:lnTo>
                      <a:pt x="51" y="168"/>
                    </a:lnTo>
                    <a:lnTo>
                      <a:pt x="52" y="164"/>
                    </a:lnTo>
                    <a:lnTo>
                      <a:pt x="53" y="161"/>
                    </a:lnTo>
                    <a:lnTo>
                      <a:pt x="56" y="156"/>
                    </a:lnTo>
                    <a:lnTo>
                      <a:pt x="57" y="153"/>
                    </a:lnTo>
                    <a:lnTo>
                      <a:pt x="59" y="148"/>
                    </a:lnTo>
                    <a:lnTo>
                      <a:pt x="61" y="145"/>
                    </a:lnTo>
                    <a:lnTo>
                      <a:pt x="63" y="140"/>
                    </a:lnTo>
                    <a:lnTo>
                      <a:pt x="65" y="136"/>
                    </a:lnTo>
                    <a:lnTo>
                      <a:pt x="67" y="132"/>
                    </a:lnTo>
                    <a:lnTo>
                      <a:pt x="69" y="128"/>
                    </a:lnTo>
                    <a:lnTo>
                      <a:pt x="72" y="125"/>
                    </a:lnTo>
                    <a:lnTo>
                      <a:pt x="74" y="120"/>
                    </a:lnTo>
                    <a:lnTo>
                      <a:pt x="76" y="117"/>
                    </a:lnTo>
                    <a:lnTo>
                      <a:pt x="80" y="112"/>
                    </a:lnTo>
                    <a:lnTo>
                      <a:pt x="82" y="109"/>
                    </a:lnTo>
                    <a:lnTo>
                      <a:pt x="86" y="105"/>
                    </a:lnTo>
                    <a:lnTo>
                      <a:pt x="88" y="101"/>
                    </a:lnTo>
                    <a:lnTo>
                      <a:pt x="91" y="97"/>
                    </a:lnTo>
                    <a:lnTo>
                      <a:pt x="95" y="93"/>
                    </a:lnTo>
                    <a:lnTo>
                      <a:pt x="98" y="89"/>
                    </a:lnTo>
                    <a:lnTo>
                      <a:pt x="103" y="86"/>
                    </a:lnTo>
                    <a:lnTo>
                      <a:pt x="106" y="81"/>
                    </a:lnTo>
                    <a:lnTo>
                      <a:pt x="111" y="78"/>
                    </a:lnTo>
                    <a:lnTo>
                      <a:pt x="117" y="73"/>
                    </a:lnTo>
                    <a:lnTo>
                      <a:pt x="121" y="70"/>
                    </a:lnTo>
                    <a:lnTo>
                      <a:pt x="127" y="66"/>
                    </a:lnTo>
                    <a:lnTo>
                      <a:pt x="133" y="63"/>
                    </a:lnTo>
                    <a:lnTo>
                      <a:pt x="140" y="58"/>
                    </a:lnTo>
                    <a:lnTo>
                      <a:pt x="148" y="55"/>
                    </a:lnTo>
                    <a:lnTo>
                      <a:pt x="157" y="51"/>
                    </a:lnTo>
                    <a:lnTo>
                      <a:pt x="166" y="48"/>
                    </a:lnTo>
                    <a:lnTo>
                      <a:pt x="179" y="44"/>
                    </a:lnTo>
                    <a:lnTo>
                      <a:pt x="194" y="42"/>
                    </a:lnTo>
                    <a:lnTo>
                      <a:pt x="211" y="40"/>
                    </a:lnTo>
                    <a:lnTo>
                      <a:pt x="232" y="38"/>
                    </a:lnTo>
                    <a:lnTo>
                      <a:pt x="254" y="37"/>
                    </a:lnTo>
                    <a:lnTo>
                      <a:pt x="275" y="37"/>
                    </a:lnTo>
                    <a:lnTo>
                      <a:pt x="295" y="38"/>
                    </a:lnTo>
                    <a:lnTo>
                      <a:pt x="315" y="41"/>
                    </a:lnTo>
                    <a:lnTo>
                      <a:pt x="331" y="43"/>
                    </a:lnTo>
                    <a:lnTo>
                      <a:pt x="346" y="45"/>
                    </a:lnTo>
                    <a:lnTo>
                      <a:pt x="361" y="49"/>
                    </a:lnTo>
                    <a:lnTo>
                      <a:pt x="374" y="52"/>
                    </a:lnTo>
                    <a:lnTo>
                      <a:pt x="385" y="56"/>
                    </a:lnTo>
                    <a:lnTo>
                      <a:pt x="397" y="59"/>
                    </a:lnTo>
                    <a:lnTo>
                      <a:pt x="408" y="63"/>
                    </a:lnTo>
                    <a:lnTo>
                      <a:pt x="419" y="66"/>
                    </a:lnTo>
                    <a:lnTo>
                      <a:pt x="429" y="70"/>
                    </a:lnTo>
                    <a:lnTo>
                      <a:pt x="439" y="73"/>
                    </a:lnTo>
                    <a:lnTo>
                      <a:pt x="450" y="77"/>
                    </a:lnTo>
                    <a:lnTo>
                      <a:pt x="459" y="80"/>
                    </a:lnTo>
                    <a:lnTo>
                      <a:pt x="469" y="83"/>
                    </a:lnTo>
                    <a:lnTo>
                      <a:pt x="480" y="87"/>
                    </a:lnTo>
                    <a:lnTo>
                      <a:pt x="489" y="90"/>
                    </a:lnTo>
                    <a:lnTo>
                      <a:pt x="498" y="94"/>
                    </a:lnTo>
                    <a:lnTo>
                      <a:pt x="507" y="97"/>
                    </a:lnTo>
                    <a:lnTo>
                      <a:pt x="515" y="101"/>
                    </a:lnTo>
                    <a:lnTo>
                      <a:pt x="525" y="105"/>
                    </a:lnTo>
                    <a:lnTo>
                      <a:pt x="532" y="109"/>
                    </a:lnTo>
                    <a:lnTo>
                      <a:pt x="540" y="112"/>
                    </a:lnTo>
                    <a:lnTo>
                      <a:pt x="546" y="116"/>
                    </a:lnTo>
                    <a:lnTo>
                      <a:pt x="555" y="119"/>
                    </a:lnTo>
                    <a:lnTo>
                      <a:pt x="561" y="124"/>
                    </a:lnTo>
                    <a:lnTo>
                      <a:pt x="568" y="127"/>
                    </a:lnTo>
                    <a:lnTo>
                      <a:pt x="575" y="131"/>
                    </a:lnTo>
                    <a:lnTo>
                      <a:pt x="582" y="134"/>
                    </a:lnTo>
                    <a:lnTo>
                      <a:pt x="588" y="139"/>
                    </a:lnTo>
                    <a:lnTo>
                      <a:pt x="595" y="142"/>
                    </a:lnTo>
                    <a:lnTo>
                      <a:pt x="599" y="146"/>
                    </a:lnTo>
                    <a:lnTo>
                      <a:pt x="605" y="150"/>
                    </a:lnTo>
                    <a:lnTo>
                      <a:pt x="611" y="154"/>
                    </a:lnTo>
                    <a:lnTo>
                      <a:pt x="616" y="157"/>
                    </a:lnTo>
                    <a:lnTo>
                      <a:pt x="621" y="162"/>
                    </a:lnTo>
                    <a:lnTo>
                      <a:pt x="626" y="165"/>
                    </a:lnTo>
                    <a:lnTo>
                      <a:pt x="631" y="169"/>
                    </a:lnTo>
                    <a:lnTo>
                      <a:pt x="635" y="173"/>
                    </a:lnTo>
                    <a:lnTo>
                      <a:pt x="640" y="177"/>
                    </a:lnTo>
                    <a:lnTo>
                      <a:pt x="643" y="181"/>
                    </a:lnTo>
                    <a:lnTo>
                      <a:pt x="648" y="185"/>
                    </a:lnTo>
                    <a:lnTo>
                      <a:pt x="651" y="188"/>
                    </a:lnTo>
                    <a:lnTo>
                      <a:pt x="655" y="193"/>
                    </a:lnTo>
                    <a:lnTo>
                      <a:pt x="659" y="196"/>
                    </a:lnTo>
                    <a:lnTo>
                      <a:pt x="663" y="201"/>
                    </a:lnTo>
                    <a:lnTo>
                      <a:pt x="666" y="204"/>
                    </a:lnTo>
                    <a:lnTo>
                      <a:pt x="670" y="208"/>
                    </a:lnTo>
                    <a:lnTo>
                      <a:pt x="673" y="213"/>
                    </a:lnTo>
                    <a:lnTo>
                      <a:pt x="677" y="216"/>
                    </a:lnTo>
                    <a:lnTo>
                      <a:pt x="680" y="221"/>
                    </a:lnTo>
                    <a:lnTo>
                      <a:pt x="682" y="224"/>
                    </a:lnTo>
                    <a:lnTo>
                      <a:pt x="686" y="227"/>
                    </a:lnTo>
                    <a:lnTo>
                      <a:pt x="689" y="232"/>
                    </a:lnTo>
                    <a:lnTo>
                      <a:pt x="692" y="236"/>
                    </a:lnTo>
                    <a:lnTo>
                      <a:pt x="695" y="240"/>
                    </a:lnTo>
                    <a:lnTo>
                      <a:pt x="697" y="244"/>
                    </a:lnTo>
                    <a:lnTo>
                      <a:pt x="701" y="247"/>
                    </a:lnTo>
                    <a:lnTo>
                      <a:pt x="703" y="252"/>
                    </a:lnTo>
                    <a:lnTo>
                      <a:pt x="705" y="255"/>
                    </a:lnTo>
                    <a:lnTo>
                      <a:pt x="708" y="260"/>
                    </a:lnTo>
                    <a:lnTo>
                      <a:pt x="711" y="263"/>
                    </a:lnTo>
                    <a:lnTo>
                      <a:pt x="714" y="268"/>
                    </a:lnTo>
                    <a:lnTo>
                      <a:pt x="716" y="271"/>
                    </a:lnTo>
                    <a:lnTo>
                      <a:pt x="718" y="275"/>
                    </a:lnTo>
                    <a:lnTo>
                      <a:pt x="720" y="279"/>
                    </a:lnTo>
                    <a:lnTo>
                      <a:pt x="723" y="283"/>
                    </a:lnTo>
                    <a:lnTo>
                      <a:pt x="56" y="283"/>
                    </a:lnTo>
                    <a:close/>
                  </a:path>
                </a:pathLst>
              </a:custGeom>
              <a:solidFill>
                <a:srgbClr val="D7D7D7"/>
              </a:solidFill>
              <a:ln w="9525">
                <a:noFill/>
                <a:round/>
                <a:headEnd/>
                <a:tailEnd/>
              </a:ln>
            </p:spPr>
            <p:txBody>
              <a:bodyPr/>
              <a:lstStyle/>
              <a:p>
                <a:endParaRPr lang="ru-RU"/>
              </a:p>
            </p:txBody>
          </p:sp>
          <p:sp>
            <p:nvSpPr>
              <p:cNvPr id="22809" name="Freeform 27"/>
              <p:cNvSpPr>
                <a:spLocks noEditPoints="1"/>
              </p:cNvSpPr>
              <p:nvPr/>
            </p:nvSpPr>
            <p:spPr bwMode="auto">
              <a:xfrm>
                <a:off x="1242" y="1702"/>
                <a:ext cx="1219" cy="122"/>
              </a:xfrm>
              <a:custGeom>
                <a:avLst/>
                <a:gdLst>
                  <a:gd name="T0" fmla="*/ 13 w 2438"/>
                  <a:gd name="T1" fmla="*/ 1 h 246"/>
                  <a:gd name="T2" fmla="*/ 13 w 2438"/>
                  <a:gd name="T3" fmla="*/ 1 h 246"/>
                  <a:gd name="T4" fmla="*/ 13 w 2438"/>
                  <a:gd name="T5" fmla="*/ 1 h 246"/>
                  <a:gd name="T6" fmla="*/ 13 w 2438"/>
                  <a:gd name="T7" fmla="*/ 1 h 246"/>
                  <a:gd name="T8" fmla="*/ 14 w 2438"/>
                  <a:gd name="T9" fmla="*/ 1 h 246"/>
                  <a:gd name="T10" fmla="*/ 14 w 2438"/>
                  <a:gd name="T11" fmla="*/ 0 h 246"/>
                  <a:gd name="T12" fmla="*/ 15 w 2438"/>
                  <a:gd name="T13" fmla="*/ 0 h 246"/>
                  <a:gd name="T14" fmla="*/ 16 w 2438"/>
                  <a:gd name="T15" fmla="*/ 0 h 246"/>
                  <a:gd name="T16" fmla="*/ 17 w 2438"/>
                  <a:gd name="T17" fmla="*/ 1 h 246"/>
                  <a:gd name="T18" fmla="*/ 18 w 2438"/>
                  <a:gd name="T19" fmla="*/ 1 h 246"/>
                  <a:gd name="T20" fmla="*/ 18 w 2438"/>
                  <a:gd name="T21" fmla="*/ 1 h 246"/>
                  <a:gd name="T22" fmla="*/ 19 w 2438"/>
                  <a:gd name="T23" fmla="*/ 1 h 246"/>
                  <a:gd name="T24" fmla="*/ 19 w 2438"/>
                  <a:gd name="T25" fmla="*/ 1 h 246"/>
                  <a:gd name="T26" fmla="*/ 19 w 2438"/>
                  <a:gd name="T27" fmla="*/ 1 h 246"/>
                  <a:gd name="T28" fmla="*/ 1 w 2438"/>
                  <a:gd name="T29" fmla="*/ 1 h 246"/>
                  <a:gd name="T30" fmla="*/ 1 w 2438"/>
                  <a:gd name="T31" fmla="*/ 1 h 246"/>
                  <a:gd name="T32" fmla="*/ 1 w 2438"/>
                  <a:gd name="T33" fmla="*/ 1 h 246"/>
                  <a:gd name="T34" fmla="*/ 1 w 2438"/>
                  <a:gd name="T35" fmla="*/ 1 h 246"/>
                  <a:gd name="T36" fmla="*/ 1 w 2438"/>
                  <a:gd name="T37" fmla="*/ 0 h 246"/>
                  <a:gd name="T38" fmla="*/ 1 w 2438"/>
                  <a:gd name="T39" fmla="*/ 0 h 246"/>
                  <a:gd name="T40" fmla="*/ 1 w 2438"/>
                  <a:gd name="T41" fmla="*/ 0 h 246"/>
                  <a:gd name="T42" fmla="*/ 1 w 2438"/>
                  <a:gd name="T43" fmla="*/ 0 h 246"/>
                  <a:gd name="T44" fmla="*/ 1 w 2438"/>
                  <a:gd name="T45" fmla="*/ 0 h 246"/>
                  <a:gd name="T46" fmla="*/ 2 w 2438"/>
                  <a:gd name="T47" fmla="*/ 0 h 246"/>
                  <a:gd name="T48" fmla="*/ 3 w 2438"/>
                  <a:gd name="T49" fmla="*/ 0 h 246"/>
                  <a:gd name="T50" fmla="*/ 3 w 2438"/>
                  <a:gd name="T51" fmla="*/ 0 h 246"/>
                  <a:gd name="T52" fmla="*/ 5 w 2438"/>
                  <a:gd name="T53" fmla="*/ 0 h 246"/>
                  <a:gd name="T54" fmla="*/ 5 w 2438"/>
                  <a:gd name="T55" fmla="*/ 1 h 246"/>
                  <a:gd name="T56" fmla="*/ 5 w 2438"/>
                  <a:gd name="T57" fmla="*/ 1 h 246"/>
                  <a:gd name="T58" fmla="*/ 5 w 2438"/>
                  <a:gd name="T59" fmla="*/ 1 h 246"/>
                  <a:gd name="T60" fmla="*/ 5 w 2438"/>
                  <a:gd name="T61" fmla="*/ 1 h 246"/>
                  <a:gd name="T62" fmla="*/ 13 w 2438"/>
                  <a:gd name="T63" fmla="*/ 1 h 246"/>
                  <a:gd name="T64" fmla="*/ 13 w 2438"/>
                  <a:gd name="T65" fmla="*/ 1 h 246"/>
                  <a:gd name="T66" fmla="*/ 13 w 2438"/>
                  <a:gd name="T67" fmla="*/ 1 h 246"/>
                  <a:gd name="T68" fmla="*/ 14 w 2438"/>
                  <a:gd name="T69" fmla="*/ 1 h 246"/>
                  <a:gd name="T70" fmla="*/ 14 w 2438"/>
                  <a:gd name="T71" fmla="*/ 1 h 246"/>
                  <a:gd name="T72" fmla="*/ 14 w 2438"/>
                  <a:gd name="T73" fmla="*/ 1 h 246"/>
                  <a:gd name="T74" fmla="*/ 15 w 2438"/>
                  <a:gd name="T75" fmla="*/ 1 h 246"/>
                  <a:gd name="T76" fmla="*/ 17 w 2438"/>
                  <a:gd name="T77" fmla="*/ 1 h 246"/>
                  <a:gd name="T78" fmla="*/ 18 w 2438"/>
                  <a:gd name="T79" fmla="*/ 1 h 246"/>
                  <a:gd name="T80" fmla="*/ 18 w 2438"/>
                  <a:gd name="T81" fmla="*/ 1 h 246"/>
                  <a:gd name="T82" fmla="*/ 18 w 2438"/>
                  <a:gd name="T83" fmla="*/ 1 h 246"/>
                  <a:gd name="T84" fmla="*/ 19 w 2438"/>
                  <a:gd name="T85" fmla="*/ 1 h 246"/>
                  <a:gd name="T86" fmla="*/ 19 w 2438"/>
                  <a:gd name="T87" fmla="*/ 1 h 246"/>
                  <a:gd name="T88" fmla="*/ 1 w 2438"/>
                  <a:gd name="T89" fmla="*/ 1 h 246"/>
                  <a:gd name="T90" fmla="*/ 1 w 2438"/>
                  <a:gd name="T91" fmla="*/ 1 h 246"/>
                  <a:gd name="T92" fmla="*/ 1 w 2438"/>
                  <a:gd name="T93" fmla="*/ 1 h 246"/>
                  <a:gd name="T94" fmla="*/ 1 w 2438"/>
                  <a:gd name="T95" fmla="*/ 1 h 246"/>
                  <a:gd name="T96" fmla="*/ 1 w 2438"/>
                  <a:gd name="T97" fmla="*/ 0 h 246"/>
                  <a:gd name="T98" fmla="*/ 1 w 2438"/>
                  <a:gd name="T99" fmla="*/ 0 h 246"/>
                  <a:gd name="T100" fmla="*/ 1 w 2438"/>
                  <a:gd name="T101" fmla="*/ 0 h 246"/>
                  <a:gd name="T102" fmla="*/ 2 w 2438"/>
                  <a:gd name="T103" fmla="*/ 0 h 246"/>
                  <a:gd name="T104" fmla="*/ 2 w 2438"/>
                  <a:gd name="T105" fmla="*/ 0 h 246"/>
                  <a:gd name="T106" fmla="*/ 3 w 2438"/>
                  <a:gd name="T107" fmla="*/ 0 h 246"/>
                  <a:gd name="T108" fmla="*/ 3 w 2438"/>
                  <a:gd name="T109" fmla="*/ 0 h 246"/>
                  <a:gd name="T110" fmla="*/ 5 w 2438"/>
                  <a:gd name="T111" fmla="*/ 1 h 246"/>
                  <a:gd name="T112" fmla="*/ 5 w 2438"/>
                  <a:gd name="T113" fmla="*/ 1 h 246"/>
                  <a:gd name="T114" fmla="*/ 5 w 2438"/>
                  <a:gd name="T115" fmla="*/ 1 h 246"/>
                  <a:gd name="T116" fmla="*/ 1 w 2438"/>
                  <a:gd name="T117" fmla="*/ 1 h 24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38"/>
                  <a:gd name="T178" fmla="*/ 0 h 246"/>
                  <a:gd name="T179" fmla="*/ 2438 w 2438"/>
                  <a:gd name="T180" fmla="*/ 246 h 24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38" h="246">
                    <a:moveTo>
                      <a:pt x="1680" y="246"/>
                    </a:moveTo>
                    <a:lnTo>
                      <a:pt x="1681" y="244"/>
                    </a:lnTo>
                    <a:lnTo>
                      <a:pt x="1683" y="240"/>
                    </a:lnTo>
                    <a:lnTo>
                      <a:pt x="1684" y="238"/>
                    </a:lnTo>
                    <a:lnTo>
                      <a:pt x="1685" y="235"/>
                    </a:lnTo>
                    <a:lnTo>
                      <a:pt x="1686" y="232"/>
                    </a:lnTo>
                    <a:lnTo>
                      <a:pt x="1687" y="230"/>
                    </a:lnTo>
                    <a:lnTo>
                      <a:pt x="1689" y="226"/>
                    </a:lnTo>
                    <a:lnTo>
                      <a:pt x="1691" y="224"/>
                    </a:lnTo>
                    <a:lnTo>
                      <a:pt x="1692" y="222"/>
                    </a:lnTo>
                    <a:lnTo>
                      <a:pt x="1694" y="218"/>
                    </a:lnTo>
                    <a:lnTo>
                      <a:pt x="1695" y="216"/>
                    </a:lnTo>
                    <a:lnTo>
                      <a:pt x="1697" y="212"/>
                    </a:lnTo>
                    <a:lnTo>
                      <a:pt x="1699" y="210"/>
                    </a:lnTo>
                    <a:lnTo>
                      <a:pt x="1702" y="208"/>
                    </a:lnTo>
                    <a:lnTo>
                      <a:pt x="1704" y="204"/>
                    </a:lnTo>
                    <a:lnTo>
                      <a:pt x="1707" y="202"/>
                    </a:lnTo>
                    <a:lnTo>
                      <a:pt x="1709" y="200"/>
                    </a:lnTo>
                    <a:lnTo>
                      <a:pt x="1711" y="196"/>
                    </a:lnTo>
                    <a:lnTo>
                      <a:pt x="1715" y="194"/>
                    </a:lnTo>
                    <a:lnTo>
                      <a:pt x="1718" y="190"/>
                    </a:lnTo>
                    <a:lnTo>
                      <a:pt x="1722" y="188"/>
                    </a:lnTo>
                    <a:lnTo>
                      <a:pt x="1724" y="186"/>
                    </a:lnTo>
                    <a:lnTo>
                      <a:pt x="1727" y="182"/>
                    </a:lnTo>
                    <a:lnTo>
                      <a:pt x="1732" y="180"/>
                    </a:lnTo>
                    <a:lnTo>
                      <a:pt x="1736" y="178"/>
                    </a:lnTo>
                    <a:lnTo>
                      <a:pt x="1739" y="174"/>
                    </a:lnTo>
                    <a:lnTo>
                      <a:pt x="1742" y="172"/>
                    </a:lnTo>
                    <a:lnTo>
                      <a:pt x="1747" y="170"/>
                    </a:lnTo>
                    <a:lnTo>
                      <a:pt x="1750" y="166"/>
                    </a:lnTo>
                    <a:lnTo>
                      <a:pt x="1755" y="164"/>
                    </a:lnTo>
                    <a:lnTo>
                      <a:pt x="1760" y="162"/>
                    </a:lnTo>
                    <a:lnTo>
                      <a:pt x="1763" y="158"/>
                    </a:lnTo>
                    <a:lnTo>
                      <a:pt x="1769" y="156"/>
                    </a:lnTo>
                    <a:lnTo>
                      <a:pt x="1774" y="154"/>
                    </a:lnTo>
                    <a:lnTo>
                      <a:pt x="1778" y="151"/>
                    </a:lnTo>
                    <a:lnTo>
                      <a:pt x="1783" y="148"/>
                    </a:lnTo>
                    <a:lnTo>
                      <a:pt x="1789" y="146"/>
                    </a:lnTo>
                    <a:lnTo>
                      <a:pt x="1794" y="143"/>
                    </a:lnTo>
                    <a:lnTo>
                      <a:pt x="1799" y="141"/>
                    </a:lnTo>
                    <a:lnTo>
                      <a:pt x="1806" y="137"/>
                    </a:lnTo>
                    <a:lnTo>
                      <a:pt x="1812" y="135"/>
                    </a:lnTo>
                    <a:lnTo>
                      <a:pt x="1817" y="133"/>
                    </a:lnTo>
                    <a:lnTo>
                      <a:pt x="1824" y="131"/>
                    </a:lnTo>
                    <a:lnTo>
                      <a:pt x="1830" y="128"/>
                    </a:lnTo>
                    <a:lnTo>
                      <a:pt x="1837" y="125"/>
                    </a:lnTo>
                    <a:lnTo>
                      <a:pt x="1845" y="122"/>
                    </a:lnTo>
                    <a:lnTo>
                      <a:pt x="1854" y="120"/>
                    </a:lnTo>
                    <a:lnTo>
                      <a:pt x="1863" y="118"/>
                    </a:lnTo>
                    <a:lnTo>
                      <a:pt x="1873" y="117"/>
                    </a:lnTo>
                    <a:lnTo>
                      <a:pt x="1883" y="114"/>
                    </a:lnTo>
                    <a:lnTo>
                      <a:pt x="1893" y="112"/>
                    </a:lnTo>
                    <a:lnTo>
                      <a:pt x="1905" y="110"/>
                    </a:lnTo>
                    <a:lnTo>
                      <a:pt x="1916" y="109"/>
                    </a:lnTo>
                    <a:lnTo>
                      <a:pt x="1931" y="109"/>
                    </a:lnTo>
                    <a:lnTo>
                      <a:pt x="1945" y="109"/>
                    </a:lnTo>
                    <a:lnTo>
                      <a:pt x="1959" y="110"/>
                    </a:lnTo>
                    <a:lnTo>
                      <a:pt x="1971" y="111"/>
                    </a:lnTo>
                    <a:lnTo>
                      <a:pt x="1982" y="113"/>
                    </a:lnTo>
                    <a:lnTo>
                      <a:pt x="1994" y="116"/>
                    </a:lnTo>
                    <a:lnTo>
                      <a:pt x="2005" y="117"/>
                    </a:lnTo>
                    <a:lnTo>
                      <a:pt x="2018" y="118"/>
                    </a:lnTo>
                    <a:lnTo>
                      <a:pt x="2032" y="119"/>
                    </a:lnTo>
                    <a:lnTo>
                      <a:pt x="2047" y="120"/>
                    </a:lnTo>
                    <a:lnTo>
                      <a:pt x="2059" y="121"/>
                    </a:lnTo>
                    <a:lnTo>
                      <a:pt x="2072" y="124"/>
                    </a:lnTo>
                    <a:lnTo>
                      <a:pt x="2085" y="125"/>
                    </a:lnTo>
                    <a:lnTo>
                      <a:pt x="2098" y="126"/>
                    </a:lnTo>
                    <a:lnTo>
                      <a:pt x="2112" y="127"/>
                    </a:lnTo>
                    <a:lnTo>
                      <a:pt x="2124" y="129"/>
                    </a:lnTo>
                    <a:lnTo>
                      <a:pt x="2135" y="131"/>
                    </a:lnTo>
                    <a:lnTo>
                      <a:pt x="2146" y="133"/>
                    </a:lnTo>
                    <a:lnTo>
                      <a:pt x="2156" y="135"/>
                    </a:lnTo>
                    <a:lnTo>
                      <a:pt x="2166" y="136"/>
                    </a:lnTo>
                    <a:lnTo>
                      <a:pt x="2177" y="139"/>
                    </a:lnTo>
                    <a:lnTo>
                      <a:pt x="2188" y="141"/>
                    </a:lnTo>
                    <a:lnTo>
                      <a:pt x="2198" y="143"/>
                    </a:lnTo>
                    <a:lnTo>
                      <a:pt x="2208" y="144"/>
                    </a:lnTo>
                    <a:lnTo>
                      <a:pt x="2216" y="147"/>
                    </a:lnTo>
                    <a:lnTo>
                      <a:pt x="2225" y="149"/>
                    </a:lnTo>
                    <a:lnTo>
                      <a:pt x="2234" y="151"/>
                    </a:lnTo>
                    <a:lnTo>
                      <a:pt x="2245" y="154"/>
                    </a:lnTo>
                    <a:lnTo>
                      <a:pt x="2256" y="156"/>
                    </a:lnTo>
                    <a:lnTo>
                      <a:pt x="2267" y="157"/>
                    </a:lnTo>
                    <a:lnTo>
                      <a:pt x="2275" y="159"/>
                    </a:lnTo>
                    <a:lnTo>
                      <a:pt x="2283" y="162"/>
                    </a:lnTo>
                    <a:lnTo>
                      <a:pt x="2290" y="165"/>
                    </a:lnTo>
                    <a:lnTo>
                      <a:pt x="2297" y="167"/>
                    </a:lnTo>
                    <a:lnTo>
                      <a:pt x="2302" y="170"/>
                    </a:lnTo>
                    <a:lnTo>
                      <a:pt x="2309" y="172"/>
                    </a:lnTo>
                    <a:lnTo>
                      <a:pt x="2316" y="174"/>
                    </a:lnTo>
                    <a:lnTo>
                      <a:pt x="2322" y="177"/>
                    </a:lnTo>
                    <a:lnTo>
                      <a:pt x="2328" y="180"/>
                    </a:lnTo>
                    <a:lnTo>
                      <a:pt x="2334" y="182"/>
                    </a:lnTo>
                    <a:lnTo>
                      <a:pt x="2340" y="185"/>
                    </a:lnTo>
                    <a:lnTo>
                      <a:pt x="2346" y="187"/>
                    </a:lnTo>
                    <a:lnTo>
                      <a:pt x="2352" y="190"/>
                    </a:lnTo>
                    <a:lnTo>
                      <a:pt x="2357" y="193"/>
                    </a:lnTo>
                    <a:lnTo>
                      <a:pt x="2361" y="195"/>
                    </a:lnTo>
                    <a:lnTo>
                      <a:pt x="2366" y="197"/>
                    </a:lnTo>
                    <a:lnTo>
                      <a:pt x="2369" y="201"/>
                    </a:lnTo>
                    <a:lnTo>
                      <a:pt x="2375" y="203"/>
                    </a:lnTo>
                    <a:lnTo>
                      <a:pt x="2380" y="205"/>
                    </a:lnTo>
                    <a:lnTo>
                      <a:pt x="2385" y="209"/>
                    </a:lnTo>
                    <a:lnTo>
                      <a:pt x="2390" y="211"/>
                    </a:lnTo>
                    <a:lnTo>
                      <a:pt x="2393" y="214"/>
                    </a:lnTo>
                    <a:lnTo>
                      <a:pt x="2398" y="217"/>
                    </a:lnTo>
                    <a:lnTo>
                      <a:pt x="2401" y="219"/>
                    </a:lnTo>
                    <a:lnTo>
                      <a:pt x="2406" y="222"/>
                    </a:lnTo>
                    <a:lnTo>
                      <a:pt x="2410" y="224"/>
                    </a:lnTo>
                    <a:lnTo>
                      <a:pt x="2414" y="227"/>
                    </a:lnTo>
                    <a:lnTo>
                      <a:pt x="2418" y="230"/>
                    </a:lnTo>
                    <a:lnTo>
                      <a:pt x="2421" y="232"/>
                    </a:lnTo>
                    <a:lnTo>
                      <a:pt x="2425" y="235"/>
                    </a:lnTo>
                    <a:lnTo>
                      <a:pt x="2428" y="238"/>
                    </a:lnTo>
                    <a:lnTo>
                      <a:pt x="2431" y="241"/>
                    </a:lnTo>
                    <a:lnTo>
                      <a:pt x="2435" y="244"/>
                    </a:lnTo>
                    <a:lnTo>
                      <a:pt x="2438" y="246"/>
                    </a:lnTo>
                    <a:lnTo>
                      <a:pt x="1680" y="246"/>
                    </a:lnTo>
                    <a:close/>
                    <a:moveTo>
                      <a:pt x="11" y="246"/>
                    </a:moveTo>
                    <a:lnTo>
                      <a:pt x="11" y="242"/>
                    </a:lnTo>
                    <a:lnTo>
                      <a:pt x="11" y="238"/>
                    </a:lnTo>
                    <a:lnTo>
                      <a:pt x="9" y="234"/>
                    </a:lnTo>
                    <a:lnTo>
                      <a:pt x="9" y="230"/>
                    </a:lnTo>
                    <a:lnTo>
                      <a:pt x="8" y="226"/>
                    </a:lnTo>
                    <a:lnTo>
                      <a:pt x="7" y="223"/>
                    </a:lnTo>
                    <a:lnTo>
                      <a:pt x="7" y="218"/>
                    </a:lnTo>
                    <a:lnTo>
                      <a:pt x="6" y="215"/>
                    </a:lnTo>
                    <a:lnTo>
                      <a:pt x="5" y="210"/>
                    </a:lnTo>
                    <a:lnTo>
                      <a:pt x="5" y="207"/>
                    </a:lnTo>
                    <a:lnTo>
                      <a:pt x="4" y="202"/>
                    </a:lnTo>
                    <a:lnTo>
                      <a:pt x="4" y="199"/>
                    </a:lnTo>
                    <a:lnTo>
                      <a:pt x="4" y="194"/>
                    </a:lnTo>
                    <a:lnTo>
                      <a:pt x="3" y="190"/>
                    </a:lnTo>
                    <a:lnTo>
                      <a:pt x="3" y="187"/>
                    </a:lnTo>
                    <a:lnTo>
                      <a:pt x="3" y="182"/>
                    </a:lnTo>
                    <a:lnTo>
                      <a:pt x="1" y="179"/>
                    </a:lnTo>
                    <a:lnTo>
                      <a:pt x="1" y="174"/>
                    </a:lnTo>
                    <a:lnTo>
                      <a:pt x="1" y="171"/>
                    </a:lnTo>
                    <a:lnTo>
                      <a:pt x="1" y="166"/>
                    </a:lnTo>
                    <a:lnTo>
                      <a:pt x="1" y="163"/>
                    </a:lnTo>
                    <a:lnTo>
                      <a:pt x="0" y="158"/>
                    </a:lnTo>
                    <a:lnTo>
                      <a:pt x="1" y="155"/>
                    </a:lnTo>
                    <a:lnTo>
                      <a:pt x="1" y="151"/>
                    </a:lnTo>
                    <a:lnTo>
                      <a:pt x="3" y="147"/>
                    </a:lnTo>
                    <a:lnTo>
                      <a:pt x="3" y="143"/>
                    </a:lnTo>
                    <a:lnTo>
                      <a:pt x="4" y="139"/>
                    </a:lnTo>
                    <a:lnTo>
                      <a:pt x="5" y="135"/>
                    </a:lnTo>
                    <a:lnTo>
                      <a:pt x="6" y="131"/>
                    </a:lnTo>
                    <a:lnTo>
                      <a:pt x="7" y="127"/>
                    </a:lnTo>
                    <a:lnTo>
                      <a:pt x="8" y="124"/>
                    </a:lnTo>
                    <a:lnTo>
                      <a:pt x="11" y="119"/>
                    </a:lnTo>
                    <a:lnTo>
                      <a:pt x="12" y="116"/>
                    </a:lnTo>
                    <a:lnTo>
                      <a:pt x="14" y="111"/>
                    </a:lnTo>
                    <a:lnTo>
                      <a:pt x="16" y="108"/>
                    </a:lnTo>
                    <a:lnTo>
                      <a:pt x="18" y="103"/>
                    </a:lnTo>
                    <a:lnTo>
                      <a:pt x="20" y="99"/>
                    </a:lnTo>
                    <a:lnTo>
                      <a:pt x="22" y="95"/>
                    </a:lnTo>
                    <a:lnTo>
                      <a:pt x="24" y="91"/>
                    </a:lnTo>
                    <a:lnTo>
                      <a:pt x="27" y="88"/>
                    </a:lnTo>
                    <a:lnTo>
                      <a:pt x="29" y="83"/>
                    </a:lnTo>
                    <a:lnTo>
                      <a:pt x="31" y="80"/>
                    </a:lnTo>
                    <a:lnTo>
                      <a:pt x="35" y="75"/>
                    </a:lnTo>
                    <a:lnTo>
                      <a:pt x="37" y="72"/>
                    </a:lnTo>
                    <a:lnTo>
                      <a:pt x="41" y="68"/>
                    </a:lnTo>
                    <a:lnTo>
                      <a:pt x="43" y="64"/>
                    </a:lnTo>
                    <a:lnTo>
                      <a:pt x="46" y="60"/>
                    </a:lnTo>
                    <a:lnTo>
                      <a:pt x="50" y="56"/>
                    </a:lnTo>
                    <a:lnTo>
                      <a:pt x="53" y="52"/>
                    </a:lnTo>
                    <a:lnTo>
                      <a:pt x="58" y="49"/>
                    </a:lnTo>
                    <a:lnTo>
                      <a:pt x="61" y="44"/>
                    </a:lnTo>
                    <a:lnTo>
                      <a:pt x="66" y="41"/>
                    </a:lnTo>
                    <a:lnTo>
                      <a:pt x="72" y="36"/>
                    </a:lnTo>
                    <a:lnTo>
                      <a:pt x="76" y="33"/>
                    </a:lnTo>
                    <a:lnTo>
                      <a:pt x="82" y="29"/>
                    </a:lnTo>
                    <a:lnTo>
                      <a:pt x="88" y="26"/>
                    </a:lnTo>
                    <a:lnTo>
                      <a:pt x="95" y="21"/>
                    </a:lnTo>
                    <a:lnTo>
                      <a:pt x="103" y="18"/>
                    </a:lnTo>
                    <a:lnTo>
                      <a:pt x="112" y="14"/>
                    </a:lnTo>
                    <a:lnTo>
                      <a:pt x="121" y="11"/>
                    </a:lnTo>
                    <a:lnTo>
                      <a:pt x="134" y="7"/>
                    </a:lnTo>
                    <a:lnTo>
                      <a:pt x="149" y="5"/>
                    </a:lnTo>
                    <a:lnTo>
                      <a:pt x="166" y="3"/>
                    </a:lnTo>
                    <a:lnTo>
                      <a:pt x="187" y="1"/>
                    </a:lnTo>
                    <a:lnTo>
                      <a:pt x="209" y="0"/>
                    </a:lnTo>
                    <a:lnTo>
                      <a:pt x="230" y="0"/>
                    </a:lnTo>
                    <a:lnTo>
                      <a:pt x="250" y="1"/>
                    </a:lnTo>
                    <a:lnTo>
                      <a:pt x="270" y="4"/>
                    </a:lnTo>
                    <a:lnTo>
                      <a:pt x="286" y="6"/>
                    </a:lnTo>
                    <a:lnTo>
                      <a:pt x="301" y="8"/>
                    </a:lnTo>
                    <a:lnTo>
                      <a:pt x="316" y="12"/>
                    </a:lnTo>
                    <a:lnTo>
                      <a:pt x="329" y="15"/>
                    </a:lnTo>
                    <a:lnTo>
                      <a:pt x="340" y="19"/>
                    </a:lnTo>
                    <a:lnTo>
                      <a:pt x="352" y="22"/>
                    </a:lnTo>
                    <a:lnTo>
                      <a:pt x="363" y="26"/>
                    </a:lnTo>
                    <a:lnTo>
                      <a:pt x="374" y="29"/>
                    </a:lnTo>
                    <a:lnTo>
                      <a:pt x="384" y="33"/>
                    </a:lnTo>
                    <a:lnTo>
                      <a:pt x="394" y="36"/>
                    </a:lnTo>
                    <a:lnTo>
                      <a:pt x="405" y="40"/>
                    </a:lnTo>
                    <a:lnTo>
                      <a:pt x="414" y="43"/>
                    </a:lnTo>
                    <a:lnTo>
                      <a:pt x="424" y="46"/>
                    </a:lnTo>
                    <a:lnTo>
                      <a:pt x="435" y="50"/>
                    </a:lnTo>
                    <a:lnTo>
                      <a:pt x="444" y="53"/>
                    </a:lnTo>
                    <a:lnTo>
                      <a:pt x="453" y="57"/>
                    </a:lnTo>
                    <a:lnTo>
                      <a:pt x="462" y="60"/>
                    </a:lnTo>
                    <a:lnTo>
                      <a:pt x="470" y="64"/>
                    </a:lnTo>
                    <a:lnTo>
                      <a:pt x="480" y="68"/>
                    </a:lnTo>
                    <a:lnTo>
                      <a:pt x="487" y="72"/>
                    </a:lnTo>
                    <a:lnTo>
                      <a:pt x="495" y="75"/>
                    </a:lnTo>
                    <a:lnTo>
                      <a:pt x="501" y="79"/>
                    </a:lnTo>
                    <a:lnTo>
                      <a:pt x="510" y="82"/>
                    </a:lnTo>
                    <a:lnTo>
                      <a:pt x="516" y="87"/>
                    </a:lnTo>
                    <a:lnTo>
                      <a:pt x="523" y="90"/>
                    </a:lnTo>
                    <a:lnTo>
                      <a:pt x="530" y="94"/>
                    </a:lnTo>
                    <a:lnTo>
                      <a:pt x="537" y="97"/>
                    </a:lnTo>
                    <a:lnTo>
                      <a:pt x="543" y="102"/>
                    </a:lnTo>
                    <a:lnTo>
                      <a:pt x="550" y="105"/>
                    </a:lnTo>
                    <a:lnTo>
                      <a:pt x="554" y="109"/>
                    </a:lnTo>
                    <a:lnTo>
                      <a:pt x="560" y="113"/>
                    </a:lnTo>
                    <a:lnTo>
                      <a:pt x="566" y="117"/>
                    </a:lnTo>
                    <a:lnTo>
                      <a:pt x="571" y="120"/>
                    </a:lnTo>
                    <a:lnTo>
                      <a:pt x="576" y="125"/>
                    </a:lnTo>
                    <a:lnTo>
                      <a:pt x="581" y="128"/>
                    </a:lnTo>
                    <a:lnTo>
                      <a:pt x="586" y="132"/>
                    </a:lnTo>
                    <a:lnTo>
                      <a:pt x="590" y="136"/>
                    </a:lnTo>
                    <a:lnTo>
                      <a:pt x="595" y="140"/>
                    </a:lnTo>
                    <a:lnTo>
                      <a:pt x="598" y="144"/>
                    </a:lnTo>
                    <a:lnTo>
                      <a:pt x="603" y="148"/>
                    </a:lnTo>
                    <a:lnTo>
                      <a:pt x="606" y="151"/>
                    </a:lnTo>
                    <a:lnTo>
                      <a:pt x="610" y="156"/>
                    </a:lnTo>
                    <a:lnTo>
                      <a:pt x="614" y="159"/>
                    </a:lnTo>
                    <a:lnTo>
                      <a:pt x="618" y="164"/>
                    </a:lnTo>
                    <a:lnTo>
                      <a:pt x="621" y="167"/>
                    </a:lnTo>
                    <a:lnTo>
                      <a:pt x="625" y="171"/>
                    </a:lnTo>
                    <a:lnTo>
                      <a:pt x="628" y="176"/>
                    </a:lnTo>
                    <a:lnTo>
                      <a:pt x="632" y="179"/>
                    </a:lnTo>
                    <a:lnTo>
                      <a:pt x="635" y="184"/>
                    </a:lnTo>
                    <a:lnTo>
                      <a:pt x="637" y="187"/>
                    </a:lnTo>
                    <a:lnTo>
                      <a:pt x="641" y="190"/>
                    </a:lnTo>
                    <a:lnTo>
                      <a:pt x="644" y="195"/>
                    </a:lnTo>
                    <a:lnTo>
                      <a:pt x="647" y="199"/>
                    </a:lnTo>
                    <a:lnTo>
                      <a:pt x="650" y="203"/>
                    </a:lnTo>
                    <a:lnTo>
                      <a:pt x="652" y="207"/>
                    </a:lnTo>
                    <a:lnTo>
                      <a:pt x="656" y="210"/>
                    </a:lnTo>
                    <a:lnTo>
                      <a:pt x="658" y="215"/>
                    </a:lnTo>
                    <a:lnTo>
                      <a:pt x="660" y="218"/>
                    </a:lnTo>
                    <a:lnTo>
                      <a:pt x="663" y="223"/>
                    </a:lnTo>
                    <a:lnTo>
                      <a:pt x="666" y="226"/>
                    </a:lnTo>
                    <a:lnTo>
                      <a:pt x="669" y="231"/>
                    </a:lnTo>
                    <a:lnTo>
                      <a:pt x="671" y="234"/>
                    </a:lnTo>
                    <a:lnTo>
                      <a:pt x="673" y="238"/>
                    </a:lnTo>
                    <a:lnTo>
                      <a:pt x="675" y="242"/>
                    </a:lnTo>
                    <a:lnTo>
                      <a:pt x="678" y="246"/>
                    </a:lnTo>
                    <a:lnTo>
                      <a:pt x="11" y="246"/>
                    </a:lnTo>
                    <a:close/>
                    <a:moveTo>
                      <a:pt x="1714" y="246"/>
                    </a:moveTo>
                    <a:lnTo>
                      <a:pt x="1715" y="244"/>
                    </a:lnTo>
                    <a:lnTo>
                      <a:pt x="1717" y="241"/>
                    </a:lnTo>
                    <a:lnTo>
                      <a:pt x="1718" y="238"/>
                    </a:lnTo>
                    <a:lnTo>
                      <a:pt x="1721" y="235"/>
                    </a:lnTo>
                    <a:lnTo>
                      <a:pt x="1722" y="232"/>
                    </a:lnTo>
                    <a:lnTo>
                      <a:pt x="1724" y="230"/>
                    </a:lnTo>
                    <a:lnTo>
                      <a:pt x="1725" y="227"/>
                    </a:lnTo>
                    <a:lnTo>
                      <a:pt x="1727" y="224"/>
                    </a:lnTo>
                    <a:lnTo>
                      <a:pt x="1730" y="222"/>
                    </a:lnTo>
                    <a:lnTo>
                      <a:pt x="1732" y="219"/>
                    </a:lnTo>
                    <a:lnTo>
                      <a:pt x="1734" y="216"/>
                    </a:lnTo>
                    <a:lnTo>
                      <a:pt x="1737" y="214"/>
                    </a:lnTo>
                    <a:lnTo>
                      <a:pt x="1739" y="211"/>
                    </a:lnTo>
                    <a:lnTo>
                      <a:pt x="1741" y="208"/>
                    </a:lnTo>
                    <a:lnTo>
                      <a:pt x="1745" y="205"/>
                    </a:lnTo>
                    <a:lnTo>
                      <a:pt x="1748" y="203"/>
                    </a:lnTo>
                    <a:lnTo>
                      <a:pt x="1752" y="200"/>
                    </a:lnTo>
                    <a:lnTo>
                      <a:pt x="1755" y="197"/>
                    </a:lnTo>
                    <a:lnTo>
                      <a:pt x="1759" y="195"/>
                    </a:lnTo>
                    <a:lnTo>
                      <a:pt x="1763" y="192"/>
                    </a:lnTo>
                    <a:lnTo>
                      <a:pt x="1768" y="189"/>
                    </a:lnTo>
                    <a:lnTo>
                      <a:pt x="1772" y="187"/>
                    </a:lnTo>
                    <a:lnTo>
                      <a:pt x="1777" y="185"/>
                    </a:lnTo>
                    <a:lnTo>
                      <a:pt x="1782" y="181"/>
                    </a:lnTo>
                    <a:lnTo>
                      <a:pt x="1787" y="179"/>
                    </a:lnTo>
                    <a:lnTo>
                      <a:pt x="1792" y="177"/>
                    </a:lnTo>
                    <a:lnTo>
                      <a:pt x="1798" y="174"/>
                    </a:lnTo>
                    <a:lnTo>
                      <a:pt x="1803" y="171"/>
                    </a:lnTo>
                    <a:lnTo>
                      <a:pt x="1809" y="169"/>
                    </a:lnTo>
                    <a:lnTo>
                      <a:pt x="1815" y="166"/>
                    </a:lnTo>
                    <a:lnTo>
                      <a:pt x="1822" y="164"/>
                    </a:lnTo>
                    <a:lnTo>
                      <a:pt x="1828" y="162"/>
                    </a:lnTo>
                    <a:lnTo>
                      <a:pt x="1835" y="159"/>
                    </a:lnTo>
                    <a:lnTo>
                      <a:pt x="1842" y="156"/>
                    </a:lnTo>
                    <a:lnTo>
                      <a:pt x="1847" y="154"/>
                    </a:lnTo>
                    <a:lnTo>
                      <a:pt x="1854" y="151"/>
                    </a:lnTo>
                    <a:lnTo>
                      <a:pt x="1862" y="149"/>
                    </a:lnTo>
                    <a:lnTo>
                      <a:pt x="1869" y="147"/>
                    </a:lnTo>
                    <a:lnTo>
                      <a:pt x="1877" y="144"/>
                    </a:lnTo>
                    <a:lnTo>
                      <a:pt x="1884" y="142"/>
                    </a:lnTo>
                    <a:lnTo>
                      <a:pt x="1893" y="140"/>
                    </a:lnTo>
                    <a:lnTo>
                      <a:pt x="1901" y="137"/>
                    </a:lnTo>
                    <a:lnTo>
                      <a:pt x="1913" y="135"/>
                    </a:lnTo>
                    <a:lnTo>
                      <a:pt x="1924" y="134"/>
                    </a:lnTo>
                    <a:lnTo>
                      <a:pt x="1938" y="133"/>
                    </a:lnTo>
                    <a:lnTo>
                      <a:pt x="1953" y="133"/>
                    </a:lnTo>
                    <a:lnTo>
                      <a:pt x="1968" y="134"/>
                    </a:lnTo>
                    <a:lnTo>
                      <a:pt x="1982" y="135"/>
                    </a:lnTo>
                    <a:lnTo>
                      <a:pt x="1997" y="135"/>
                    </a:lnTo>
                    <a:lnTo>
                      <a:pt x="2012" y="136"/>
                    </a:lnTo>
                    <a:lnTo>
                      <a:pt x="2027" y="136"/>
                    </a:lnTo>
                    <a:lnTo>
                      <a:pt x="2041" y="135"/>
                    </a:lnTo>
                    <a:lnTo>
                      <a:pt x="2054" y="137"/>
                    </a:lnTo>
                    <a:lnTo>
                      <a:pt x="2064" y="139"/>
                    </a:lnTo>
                    <a:lnTo>
                      <a:pt x="2073" y="141"/>
                    </a:lnTo>
                    <a:lnTo>
                      <a:pt x="2085" y="143"/>
                    </a:lnTo>
                    <a:lnTo>
                      <a:pt x="2097" y="144"/>
                    </a:lnTo>
                    <a:lnTo>
                      <a:pt x="2111" y="146"/>
                    </a:lnTo>
                    <a:lnTo>
                      <a:pt x="2124" y="147"/>
                    </a:lnTo>
                    <a:lnTo>
                      <a:pt x="2135" y="149"/>
                    </a:lnTo>
                    <a:lnTo>
                      <a:pt x="2147" y="150"/>
                    </a:lnTo>
                    <a:lnTo>
                      <a:pt x="2156" y="152"/>
                    </a:lnTo>
                    <a:lnTo>
                      <a:pt x="2166" y="155"/>
                    </a:lnTo>
                    <a:lnTo>
                      <a:pt x="2177" y="156"/>
                    </a:lnTo>
                    <a:lnTo>
                      <a:pt x="2186" y="158"/>
                    </a:lnTo>
                    <a:lnTo>
                      <a:pt x="2195" y="161"/>
                    </a:lnTo>
                    <a:lnTo>
                      <a:pt x="2202" y="163"/>
                    </a:lnTo>
                    <a:lnTo>
                      <a:pt x="2209" y="165"/>
                    </a:lnTo>
                    <a:lnTo>
                      <a:pt x="2215" y="169"/>
                    </a:lnTo>
                    <a:lnTo>
                      <a:pt x="2219" y="171"/>
                    </a:lnTo>
                    <a:lnTo>
                      <a:pt x="2225" y="173"/>
                    </a:lnTo>
                    <a:lnTo>
                      <a:pt x="2230" y="176"/>
                    </a:lnTo>
                    <a:lnTo>
                      <a:pt x="2238" y="178"/>
                    </a:lnTo>
                    <a:lnTo>
                      <a:pt x="2246" y="180"/>
                    </a:lnTo>
                    <a:lnTo>
                      <a:pt x="2254" y="182"/>
                    </a:lnTo>
                    <a:lnTo>
                      <a:pt x="2261" y="185"/>
                    </a:lnTo>
                    <a:lnTo>
                      <a:pt x="2268" y="188"/>
                    </a:lnTo>
                    <a:lnTo>
                      <a:pt x="2274" y="190"/>
                    </a:lnTo>
                    <a:lnTo>
                      <a:pt x="2279" y="193"/>
                    </a:lnTo>
                    <a:lnTo>
                      <a:pt x="2284" y="195"/>
                    </a:lnTo>
                    <a:lnTo>
                      <a:pt x="2290" y="197"/>
                    </a:lnTo>
                    <a:lnTo>
                      <a:pt x="2294" y="201"/>
                    </a:lnTo>
                    <a:lnTo>
                      <a:pt x="2299" y="203"/>
                    </a:lnTo>
                    <a:lnTo>
                      <a:pt x="2304" y="205"/>
                    </a:lnTo>
                    <a:lnTo>
                      <a:pt x="2307" y="209"/>
                    </a:lnTo>
                    <a:lnTo>
                      <a:pt x="2310" y="211"/>
                    </a:lnTo>
                    <a:lnTo>
                      <a:pt x="2314" y="214"/>
                    </a:lnTo>
                    <a:lnTo>
                      <a:pt x="2317" y="216"/>
                    </a:lnTo>
                    <a:lnTo>
                      <a:pt x="2320" y="219"/>
                    </a:lnTo>
                    <a:lnTo>
                      <a:pt x="2323" y="222"/>
                    </a:lnTo>
                    <a:lnTo>
                      <a:pt x="2327" y="224"/>
                    </a:lnTo>
                    <a:lnTo>
                      <a:pt x="2329" y="227"/>
                    </a:lnTo>
                    <a:lnTo>
                      <a:pt x="2332" y="230"/>
                    </a:lnTo>
                    <a:lnTo>
                      <a:pt x="2335" y="232"/>
                    </a:lnTo>
                    <a:lnTo>
                      <a:pt x="2337" y="235"/>
                    </a:lnTo>
                    <a:lnTo>
                      <a:pt x="2339" y="238"/>
                    </a:lnTo>
                    <a:lnTo>
                      <a:pt x="2342" y="241"/>
                    </a:lnTo>
                    <a:lnTo>
                      <a:pt x="2344" y="244"/>
                    </a:lnTo>
                    <a:lnTo>
                      <a:pt x="2346" y="246"/>
                    </a:lnTo>
                    <a:lnTo>
                      <a:pt x="1714" y="246"/>
                    </a:lnTo>
                    <a:close/>
                    <a:moveTo>
                      <a:pt x="56" y="246"/>
                    </a:moveTo>
                    <a:lnTo>
                      <a:pt x="54" y="242"/>
                    </a:lnTo>
                    <a:lnTo>
                      <a:pt x="53" y="239"/>
                    </a:lnTo>
                    <a:lnTo>
                      <a:pt x="52" y="234"/>
                    </a:lnTo>
                    <a:lnTo>
                      <a:pt x="51" y="231"/>
                    </a:lnTo>
                    <a:lnTo>
                      <a:pt x="49" y="227"/>
                    </a:lnTo>
                    <a:lnTo>
                      <a:pt x="49" y="223"/>
                    </a:lnTo>
                    <a:lnTo>
                      <a:pt x="48" y="219"/>
                    </a:lnTo>
                    <a:lnTo>
                      <a:pt x="46" y="215"/>
                    </a:lnTo>
                    <a:lnTo>
                      <a:pt x="45" y="211"/>
                    </a:lnTo>
                    <a:lnTo>
                      <a:pt x="45" y="208"/>
                    </a:lnTo>
                    <a:lnTo>
                      <a:pt x="44" y="203"/>
                    </a:lnTo>
                    <a:lnTo>
                      <a:pt x="44" y="200"/>
                    </a:lnTo>
                    <a:lnTo>
                      <a:pt x="44" y="196"/>
                    </a:lnTo>
                    <a:lnTo>
                      <a:pt x="43" y="192"/>
                    </a:lnTo>
                    <a:lnTo>
                      <a:pt x="43" y="188"/>
                    </a:lnTo>
                    <a:lnTo>
                      <a:pt x="42" y="185"/>
                    </a:lnTo>
                    <a:lnTo>
                      <a:pt x="42" y="180"/>
                    </a:lnTo>
                    <a:lnTo>
                      <a:pt x="41" y="177"/>
                    </a:lnTo>
                    <a:lnTo>
                      <a:pt x="41" y="173"/>
                    </a:lnTo>
                    <a:lnTo>
                      <a:pt x="41" y="169"/>
                    </a:lnTo>
                    <a:lnTo>
                      <a:pt x="41" y="165"/>
                    </a:lnTo>
                    <a:lnTo>
                      <a:pt x="41" y="162"/>
                    </a:lnTo>
                    <a:lnTo>
                      <a:pt x="39" y="157"/>
                    </a:lnTo>
                    <a:lnTo>
                      <a:pt x="41" y="154"/>
                    </a:lnTo>
                    <a:lnTo>
                      <a:pt x="41" y="150"/>
                    </a:lnTo>
                    <a:lnTo>
                      <a:pt x="41" y="146"/>
                    </a:lnTo>
                    <a:lnTo>
                      <a:pt x="42" y="142"/>
                    </a:lnTo>
                    <a:lnTo>
                      <a:pt x="42" y="139"/>
                    </a:lnTo>
                    <a:lnTo>
                      <a:pt x="43" y="134"/>
                    </a:lnTo>
                    <a:lnTo>
                      <a:pt x="44" y="131"/>
                    </a:lnTo>
                    <a:lnTo>
                      <a:pt x="45" y="126"/>
                    </a:lnTo>
                    <a:lnTo>
                      <a:pt x="48" y="122"/>
                    </a:lnTo>
                    <a:lnTo>
                      <a:pt x="49" y="119"/>
                    </a:lnTo>
                    <a:lnTo>
                      <a:pt x="50" y="114"/>
                    </a:lnTo>
                    <a:lnTo>
                      <a:pt x="52" y="111"/>
                    </a:lnTo>
                    <a:lnTo>
                      <a:pt x="54" y="108"/>
                    </a:lnTo>
                    <a:lnTo>
                      <a:pt x="56" y="103"/>
                    </a:lnTo>
                    <a:lnTo>
                      <a:pt x="59" y="99"/>
                    </a:lnTo>
                    <a:lnTo>
                      <a:pt x="61" y="96"/>
                    </a:lnTo>
                    <a:lnTo>
                      <a:pt x="64" y="91"/>
                    </a:lnTo>
                    <a:lnTo>
                      <a:pt x="67" y="88"/>
                    </a:lnTo>
                    <a:lnTo>
                      <a:pt x="71" y="84"/>
                    </a:lnTo>
                    <a:lnTo>
                      <a:pt x="74" y="81"/>
                    </a:lnTo>
                    <a:lnTo>
                      <a:pt x="77" y="76"/>
                    </a:lnTo>
                    <a:lnTo>
                      <a:pt x="81" y="73"/>
                    </a:lnTo>
                    <a:lnTo>
                      <a:pt x="86" y="69"/>
                    </a:lnTo>
                    <a:lnTo>
                      <a:pt x="90" y="65"/>
                    </a:lnTo>
                    <a:lnTo>
                      <a:pt x="95" y="61"/>
                    </a:lnTo>
                    <a:lnTo>
                      <a:pt x="99" y="58"/>
                    </a:lnTo>
                    <a:lnTo>
                      <a:pt x="106" y="54"/>
                    </a:lnTo>
                    <a:lnTo>
                      <a:pt x="112" y="50"/>
                    </a:lnTo>
                    <a:lnTo>
                      <a:pt x="120" y="46"/>
                    </a:lnTo>
                    <a:lnTo>
                      <a:pt x="132" y="44"/>
                    </a:lnTo>
                    <a:lnTo>
                      <a:pt x="147" y="41"/>
                    </a:lnTo>
                    <a:lnTo>
                      <a:pt x="165" y="40"/>
                    </a:lnTo>
                    <a:lnTo>
                      <a:pt x="186" y="40"/>
                    </a:lnTo>
                    <a:lnTo>
                      <a:pt x="207" y="41"/>
                    </a:lnTo>
                    <a:lnTo>
                      <a:pt x="225" y="42"/>
                    </a:lnTo>
                    <a:lnTo>
                      <a:pt x="243" y="44"/>
                    </a:lnTo>
                    <a:lnTo>
                      <a:pt x="261" y="46"/>
                    </a:lnTo>
                    <a:lnTo>
                      <a:pt x="276" y="49"/>
                    </a:lnTo>
                    <a:lnTo>
                      <a:pt x="289" y="52"/>
                    </a:lnTo>
                    <a:lnTo>
                      <a:pt x="300" y="56"/>
                    </a:lnTo>
                    <a:lnTo>
                      <a:pt x="310" y="58"/>
                    </a:lnTo>
                    <a:lnTo>
                      <a:pt x="321" y="61"/>
                    </a:lnTo>
                    <a:lnTo>
                      <a:pt x="330" y="65"/>
                    </a:lnTo>
                    <a:lnTo>
                      <a:pt x="339" y="68"/>
                    </a:lnTo>
                    <a:lnTo>
                      <a:pt x="348" y="72"/>
                    </a:lnTo>
                    <a:lnTo>
                      <a:pt x="357" y="75"/>
                    </a:lnTo>
                    <a:lnTo>
                      <a:pt x="367" y="79"/>
                    </a:lnTo>
                    <a:lnTo>
                      <a:pt x="376" y="82"/>
                    </a:lnTo>
                    <a:lnTo>
                      <a:pt x="385" y="86"/>
                    </a:lnTo>
                    <a:lnTo>
                      <a:pt x="393" y="90"/>
                    </a:lnTo>
                    <a:lnTo>
                      <a:pt x="401" y="94"/>
                    </a:lnTo>
                    <a:lnTo>
                      <a:pt x="409" y="97"/>
                    </a:lnTo>
                    <a:lnTo>
                      <a:pt x="419" y="101"/>
                    </a:lnTo>
                    <a:lnTo>
                      <a:pt x="428" y="104"/>
                    </a:lnTo>
                    <a:lnTo>
                      <a:pt x="437" y="108"/>
                    </a:lnTo>
                    <a:lnTo>
                      <a:pt x="446" y="111"/>
                    </a:lnTo>
                    <a:lnTo>
                      <a:pt x="454" y="114"/>
                    </a:lnTo>
                    <a:lnTo>
                      <a:pt x="462" y="118"/>
                    </a:lnTo>
                    <a:lnTo>
                      <a:pt x="469" y="121"/>
                    </a:lnTo>
                    <a:lnTo>
                      <a:pt x="476" y="125"/>
                    </a:lnTo>
                    <a:lnTo>
                      <a:pt x="482" y="128"/>
                    </a:lnTo>
                    <a:lnTo>
                      <a:pt x="488" y="133"/>
                    </a:lnTo>
                    <a:lnTo>
                      <a:pt x="493" y="136"/>
                    </a:lnTo>
                    <a:lnTo>
                      <a:pt x="499" y="140"/>
                    </a:lnTo>
                    <a:lnTo>
                      <a:pt x="505" y="143"/>
                    </a:lnTo>
                    <a:lnTo>
                      <a:pt x="511" y="148"/>
                    </a:lnTo>
                    <a:lnTo>
                      <a:pt x="515" y="151"/>
                    </a:lnTo>
                    <a:lnTo>
                      <a:pt x="521" y="155"/>
                    </a:lnTo>
                    <a:lnTo>
                      <a:pt x="526" y="158"/>
                    </a:lnTo>
                    <a:lnTo>
                      <a:pt x="530" y="163"/>
                    </a:lnTo>
                    <a:lnTo>
                      <a:pt x="535" y="166"/>
                    </a:lnTo>
                    <a:lnTo>
                      <a:pt x="538" y="170"/>
                    </a:lnTo>
                    <a:lnTo>
                      <a:pt x="543" y="173"/>
                    </a:lnTo>
                    <a:lnTo>
                      <a:pt x="546" y="178"/>
                    </a:lnTo>
                    <a:lnTo>
                      <a:pt x="551" y="181"/>
                    </a:lnTo>
                    <a:lnTo>
                      <a:pt x="554" y="185"/>
                    </a:lnTo>
                    <a:lnTo>
                      <a:pt x="559" y="189"/>
                    </a:lnTo>
                    <a:lnTo>
                      <a:pt x="563" y="193"/>
                    </a:lnTo>
                    <a:lnTo>
                      <a:pt x="566" y="196"/>
                    </a:lnTo>
                    <a:lnTo>
                      <a:pt x="569" y="201"/>
                    </a:lnTo>
                    <a:lnTo>
                      <a:pt x="573" y="204"/>
                    </a:lnTo>
                    <a:lnTo>
                      <a:pt x="576" y="208"/>
                    </a:lnTo>
                    <a:lnTo>
                      <a:pt x="580" y="211"/>
                    </a:lnTo>
                    <a:lnTo>
                      <a:pt x="583" y="216"/>
                    </a:lnTo>
                    <a:lnTo>
                      <a:pt x="587" y="219"/>
                    </a:lnTo>
                    <a:lnTo>
                      <a:pt x="590" y="223"/>
                    </a:lnTo>
                    <a:lnTo>
                      <a:pt x="594" y="227"/>
                    </a:lnTo>
                    <a:lnTo>
                      <a:pt x="597" y="231"/>
                    </a:lnTo>
                    <a:lnTo>
                      <a:pt x="601" y="234"/>
                    </a:lnTo>
                    <a:lnTo>
                      <a:pt x="603" y="239"/>
                    </a:lnTo>
                    <a:lnTo>
                      <a:pt x="606" y="242"/>
                    </a:lnTo>
                    <a:lnTo>
                      <a:pt x="609" y="246"/>
                    </a:lnTo>
                    <a:lnTo>
                      <a:pt x="56" y="246"/>
                    </a:lnTo>
                    <a:close/>
                  </a:path>
                </a:pathLst>
              </a:custGeom>
              <a:solidFill>
                <a:srgbClr val="E1E1E1"/>
              </a:solidFill>
              <a:ln w="9525">
                <a:noFill/>
                <a:round/>
                <a:headEnd/>
                <a:tailEnd/>
              </a:ln>
            </p:spPr>
            <p:txBody>
              <a:bodyPr/>
              <a:lstStyle/>
              <a:p>
                <a:endParaRPr lang="ru-RU"/>
              </a:p>
            </p:txBody>
          </p:sp>
          <p:sp>
            <p:nvSpPr>
              <p:cNvPr id="22810" name="Freeform 28"/>
              <p:cNvSpPr>
                <a:spLocks noEditPoints="1"/>
              </p:cNvSpPr>
              <p:nvPr/>
            </p:nvSpPr>
            <p:spPr bwMode="auto">
              <a:xfrm>
                <a:off x="1262" y="1721"/>
                <a:ext cx="1153" cy="103"/>
              </a:xfrm>
              <a:custGeom>
                <a:avLst/>
                <a:gdLst>
                  <a:gd name="T0" fmla="*/ 13 w 2307"/>
                  <a:gd name="T1" fmla="*/ 2 h 206"/>
                  <a:gd name="T2" fmla="*/ 13 w 2307"/>
                  <a:gd name="T3" fmla="*/ 2 h 206"/>
                  <a:gd name="T4" fmla="*/ 13 w 2307"/>
                  <a:gd name="T5" fmla="*/ 2 h 206"/>
                  <a:gd name="T6" fmla="*/ 13 w 2307"/>
                  <a:gd name="T7" fmla="*/ 2 h 206"/>
                  <a:gd name="T8" fmla="*/ 14 w 2307"/>
                  <a:gd name="T9" fmla="*/ 1 h 206"/>
                  <a:gd name="T10" fmla="*/ 14 w 2307"/>
                  <a:gd name="T11" fmla="*/ 1 h 206"/>
                  <a:gd name="T12" fmla="*/ 15 w 2307"/>
                  <a:gd name="T13" fmla="*/ 1 h 206"/>
                  <a:gd name="T14" fmla="*/ 15 w 2307"/>
                  <a:gd name="T15" fmla="*/ 1 h 206"/>
                  <a:gd name="T16" fmla="*/ 16 w 2307"/>
                  <a:gd name="T17" fmla="*/ 1 h 206"/>
                  <a:gd name="T18" fmla="*/ 17 w 2307"/>
                  <a:gd name="T19" fmla="*/ 2 h 206"/>
                  <a:gd name="T20" fmla="*/ 17 w 2307"/>
                  <a:gd name="T21" fmla="*/ 2 h 206"/>
                  <a:gd name="T22" fmla="*/ 17 w 2307"/>
                  <a:gd name="T23" fmla="*/ 2 h 206"/>
                  <a:gd name="T24" fmla="*/ 17 w 2307"/>
                  <a:gd name="T25" fmla="*/ 2 h 206"/>
                  <a:gd name="T26" fmla="*/ 17 w 2307"/>
                  <a:gd name="T27" fmla="*/ 2 h 206"/>
                  <a:gd name="T28" fmla="*/ 0 w 2307"/>
                  <a:gd name="T29" fmla="*/ 2 h 206"/>
                  <a:gd name="T30" fmla="*/ 0 w 2307"/>
                  <a:gd name="T31" fmla="*/ 2 h 206"/>
                  <a:gd name="T32" fmla="*/ 0 w 2307"/>
                  <a:gd name="T33" fmla="*/ 2 h 206"/>
                  <a:gd name="T34" fmla="*/ 0 w 2307"/>
                  <a:gd name="T35" fmla="*/ 1 h 206"/>
                  <a:gd name="T36" fmla="*/ 0 w 2307"/>
                  <a:gd name="T37" fmla="*/ 1 h 206"/>
                  <a:gd name="T38" fmla="*/ 0 w 2307"/>
                  <a:gd name="T39" fmla="*/ 1 h 206"/>
                  <a:gd name="T40" fmla="*/ 0 w 2307"/>
                  <a:gd name="T41" fmla="*/ 1 h 206"/>
                  <a:gd name="T42" fmla="*/ 0 w 2307"/>
                  <a:gd name="T43" fmla="*/ 1 h 206"/>
                  <a:gd name="T44" fmla="*/ 1 w 2307"/>
                  <a:gd name="T45" fmla="*/ 1 h 206"/>
                  <a:gd name="T46" fmla="*/ 2 w 2307"/>
                  <a:gd name="T47" fmla="*/ 1 h 206"/>
                  <a:gd name="T48" fmla="*/ 2 w 2307"/>
                  <a:gd name="T49" fmla="*/ 1 h 206"/>
                  <a:gd name="T50" fmla="*/ 3 w 2307"/>
                  <a:gd name="T51" fmla="*/ 1 h 206"/>
                  <a:gd name="T52" fmla="*/ 3 w 2307"/>
                  <a:gd name="T53" fmla="*/ 1 h 206"/>
                  <a:gd name="T54" fmla="*/ 3 w 2307"/>
                  <a:gd name="T55" fmla="*/ 1 h 206"/>
                  <a:gd name="T56" fmla="*/ 4 w 2307"/>
                  <a:gd name="T57" fmla="*/ 2 h 206"/>
                  <a:gd name="T58" fmla="*/ 4 w 2307"/>
                  <a:gd name="T59" fmla="*/ 2 h 206"/>
                  <a:gd name="T60" fmla="*/ 4 w 2307"/>
                  <a:gd name="T61" fmla="*/ 2 h 206"/>
                  <a:gd name="T62" fmla="*/ 13 w 2307"/>
                  <a:gd name="T63" fmla="*/ 2 h 206"/>
                  <a:gd name="T64" fmla="*/ 13 w 2307"/>
                  <a:gd name="T65" fmla="*/ 2 h 206"/>
                  <a:gd name="T66" fmla="*/ 13 w 2307"/>
                  <a:gd name="T67" fmla="*/ 2 h 206"/>
                  <a:gd name="T68" fmla="*/ 14 w 2307"/>
                  <a:gd name="T69" fmla="*/ 2 h 206"/>
                  <a:gd name="T70" fmla="*/ 14 w 2307"/>
                  <a:gd name="T71" fmla="*/ 1 h 206"/>
                  <a:gd name="T72" fmla="*/ 15 w 2307"/>
                  <a:gd name="T73" fmla="*/ 1 h 206"/>
                  <a:gd name="T74" fmla="*/ 15 w 2307"/>
                  <a:gd name="T75" fmla="*/ 1 h 206"/>
                  <a:gd name="T76" fmla="*/ 16 w 2307"/>
                  <a:gd name="T77" fmla="*/ 2 h 206"/>
                  <a:gd name="T78" fmla="*/ 16 w 2307"/>
                  <a:gd name="T79" fmla="*/ 2 h 206"/>
                  <a:gd name="T80" fmla="*/ 17 w 2307"/>
                  <a:gd name="T81" fmla="*/ 2 h 206"/>
                  <a:gd name="T82" fmla="*/ 17 w 2307"/>
                  <a:gd name="T83" fmla="*/ 2 h 206"/>
                  <a:gd name="T84" fmla="*/ 17 w 2307"/>
                  <a:gd name="T85" fmla="*/ 2 h 206"/>
                  <a:gd name="T86" fmla="*/ 0 w 2307"/>
                  <a:gd name="T87" fmla="*/ 2 h 206"/>
                  <a:gd name="T88" fmla="*/ 0 w 2307"/>
                  <a:gd name="T89" fmla="*/ 2 h 206"/>
                  <a:gd name="T90" fmla="*/ 0 w 2307"/>
                  <a:gd name="T91" fmla="*/ 2 h 206"/>
                  <a:gd name="T92" fmla="*/ 0 w 2307"/>
                  <a:gd name="T93" fmla="*/ 1 h 206"/>
                  <a:gd name="T94" fmla="*/ 0 w 2307"/>
                  <a:gd name="T95" fmla="*/ 1 h 206"/>
                  <a:gd name="T96" fmla="*/ 0 w 2307"/>
                  <a:gd name="T97" fmla="*/ 1 h 206"/>
                  <a:gd name="T98" fmla="*/ 0 w 2307"/>
                  <a:gd name="T99" fmla="*/ 1 h 206"/>
                  <a:gd name="T100" fmla="*/ 1 w 2307"/>
                  <a:gd name="T101" fmla="*/ 1 h 206"/>
                  <a:gd name="T102" fmla="*/ 2 w 2307"/>
                  <a:gd name="T103" fmla="*/ 1 h 206"/>
                  <a:gd name="T104" fmla="*/ 2 w 2307"/>
                  <a:gd name="T105" fmla="*/ 1 h 206"/>
                  <a:gd name="T106" fmla="*/ 3 w 2307"/>
                  <a:gd name="T107" fmla="*/ 2 h 206"/>
                  <a:gd name="T108" fmla="*/ 3 w 2307"/>
                  <a:gd name="T109" fmla="*/ 2 h 206"/>
                  <a:gd name="T110" fmla="*/ 3 w 2307"/>
                  <a:gd name="T111" fmla="*/ 2 h 20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07"/>
                  <a:gd name="T169" fmla="*/ 0 h 206"/>
                  <a:gd name="T170" fmla="*/ 2307 w 2307"/>
                  <a:gd name="T171" fmla="*/ 206 h 20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07" h="206">
                    <a:moveTo>
                      <a:pt x="1675" y="206"/>
                    </a:moveTo>
                    <a:lnTo>
                      <a:pt x="1676" y="204"/>
                    </a:lnTo>
                    <a:lnTo>
                      <a:pt x="1678" y="201"/>
                    </a:lnTo>
                    <a:lnTo>
                      <a:pt x="1679" y="198"/>
                    </a:lnTo>
                    <a:lnTo>
                      <a:pt x="1682" y="195"/>
                    </a:lnTo>
                    <a:lnTo>
                      <a:pt x="1683" y="192"/>
                    </a:lnTo>
                    <a:lnTo>
                      <a:pt x="1685" y="190"/>
                    </a:lnTo>
                    <a:lnTo>
                      <a:pt x="1686" y="187"/>
                    </a:lnTo>
                    <a:lnTo>
                      <a:pt x="1688" y="184"/>
                    </a:lnTo>
                    <a:lnTo>
                      <a:pt x="1691" y="182"/>
                    </a:lnTo>
                    <a:lnTo>
                      <a:pt x="1693" y="179"/>
                    </a:lnTo>
                    <a:lnTo>
                      <a:pt x="1695" y="176"/>
                    </a:lnTo>
                    <a:lnTo>
                      <a:pt x="1698" y="174"/>
                    </a:lnTo>
                    <a:lnTo>
                      <a:pt x="1700" y="171"/>
                    </a:lnTo>
                    <a:lnTo>
                      <a:pt x="1702" y="168"/>
                    </a:lnTo>
                    <a:lnTo>
                      <a:pt x="1706" y="165"/>
                    </a:lnTo>
                    <a:lnTo>
                      <a:pt x="1709" y="163"/>
                    </a:lnTo>
                    <a:lnTo>
                      <a:pt x="1713" y="160"/>
                    </a:lnTo>
                    <a:lnTo>
                      <a:pt x="1716" y="157"/>
                    </a:lnTo>
                    <a:lnTo>
                      <a:pt x="1720" y="155"/>
                    </a:lnTo>
                    <a:lnTo>
                      <a:pt x="1724" y="152"/>
                    </a:lnTo>
                    <a:lnTo>
                      <a:pt x="1729" y="149"/>
                    </a:lnTo>
                    <a:lnTo>
                      <a:pt x="1733" y="147"/>
                    </a:lnTo>
                    <a:lnTo>
                      <a:pt x="1738" y="145"/>
                    </a:lnTo>
                    <a:lnTo>
                      <a:pt x="1743" y="141"/>
                    </a:lnTo>
                    <a:lnTo>
                      <a:pt x="1748" y="139"/>
                    </a:lnTo>
                    <a:lnTo>
                      <a:pt x="1753" y="137"/>
                    </a:lnTo>
                    <a:lnTo>
                      <a:pt x="1759" y="134"/>
                    </a:lnTo>
                    <a:lnTo>
                      <a:pt x="1764" y="131"/>
                    </a:lnTo>
                    <a:lnTo>
                      <a:pt x="1770" y="129"/>
                    </a:lnTo>
                    <a:lnTo>
                      <a:pt x="1776" y="126"/>
                    </a:lnTo>
                    <a:lnTo>
                      <a:pt x="1783" y="124"/>
                    </a:lnTo>
                    <a:lnTo>
                      <a:pt x="1789" y="122"/>
                    </a:lnTo>
                    <a:lnTo>
                      <a:pt x="1796" y="119"/>
                    </a:lnTo>
                    <a:lnTo>
                      <a:pt x="1803" y="116"/>
                    </a:lnTo>
                    <a:lnTo>
                      <a:pt x="1808" y="114"/>
                    </a:lnTo>
                    <a:lnTo>
                      <a:pt x="1815" y="111"/>
                    </a:lnTo>
                    <a:lnTo>
                      <a:pt x="1823" y="109"/>
                    </a:lnTo>
                    <a:lnTo>
                      <a:pt x="1830" y="107"/>
                    </a:lnTo>
                    <a:lnTo>
                      <a:pt x="1838" y="104"/>
                    </a:lnTo>
                    <a:lnTo>
                      <a:pt x="1845" y="102"/>
                    </a:lnTo>
                    <a:lnTo>
                      <a:pt x="1854" y="100"/>
                    </a:lnTo>
                    <a:lnTo>
                      <a:pt x="1862" y="97"/>
                    </a:lnTo>
                    <a:lnTo>
                      <a:pt x="1874" y="95"/>
                    </a:lnTo>
                    <a:lnTo>
                      <a:pt x="1885" y="94"/>
                    </a:lnTo>
                    <a:lnTo>
                      <a:pt x="1899" y="93"/>
                    </a:lnTo>
                    <a:lnTo>
                      <a:pt x="1914" y="93"/>
                    </a:lnTo>
                    <a:lnTo>
                      <a:pt x="1929" y="94"/>
                    </a:lnTo>
                    <a:lnTo>
                      <a:pt x="1943" y="95"/>
                    </a:lnTo>
                    <a:lnTo>
                      <a:pt x="1958" y="95"/>
                    </a:lnTo>
                    <a:lnTo>
                      <a:pt x="1973" y="96"/>
                    </a:lnTo>
                    <a:lnTo>
                      <a:pt x="1988" y="96"/>
                    </a:lnTo>
                    <a:lnTo>
                      <a:pt x="2002" y="95"/>
                    </a:lnTo>
                    <a:lnTo>
                      <a:pt x="2015" y="97"/>
                    </a:lnTo>
                    <a:lnTo>
                      <a:pt x="2025" y="99"/>
                    </a:lnTo>
                    <a:lnTo>
                      <a:pt x="2034" y="101"/>
                    </a:lnTo>
                    <a:lnTo>
                      <a:pt x="2046" y="103"/>
                    </a:lnTo>
                    <a:lnTo>
                      <a:pt x="2058" y="104"/>
                    </a:lnTo>
                    <a:lnTo>
                      <a:pt x="2072" y="106"/>
                    </a:lnTo>
                    <a:lnTo>
                      <a:pt x="2085" y="107"/>
                    </a:lnTo>
                    <a:lnTo>
                      <a:pt x="2096" y="109"/>
                    </a:lnTo>
                    <a:lnTo>
                      <a:pt x="2108" y="110"/>
                    </a:lnTo>
                    <a:lnTo>
                      <a:pt x="2117" y="112"/>
                    </a:lnTo>
                    <a:lnTo>
                      <a:pt x="2127" y="115"/>
                    </a:lnTo>
                    <a:lnTo>
                      <a:pt x="2138" y="116"/>
                    </a:lnTo>
                    <a:lnTo>
                      <a:pt x="2147" y="118"/>
                    </a:lnTo>
                    <a:lnTo>
                      <a:pt x="2156" y="121"/>
                    </a:lnTo>
                    <a:lnTo>
                      <a:pt x="2163" y="123"/>
                    </a:lnTo>
                    <a:lnTo>
                      <a:pt x="2170" y="125"/>
                    </a:lnTo>
                    <a:lnTo>
                      <a:pt x="2176" y="129"/>
                    </a:lnTo>
                    <a:lnTo>
                      <a:pt x="2180" y="131"/>
                    </a:lnTo>
                    <a:lnTo>
                      <a:pt x="2186" y="133"/>
                    </a:lnTo>
                    <a:lnTo>
                      <a:pt x="2191" y="136"/>
                    </a:lnTo>
                    <a:lnTo>
                      <a:pt x="2199" y="138"/>
                    </a:lnTo>
                    <a:lnTo>
                      <a:pt x="2207" y="140"/>
                    </a:lnTo>
                    <a:lnTo>
                      <a:pt x="2215" y="142"/>
                    </a:lnTo>
                    <a:lnTo>
                      <a:pt x="2222" y="145"/>
                    </a:lnTo>
                    <a:lnTo>
                      <a:pt x="2229" y="148"/>
                    </a:lnTo>
                    <a:lnTo>
                      <a:pt x="2235" y="150"/>
                    </a:lnTo>
                    <a:lnTo>
                      <a:pt x="2240" y="153"/>
                    </a:lnTo>
                    <a:lnTo>
                      <a:pt x="2245" y="155"/>
                    </a:lnTo>
                    <a:lnTo>
                      <a:pt x="2251" y="157"/>
                    </a:lnTo>
                    <a:lnTo>
                      <a:pt x="2255" y="161"/>
                    </a:lnTo>
                    <a:lnTo>
                      <a:pt x="2260" y="163"/>
                    </a:lnTo>
                    <a:lnTo>
                      <a:pt x="2265" y="165"/>
                    </a:lnTo>
                    <a:lnTo>
                      <a:pt x="2268" y="169"/>
                    </a:lnTo>
                    <a:lnTo>
                      <a:pt x="2271" y="171"/>
                    </a:lnTo>
                    <a:lnTo>
                      <a:pt x="2275" y="174"/>
                    </a:lnTo>
                    <a:lnTo>
                      <a:pt x="2278" y="176"/>
                    </a:lnTo>
                    <a:lnTo>
                      <a:pt x="2281" y="179"/>
                    </a:lnTo>
                    <a:lnTo>
                      <a:pt x="2284" y="182"/>
                    </a:lnTo>
                    <a:lnTo>
                      <a:pt x="2288" y="184"/>
                    </a:lnTo>
                    <a:lnTo>
                      <a:pt x="2290" y="187"/>
                    </a:lnTo>
                    <a:lnTo>
                      <a:pt x="2293" y="190"/>
                    </a:lnTo>
                    <a:lnTo>
                      <a:pt x="2296" y="192"/>
                    </a:lnTo>
                    <a:lnTo>
                      <a:pt x="2298" y="195"/>
                    </a:lnTo>
                    <a:lnTo>
                      <a:pt x="2300" y="198"/>
                    </a:lnTo>
                    <a:lnTo>
                      <a:pt x="2303" y="201"/>
                    </a:lnTo>
                    <a:lnTo>
                      <a:pt x="2305" y="204"/>
                    </a:lnTo>
                    <a:lnTo>
                      <a:pt x="2307" y="206"/>
                    </a:lnTo>
                    <a:lnTo>
                      <a:pt x="1675" y="206"/>
                    </a:lnTo>
                    <a:close/>
                    <a:moveTo>
                      <a:pt x="17" y="206"/>
                    </a:moveTo>
                    <a:lnTo>
                      <a:pt x="15" y="202"/>
                    </a:lnTo>
                    <a:lnTo>
                      <a:pt x="14" y="199"/>
                    </a:lnTo>
                    <a:lnTo>
                      <a:pt x="13" y="194"/>
                    </a:lnTo>
                    <a:lnTo>
                      <a:pt x="12" y="191"/>
                    </a:lnTo>
                    <a:lnTo>
                      <a:pt x="10" y="187"/>
                    </a:lnTo>
                    <a:lnTo>
                      <a:pt x="10" y="183"/>
                    </a:lnTo>
                    <a:lnTo>
                      <a:pt x="9" y="179"/>
                    </a:lnTo>
                    <a:lnTo>
                      <a:pt x="7" y="175"/>
                    </a:lnTo>
                    <a:lnTo>
                      <a:pt x="6" y="171"/>
                    </a:lnTo>
                    <a:lnTo>
                      <a:pt x="6" y="168"/>
                    </a:lnTo>
                    <a:lnTo>
                      <a:pt x="5" y="163"/>
                    </a:lnTo>
                    <a:lnTo>
                      <a:pt x="5" y="160"/>
                    </a:lnTo>
                    <a:lnTo>
                      <a:pt x="5" y="156"/>
                    </a:lnTo>
                    <a:lnTo>
                      <a:pt x="4" y="152"/>
                    </a:lnTo>
                    <a:lnTo>
                      <a:pt x="4" y="148"/>
                    </a:lnTo>
                    <a:lnTo>
                      <a:pt x="3" y="145"/>
                    </a:lnTo>
                    <a:lnTo>
                      <a:pt x="3" y="140"/>
                    </a:lnTo>
                    <a:lnTo>
                      <a:pt x="2" y="137"/>
                    </a:lnTo>
                    <a:lnTo>
                      <a:pt x="2" y="133"/>
                    </a:lnTo>
                    <a:lnTo>
                      <a:pt x="2" y="129"/>
                    </a:lnTo>
                    <a:lnTo>
                      <a:pt x="2" y="125"/>
                    </a:lnTo>
                    <a:lnTo>
                      <a:pt x="2" y="122"/>
                    </a:lnTo>
                    <a:lnTo>
                      <a:pt x="0" y="117"/>
                    </a:lnTo>
                    <a:lnTo>
                      <a:pt x="2" y="114"/>
                    </a:lnTo>
                    <a:lnTo>
                      <a:pt x="2" y="110"/>
                    </a:lnTo>
                    <a:lnTo>
                      <a:pt x="2" y="106"/>
                    </a:lnTo>
                    <a:lnTo>
                      <a:pt x="3" y="102"/>
                    </a:lnTo>
                    <a:lnTo>
                      <a:pt x="3" y="99"/>
                    </a:lnTo>
                    <a:lnTo>
                      <a:pt x="4" y="94"/>
                    </a:lnTo>
                    <a:lnTo>
                      <a:pt x="5" y="91"/>
                    </a:lnTo>
                    <a:lnTo>
                      <a:pt x="6" y="86"/>
                    </a:lnTo>
                    <a:lnTo>
                      <a:pt x="9" y="82"/>
                    </a:lnTo>
                    <a:lnTo>
                      <a:pt x="10" y="79"/>
                    </a:lnTo>
                    <a:lnTo>
                      <a:pt x="11" y="74"/>
                    </a:lnTo>
                    <a:lnTo>
                      <a:pt x="13" y="71"/>
                    </a:lnTo>
                    <a:lnTo>
                      <a:pt x="15" y="68"/>
                    </a:lnTo>
                    <a:lnTo>
                      <a:pt x="17" y="63"/>
                    </a:lnTo>
                    <a:lnTo>
                      <a:pt x="20" y="59"/>
                    </a:lnTo>
                    <a:lnTo>
                      <a:pt x="22" y="56"/>
                    </a:lnTo>
                    <a:lnTo>
                      <a:pt x="25" y="51"/>
                    </a:lnTo>
                    <a:lnTo>
                      <a:pt x="28" y="48"/>
                    </a:lnTo>
                    <a:lnTo>
                      <a:pt x="32" y="44"/>
                    </a:lnTo>
                    <a:lnTo>
                      <a:pt x="35" y="41"/>
                    </a:lnTo>
                    <a:lnTo>
                      <a:pt x="38" y="36"/>
                    </a:lnTo>
                    <a:lnTo>
                      <a:pt x="42" y="33"/>
                    </a:lnTo>
                    <a:lnTo>
                      <a:pt x="47" y="29"/>
                    </a:lnTo>
                    <a:lnTo>
                      <a:pt x="51" y="25"/>
                    </a:lnTo>
                    <a:lnTo>
                      <a:pt x="56" y="21"/>
                    </a:lnTo>
                    <a:lnTo>
                      <a:pt x="60" y="18"/>
                    </a:lnTo>
                    <a:lnTo>
                      <a:pt x="67" y="14"/>
                    </a:lnTo>
                    <a:lnTo>
                      <a:pt x="73" y="10"/>
                    </a:lnTo>
                    <a:lnTo>
                      <a:pt x="81" y="6"/>
                    </a:lnTo>
                    <a:lnTo>
                      <a:pt x="93" y="4"/>
                    </a:lnTo>
                    <a:lnTo>
                      <a:pt x="108" y="1"/>
                    </a:lnTo>
                    <a:lnTo>
                      <a:pt x="126" y="0"/>
                    </a:lnTo>
                    <a:lnTo>
                      <a:pt x="147" y="0"/>
                    </a:lnTo>
                    <a:lnTo>
                      <a:pt x="168" y="1"/>
                    </a:lnTo>
                    <a:lnTo>
                      <a:pt x="186" y="2"/>
                    </a:lnTo>
                    <a:lnTo>
                      <a:pt x="204" y="4"/>
                    </a:lnTo>
                    <a:lnTo>
                      <a:pt x="222" y="6"/>
                    </a:lnTo>
                    <a:lnTo>
                      <a:pt x="237" y="9"/>
                    </a:lnTo>
                    <a:lnTo>
                      <a:pt x="250" y="12"/>
                    </a:lnTo>
                    <a:lnTo>
                      <a:pt x="261" y="16"/>
                    </a:lnTo>
                    <a:lnTo>
                      <a:pt x="271" y="18"/>
                    </a:lnTo>
                    <a:lnTo>
                      <a:pt x="282" y="21"/>
                    </a:lnTo>
                    <a:lnTo>
                      <a:pt x="291" y="25"/>
                    </a:lnTo>
                    <a:lnTo>
                      <a:pt x="300" y="28"/>
                    </a:lnTo>
                    <a:lnTo>
                      <a:pt x="309" y="32"/>
                    </a:lnTo>
                    <a:lnTo>
                      <a:pt x="318" y="35"/>
                    </a:lnTo>
                    <a:lnTo>
                      <a:pt x="328" y="39"/>
                    </a:lnTo>
                    <a:lnTo>
                      <a:pt x="337" y="42"/>
                    </a:lnTo>
                    <a:lnTo>
                      <a:pt x="346" y="46"/>
                    </a:lnTo>
                    <a:lnTo>
                      <a:pt x="354" y="50"/>
                    </a:lnTo>
                    <a:lnTo>
                      <a:pt x="362" y="54"/>
                    </a:lnTo>
                    <a:lnTo>
                      <a:pt x="370" y="57"/>
                    </a:lnTo>
                    <a:lnTo>
                      <a:pt x="380" y="61"/>
                    </a:lnTo>
                    <a:lnTo>
                      <a:pt x="389" y="64"/>
                    </a:lnTo>
                    <a:lnTo>
                      <a:pt x="398" y="68"/>
                    </a:lnTo>
                    <a:lnTo>
                      <a:pt x="407" y="71"/>
                    </a:lnTo>
                    <a:lnTo>
                      <a:pt x="415" y="74"/>
                    </a:lnTo>
                    <a:lnTo>
                      <a:pt x="423" y="78"/>
                    </a:lnTo>
                    <a:lnTo>
                      <a:pt x="430" y="81"/>
                    </a:lnTo>
                    <a:lnTo>
                      <a:pt x="437" y="85"/>
                    </a:lnTo>
                    <a:lnTo>
                      <a:pt x="443" y="88"/>
                    </a:lnTo>
                    <a:lnTo>
                      <a:pt x="449" y="93"/>
                    </a:lnTo>
                    <a:lnTo>
                      <a:pt x="454" y="96"/>
                    </a:lnTo>
                    <a:lnTo>
                      <a:pt x="460" y="100"/>
                    </a:lnTo>
                    <a:lnTo>
                      <a:pt x="466" y="103"/>
                    </a:lnTo>
                    <a:lnTo>
                      <a:pt x="472" y="108"/>
                    </a:lnTo>
                    <a:lnTo>
                      <a:pt x="476" y="111"/>
                    </a:lnTo>
                    <a:lnTo>
                      <a:pt x="482" y="115"/>
                    </a:lnTo>
                    <a:lnTo>
                      <a:pt x="487" y="118"/>
                    </a:lnTo>
                    <a:lnTo>
                      <a:pt x="491" y="123"/>
                    </a:lnTo>
                    <a:lnTo>
                      <a:pt x="496" y="126"/>
                    </a:lnTo>
                    <a:lnTo>
                      <a:pt x="499" y="130"/>
                    </a:lnTo>
                    <a:lnTo>
                      <a:pt x="504" y="133"/>
                    </a:lnTo>
                    <a:lnTo>
                      <a:pt x="507" y="138"/>
                    </a:lnTo>
                    <a:lnTo>
                      <a:pt x="512" y="141"/>
                    </a:lnTo>
                    <a:lnTo>
                      <a:pt x="515" y="145"/>
                    </a:lnTo>
                    <a:lnTo>
                      <a:pt x="520" y="149"/>
                    </a:lnTo>
                    <a:lnTo>
                      <a:pt x="524" y="153"/>
                    </a:lnTo>
                    <a:lnTo>
                      <a:pt x="527" y="156"/>
                    </a:lnTo>
                    <a:lnTo>
                      <a:pt x="530" y="161"/>
                    </a:lnTo>
                    <a:lnTo>
                      <a:pt x="534" y="164"/>
                    </a:lnTo>
                    <a:lnTo>
                      <a:pt x="537" y="168"/>
                    </a:lnTo>
                    <a:lnTo>
                      <a:pt x="541" y="171"/>
                    </a:lnTo>
                    <a:lnTo>
                      <a:pt x="544" y="176"/>
                    </a:lnTo>
                    <a:lnTo>
                      <a:pt x="548" y="179"/>
                    </a:lnTo>
                    <a:lnTo>
                      <a:pt x="551" y="183"/>
                    </a:lnTo>
                    <a:lnTo>
                      <a:pt x="555" y="187"/>
                    </a:lnTo>
                    <a:lnTo>
                      <a:pt x="558" y="191"/>
                    </a:lnTo>
                    <a:lnTo>
                      <a:pt x="562" y="194"/>
                    </a:lnTo>
                    <a:lnTo>
                      <a:pt x="564" y="199"/>
                    </a:lnTo>
                    <a:lnTo>
                      <a:pt x="567" y="202"/>
                    </a:lnTo>
                    <a:lnTo>
                      <a:pt x="570" y="206"/>
                    </a:lnTo>
                    <a:lnTo>
                      <a:pt x="17" y="206"/>
                    </a:lnTo>
                    <a:close/>
                    <a:moveTo>
                      <a:pt x="1717" y="206"/>
                    </a:moveTo>
                    <a:lnTo>
                      <a:pt x="1718" y="204"/>
                    </a:lnTo>
                    <a:lnTo>
                      <a:pt x="1721" y="201"/>
                    </a:lnTo>
                    <a:lnTo>
                      <a:pt x="1722" y="198"/>
                    </a:lnTo>
                    <a:lnTo>
                      <a:pt x="1724" y="195"/>
                    </a:lnTo>
                    <a:lnTo>
                      <a:pt x="1725" y="193"/>
                    </a:lnTo>
                    <a:lnTo>
                      <a:pt x="1728" y="191"/>
                    </a:lnTo>
                    <a:lnTo>
                      <a:pt x="1730" y="189"/>
                    </a:lnTo>
                    <a:lnTo>
                      <a:pt x="1732" y="185"/>
                    </a:lnTo>
                    <a:lnTo>
                      <a:pt x="1736" y="183"/>
                    </a:lnTo>
                    <a:lnTo>
                      <a:pt x="1739" y="180"/>
                    </a:lnTo>
                    <a:lnTo>
                      <a:pt x="1741" y="178"/>
                    </a:lnTo>
                    <a:lnTo>
                      <a:pt x="1746" y="176"/>
                    </a:lnTo>
                    <a:lnTo>
                      <a:pt x="1750" y="172"/>
                    </a:lnTo>
                    <a:lnTo>
                      <a:pt x="1754" y="170"/>
                    </a:lnTo>
                    <a:lnTo>
                      <a:pt x="1759" y="168"/>
                    </a:lnTo>
                    <a:lnTo>
                      <a:pt x="1764" y="165"/>
                    </a:lnTo>
                    <a:lnTo>
                      <a:pt x="1770" y="163"/>
                    </a:lnTo>
                    <a:lnTo>
                      <a:pt x="1776" y="161"/>
                    </a:lnTo>
                    <a:lnTo>
                      <a:pt x="1782" y="159"/>
                    </a:lnTo>
                    <a:lnTo>
                      <a:pt x="1789" y="156"/>
                    </a:lnTo>
                    <a:lnTo>
                      <a:pt x="1794" y="154"/>
                    </a:lnTo>
                    <a:lnTo>
                      <a:pt x="1801" y="152"/>
                    </a:lnTo>
                    <a:lnTo>
                      <a:pt x="1807" y="149"/>
                    </a:lnTo>
                    <a:lnTo>
                      <a:pt x="1813" y="147"/>
                    </a:lnTo>
                    <a:lnTo>
                      <a:pt x="1819" y="145"/>
                    </a:lnTo>
                    <a:lnTo>
                      <a:pt x="1824" y="141"/>
                    </a:lnTo>
                    <a:lnTo>
                      <a:pt x="1829" y="139"/>
                    </a:lnTo>
                    <a:lnTo>
                      <a:pt x="1835" y="137"/>
                    </a:lnTo>
                    <a:lnTo>
                      <a:pt x="1839" y="134"/>
                    </a:lnTo>
                    <a:lnTo>
                      <a:pt x="1846" y="132"/>
                    </a:lnTo>
                    <a:lnTo>
                      <a:pt x="1852" y="130"/>
                    </a:lnTo>
                    <a:lnTo>
                      <a:pt x="1859" y="127"/>
                    </a:lnTo>
                    <a:lnTo>
                      <a:pt x="1866" y="125"/>
                    </a:lnTo>
                    <a:lnTo>
                      <a:pt x="1873" y="123"/>
                    </a:lnTo>
                    <a:lnTo>
                      <a:pt x="1881" y="121"/>
                    </a:lnTo>
                    <a:lnTo>
                      <a:pt x="1891" y="119"/>
                    </a:lnTo>
                    <a:lnTo>
                      <a:pt x="1904" y="118"/>
                    </a:lnTo>
                    <a:lnTo>
                      <a:pt x="1918" y="117"/>
                    </a:lnTo>
                    <a:lnTo>
                      <a:pt x="1932" y="117"/>
                    </a:lnTo>
                    <a:lnTo>
                      <a:pt x="1945" y="116"/>
                    </a:lnTo>
                    <a:lnTo>
                      <a:pt x="1959" y="116"/>
                    </a:lnTo>
                    <a:lnTo>
                      <a:pt x="1973" y="116"/>
                    </a:lnTo>
                    <a:lnTo>
                      <a:pt x="1987" y="116"/>
                    </a:lnTo>
                    <a:lnTo>
                      <a:pt x="2001" y="116"/>
                    </a:lnTo>
                    <a:lnTo>
                      <a:pt x="2012" y="118"/>
                    </a:lnTo>
                    <a:lnTo>
                      <a:pt x="2023" y="119"/>
                    </a:lnTo>
                    <a:lnTo>
                      <a:pt x="2033" y="122"/>
                    </a:lnTo>
                    <a:lnTo>
                      <a:pt x="2044" y="123"/>
                    </a:lnTo>
                    <a:lnTo>
                      <a:pt x="2058" y="124"/>
                    </a:lnTo>
                    <a:lnTo>
                      <a:pt x="2072" y="124"/>
                    </a:lnTo>
                    <a:lnTo>
                      <a:pt x="2086" y="125"/>
                    </a:lnTo>
                    <a:lnTo>
                      <a:pt x="2096" y="126"/>
                    </a:lnTo>
                    <a:lnTo>
                      <a:pt x="2106" y="129"/>
                    </a:lnTo>
                    <a:lnTo>
                      <a:pt x="2115" y="131"/>
                    </a:lnTo>
                    <a:lnTo>
                      <a:pt x="2124" y="132"/>
                    </a:lnTo>
                    <a:lnTo>
                      <a:pt x="2133" y="134"/>
                    </a:lnTo>
                    <a:lnTo>
                      <a:pt x="2142" y="137"/>
                    </a:lnTo>
                    <a:lnTo>
                      <a:pt x="2152" y="139"/>
                    </a:lnTo>
                    <a:lnTo>
                      <a:pt x="2159" y="141"/>
                    </a:lnTo>
                    <a:lnTo>
                      <a:pt x="2164" y="144"/>
                    </a:lnTo>
                    <a:lnTo>
                      <a:pt x="2169" y="146"/>
                    </a:lnTo>
                    <a:lnTo>
                      <a:pt x="2175" y="148"/>
                    </a:lnTo>
                    <a:lnTo>
                      <a:pt x="2179" y="150"/>
                    </a:lnTo>
                    <a:lnTo>
                      <a:pt x="2184" y="153"/>
                    </a:lnTo>
                    <a:lnTo>
                      <a:pt x="2187" y="155"/>
                    </a:lnTo>
                    <a:lnTo>
                      <a:pt x="2191" y="159"/>
                    </a:lnTo>
                    <a:lnTo>
                      <a:pt x="2195" y="161"/>
                    </a:lnTo>
                    <a:lnTo>
                      <a:pt x="2200" y="163"/>
                    </a:lnTo>
                    <a:lnTo>
                      <a:pt x="2205" y="165"/>
                    </a:lnTo>
                    <a:lnTo>
                      <a:pt x="2209" y="168"/>
                    </a:lnTo>
                    <a:lnTo>
                      <a:pt x="2214" y="170"/>
                    </a:lnTo>
                    <a:lnTo>
                      <a:pt x="2217" y="172"/>
                    </a:lnTo>
                    <a:lnTo>
                      <a:pt x="2221" y="176"/>
                    </a:lnTo>
                    <a:lnTo>
                      <a:pt x="2225" y="178"/>
                    </a:lnTo>
                    <a:lnTo>
                      <a:pt x="2229" y="180"/>
                    </a:lnTo>
                    <a:lnTo>
                      <a:pt x="2231" y="183"/>
                    </a:lnTo>
                    <a:lnTo>
                      <a:pt x="2235" y="185"/>
                    </a:lnTo>
                    <a:lnTo>
                      <a:pt x="2238" y="189"/>
                    </a:lnTo>
                    <a:lnTo>
                      <a:pt x="2240" y="191"/>
                    </a:lnTo>
                    <a:lnTo>
                      <a:pt x="2243" y="193"/>
                    </a:lnTo>
                    <a:lnTo>
                      <a:pt x="2245" y="195"/>
                    </a:lnTo>
                    <a:lnTo>
                      <a:pt x="2247" y="199"/>
                    </a:lnTo>
                    <a:lnTo>
                      <a:pt x="2250" y="201"/>
                    </a:lnTo>
                    <a:lnTo>
                      <a:pt x="2252" y="204"/>
                    </a:lnTo>
                    <a:lnTo>
                      <a:pt x="2254" y="206"/>
                    </a:lnTo>
                    <a:lnTo>
                      <a:pt x="1717" y="206"/>
                    </a:lnTo>
                    <a:close/>
                    <a:moveTo>
                      <a:pt x="38" y="206"/>
                    </a:moveTo>
                    <a:lnTo>
                      <a:pt x="38" y="202"/>
                    </a:lnTo>
                    <a:lnTo>
                      <a:pt x="37" y="199"/>
                    </a:lnTo>
                    <a:lnTo>
                      <a:pt x="36" y="194"/>
                    </a:lnTo>
                    <a:lnTo>
                      <a:pt x="35" y="191"/>
                    </a:lnTo>
                    <a:lnTo>
                      <a:pt x="35" y="187"/>
                    </a:lnTo>
                    <a:lnTo>
                      <a:pt x="34" y="183"/>
                    </a:lnTo>
                    <a:lnTo>
                      <a:pt x="34" y="179"/>
                    </a:lnTo>
                    <a:lnTo>
                      <a:pt x="33" y="176"/>
                    </a:lnTo>
                    <a:lnTo>
                      <a:pt x="33" y="171"/>
                    </a:lnTo>
                    <a:lnTo>
                      <a:pt x="32" y="168"/>
                    </a:lnTo>
                    <a:lnTo>
                      <a:pt x="32" y="164"/>
                    </a:lnTo>
                    <a:lnTo>
                      <a:pt x="30" y="160"/>
                    </a:lnTo>
                    <a:lnTo>
                      <a:pt x="30" y="156"/>
                    </a:lnTo>
                    <a:lnTo>
                      <a:pt x="30" y="153"/>
                    </a:lnTo>
                    <a:lnTo>
                      <a:pt x="29" y="148"/>
                    </a:lnTo>
                    <a:lnTo>
                      <a:pt x="29" y="145"/>
                    </a:lnTo>
                    <a:lnTo>
                      <a:pt x="29" y="141"/>
                    </a:lnTo>
                    <a:lnTo>
                      <a:pt x="28" y="137"/>
                    </a:lnTo>
                    <a:lnTo>
                      <a:pt x="28" y="133"/>
                    </a:lnTo>
                    <a:lnTo>
                      <a:pt x="28" y="130"/>
                    </a:lnTo>
                    <a:lnTo>
                      <a:pt x="29" y="126"/>
                    </a:lnTo>
                    <a:lnTo>
                      <a:pt x="29" y="122"/>
                    </a:lnTo>
                    <a:lnTo>
                      <a:pt x="29" y="118"/>
                    </a:lnTo>
                    <a:lnTo>
                      <a:pt x="29" y="115"/>
                    </a:lnTo>
                    <a:lnTo>
                      <a:pt x="30" y="110"/>
                    </a:lnTo>
                    <a:lnTo>
                      <a:pt x="32" y="107"/>
                    </a:lnTo>
                    <a:lnTo>
                      <a:pt x="33" y="103"/>
                    </a:lnTo>
                    <a:lnTo>
                      <a:pt x="34" y="99"/>
                    </a:lnTo>
                    <a:lnTo>
                      <a:pt x="36" y="95"/>
                    </a:lnTo>
                    <a:lnTo>
                      <a:pt x="37" y="92"/>
                    </a:lnTo>
                    <a:lnTo>
                      <a:pt x="40" y="87"/>
                    </a:lnTo>
                    <a:lnTo>
                      <a:pt x="42" y="84"/>
                    </a:lnTo>
                    <a:lnTo>
                      <a:pt x="44" y="80"/>
                    </a:lnTo>
                    <a:lnTo>
                      <a:pt x="48" y="76"/>
                    </a:lnTo>
                    <a:lnTo>
                      <a:pt x="51" y="72"/>
                    </a:lnTo>
                    <a:lnTo>
                      <a:pt x="55" y="69"/>
                    </a:lnTo>
                    <a:lnTo>
                      <a:pt x="59" y="65"/>
                    </a:lnTo>
                    <a:lnTo>
                      <a:pt x="64" y="61"/>
                    </a:lnTo>
                    <a:lnTo>
                      <a:pt x="70" y="57"/>
                    </a:lnTo>
                    <a:lnTo>
                      <a:pt x="75" y="54"/>
                    </a:lnTo>
                    <a:lnTo>
                      <a:pt x="83" y="50"/>
                    </a:lnTo>
                    <a:lnTo>
                      <a:pt x="93" y="47"/>
                    </a:lnTo>
                    <a:lnTo>
                      <a:pt x="106" y="44"/>
                    </a:lnTo>
                    <a:lnTo>
                      <a:pt x="125" y="43"/>
                    </a:lnTo>
                    <a:lnTo>
                      <a:pt x="144" y="44"/>
                    </a:lnTo>
                    <a:lnTo>
                      <a:pt x="161" y="47"/>
                    </a:lnTo>
                    <a:lnTo>
                      <a:pt x="176" y="49"/>
                    </a:lnTo>
                    <a:lnTo>
                      <a:pt x="188" y="53"/>
                    </a:lnTo>
                    <a:lnTo>
                      <a:pt x="201" y="55"/>
                    </a:lnTo>
                    <a:lnTo>
                      <a:pt x="212" y="58"/>
                    </a:lnTo>
                    <a:lnTo>
                      <a:pt x="223" y="62"/>
                    </a:lnTo>
                    <a:lnTo>
                      <a:pt x="233" y="65"/>
                    </a:lnTo>
                    <a:lnTo>
                      <a:pt x="242" y="69"/>
                    </a:lnTo>
                    <a:lnTo>
                      <a:pt x="252" y="72"/>
                    </a:lnTo>
                    <a:lnTo>
                      <a:pt x="260" y="76"/>
                    </a:lnTo>
                    <a:lnTo>
                      <a:pt x="269" y="79"/>
                    </a:lnTo>
                    <a:lnTo>
                      <a:pt x="277" y="82"/>
                    </a:lnTo>
                    <a:lnTo>
                      <a:pt x="286" y="86"/>
                    </a:lnTo>
                    <a:lnTo>
                      <a:pt x="295" y="89"/>
                    </a:lnTo>
                    <a:lnTo>
                      <a:pt x="305" y="93"/>
                    </a:lnTo>
                    <a:lnTo>
                      <a:pt x="314" y="96"/>
                    </a:lnTo>
                    <a:lnTo>
                      <a:pt x="322" y="100"/>
                    </a:lnTo>
                    <a:lnTo>
                      <a:pt x="330" y="103"/>
                    </a:lnTo>
                    <a:lnTo>
                      <a:pt x="338" y="107"/>
                    </a:lnTo>
                    <a:lnTo>
                      <a:pt x="347" y="110"/>
                    </a:lnTo>
                    <a:lnTo>
                      <a:pt x="358" y="114"/>
                    </a:lnTo>
                    <a:lnTo>
                      <a:pt x="366" y="117"/>
                    </a:lnTo>
                    <a:lnTo>
                      <a:pt x="374" y="121"/>
                    </a:lnTo>
                    <a:lnTo>
                      <a:pt x="382" y="124"/>
                    </a:lnTo>
                    <a:lnTo>
                      <a:pt x="390" y="127"/>
                    </a:lnTo>
                    <a:lnTo>
                      <a:pt x="397" y="131"/>
                    </a:lnTo>
                    <a:lnTo>
                      <a:pt x="404" y="134"/>
                    </a:lnTo>
                    <a:lnTo>
                      <a:pt x="409" y="139"/>
                    </a:lnTo>
                    <a:lnTo>
                      <a:pt x="415" y="142"/>
                    </a:lnTo>
                    <a:lnTo>
                      <a:pt x="421" y="146"/>
                    </a:lnTo>
                    <a:lnTo>
                      <a:pt x="427" y="149"/>
                    </a:lnTo>
                    <a:lnTo>
                      <a:pt x="431" y="153"/>
                    </a:lnTo>
                    <a:lnTo>
                      <a:pt x="436" y="157"/>
                    </a:lnTo>
                    <a:lnTo>
                      <a:pt x="441" y="161"/>
                    </a:lnTo>
                    <a:lnTo>
                      <a:pt x="444" y="164"/>
                    </a:lnTo>
                    <a:lnTo>
                      <a:pt x="449" y="168"/>
                    </a:lnTo>
                    <a:lnTo>
                      <a:pt x="452" y="172"/>
                    </a:lnTo>
                    <a:lnTo>
                      <a:pt x="456" y="176"/>
                    </a:lnTo>
                    <a:lnTo>
                      <a:pt x="459" y="179"/>
                    </a:lnTo>
                    <a:lnTo>
                      <a:pt x="461" y="183"/>
                    </a:lnTo>
                    <a:lnTo>
                      <a:pt x="465" y="187"/>
                    </a:lnTo>
                    <a:lnTo>
                      <a:pt x="467" y="191"/>
                    </a:lnTo>
                    <a:lnTo>
                      <a:pt x="469" y="194"/>
                    </a:lnTo>
                    <a:lnTo>
                      <a:pt x="472" y="199"/>
                    </a:lnTo>
                    <a:lnTo>
                      <a:pt x="474" y="202"/>
                    </a:lnTo>
                    <a:lnTo>
                      <a:pt x="476" y="206"/>
                    </a:lnTo>
                    <a:lnTo>
                      <a:pt x="38" y="206"/>
                    </a:lnTo>
                    <a:close/>
                  </a:path>
                </a:pathLst>
              </a:custGeom>
              <a:solidFill>
                <a:srgbClr val="EBEBEB"/>
              </a:solidFill>
              <a:ln w="9525">
                <a:noFill/>
                <a:round/>
                <a:headEnd/>
                <a:tailEnd/>
              </a:ln>
            </p:spPr>
            <p:txBody>
              <a:bodyPr/>
              <a:lstStyle/>
              <a:p>
                <a:endParaRPr lang="ru-RU"/>
              </a:p>
            </p:txBody>
          </p:sp>
          <p:sp>
            <p:nvSpPr>
              <p:cNvPr id="22811" name="Freeform 29"/>
              <p:cNvSpPr>
                <a:spLocks noEditPoints="1"/>
              </p:cNvSpPr>
              <p:nvPr/>
            </p:nvSpPr>
            <p:spPr bwMode="auto">
              <a:xfrm>
                <a:off x="1276" y="1743"/>
                <a:ext cx="1113" cy="81"/>
              </a:xfrm>
              <a:custGeom>
                <a:avLst/>
                <a:gdLst>
                  <a:gd name="T0" fmla="*/ 13 w 2226"/>
                  <a:gd name="T1" fmla="*/ 1 h 163"/>
                  <a:gd name="T2" fmla="*/ 13 w 2226"/>
                  <a:gd name="T3" fmla="*/ 1 h 163"/>
                  <a:gd name="T4" fmla="*/ 13 w 2226"/>
                  <a:gd name="T5" fmla="*/ 0 h 163"/>
                  <a:gd name="T6" fmla="*/ 14 w 2226"/>
                  <a:gd name="T7" fmla="*/ 0 h 163"/>
                  <a:gd name="T8" fmla="*/ 14 w 2226"/>
                  <a:gd name="T9" fmla="*/ 0 h 163"/>
                  <a:gd name="T10" fmla="*/ 14 w 2226"/>
                  <a:gd name="T11" fmla="*/ 0 h 163"/>
                  <a:gd name="T12" fmla="*/ 15 w 2226"/>
                  <a:gd name="T13" fmla="*/ 0 h 163"/>
                  <a:gd name="T14" fmla="*/ 15 w 2226"/>
                  <a:gd name="T15" fmla="*/ 0 h 163"/>
                  <a:gd name="T16" fmla="*/ 17 w 2226"/>
                  <a:gd name="T17" fmla="*/ 0 h 163"/>
                  <a:gd name="T18" fmla="*/ 17 w 2226"/>
                  <a:gd name="T19" fmla="*/ 0 h 163"/>
                  <a:gd name="T20" fmla="*/ 17 w 2226"/>
                  <a:gd name="T21" fmla="*/ 0 h 163"/>
                  <a:gd name="T22" fmla="*/ 17 w 2226"/>
                  <a:gd name="T23" fmla="*/ 0 h 163"/>
                  <a:gd name="T24" fmla="*/ 17 w 2226"/>
                  <a:gd name="T25" fmla="*/ 1 h 163"/>
                  <a:gd name="T26" fmla="*/ 17 w 2226"/>
                  <a:gd name="T27" fmla="*/ 1 h 163"/>
                  <a:gd name="T28" fmla="*/ 1 w 2226"/>
                  <a:gd name="T29" fmla="*/ 1 h 163"/>
                  <a:gd name="T30" fmla="*/ 1 w 2226"/>
                  <a:gd name="T31" fmla="*/ 1 h 163"/>
                  <a:gd name="T32" fmla="*/ 1 w 2226"/>
                  <a:gd name="T33" fmla="*/ 0 h 163"/>
                  <a:gd name="T34" fmla="*/ 0 w 2226"/>
                  <a:gd name="T35" fmla="*/ 0 h 163"/>
                  <a:gd name="T36" fmla="*/ 1 w 2226"/>
                  <a:gd name="T37" fmla="*/ 0 h 163"/>
                  <a:gd name="T38" fmla="*/ 1 w 2226"/>
                  <a:gd name="T39" fmla="*/ 0 h 163"/>
                  <a:gd name="T40" fmla="*/ 1 w 2226"/>
                  <a:gd name="T41" fmla="*/ 0 h 163"/>
                  <a:gd name="T42" fmla="*/ 1 w 2226"/>
                  <a:gd name="T43" fmla="*/ 0 h 163"/>
                  <a:gd name="T44" fmla="*/ 1 w 2226"/>
                  <a:gd name="T45" fmla="*/ 0 h 163"/>
                  <a:gd name="T46" fmla="*/ 2 w 2226"/>
                  <a:gd name="T47" fmla="*/ 0 h 163"/>
                  <a:gd name="T48" fmla="*/ 2 w 2226"/>
                  <a:gd name="T49" fmla="*/ 0 h 163"/>
                  <a:gd name="T50" fmla="*/ 2 w 2226"/>
                  <a:gd name="T51" fmla="*/ 0 h 163"/>
                  <a:gd name="T52" fmla="*/ 3 w 2226"/>
                  <a:gd name="T53" fmla="*/ 0 h 163"/>
                  <a:gd name="T54" fmla="*/ 3 w 2226"/>
                  <a:gd name="T55" fmla="*/ 0 h 163"/>
                  <a:gd name="T56" fmla="*/ 3 w 2226"/>
                  <a:gd name="T57" fmla="*/ 1 h 163"/>
                  <a:gd name="T58" fmla="*/ 1 w 2226"/>
                  <a:gd name="T59" fmla="*/ 1 h 163"/>
                  <a:gd name="T60" fmla="*/ 14 w 2226"/>
                  <a:gd name="T61" fmla="*/ 1 h 163"/>
                  <a:gd name="T62" fmla="*/ 14 w 2226"/>
                  <a:gd name="T63" fmla="*/ 1 h 163"/>
                  <a:gd name="T64" fmla="*/ 14 w 2226"/>
                  <a:gd name="T65" fmla="*/ 0 h 163"/>
                  <a:gd name="T66" fmla="*/ 14 w 2226"/>
                  <a:gd name="T67" fmla="*/ 0 h 163"/>
                  <a:gd name="T68" fmla="*/ 14 w 2226"/>
                  <a:gd name="T69" fmla="*/ 0 h 163"/>
                  <a:gd name="T70" fmla="*/ 15 w 2226"/>
                  <a:gd name="T71" fmla="*/ 0 h 163"/>
                  <a:gd name="T72" fmla="*/ 16 w 2226"/>
                  <a:gd name="T73" fmla="*/ 0 h 163"/>
                  <a:gd name="T74" fmla="*/ 17 w 2226"/>
                  <a:gd name="T75" fmla="*/ 0 h 163"/>
                  <a:gd name="T76" fmla="*/ 17 w 2226"/>
                  <a:gd name="T77" fmla="*/ 0 h 163"/>
                  <a:gd name="T78" fmla="*/ 17 w 2226"/>
                  <a:gd name="T79" fmla="*/ 1 h 163"/>
                  <a:gd name="T80" fmla="*/ 17 w 2226"/>
                  <a:gd name="T81" fmla="*/ 1 h 163"/>
                  <a:gd name="T82" fmla="*/ 1 w 2226"/>
                  <a:gd name="T83" fmla="*/ 1 h 163"/>
                  <a:gd name="T84" fmla="*/ 1 w 2226"/>
                  <a:gd name="T85" fmla="*/ 1 h 163"/>
                  <a:gd name="T86" fmla="*/ 1 w 2226"/>
                  <a:gd name="T87" fmla="*/ 0 h 163"/>
                  <a:gd name="T88" fmla="*/ 1 w 2226"/>
                  <a:gd name="T89" fmla="*/ 0 h 163"/>
                  <a:gd name="T90" fmla="*/ 1 w 2226"/>
                  <a:gd name="T91" fmla="*/ 0 h 163"/>
                  <a:gd name="T92" fmla="*/ 1 w 2226"/>
                  <a:gd name="T93" fmla="*/ 0 h 163"/>
                  <a:gd name="T94" fmla="*/ 1 w 2226"/>
                  <a:gd name="T95" fmla="*/ 0 h 163"/>
                  <a:gd name="T96" fmla="*/ 1 w 2226"/>
                  <a:gd name="T97" fmla="*/ 0 h 163"/>
                  <a:gd name="T98" fmla="*/ 1 w 2226"/>
                  <a:gd name="T99" fmla="*/ 0 h 163"/>
                  <a:gd name="T100" fmla="*/ 1 w 2226"/>
                  <a:gd name="T101" fmla="*/ 0 h 163"/>
                  <a:gd name="T102" fmla="*/ 2 w 2226"/>
                  <a:gd name="T103" fmla="*/ 1 h 163"/>
                  <a:gd name="T104" fmla="*/ 2 w 2226"/>
                  <a:gd name="T105" fmla="*/ 1 h 1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26"/>
                  <a:gd name="T160" fmla="*/ 0 h 163"/>
                  <a:gd name="T161" fmla="*/ 2226 w 2226"/>
                  <a:gd name="T162" fmla="*/ 163 h 16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26" h="163">
                    <a:moveTo>
                      <a:pt x="1689" y="163"/>
                    </a:moveTo>
                    <a:lnTo>
                      <a:pt x="1690" y="161"/>
                    </a:lnTo>
                    <a:lnTo>
                      <a:pt x="1693" y="158"/>
                    </a:lnTo>
                    <a:lnTo>
                      <a:pt x="1694" y="155"/>
                    </a:lnTo>
                    <a:lnTo>
                      <a:pt x="1696" y="152"/>
                    </a:lnTo>
                    <a:lnTo>
                      <a:pt x="1697" y="150"/>
                    </a:lnTo>
                    <a:lnTo>
                      <a:pt x="1700" y="148"/>
                    </a:lnTo>
                    <a:lnTo>
                      <a:pt x="1702" y="146"/>
                    </a:lnTo>
                    <a:lnTo>
                      <a:pt x="1704" y="142"/>
                    </a:lnTo>
                    <a:lnTo>
                      <a:pt x="1708" y="140"/>
                    </a:lnTo>
                    <a:lnTo>
                      <a:pt x="1711" y="137"/>
                    </a:lnTo>
                    <a:lnTo>
                      <a:pt x="1713" y="135"/>
                    </a:lnTo>
                    <a:lnTo>
                      <a:pt x="1718" y="133"/>
                    </a:lnTo>
                    <a:lnTo>
                      <a:pt x="1722" y="129"/>
                    </a:lnTo>
                    <a:lnTo>
                      <a:pt x="1726" y="127"/>
                    </a:lnTo>
                    <a:lnTo>
                      <a:pt x="1731" y="125"/>
                    </a:lnTo>
                    <a:lnTo>
                      <a:pt x="1736" y="122"/>
                    </a:lnTo>
                    <a:lnTo>
                      <a:pt x="1742" y="120"/>
                    </a:lnTo>
                    <a:lnTo>
                      <a:pt x="1748" y="118"/>
                    </a:lnTo>
                    <a:lnTo>
                      <a:pt x="1754" y="116"/>
                    </a:lnTo>
                    <a:lnTo>
                      <a:pt x="1761" y="113"/>
                    </a:lnTo>
                    <a:lnTo>
                      <a:pt x="1766" y="111"/>
                    </a:lnTo>
                    <a:lnTo>
                      <a:pt x="1773" y="109"/>
                    </a:lnTo>
                    <a:lnTo>
                      <a:pt x="1779" y="106"/>
                    </a:lnTo>
                    <a:lnTo>
                      <a:pt x="1785" y="104"/>
                    </a:lnTo>
                    <a:lnTo>
                      <a:pt x="1791" y="102"/>
                    </a:lnTo>
                    <a:lnTo>
                      <a:pt x="1796" y="98"/>
                    </a:lnTo>
                    <a:lnTo>
                      <a:pt x="1801" y="96"/>
                    </a:lnTo>
                    <a:lnTo>
                      <a:pt x="1807" y="94"/>
                    </a:lnTo>
                    <a:lnTo>
                      <a:pt x="1811" y="91"/>
                    </a:lnTo>
                    <a:lnTo>
                      <a:pt x="1818" y="89"/>
                    </a:lnTo>
                    <a:lnTo>
                      <a:pt x="1824" y="87"/>
                    </a:lnTo>
                    <a:lnTo>
                      <a:pt x="1831" y="84"/>
                    </a:lnTo>
                    <a:lnTo>
                      <a:pt x="1838" y="82"/>
                    </a:lnTo>
                    <a:lnTo>
                      <a:pt x="1845" y="80"/>
                    </a:lnTo>
                    <a:lnTo>
                      <a:pt x="1853" y="78"/>
                    </a:lnTo>
                    <a:lnTo>
                      <a:pt x="1863" y="76"/>
                    </a:lnTo>
                    <a:lnTo>
                      <a:pt x="1876" y="75"/>
                    </a:lnTo>
                    <a:lnTo>
                      <a:pt x="1890" y="74"/>
                    </a:lnTo>
                    <a:lnTo>
                      <a:pt x="1904" y="74"/>
                    </a:lnTo>
                    <a:lnTo>
                      <a:pt x="1917" y="73"/>
                    </a:lnTo>
                    <a:lnTo>
                      <a:pt x="1931" y="73"/>
                    </a:lnTo>
                    <a:lnTo>
                      <a:pt x="1945" y="73"/>
                    </a:lnTo>
                    <a:lnTo>
                      <a:pt x="1959" y="73"/>
                    </a:lnTo>
                    <a:lnTo>
                      <a:pt x="1973" y="73"/>
                    </a:lnTo>
                    <a:lnTo>
                      <a:pt x="1984" y="75"/>
                    </a:lnTo>
                    <a:lnTo>
                      <a:pt x="1995" y="76"/>
                    </a:lnTo>
                    <a:lnTo>
                      <a:pt x="2005" y="79"/>
                    </a:lnTo>
                    <a:lnTo>
                      <a:pt x="2016" y="80"/>
                    </a:lnTo>
                    <a:lnTo>
                      <a:pt x="2030" y="81"/>
                    </a:lnTo>
                    <a:lnTo>
                      <a:pt x="2044" y="81"/>
                    </a:lnTo>
                    <a:lnTo>
                      <a:pt x="2058" y="82"/>
                    </a:lnTo>
                    <a:lnTo>
                      <a:pt x="2068" y="83"/>
                    </a:lnTo>
                    <a:lnTo>
                      <a:pt x="2078" y="86"/>
                    </a:lnTo>
                    <a:lnTo>
                      <a:pt x="2087" y="88"/>
                    </a:lnTo>
                    <a:lnTo>
                      <a:pt x="2096" y="89"/>
                    </a:lnTo>
                    <a:lnTo>
                      <a:pt x="2105" y="91"/>
                    </a:lnTo>
                    <a:lnTo>
                      <a:pt x="2114" y="94"/>
                    </a:lnTo>
                    <a:lnTo>
                      <a:pt x="2124" y="96"/>
                    </a:lnTo>
                    <a:lnTo>
                      <a:pt x="2131" y="98"/>
                    </a:lnTo>
                    <a:lnTo>
                      <a:pt x="2136" y="101"/>
                    </a:lnTo>
                    <a:lnTo>
                      <a:pt x="2141" y="103"/>
                    </a:lnTo>
                    <a:lnTo>
                      <a:pt x="2147" y="105"/>
                    </a:lnTo>
                    <a:lnTo>
                      <a:pt x="2151" y="107"/>
                    </a:lnTo>
                    <a:lnTo>
                      <a:pt x="2156" y="110"/>
                    </a:lnTo>
                    <a:lnTo>
                      <a:pt x="2159" y="112"/>
                    </a:lnTo>
                    <a:lnTo>
                      <a:pt x="2163" y="116"/>
                    </a:lnTo>
                    <a:lnTo>
                      <a:pt x="2167" y="118"/>
                    </a:lnTo>
                    <a:lnTo>
                      <a:pt x="2172" y="120"/>
                    </a:lnTo>
                    <a:lnTo>
                      <a:pt x="2177" y="122"/>
                    </a:lnTo>
                    <a:lnTo>
                      <a:pt x="2181" y="125"/>
                    </a:lnTo>
                    <a:lnTo>
                      <a:pt x="2186" y="127"/>
                    </a:lnTo>
                    <a:lnTo>
                      <a:pt x="2189" y="129"/>
                    </a:lnTo>
                    <a:lnTo>
                      <a:pt x="2193" y="133"/>
                    </a:lnTo>
                    <a:lnTo>
                      <a:pt x="2197" y="135"/>
                    </a:lnTo>
                    <a:lnTo>
                      <a:pt x="2201" y="137"/>
                    </a:lnTo>
                    <a:lnTo>
                      <a:pt x="2203" y="140"/>
                    </a:lnTo>
                    <a:lnTo>
                      <a:pt x="2207" y="142"/>
                    </a:lnTo>
                    <a:lnTo>
                      <a:pt x="2210" y="146"/>
                    </a:lnTo>
                    <a:lnTo>
                      <a:pt x="2212" y="148"/>
                    </a:lnTo>
                    <a:lnTo>
                      <a:pt x="2215" y="150"/>
                    </a:lnTo>
                    <a:lnTo>
                      <a:pt x="2217" y="152"/>
                    </a:lnTo>
                    <a:lnTo>
                      <a:pt x="2219" y="156"/>
                    </a:lnTo>
                    <a:lnTo>
                      <a:pt x="2222" y="158"/>
                    </a:lnTo>
                    <a:lnTo>
                      <a:pt x="2224" y="161"/>
                    </a:lnTo>
                    <a:lnTo>
                      <a:pt x="2226" y="163"/>
                    </a:lnTo>
                    <a:lnTo>
                      <a:pt x="1689" y="163"/>
                    </a:lnTo>
                    <a:close/>
                    <a:moveTo>
                      <a:pt x="10" y="163"/>
                    </a:moveTo>
                    <a:lnTo>
                      <a:pt x="10" y="159"/>
                    </a:lnTo>
                    <a:lnTo>
                      <a:pt x="9" y="156"/>
                    </a:lnTo>
                    <a:lnTo>
                      <a:pt x="8" y="151"/>
                    </a:lnTo>
                    <a:lnTo>
                      <a:pt x="7" y="148"/>
                    </a:lnTo>
                    <a:lnTo>
                      <a:pt x="7" y="144"/>
                    </a:lnTo>
                    <a:lnTo>
                      <a:pt x="6" y="140"/>
                    </a:lnTo>
                    <a:lnTo>
                      <a:pt x="6" y="136"/>
                    </a:lnTo>
                    <a:lnTo>
                      <a:pt x="5" y="133"/>
                    </a:lnTo>
                    <a:lnTo>
                      <a:pt x="5" y="128"/>
                    </a:lnTo>
                    <a:lnTo>
                      <a:pt x="4" y="125"/>
                    </a:lnTo>
                    <a:lnTo>
                      <a:pt x="4" y="121"/>
                    </a:lnTo>
                    <a:lnTo>
                      <a:pt x="2" y="117"/>
                    </a:lnTo>
                    <a:lnTo>
                      <a:pt x="2" y="113"/>
                    </a:lnTo>
                    <a:lnTo>
                      <a:pt x="2" y="110"/>
                    </a:lnTo>
                    <a:lnTo>
                      <a:pt x="1" y="105"/>
                    </a:lnTo>
                    <a:lnTo>
                      <a:pt x="1" y="102"/>
                    </a:lnTo>
                    <a:lnTo>
                      <a:pt x="1" y="98"/>
                    </a:lnTo>
                    <a:lnTo>
                      <a:pt x="0" y="94"/>
                    </a:lnTo>
                    <a:lnTo>
                      <a:pt x="0" y="90"/>
                    </a:lnTo>
                    <a:lnTo>
                      <a:pt x="0" y="87"/>
                    </a:lnTo>
                    <a:lnTo>
                      <a:pt x="1" y="83"/>
                    </a:lnTo>
                    <a:lnTo>
                      <a:pt x="1" y="79"/>
                    </a:lnTo>
                    <a:lnTo>
                      <a:pt x="1" y="75"/>
                    </a:lnTo>
                    <a:lnTo>
                      <a:pt x="1" y="72"/>
                    </a:lnTo>
                    <a:lnTo>
                      <a:pt x="2" y="67"/>
                    </a:lnTo>
                    <a:lnTo>
                      <a:pt x="4" y="64"/>
                    </a:lnTo>
                    <a:lnTo>
                      <a:pt x="5" y="60"/>
                    </a:lnTo>
                    <a:lnTo>
                      <a:pt x="6" y="56"/>
                    </a:lnTo>
                    <a:lnTo>
                      <a:pt x="8" y="52"/>
                    </a:lnTo>
                    <a:lnTo>
                      <a:pt x="9" y="49"/>
                    </a:lnTo>
                    <a:lnTo>
                      <a:pt x="12" y="44"/>
                    </a:lnTo>
                    <a:lnTo>
                      <a:pt x="14" y="41"/>
                    </a:lnTo>
                    <a:lnTo>
                      <a:pt x="16" y="37"/>
                    </a:lnTo>
                    <a:lnTo>
                      <a:pt x="20" y="33"/>
                    </a:lnTo>
                    <a:lnTo>
                      <a:pt x="23" y="29"/>
                    </a:lnTo>
                    <a:lnTo>
                      <a:pt x="27" y="26"/>
                    </a:lnTo>
                    <a:lnTo>
                      <a:pt x="31" y="22"/>
                    </a:lnTo>
                    <a:lnTo>
                      <a:pt x="36" y="18"/>
                    </a:lnTo>
                    <a:lnTo>
                      <a:pt x="42" y="14"/>
                    </a:lnTo>
                    <a:lnTo>
                      <a:pt x="47" y="11"/>
                    </a:lnTo>
                    <a:lnTo>
                      <a:pt x="55" y="7"/>
                    </a:lnTo>
                    <a:lnTo>
                      <a:pt x="65" y="4"/>
                    </a:lnTo>
                    <a:lnTo>
                      <a:pt x="78" y="1"/>
                    </a:lnTo>
                    <a:lnTo>
                      <a:pt x="97" y="0"/>
                    </a:lnTo>
                    <a:lnTo>
                      <a:pt x="116" y="1"/>
                    </a:lnTo>
                    <a:lnTo>
                      <a:pt x="133" y="4"/>
                    </a:lnTo>
                    <a:lnTo>
                      <a:pt x="148" y="6"/>
                    </a:lnTo>
                    <a:lnTo>
                      <a:pt x="160" y="10"/>
                    </a:lnTo>
                    <a:lnTo>
                      <a:pt x="173" y="12"/>
                    </a:lnTo>
                    <a:lnTo>
                      <a:pt x="184" y="15"/>
                    </a:lnTo>
                    <a:lnTo>
                      <a:pt x="195" y="19"/>
                    </a:lnTo>
                    <a:lnTo>
                      <a:pt x="205" y="22"/>
                    </a:lnTo>
                    <a:lnTo>
                      <a:pt x="214" y="26"/>
                    </a:lnTo>
                    <a:lnTo>
                      <a:pt x="224" y="29"/>
                    </a:lnTo>
                    <a:lnTo>
                      <a:pt x="232" y="33"/>
                    </a:lnTo>
                    <a:lnTo>
                      <a:pt x="241" y="36"/>
                    </a:lnTo>
                    <a:lnTo>
                      <a:pt x="249" y="39"/>
                    </a:lnTo>
                    <a:lnTo>
                      <a:pt x="258" y="43"/>
                    </a:lnTo>
                    <a:lnTo>
                      <a:pt x="267" y="46"/>
                    </a:lnTo>
                    <a:lnTo>
                      <a:pt x="277" y="50"/>
                    </a:lnTo>
                    <a:lnTo>
                      <a:pt x="286" y="53"/>
                    </a:lnTo>
                    <a:lnTo>
                      <a:pt x="294" y="57"/>
                    </a:lnTo>
                    <a:lnTo>
                      <a:pt x="302" y="60"/>
                    </a:lnTo>
                    <a:lnTo>
                      <a:pt x="310" y="64"/>
                    </a:lnTo>
                    <a:lnTo>
                      <a:pt x="319" y="67"/>
                    </a:lnTo>
                    <a:lnTo>
                      <a:pt x="330" y="71"/>
                    </a:lnTo>
                    <a:lnTo>
                      <a:pt x="338" y="74"/>
                    </a:lnTo>
                    <a:lnTo>
                      <a:pt x="346" y="78"/>
                    </a:lnTo>
                    <a:lnTo>
                      <a:pt x="354" y="81"/>
                    </a:lnTo>
                    <a:lnTo>
                      <a:pt x="362" y="84"/>
                    </a:lnTo>
                    <a:lnTo>
                      <a:pt x="369" y="88"/>
                    </a:lnTo>
                    <a:lnTo>
                      <a:pt x="376" y="91"/>
                    </a:lnTo>
                    <a:lnTo>
                      <a:pt x="381" y="96"/>
                    </a:lnTo>
                    <a:lnTo>
                      <a:pt x="387" y="99"/>
                    </a:lnTo>
                    <a:lnTo>
                      <a:pt x="393" y="103"/>
                    </a:lnTo>
                    <a:lnTo>
                      <a:pt x="399" y="106"/>
                    </a:lnTo>
                    <a:lnTo>
                      <a:pt x="403" y="110"/>
                    </a:lnTo>
                    <a:lnTo>
                      <a:pt x="408" y="114"/>
                    </a:lnTo>
                    <a:lnTo>
                      <a:pt x="413" y="118"/>
                    </a:lnTo>
                    <a:lnTo>
                      <a:pt x="416" y="121"/>
                    </a:lnTo>
                    <a:lnTo>
                      <a:pt x="421" y="125"/>
                    </a:lnTo>
                    <a:lnTo>
                      <a:pt x="424" y="129"/>
                    </a:lnTo>
                    <a:lnTo>
                      <a:pt x="428" y="133"/>
                    </a:lnTo>
                    <a:lnTo>
                      <a:pt x="431" y="136"/>
                    </a:lnTo>
                    <a:lnTo>
                      <a:pt x="433" y="140"/>
                    </a:lnTo>
                    <a:lnTo>
                      <a:pt x="437" y="144"/>
                    </a:lnTo>
                    <a:lnTo>
                      <a:pt x="439" y="148"/>
                    </a:lnTo>
                    <a:lnTo>
                      <a:pt x="441" y="151"/>
                    </a:lnTo>
                    <a:lnTo>
                      <a:pt x="444" y="156"/>
                    </a:lnTo>
                    <a:lnTo>
                      <a:pt x="446" y="159"/>
                    </a:lnTo>
                    <a:lnTo>
                      <a:pt x="448" y="163"/>
                    </a:lnTo>
                    <a:lnTo>
                      <a:pt x="10" y="163"/>
                    </a:lnTo>
                    <a:close/>
                    <a:moveTo>
                      <a:pt x="1731" y="163"/>
                    </a:moveTo>
                    <a:lnTo>
                      <a:pt x="1743" y="162"/>
                    </a:lnTo>
                    <a:lnTo>
                      <a:pt x="1755" y="161"/>
                    </a:lnTo>
                    <a:lnTo>
                      <a:pt x="1764" y="159"/>
                    </a:lnTo>
                    <a:lnTo>
                      <a:pt x="1772" y="157"/>
                    </a:lnTo>
                    <a:lnTo>
                      <a:pt x="1779" y="155"/>
                    </a:lnTo>
                    <a:lnTo>
                      <a:pt x="1785" y="152"/>
                    </a:lnTo>
                    <a:lnTo>
                      <a:pt x="1789" y="150"/>
                    </a:lnTo>
                    <a:lnTo>
                      <a:pt x="1794" y="148"/>
                    </a:lnTo>
                    <a:lnTo>
                      <a:pt x="1799" y="146"/>
                    </a:lnTo>
                    <a:lnTo>
                      <a:pt x="1802" y="143"/>
                    </a:lnTo>
                    <a:lnTo>
                      <a:pt x="1806" y="141"/>
                    </a:lnTo>
                    <a:lnTo>
                      <a:pt x="1809" y="139"/>
                    </a:lnTo>
                    <a:lnTo>
                      <a:pt x="1813" y="136"/>
                    </a:lnTo>
                    <a:lnTo>
                      <a:pt x="1816" y="134"/>
                    </a:lnTo>
                    <a:lnTo>
                      <a:pt x="1819" y="132"/>
                    </a:lnTo>
                    <a:lnTo>
                      <a:pt x="1824" y="129"/>
                    </a:lnTo>
                    <a:lnTo>
                      <a:pt x="1828" y="127"/>
                    </a:lnTo>
                    <a:lnTo>
                      <a:pt x="1832" y="124"/>
                    </a:lnTo>
                    <a:lnTo>
                      <a:pt x="1836" y="121"/>
                    </a:lnTo>
                    <a:lnTo>
                      <a:pt x="1839" y="119"/>
                    </a:lnTo>
                    <a:lnTo>
                      <a:pt x="1842" y="117"/>
                    </a:lnTo>
                    <a:lnTo>
                      <a:pt x="1846" y="114"/>
                    </a:lnTo>
                    <a:lnTo>
                      <a:pt x="1849" y="112"/>
                    </a:lnTo>
                    <a:lnTo>
                      <a:pt x="1853" y="110"/>
                    </a:lnTo>
                    <a:lnTo>
                      <a:pt x="1860" y="107"/>
                    </a:lnTo>
                    <a:lnTo>
                      <a:pt x="1866" y="105"/>
                    </a:lnTo>
                    <a:lnTo>
                      <a:pt x="1876" y="104"/>
                    </a:lnTo>
                    <a:lnTo>
                      <a:pt x="1890" y="104"/>
                    </a:lnTo>
                    <a:lnTo>
                      <a:pt x="1902" y="103"/>
                    </a:lnTo>
                    <a:lnTo>
                      <a:pt x="1914" y="102"/>
                    </a:lnTo>
                    <a:lnTo>
                      <a:pt x="1924" y="101"/>
                    </a:lnTo>
                    <a:lnTo>
                      <a:pt x="1932" y="98"/>
                    </a:lnTo>
                    <a:lnTo>
                      <a:pt x="1942" y="97"/>
                    </a:lnTo>
                    <a:lnTo>
                      <a:pt x="1954" y="98"/>
                    </a:lnTo>
                    <a:lnTo>
                      <a:pt x="1965" y="99"/>
                    </a:lnTo>
                    <a:lnTo>
                      <a:pt x="1974" y="102"/>
                    </a:lnTo>
                    <a:lnTo>
                      <a:pt x="1984" y="103"/>
                    </a:lnTo>
                    <a:lnTo>
                      <a:pt x="1996" y="104"/>
                    </a:lnTo>
                    <a:lnTo>
                      <a:pt x="2008" y="105"/>
                    </a:lnTo>
                    <a:lnTo>
                      <a:pt x="2022" y="105"/>
                    </a:lnTo>
                    <a:lnTo>
                      <a:pt x="2035" y="105"/>
                    </a:lnTo>
                    <a:lnTo>
                      <a:pt x="2048" y="104"/>
                    </a:lnTo>
                    <a:lnTo>
                      <a:pt x="2060" y="104"/>
                    </a:lnTo>
                    <a:lnTo>
                      <a:pt x="2068" y="106"/>
                    </a:lnTo>
                    <a:lnTo>
                      <a:pt x="2076" y="107"/>
                    </a:lnTo>
                    <a:lnTo>
                      <a:pt x="2084" y="110"/>
                    </a:lnTo>
                    <a:lnTo>
                      <a:pt x="2090" y="112"/>
                    </a:lnTo>
                    <a:lnTo>
                      <a:pt x="2098" y="114"/>
                    </a:lnTo>
                    <a:lnTo>
                      <a:pt x="2109" y="116"/>
                    </a:lnTo>
                    <a:lnTo>
                      <a:pt x="2118" y="118"/>
                    </a:lnTo>
                    <a:lnTo>
                      <a:pt x="2127" y="120"/>
                    </a:lnTo>
                    <a:lnTo>
                      <a:pt x="2132" y="121"/>
                    </a:lnTo>
                    <a:lnTo>
                      <a:pt x="2135" y="125"/>
                    </a:lnTo>
                    <a:lnTo>
                      <a:pt x="2139" y="127"/>
                    </a:lnTo>
                    <a:lnTo>
                      <a:pt x="2141" y="129"/>
                    </a:lnTo>
                    <a:lnTo>
                      <a:pt x="2143" y="132"/>
                    </a:lnTo>
                    <a:lnTo>
                      <a:pt x="2146" y="134"/>
                    </a:lnTo>
                    <a:lnTo>
                      <a:pt x="2149" y="136"/>
                    </a:lnTo>
                    <a:lnTo>
                      <a:pt x="2151" y="139"/>
                    </a:lnTo>
                    <a:lnTo>
                      <a:pt x="2155" y="141"/>
                    </a:lnTo>
                    <a:lnTo>
                      <a:pt x="2157" y="143"/>
                    </a:lnTo>
                    <a:lnTo>
                      <a:pt x="2159" y="147"/>
                    </a:lnTo>
                    <a:lnTo>
                      <a:pt x="2163" y="149"/>
                    </a:lnTo>
                    <a:lnTo>
                      <a:pt x="2165" y="151"/>
                    </a:lnTo>
                    <a:lnTo>
                      <a:pt x="2169" y="154"/>
                    </a:lnTo>
                    <a:lnTo>
                      <a:pt x="2172" y="156"/>
                    </a:lnTo>
                    <a:lnTo>
                      <a:pt x="2175" y="158"/>
                    </a:lnTo>
                    <a:lnTo>
                      <a:pt x="2179" y="161"/>
                    </a:lnTo>
                    <a:lnTo>
                      <a:pt x="2182" y="163"/>
                    </a:lnTo>
                    <a:lnTo>
                      <a:pt x="1731" y="163"/>
                    </a:lnTo>
                    <a:close/>
                    <a:moveTo>
                      <a:pt x="32" y="163"/>
                    </a:moveTo>
                    <a:lnTo>
                      <a:pt x="32" y="159"/>
                    </a:lnTo>
                    <a:lnTo>
                      <a:pt x="32" y="156"/>
                    </a:lnTo>
                    <a:lnTo>
                      <a:pt x="31" y="152"/>
                    </a:lnTo>
                    <a:lnTo>
                      <a:pt x="31" y="149"/>
                    </a:lnTo>
                    <a:lnTo>
                      <a:pt x="31" y="144"/>
                    </a:lnTo>
                    <a:lnTo>
                      <a:pt x="31" y="141"/>
                    </a:lnTo>
                    <a:lnTo>
                      <a:pt x="31" y="137"/>
                    </a:lnTo>
                    <a:lnTo>
                      <a:pt x="31" y="134"/>
                    </a:lnTo>
                    <a:lnTo>
                      <a:pt x="32" y="131"/>
                    </a:lnTo>
                    <a:lnTo>
                      <a:pt x="32" y="127"/>
                    </a:lnTo>
                    <a:lnTo>
                      <a:pt x="32" y="124"/>
                    </a:lnTo>
                    <a:lnTo>
                      <a:pt x="31" y="119"/>
                    </a:lnTo>
                    <a:lnTo>
                      <a:pt x="31" y="116"/>
                    </a:lnTo>
                    <a:lnTo>
                      <a:pt x="31" y="112"/>
                    </a:lnTo>
                    <a:lnTo>
                      <a:pt x="31" y="109"/>
                    </a:lnTo>
                    <a:lnTo>
                      <a:pt x="30" y="105"/>
                    </a:lnTo>
                    <a:lnTo>
                      <a:pt x="30" y="102"/>
                    </a:lnTo>
                    <a:lnTo>
                      <a:pt x="29" y="98"/>
                    </a:lnTo>
                    <a:lnTo>
                      <a:pt x="29" y="94"/>
                    </a:lnTo>
                    <a:lnTo>
                      <a:pt x="29" y="90"/>
                    </a:lnTo>
                    <a:lnTo>
                      <a:pt x="29" y="87"/>
                    </a:lnTo>
                    <a:lnTo>
                      <a:pt x="30" y="83"/>
                    </a:lnTo>
                    <a:lnTo>
                      <a:pt x="30" y="80"/>
                    </a:lnTo>
                    <a:lnTo>
                      <a:pt x="30" y="76"/>
                    </a:lnTo>
                    <a:lnTo>
                      <a:pt x="31" y="72"/>
                    </a:lnTo>
                    <a:lnTo>
                      <a:pt x="35" y="68"/>
                    </a:lnTo>
                    <a:lnTo>
                      <a:pt x="38" y="65"/>
                    </a:lnTo>
                    <a:lnTo>
                      <a:pt x="43" y="61"/>
                    </a:lnTo>
                    <a:lnTo>
                      <a:pt x="47" y="58"/>
                    </a:lnTo>
                    <a:lnTo>
                      <a:pt x="53" y="54"/>
                    </a:lnTo>
                    <a:lnTo>
                      <a:pt x="63" y="51"/>
                    </a:lnTo>
                    <a:lnTo>
                      <a:pt x="80" y="51"/>
                    </a:lnTo>
                    <a:lnTo>
                      <a:pt x="95" y="53"/>
                    </a:lnTo>
                    <a:lnTo>
                      <a:pt x="106" y="56"/>
                    </a:lnTo>
                    <a:lnTo>
                      <a:pt x="114" y="59"/>
                    </a:lnTo>
                    <a:lnTo>
                      <a:pt x="122" y="63"/>
                    </a:lnTo>
                    <a:lnTo>
                      <a:pt x="130" y="66"/>
                    </a:lnTo>
                    <a:lnTo>
                      <a:pt x="137" y="69"/>
                    </a:lnTo>
                    <a:lnTo>
                      <a:pt x="144" y="73"/>
                    </a:lnTo>
                    <a:lnTo>
                      <a:pt x="151" y="76"/>
                    </a:lnTo>
                    <a:lnTo>
                      <a:pt x="158" y="80"/>
                    </a:lnTo>
                    <a:lnTo>
                      <a:pt x="165" y="83"/>
                    </a:lnTo>
                    <a:lnTo>
                      <a:pt x="172" y="87"/>
                    </a:lnTo>
                    <a:lnTo>
                      <a:pt x="179" y="90"/>
                    </a:lnTo>
                    <a:lnTo>
                      <a:pt x="184" y="94"/>
                    </a:lnTo>
                    <a:lnTo>
                      <a:pt x="190" y="97"/>
                    </a:lnTo>
                    <a:lnTo>
                      <a:pt x="196" y="101"/>
                    </a:lnTo>
                    <a:lnTo>
                      <a:pt x="202" y="104"/>
                    </a:lnTo>
                    <a:lnTo>
                      <a:pt x="208" y="107"/>
                    </a:lnTo>
                    <a:lnTo>
                      <a:pt x="214" y="111"/>
                    </a:lnTo>
                    <a:lnTo>
                      <a:pt x="219" y="114"/>
                    </a:lnTo>
                    <a:lnTo>
                      <a:pt x="224" y="118"/>
                    </a:lnTo>
                    <a:lnTo>
                      <a:pt x="229" y="121"/>
                    </a:lnTo>
                    <a:lnTo>
                      <a:pt x="235" y="125"/>
                    </a:lnTo>
                    <a:lnTo>
                      <a:pt x="241" y="128"/>
                    </a:lnTo>
                    <a:lnTo>
                      <a:pt x="247" y="132"/>
                    </a:lnTo>
                    <a:lnTo>
                      <a:pt x="254" y="135"/>
                    </a:lnTo>
                    <a:lnTo>
                      <a:pt x="259" y="139"/>
                    </a:lnTo>
                    <a:lnTo>
                      <a:pt x="266" y="142"/>
                    </a:lnTo>
                    <a:lnTo>
                      <a:pt x="273" y="146"/>
                    </a:lnTo>
                    <a:lnTo>
                      <a:pt x="279" y="149"/>
                    </a:lnTo>
                    <a:lnTo>
                      <a:pt x="287" y="152"/>
                    </a:lnTo>
                    <a:lnTo>
                      <a:pt x="300" y="155"/>
                    </a:lnTo>
                    <a:lnTo>
                      <a:pt x="316" y="157"/>
                    </a:lnTo>
                    <a:lnTo>
                      <a:pt x="330" y="159"/>
                    </a:lnTo>
                    <a:lnTo>
                      <a:pt x="348" y="161"/>
                    </a:lnTo>
                    <a:lnTo>
                      <a:pt x="362" y="163"/>
                    </a:lnTo>
                    <a:lnTo>
                      <a:pt x="32" y="163"/>
                    </a:lnTo>
                    <a:close/>
                  </a:path>
                </a:pathLst>
              </a:custGeom>
              <a:solidFill>
                <a:srgbClr val="F5F5F5"/>
              </a:solidFill>
              <a:ln w="9525">
                <a:noFill/>
                <a:round/>
                <a:headEnd/>
                <a:tailEnd/>
              </a:ln>
            </p:spPr>
            <p:txBody>
              <a:bodyPr/>
              <a:lstStyle/>
              <a:p>
                <a:endParaRPr lang="ru-RU"/>
              </a:p>
            </p:txBody>
          </p:sp>
          <p:sp>
            <p:nvSpPr>
              <p:cNvPr id="22812" name="Freeform 30"/>
              <p:cNvSpPr>
                <a:spLocks noEditPoints="1"/>
              </p:cNvSpPr>
              <p:nvPr/>
            </p:nvSpPr>
            <p:spPr bwMode="auto">
              <a:xfrm>
                <a:off x="1290" y="1769"/>
                <a:ext cx="1077" cy="55"/>
              </a:xfrm>
              <a:custGeom>
                <a:avLst/>
                <a:gdLst>
                  <a:gd name="T0" fmla="*/ 14 w 2153"/>
                  <a:gd name="T1" fmla="*/ 0 h 112"/>
                  <a:gd name="T2" fmla="*/ 14 w 2153"/>
                  <a:gd name="T3" fmla="*/ 0 h 112"/>
                  <a:gd name="T4" fmla="*/ 14 w 2153"/>
                  <a:gd name="T5" fmla="*/ 0 h 112"/>
                  <a:gd name="T6" fmla="*/ 14 w 2153"/>
                  <a:gd name="T7" fmla="*/ 0 h 112"/>
                  <a:gd name="T8" fmla="*/ 14 w 2153"/>
                  <a:gd name="T9" fmla="*/ 0 h 112"/>
                  <a:gd name="T10" fmla="*/ 15 w 2153"/>
                  <a:gd name="T11" fmla="*/ 0 h 112"/>
                  <a:gd name="T12" fmla="*/ 15 w 2153"/>
                  <a:gd name="T13" fmla="*/ 0 h 112"/>
                  <a:gd name="T14" fmla="*/ 15 w 2153"/>
                  <a:gd name="T15" fmla="*/ 0 h 112"/>
                  <a:gd name="T16" fmla="*/ 15 w 2153"/>
                  <a:gd name="T17" fmla="*/ 0 h 112"/>
                  <a:gd name="T18" fmla="*/ 15 w 2153"/>
                  <a:gd name="T19" fmla="*/ 0 h 112"/>
                  <a:gd name="T20" fmla="*/ 15 w 2153"/>
                  <a:gd name="T21" fmla="*/ 0 h 112"/>
                  <a:gd name="T22" fmla="*/ 16 w 2153"/>
                  <a:gd name="T23" fmla="*/ 0 h 112"/>
                  <a:gd name="T24" fmla="*/ 16 w 2153"/>
                  <a:gd name="T25" fmla="*/ 0 h 112"/>
                  <a:gd name="T26" fmla="*/ 16 w 2153"/>
                  <a:gd name="T27" fmla="*/ 0 h 112"/>
                  <a:gd name="T28" fmla="*/ 16 w 2153"/>
                  <a:gd name="T29" fmla="*/ 0 h 112"/>
                  <a:gd name="T30" fmla="*/ 17 w 2153"/>
                  <a:gd name="T31" fmla="*/ 0 h 112"/>
                  <a:gd name="T32" fmla="*/ 17 w 2153"/>
                  <a:gd name="T33" fmla="*/ 0 h 112"/>
                  <a:gd name="T34" fmla="*/ 17 w 2153"/>
                  <a:gd name="T35" fmla="*/ 0 h 112"/>
                  <a:gd name="T36" fmla="*/ 17 w 2153"/>
                  <a:gd name="T37" fmla="*/ 0 h 112"/>
                  <a:gd name="T38" fmla="*/ 17 w 2153"/>
                  <a:gd name="T39" fmla="*/ 0 h 112"/>
                  <a:gd name="T40" fmla="*/ 17 w 2153"/>
                  <a:gd name="T41" fmla="*/ 0 h 112"/>
                  <a:gd name="T42" fmla="*/ 17 w 2153"/>
                  <a:gd name="T43" fmla="*/ 0 h 112"/>
                  <a:gd name="T44" fmla="*/ 17 w 2153"/>
                  <a:gd name="T45" fmla="*/ 0 h 112"/>
                  <a:gd name="T46" fmla="*/ 1 w 2153"/>
                  <a:gd name="T47" fmla="*/ 0 h 112"/>
                  <a:gd name="T48" fmla="*/ 1 w 2153"/>
                  <a:gd name="T49" fmla="*/ 0 h 112"/>
                  <a:gd name="T50" fmla="*/ 1 w 2153"/>
                  <a:gd name="T51" fmla="*/ 0 h 112"/>
                  <a:gd name="T52" fmla="*/ 1 w 2153"/>
                  <a:gd name="T53" fmla="*/ 0 h 112"/>
                  <a:gd name="T54" fmla="*/ 1 w 2153"/>
                  <a:gd name="T55" fmla="*/ 0 h 112"/>
                  <a:gd name="T56" fmla="*/ 1 w 2153"/>
                  <a:gd name="T57" fmla="*/ 0 h 112"/>
                  <a:gd name="T58" fmla="*/ 0 w 2153"/>
                  <a:gd name="T59" fmla="*/ 0 h 112"/>
                  <a:gd name="T60" fmla="*/ 0 w 2153"/>
                  <a:gd name="T61" fmla="*/ 0 h 112"/>
                  <a:gd name="T62" fmla="*/ 1 w 2153"/>
                  <a:gd name="T63" fmla="*/ 0 h 112"/>
                  <a:gd name="T64" fmla="*/ 1 w 2153"/>
                  <a:gd name="T65" fmla="*/ 0 h 112"/>
                  <a:gd name="T66" fmla="*/ 1 w 2153"/>
                  <a:gd name="T67" fmla="*/ 0 h 112"/>
                  <a:gd name="T68" fmla="*/ 1 w 2153"/>
                  <a:gd name="T69" fmla="*/ 0 h 112"/>
                  <a:gd name="T70" fmla="*/ 1 w 2153"/>
                  <a:gd name="T71" fmla="*/ 0 h 112"/>
                  <a:gd name="T72" fmla="*/ 1 w 2153"/>
                  <a:gd name="T73" fmla="*/ 0 h 112"/>
                  <a:gd name="T74" fmla="*/ 2 w 2153"/>
                  <a:gd name="T75" fmla="*/ 0 h 112"/>
                  <a:gd name="T76" fmla="*/ 2 w 2153"/>
                  <a:gd name="T77" fmla="*/ 0 h 112"/>
                  <a:gd name="T78" fmla="*/ 2 w 2153"/>
                  <a:gd name="T79" fmla="*/ 0 h 112"/>
                  <a:gd name="T80" fmla="*/ 2 w 2153"/>
                  <a:gd name="T81" fmla="*/ 0 h 112"/>
                  <a:gd name="T82" fmla="*/ 2 w 2153"/>
                  <a:gd name="T83" fmla="*/ 0 h 112"/>
                  <a:gd name="T84" fmla="*/ 2 w 2153"/>
                  <a:gd name="T85" fmla="*/ 0 h 112"/>
                  <a:gd name="T86" fmla="*/ 2 w 2153"/>
                  <a:gd name="T87" fmla="*/ 0 h 112"/>
                  <a:gd name="T88" fmla="*/ 3 w 2153"/>
                  <a:gd name="T89" fmla="*/ 0 h 112"/>
                  <a:gd name="T90" fmla="*/ 3 w 2153"/>
                  <a:gd name="T91" fmla="*/ 0 h 1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153"/>
                  <a:gd name="T139" fmla="*/ 0 h 112"/>
                  <a:gd name="T140" fmla="*/ 2153 w 2153"/>
                  <a:gd name="T141" fmla="*/ 112 h 1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153" h="112">
                    <a:moveTo>
                      <a:pt x="1702" y="112"/>
                    </a:moveTo>
                    <a:lnTo>
                      <a:pt x="1714" y="111"/>
                    </a:lnTo>
                    <a:lnTo>
                      <a:pt x="1726" y="110"/>
                    </a:lnTo>
                    <a:lnTo>
                      <a:pt x="1735" y="108"/>
                    </a:lnTo>
                    <a:lnTo>
                      <a:pt x="1743" y="106"/>
                    </a:lnTo>
                    <a:lnTo>
                      <a:pt x="1750" y="104"/>
                    </a:lnTo>
                    <a:lnTo>
                      <a:pt x="1756" y="101"/>
                    </a:lnTo>
                    <a:lnTo>
                      <a:pt x="1760" y="99"/>
                    </a:lnTo>
                    <a:lnTo>
                      <a:pt x="1765" y="97"/>
                    </a:lnTo>
                    <a:lnTo>
                      <a:pt x="1770" y="95"/>
                    </a:lnTo>
                    <a:lnTo>
                      <a:pt x="1773" y="92"/>
                    </a:lnTo>
                    <a:lnTo>
                      <a:pt x="1777" y="90"/>
                    </a:lnTo>
                    <a:lnTo>
                      <a:pt x="1780" y="88"/>
                    </a:lnTo>
                    <a:lnTo>
                      <a:pt x="1784" y="85"/>
                    </a:lnTo>
                    <a:lnTo>
                      <a:pt x="1787" y="83"/>
                    </a:lnTo>
                    <a:lnTo>
                      <a:pt x="1790" y="81"/>
                    </a:lnTo>
                    <a:lnTo>
                      <a:pt x="1795" y="78"/>
                    </a:lnTo>
                    <a:lnTo>
                      <a:pt x="1799" y="76"/>
                    </a:lnTo>
                    <a:lnTo>
                      <a:pt x="1803" y="73"/>
                    </a:lnTo>
                    <a:lnTo>
                      <a:pt x="1807" y="70"/>
                    </a:lnTo>
                    <a:lnTo>
                      <a:pt x="1810" y="68"/>
                    </a:lnTo>
                    <a:lnTo>
                      <a:pt x="1813" y="66"/>
                    </a:lnTo>
                    <a:lnTo>
                      <a:pt x="1817" y="63"/>
                    </a:lnTo>
                    <a:lnTo>
                      <a:pt x="1820" y="61"/>
                    </a:lnTo>
                    <a:lnTo>
                      <a:pt x="1824" y="59"/>
                    </a:lnTo>
                    <a:lnTo>
                      <a:pt x="1831" y="56"/>
                    </a:lnTo>
                    <a:lnTo>
                      <a:pt x="1837" y="54"/>
                    </a:lnTo>
                    <a:lnTo>
                      <a:pt x="1847" y="53"/>
                    </a:lnTo>
                    <a:lnTo>
                      <a:pt x="1861" y="53"/>
                    </a:lnTo>
                    <a:lnTo>
                      <a:pt x="1873" y="52"/>
                    </a:lnTo>
                    <a:lnTo>
                      <a:pt x="1885" y="51"/>
                    </a:lnTo>
                    <a:lnTo>
                      <a:pt x="1895" y="50"/>
                    </a:lnTo>
                    <a:lnTo>
                      <a:pt x="1903" y="47"/>
                    </a:lnTo>
                    <a:lnTo>
                      <a:pt x="1913" y="46"/>
                    </a:lnTo>
                    <a:lnTo>
                      <a:pt x="1925" y="47"/>
                    </a:lnTo>
                    <a:lnTo>
                      <a:pt x="1936" y="48"/>
                    </a:lnTo>
                    <a:lnTo>
                      <a:pt x="1945" y="51"/>
                    </a:lnTo>
                    <a:lnTo>
                      <a:pt x="1955" y="52"/>
                    </a:lnTo>
                    <a:lnTo>
                      <a:pt x="1967" y="53"/>
                    </a:lnTo>
                    <a:lnTo>
                      <a:pt x="1979" y="54"/>
                    </a:lnTo>
                    <a:lnTo>
                      <a:pt x="1993" y="54"/>
                    </a:lnTo>
                    <a:lnTo>
                      <a:pt x="2006" y="54"/>
                    </a:lnTo>
                    <a:lnTo>
                      <a:pt x="2019" y="53"/>
                    </a:lnTo>
                    <a:lnTo>
                      <a:pt x="2031" y="53"/>
                    </a:lnTo>
                    <a:lnTo>
                      <a:pt x="2039" y="55"/>
                    </a:lnTo>
                    <a:lnTo>
                      <a:pt x="2047" y="56"/>
                    </a:lnTo>
                    <a:lnTo>
                      <a:pt x="2055" y="59"/>
                    </a:lnTo>
                    <a:lnTo>
                      <a:pt x="2061" y="61"/>
                    </a:lnTo>
                    <a:lnTo>
                      <a:pt x="2069" y="63"/>
                    </a:lnTo>
                    <a:lnTo>
                      <a:pt x="2080" y="65"/>
                    </a:lnTo>
                    <a:lnTo>
                      <a:pt x="2089" y="67"/>
                    </a:lnTo>
                    <a:lnTo>
                      <a:pt x="2098" y="69"/>
                    </a:lnTo>
                    <a:lnTo>
                      <a:pt x="2103" y="70"/>
                    </a:lnTo>
                    <a:lnTo>
                      <a:pt x="2106" y="74"/>
                    </a:lnTo>
                    <a:lnTo>
                      <a:pt x="2110" y="76"/>
                    </a:lnTo>
                    <a:lnTo>
                      <a:pt x="2112" y="78"/>
                    </a:lnTo>
                    <a:lnTo>
                      <a:pt x="2114" y="81"/>
                    </a:lnTo>
                    <a:lnTo>
                      <a:pt x="2117" y="83"/>
                    </a:lnTo>
                    <a:lnTo>
                      <a:pt x="2120" y="85"/>
                    </a:lnTo>
                    <a:lnTo>
                      <a:pt x="2122" y="88"/>
                    </a:lnTo>
                    <a:lnTo>
                      <a:pt x="2126" y="90"/>
                    </a:lnTo>
                    <a:lnTo>
                      <a:pt x="2128" y="92"/>
                    </a:lnTo>
                    <a:lnTo>
                      <a:pt x="2130" y="96"/>
                    </a:lnTo>
                    <a:lnTo>
                      <a:pt x="2134" y="98"/>
                    </a:lnTo>
                    <a:lnTo>
                      <a:pt x="2136" y="100"/>
                    </a:lnTo>
                    <a:lnTo>
                      <a:pt x="2140" y="103"/>
                    </a:lnTo>
                    <a:lnTo>
                      <a:pt x="2143" y="105"/>
                    </a:lnTo>
                    <a:lnTo>
                      <a:pt x="2146" y="107"/>
                    </a:lnTo>
                    <a:lnTo>
                      <a:pt x="2150" y="110"/>
                    </a:lnTo>
                    <a:lnTo>
                      <a:pt x="2153" y="112"/>
                    </a:lnTo>
                    <a:lnTo>
                      <a:pt x="1702" y="112"/>
                    </a:lnTo>
                    <a:close/>
                    <a:moveTo>
                      <a:pt x="3" y="112"/>
                    </a:moveTo>
                    <a:lnTo>
                      <a:pt x="3" y="108"/>
                    </a:lnTo>
                    <a:lnTo>
                      <a:pt x="3" y="105"/>
                    </a:lnTo>
                    <a:lnTo>
                      <a:pt x="2" y="101"/>
                    </a:lnTo>
                    <a:lnTo>
                      <a:pt x="2" y="98"/>
                    </a:lnTo>
                    <a:lnTo>
                      <a:pt x="2" y="93"/>
                    </a:lnTo>
                    <a:lnTo>
                      <a:pt x="2" y="90"/>
                    </a:lnTo>
                    <a:lnTo>
                      <a:pt x="2" y="86"/>
                    </a:lnTo>
                    <a:lnTo>
                      <a:pt x="2" y="83"/>
                    </a:lnTo>
                    <a:lnTo>
                      <a:pt x="3" y="80"/>
                    </a:lnTo>
                    <a:lnTo>
                      <a:pt x="3" y="76"/>
                    </a:lnTo>
                    <a:lnTo>
                      <a:pt x="3" y="73"/>
                    </a:lnTo>
                    <a:lnTo>
                      <a:pt x="2" y="68"/>
                    </a:lnTo>
                    <a:lnTo>
                      <a:pt x="2" y="65"/>
                    </a:lnTo>
                    <a:lnTo>
                      <a:pt x="2" y="61"/>
                    </a:lnTo>
                    <a:lnTo>
                      <a:pt x="2" y="58"/>
                    </a:lnTo>
                    <a:lnTo>
                      <a:pt x="1" y="54"/>
                    </a:lnTo>
                    <a:lnTo>
                      <a:pt x="1" y="51"/>
                    </a:lnTo>
                    <a:lnTo>
                      <a:pt x="0" y="47"/>
                    </a:lnTo>
                    <a:lnTo>
                      <a:pt x="0" y="43"/>
                    </a:lnTo>
                    <a:lnTo>
                      <a:pt x="0" y="39"/>
                    </a:lnTo>
                    <a:lnTo>
                      <a:pt x="0" y="36"/>
                    </a:lnTo>
                    <a:lnTo>
                      <a:pt x="1" y="32"/>
                    </a:lnTo>
                    <a:lnTo>
                      <a:pt x="1" y="29"/>
                    </a:lnTo>
                    <a:lnTo>
                      <a:pt x="1" y="25"/>
                    </a:lnTo>
                    <a:lnTo>
                      <a:pt x="2" y="21"/>
                    </a:lnTo>
                    <a:lnTo>
                      <a:pt x="6" y="17"/>
                    </a:lnTo>
                    <a:lnTo>
                      <a:pt x="9" y="14"/>
                    </a:lnTo>
                    <a:lnTo>
                      <a:pt x="14" y="10"/>
                    </a:lnTo>
                    <a:lnTo>
                      <a:pt x="18" y="7"/>
                    </a:lnTo>
                    <a:lnTo>
                      <a:pt x="24" y="3"/>
                    </a:lnTo>
                    <a:lnTo>
                      <a:pt x="34" y="0"/>
                    </a:lnTo>
                    <a:lnTo>
                      <a:pt x="51" y="0"/>
                    </a:lnTo>
                    <a:lnTo>
                      <a:pt x="66" y="2"/>
                    </a:lnTo>
                    <a:lnTo>
                      <a:pt x="77" y="5"/>
                    </a:lnTo>
                    <a:lnTo>
                      <a:pt x="85" y="8"/>
                    </a:lnTo>
                    <a:lnTo>
                      <a:pt x="93" y="12"/>
                    </a:lnTo>
                    <a:lnTo>
                      <a:pt x="101" y="15"/>
                    </a:lnTo>
                    <a:lnTo>
                      <a:pt x="108" y="18"/>
                    </a:lnTo>
                    <a:lnTo>
                      <a:pt x="115" y="22"/>
                    </a:lnTo>
                    <a:lnTo>
                      <a:pt x="122" y="25"/>
                    </a:lnTo>
                    <a:lnTo>
                      <a:pt x="129" y="29"/>
                    </a:lnTo>
                    <a:lnTo>
                      <a:pt x="136" y="32"/>
                    </a:lnTo>
                    <a:lnTo>
                      <a:pt x="143" y="36"/>
                    </a:lnTo>
                    <a:lnTo>
                      <a:pt x="150" y="39"/>
                    </a:lnTo>
                    <a:lnTo>
                      <a:pt x="155" y="43"/>
                    </a:lnTo>
                    <a:lnTo>
                      <a:pt x="161" y="46"/>
                    </a:lnTo>
                    <a:lnTo>
                      <a:pt x="167" y="50"/>
                    </a:lnTo>
                    <a:lnTo>
                      <a:pt x="173" y="53"/>
                    </a:lnTo>
                    <a:lnTo>
                      <a:pt x="179" y="56"/>
                    </a:lnTo>
                    <a:lnTo>
                      <a:pt x="185" y="60"/>
                    </a:lnTo>
                    <a:lnTo>
                      <a:pt x="190" y="63"/>
                    </a:lnTo>
                    <a:lnTo>
                      <a:pt x="195" y="67"/>
                    </a:lnTo>
                    <a:lnTo>
                      <a:pt x="200" y="70"/>
                    </a:lnTo>
                    <a:lnTo>
                      <a:pt x="206" y="74"/>
                    </a:lnTo>
                    <a:lnTo>
                      <a:pt x="212" y="77"/>
                    </a:lnTo>
                    <a:lnTo>
                      <a:pt x="218" y="81"/>
                    </a:lnTo>
                    <a:lnTo>
                      <a:pt x="225" y="84"/>
                    </a:lnTo>
                    <a:lnTo>
                      <a:pt x="230" y="88"/>
                    </a:lnTo>
                    <a:lnTo>
                      <a:pt x="237" y="91"/>
                    </a:lnTo>
                    <a:lnTo>
                      <a:pt x="244" y="95"/>
                    </a:lnTo>
                    <a:lnTo>
                      <a:pt x="250" y="98"/>
                    </a:lnTo>
                    <a:lnTo>
                      <a:pt x="258" y="101"/>
                    </a:lnTo>
                    <a:lnTo>
                      <a:pt x="271" y="104"/>
                    </a:lnTo>
                    <a:lnTo>
                      <a:pt x="287" y="106"/>
                    </a:lnTo>
                    <a:lnTo>
                      <a:pt x="301" y="108"/>
                    </a:lnTo>
                    <a:lnTo>
                      <a:pt x="319" y="110"/>
                    </a:lnTo>
                    <a:lnTo>
                      <a:pt x="333" y="112"/>
                    </a:lnTo>
                    <a:lnTo>
                      <a:pt x="3" y="112"/>
                    </a:lnTo>
                    <a:close/>
                  </a:path>
                </a:pathLst>
              </a:custGeom>
              <a:solidFill>
                <a:srgbClr val="FFFFFF"/>
              </a:solidFill>
              <a:ln w="9525">
                <a:noFill/>
                <a:round/>
                <a:headEnd/>
                <a:tailEnd/>
              </a:ln>
            </p:spPr>
            <p:txBody>
              <a:bodyPr/>
              <a:lstStyle/>
              <a:p>
                <a:endParaRPr lang="ru-RU"/>
              </a:p>
            </p:txBody>
          </p:sp>
          <p:sp>
            <p:nvSpPr>
              <p:cNvPr id="22813" name="Freeform 31"/>
              <p:cNvSpPr>
                <a:spLocks/>
              </p:cNvSpPr>
              <p:nvPr/>
            </p:nvSpPr>
            <p:spPr bwMode="auto">
              <a:xfrm>
                <a:off x="1860" y="1189"/>
                <a:ext cx="19" cy="18"/>
              </a:xfrm>
              <a:custGeom>
                <a:avLst/>
                <a:gdLst>
                  <a:gd name="T0" fmla="*/ 0 w 38"/>
                  <a:gd name="T1" fmla="*/ 0 h 35"/>
                  <a:gd name="T2" fmla="*/ 1 w 38"/>
                  <a:gd name="T3" fmla="*/ 1 h 35"/>
                  <a:gd name="T4" fmla="*/ 1 w 38"/>
                  <a:gd name="T5" fmla="*/ 1 h 35"/>
                  <a:gd name="T6" fmla="*/ 1 w 38"/>
                  <a:gd name="T7" fmla="*/ 1 h 35"/>
                  <a:gd name="T8" fmla="*/ 1 w 38"/>
                  <a:gd name="T9" fmla="*/ 1 h 35"/>
                  <a:gd name="T10" fmla="*/ 1 w 38"/>
                  <a:gd name="T11" fmla="*/ 1 h 35"/>
                  <a:gd name="T12" fmla="*/ 1 w 38"/>
                  <a:gd name="T13" fmla="*/ 1 h 35"/>
                  <a:gd name="T14" fmla="*/ 1 w 38"/>
                  <a:gd name="T15" fmla="*/ 1 h 35"/>
                  <a:gd name="T16" fmla="*/ 1 w 38"/>
                  <a:gd name="T17" fmla="*/ 1 h 35"/>
                  <a:gd name="T18" fmla="*/ 1 w 38"/>
                  <a:gd name="T19" fmla="*/ 1 h 35"/>
                  <a:gd name="T20" fmla="*/ 1 w 38"/>
                  <a:gd name="T21" fmla="*/ 1 h 35"/>
                  <a:gd name="T22" fmla="*/ 1 w 38"/>
                  <a:gd name="T23" fmla="*/ 1 h 35"/>
                  <a:gd name="T24" fmla="*/ 1 w 38"/>
                  <a:gd name="T25" fmla="*/ 1 h 35"/>
                  <a:gd name="T26" fmla="*/ 1 w 38"/>
                  <a:gd name="T27" fmla="*/ 1 h 35"/>
                  <a:gd name="T28" fmla="*/ 1 w 38"/>
                  <a:gd name="T29" fmla="*/ 1 h 35"/>
                  <a:gd name="T30" fmla="*/ 1 w 38"/>
                  <a:gd name="T31" fmla="*/ 0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
                  <a:gd name="T49" fmla="*/ 0 h 35"/>
                  <a:gd name="T50" fmla="*/ 38 w 38"/>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 h="35">
                    <a:moveTo>
                      <a:pt x="0" y="0"/>
                    </a:moveTo>
                    <a:lnTo>
                      <a:pt x="4" y="4"/>
                    </a:lnTo>
                    <a:lnTo>
                      <a:pt x="7" y="10"/>
                    </a:lnTo>
                    <a:lnTo>
                      <a:pt x="12" y="15"/>
                    </a:lnTo>
                    <a:lnTo>
                      <a:pt x="15" y="19"/>
                    </a:lnTo>
                    <a:lnTo>
                      <a:pt x="18" y="25"/>
                    </a:lnTo>
                    <a:lnTo>
                      <a:pt x="20" y="30"/>
                    </a:lnTo>
                    <a:lnTo>
                      <a:pt x="23" y="35"/>
                    </a:lnTo>
                    <a:lnTo>
                      <a:pt x="28" y="35"/>
                    </a:lnTo>
                    <a:lnTo>
                      <a:pt x="29" y="31"/>
                    </a:lnTo>
                    <a:lnTo>
                      <a:pt x="29" y="25"/>
                    </a:lnTo>
                    <a:lnTo>
                      <a:pt x="30" y="20"/>
                    </a:lnTo>
                    <a:lnTo>
                      <a:pt x="33" y="15"/>
                    </a:lnTo>
                    <a:lnTo>
                      <a:pt x="35" y="10"/>
                    </a:lnTo>
                    <a:lnTo>
                      <a:pt x="36" y="4"/>
                    </a:lnTo>
                    <a:lnTo>
                      <a:pt x="38" y="0"/>
                    </a:lnTo>
                  </a:path>
                </a:pathLst>
              </a:custGeom>
              <a:noFill/>
              <a:ln w="0">
                <a:solidFill>
                  <a:srgbClr val="000000"/>
                </a:solidFill>
                <a:round/>
                <a:headEnd/>
                <a:tailEnd/>
              </a:ln>
            </p:spPr>
            <p:txBody>
              <a:bodyPr/>
              <a:lstStyle/>
              <a:p>
                <a:endParaRPr lang="ru-RU"/>
              </a:p>
            </p:txBody>
          </p:sp>
          <p:sp>
            <p:nvSpPr>
              <p:cNvPr id="22814" name="Freeform 32"/>
              <p:cNvSpPr>
                <a:spLocks/>
              </p:cNvSpPr>
              <p:nvPr/>
            </p:nvSpPr>
            <p:spPr bwMode="auto">
              <a:xfrm>
                <a:off x="1891" y="1189"/>
                <a:ext cx="14" cy="6"/>
              </a:xfrm>
              <a:custGeom>
                <a:avLst/>
                <a:gdLst>
                  <a:gd name="T0" fmla="*/ 0 w 26"/>
                  <a:gd name="T1" fmla="*/ 0 h 10"/>
                  <a:gd name="T2" fmla="*/ 1 w 26"/>
                  <a:gd name="T3" fmla="*/ 1 h 10"/>
                  <a:gd name="T4" fmla="*/ 1 w 26"/>
                  <a:gd name="T5" fmla="*/ 1 h 10"/>
                  <a:gd name="T6" fmla="*/ 1 w 26"/>
                  <a:gd name="T7" fmla="*/ 1 h 10"/>
                  <a:gd name="T8" fmla="*/ 1 w 26"/>
                  <a:gd name="T9" fmla="*/ 1 h 10"/>
                  <a:gd name="T10" fmla="*/ 1 w 26"/>
                  <a:gd name="T11" fmla="*/ 0 h 10"/>
                  <a:gd name="T12" fmla="*/ 0 60000 65536"/>
                  <a:gd name="T13" fmla="*/ 0 60000 65536"/>
                  <a:gd name="T14" fmla="*/ 0 60000 65536"/>
                  <a:gd name="T15" fmla="*/ 0 60000 65536"/>
                  <a:gd name="T16" fmla="*/ 0 60000 65536"/>
                  <a:gd name="T17" fmla="*/ 0 60000 65536"/>
                  <a:gd name="T18" fmla="*/ 0 w 26"/>
                  <a:gd name="T19" fmla="*/ 0 h 10"/>
                  <a:gd name="T20" fmla="*/ 26 w 26"/>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26" h="10">
                    <a:moveTo>
                      <a:pt x="0" y="0"/>
                    </a:moveTo>
                    <a:lnTo>
                      <a:pt x="6" y="4"/>
                    </a:lnTo>
                    <a:lnTo>
                      <a:pt x="11" y="10"/>
                    </a:lnTo>
                    <a:lnTo>
                      <a:pt x="16" y="10"/>
                    </a:lnTo>
                    <a:lnTo>
                      <a:pt x="21" y="4"/>
                    </a:lnTo>
                    <a:lnTo>
                      <a:pt x="26" y="0"/>
                    </a:lnTo>
                  </a:path>
                </a:pathLst>
              </a:custGeom>
              <a:noFill/>
              <a:ln w="0">
                <a:solidFill>
                  <a:srgbClr val="000000"/>
                </a:solidFill>
                <a:round/>
                <a:headEnd/>
                <a:tailEnd/>
              </a:ln>
            </p:spPr>
            <p:txBody>
              <a:bodyPr/>
              <a:lstStyle/>
              <a:p>
                <a:endParaRPr lang="ru-RU"/>
              </a:p>
            </p:txBody>
          </p:sp>
          <p:sp>
            <p:nvSpPr>
              <p:cNvPr id="22815" name="Freeform 33"/>
              <p:cNvSpPr>
                <a:spLocks/>
              </p:cNvSpPr>
              <p:nvPr/>
            </p:nvSpPr>
            <p:spPr bwMode="auto">
              <a:xfrm>
                <a:off x="1390" y="1327"/>
                <a:ext cx="43" cy="21"/>
              </a:xfrm>
              <a:custGeom>
                <a:avLst/>
                <a:gdLst>
                  <a:gd name="T0" fmla="*/ 0 w 87"/>
                  <a:gd name="T1" fmla="*/ 1 h 42"/>
                  <a:gd name="T2" fmla="*/ 0 w 87"/>
                  <a:gd name="T3" fmla="*/ 1 h 42"/>
                  <a:gd name="T4" fmla="*/ 0 w 87"/>
                  <a:gd name="T5" fmla="*/ 1 h 42"/>
                  <a:gd name="T6" fmla="*/ 0 w 87"/>
                  <a:gd name="T7" fmla="*/ 1 h 42"/>
                  <a:gd name="T8" fmla="*/ 0 w 87"/>
                  <a:gd name="T9" fmla="*/ 1 h 42"/>
                  <a:gd name="T10" fmla="*/ 0 w 87"/>
                  <a:gd name="T11" fmla="*/ 1 h 42"/>
                  <a:gd name="T12" fmla="*/ 0 w 87"/>
                  <a:gd name="T13" fmla="*/ 1 h 42"/>
                  <a:gd name="T14" fmla="*/ 0 w 87"/>
                  <a:gd name="T15" fmla="*/ 1 h 42"/>
                  <a:gd name="T16" fmla="*/ 0 w 87"/>
                  <a:gd name="T17" fmla="*/ 1 h 42"/>
                  <a:gd name="T18" fmla="*/ 0 w 87"/>
                  <a:gd name="T19" fmla="*/ 0 h 42"/>
                  <a:gd name="T20" fmla="*/ 0 w 87"/>
                  <a:gd name="T21" fmla="*/ 1 h 42"/>
                  <a:gd name="T22" fmla="*/ 0 w 87"/>
                  <a:gd name="T23" fmla="*/ 1 h 42"/>
                  <a:gd name="T24" fmla="*/ 0 w 87"/>
                  <a:gd name="T25" fmla="*/ 1 h 42"/>
                  <a:gd name="T26" fmla="*/ 0 w 87"/>
                  <a:gd name="T27" fmla="*/ 1 h 42"/>
                  <a:gd name="T28" fmla="*/ 0 w 87"/>
                  <a:gd name="T29" fmla="*/ 1 h 42"/>
                  <a:gd name="T30" fmla="*/ 0 w 87"/>
                  <a:gd name="T31" fmla="*/ 1 h 42"/>
                  <a:gd name="T32" fmla="*/ 0 w 87"/>
                  <a:gd name="T33" fmla="*/ 1 h 42"/>
                  <a:gd name="T34" fmla="*/ 0 w 87"/>
                  <a:gd name="T35" fmla="*/ 1 h 42"/>
                  <a:gd name="T36" fmla="*/ 0 w 87"/>
                  <a:gd name="T37" fmla="*/ 1 h 42"/>
                  <a:gd name="T38" fmla="*/ 0 w 87"/>
                  <a:gd name="T39" fmla="*/ 1 h 42"/>
                  <a:gd name="T40" fmla="*/ 0 w 87"/>
                  <a:gd name="T41" fmla="*/ 1 h 42"/>
                  <a:gd name="T42" fmla="*/ 0 w 87"/>
                  <a:gd name="T43" fmla="*/ 1 h 42"/>
                  <a:gd name="T44" fmla="*/ 0 w 87"/>
                  <a:gd name="T45" fmla="*/ 1 h 42"/>
                  <a:gd name="T46" fmla="*/ 0 w 87"/>
                  <a:gd name="T47" fmla="*/ 1 h 42"/>
                  <a:gd name="T48" fmla="*/ 0 w 87"/>
                  <a:gd name="T49" fmla="*/ 1 h 42"/>
                  <a:gd name="T50" fmla="*/ 0 w 87"/>
                  <a:gd name="T51" fmla="*/ 1 h 42"/>
                  <a:gd name="T52" fmla="*/ 0 w 87"/>
                  <a:gd name="T53" fmla="*/ 1 h 42"/>
                  <a:gd name="T54" fmla="*/ 0 w 87"/>
                  <a:gd name="T55" fmla="*/ 1 h 42"/>
                  <a:gd name="T56" fmla="*/ 0 w 87"/>
                  <a:gd name="T57" fmla="*/ 1 h 42"/>
                  <a:gd name="T58" fmla="*/ 0 w 87"/>
                  <a:gd name="T59" fmla="*/ 1 h 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7"/>
                  <a:gd name="T91" fmla="*/ 0 h 42"/>
                  <a:gd name="T92" fmla="*/ 87 w 87"/>
                  <a:gd name="T93" fmla="*/ 42 h 4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7" h="42">
                    <a:moveTo>
                      <a:pt x="74" y="29"/>
                    </a:moveTo>
                    <a:lnTo>
                      <a:pt x="76" y="26"/>
                    </a:lnTo>
                    <a:lnTo>
                      <a:pt x="79" y="22"/>
                    </a:lnTo>
                    <a:lnTo>
                      <a:pt x="81" y="19"/>
                    </a:lnTo>
                    <a:lnTo>
                      <a:pt x="83" y="16"/>
                    </a:lnTo>
                    <a:lnTo>
                      <a:pt x="87" y="13"/>
                    </a:lnTo>
                    <a:lnTo>
                      <a:pt x="87" y="9"/>
                    </a:lnTo>
                    <a:lnTo>
                      <a:pt x="83" y="6"/>
                    </a:lnTo>
                    <a:lnTo>
                      <a:pt x="76" y="4"/>
                    </a:lnTo>
                    <a:lnTo>
                      <a:pt x="68" y="0"/>
                    </a:lnTo>
                    <a:lnTo>
                      <a:pt x="60" y="1"/>
                    </a:lnTo>
                    <a:lnTo>
                      <a:pt x="54" y="4"/>
                    </a:lnTo>
                    <a:lnTo>
                      <a:pt x="47" y="7"/>
                    </a:lnTo>
                    <a:lnTo>
                      <a:pt x="37" y="9"/>
                    </a:lnTo>
                    <a:lnTo>
                      <a:pt x="30" y="13"/>
                    </a:lnTo>
                    <a:lnTo>
                      <a:pt x="20" y="15"/>
                    </a:lnTo>
                    <a:lnTo>
                      <a:pt x="12" y="19"/>
                    </a:lnTo>
                    <a:lnTo>
                      <a:pt x="8" y="22"/>
                    </a:lnTo>
                    <a:lnTo>
                      <a:pt x="4" y="24"/>
                    </a:lnTo>
                    <a:lnTo>
                      <a:pt x="0" y="28"/>
                    </a:lnTo>
                    <a:lnTo>
                      <a:pt x="3" y="31"/>
                    </a:lnTo>
                    <a:lnTo>
                      <a:pt x="8" y="34"/>
                    </a:lnTo>
                    <a:lnTo>
                      <a:pt x="15" y="37"/>
                    </a:lnTo>
                    <a:lnTo>
                      <a:pt x="29" y="39"/>
                    </a:lnTo>
                    <a:lnTo>
                      <a:pt x="42" y="42"/>
                    </a:lnTo>
                    <a:lnTo>
                      <a:pt x="52" y="41"/>
                    </a:lnTo>
                    <a:lnTo>
                      <a:pt x="62" y="38"/>
                    </a:lnTo>
                    <a:lnTo>
                      <a:pt x="67" y="35"/>
                    </a:lnTo>
                    <a:lnTo>
                      <a:pt x="71" y="32"/>
                    </a:lnTo>
                    <a:lnTo>
                      <a:pt x="74" y="29"/>
                    </a:lnTo>
                  </a:path>
                </a:pathLst>
              </a:custGeom>
              <a:noFill/>
              <a:ln w="0">
                <a:solidFill>
                  <a:srgbClr val="000000"/>
                </a:solidFill>
                <a:round/>
                <a:headEnd/>
                <a:tailEnd/>
              </a:ln>
            </p:spPr>
            <p:txBody>
              <a:bodyPr/>
              <a:lstStyle/>
              <a:p>
                <a:endParaRPr lang="ru-RU"/>
              </a:p>
            </p:txBody>
          </p:sp>
          <p:sp>
            <p:nvSpPr>
              <p:cNvPr id="22816" name="Freeform 34"/>
              <p:cNvSpPr>
                <a:spLocks/>
              </p:cNvSpPr>
              <p:nvPr/>
            </p:nvSpPr>
            <p:spPr bwMode="auto">
              <a:xfrm>
                <a:off x="1463" y="1332"/>
                <a:ext cx="12" cy="11"/>
              </a:xfrm>
              <a:custGeom>
                <a:avLst/>
                <a:gdLst>
                  <a:gd name="T0" fmla="*/ 1 w 24"/>
                  <a:gd name="T1" fmla="*/ 1 h 20"/>
                  <a:gd name="T2" fmla="*/ 1 w 24"/>
                  <a:gd name="T3" fmla="*/ 1 h 20"/>
                  <a:gd name="T4" fmla="*/ 1 w 24"/>
                  <a:gd name="T5" fmla="*/ 1 h 20"/>
                  <a:gd name="T6" fmla="*/ 1 w 24"/>
                  <a:gd name="T7" fmla="*/ 1 h 20"/>
                  <a:gd name="T8" fmla="*/ 1 w 24"/>
                  <a:gd name="T9" fmla="*/ 1 h 20"/>
                  <a:gd name="T10" fmla="*/ 1 w 24"/>
                  <a:gd name="T11" fmla="*/ 1 h 20"/>
                  <a:gd name="T12" fmla="*/ 1 w 24"/>
                  <a:gd name="T13" fmla="*/ 1 h 20"/>
                  <a:gd name="T14" fmla="*/ 1 w 24"/>
                  <a:gd name="T15" fmla="*/ 0 h 20"/>
                  <a:gd name="T16" fmla="*/ 0 w 24"/>
                  <a:gd name="T17" fmla="*/ 0 h 20"/>
                  <a:gd name="T18" fmla="*/ 0 w 24"/>
                  <a:gd name="T19" fmla="*/ 1 h 20"/>
                  <a:gd name="T20" fmla="*/ 0 w 24"/>
                  <a:gd name="T21" fmla="*/ 1 h 20"/>
                  <a:gd name="T22" fmla="*/ 0 w 24"/>
                  <a:gd name="T23" fmla="*/ 1 h 20"/>
                  <a:gd name="T24" fmla="*/ 1 w 24"/>
                  <a:gd name="T25" fmla="*/ 1 h 20"/>
                  <a:gd name="T26" fmla="*/ 1 w 24"/>
                  <a:gd name="T27" fmla="*/ 1 h 20"/>
                  <a:gd name="T28" fmla="*/ 1 w 24"/>
                  <a:gd name="T29" fmla="*/ 1 h 20"/>
                  <a:gd name="T30" fmla="*/ 1 w 24"/>
                  <a:gd name="T31" fmla="*/ 1 h 20"/>
                  <a:gd name="T32" fmla="*/ 1 w 24"/>
                  <a:gd name="T33" fmla="*/ 1 h 20"/>
                  <a:gd name="T34" fmla="*/ 1 w 24"/>
                  <a:gd name="T35" fmla="*/ 1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0"/>
                  <a:gd name="T56" fmla="*/ 24 w 24"/>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0">
                    <a:moveTo>
                      <a:pt x="24" y="18"/>
                    </a:moveTo>
                    <a:lnTo>
                      <a:pt x="23" y="15"/>
                    </a:lnTo>
                    <a:lnTo>
                      <a:pt x="23" y="12"/>
                    </a:lnTo>
                    <a:lnTo>
                      <a:pt x="22" y="10"/>
                    </a:lnTo>
                    <a:lnTo>
                      <a:pt x="22" y="6"/>
                    </a:lnTo>
                    <a:lnTo>
                      <a:pt x="20" y="4"/>
                    </a:lnTo>
                    <a:lnTo>
                      <a:pt x="17" y="2"/>
                    </a:lnTo>
                    <a:lnTo>
                      <a:pt x="10" y="0"/>
                    </a:lnTo>
                    <a:lnTo>
                      <a:pt x="0" y="0"/>
                    </a:lnTo>
                    <a:lnTo>
                      <a:pt x="0" y="3"/>
                    </a:lnTo>
                    <a:lnTo>
                      <a:pt x="0" y="5"/>
                    </a:lnTo>
                    <a:lnTo>
                      <a:pt x="0" y="8"/>
                    </a:lnTo>
                    <a:lnTo>
                      <a:pt x="1" y="11"/>
                    </a:lnTo>
                    <a:lnTo>
                      <a:pt x="1" y="13"/>
                    </a:lnTo>
                    <a:lnTo>
                      <a:pt x="1" y="17"/>
                    </a:lnTo>
                    <a:lnTo>
                      <a:pt x="7" y="19"/>
                    </a:lnTo>
                    <a:lnTo>
                      <a:pt x="19" y="20"/>
                    </a:lnTo>
                    <a:lnTo>
                      <a:pt x="24" y="18"/>
                    </a:lnTo>
                  </a:path>
                </a:pathLst>
              </a:custGeom>
              <a:noFill/>
              <a:ln w="0">
                <a:solidFill>
                  <a:srgbClr val="000000"/>
                </a:solidFill>
                <a:round/>
                <a:headEnd/>
                <a:tailEnd/>
              </a:ln>
            </p:spPr>
            <p:txBody>
              <a:bodyPr/>
              <a:lstStyle/>
              <a:p>
                <a:endParaRPr lang="ru-RU"/>
              </a:p>
            </p:txBody>
          </p:sp>
          <p:sp>
            <p:nvSpPr>
              <p:cNvPr id="22817" name="Freeform 35"/>
              <p:cNvSpPr>
                <a:spLocks/>
              </p:cNvSpPr>
              <p:nvPr/>
            </p:nvSpPr>
            <p:spPr bwMode="auto">
              <a:xfrm>
                <a:off x="1247" y="1283"/>
                <a:ext cx="49" cy="21"/>
              </a:xfrm>
              <a:custGeom>
                <a:avLst/>
                <a:gdLst>
                  <a:gd name="T0" fmla="*/ 1 w 96"/>
                  <a:gd name="T1" fmla="*/ 0 h 43"/>
                  <a:gd name="T2" fmla="*/ 1 w 96"/>
                  <a:gd name="T3" fmla="*/ 0 h 43"/>
                  <a:gd name="T4" fmla="*/ 1 w 96"/>
                  <a:gd name="T5" fmla="*/ 0 h 43"/>
                  <a:gd name="T6" fmla="*/ 1 w 96"/>
                  <a:gd name="T7" fmla="*/ 0 h 43"/>
                  <a:gd name="T8" fmla="*/ 1 w 96"/>
                  <a:gd name="T9" fmla="*/ 0 h 43"/>
                  <a:gd name="T10" fmla="*/ 1 w 96"/>
                  <a:gd name="T11" fmla="*/ 0 h 43"/>
                  <a:gd name="T12" fmla="*/ 1 w 96"/>
                  <a:gd name="T13" fmla="*/ 0 h 43"/>
                  <a:gd name="T14" fmla="*/ 1 w 96"/>
                  <a:gd name="T15" fmla="*/ 0 h 43"/>
                  <a:gd name="T16" fmla="*/ 1 w 96"/>
                  <a:gd name="T17" fmla="*/ 0 h 43"/>
                  <a:gd name="T18" fmla="*/ 1 w 96"/>
                  <a:gd name="T19" fmla="*/ 0 h 43"/>
                  <a:gd name="T20" fmla="*/ 1 w 96"/>
                  <a:gd name="T21" fmla="*/ 0 h 43"/>
                  <a:gd name="T22" fmla="*/ 1 w 96"/>
                  <a:gd name="T23" fmla="*/ 0 h 43"/>
                  <a:gd name="T24" fmla="*/ 1 w 96"/>
                  <a:gd name="T25" fmla="*/ 0 h 43"/>
                  <a:gd name="T26" fmla="*/ 1 w 96"/>
                  <a:gd name="T27" fmla="*/ 0 h 43"/>
                  <a:gd name="T28" fmla="*/ 1 w 96"/>
                  <a:gd name="T29" fmla="*/ 0 h 43"/>
                  <a:gd name="T30" fmla="*/ 1 w 96"/>
                  <a:gd name="T31" fmla="*/ 0 h 43"/>
                  <a:gd name="T32" fmla="*/ 0 w 96"/>
                  <a:gd name="T33" fmla="*/ 0 h 43"/>
                  <a:gd name="T34" fmla="*/ 0 w 96"/>
                  <a:gd name="T35" fmla="*/ 0 h 43"/>
                  <a:gd name="T36" fmla="*/ 1 w 96"/>
                  <a:gd name="T37" fmla="*/ 0 h 43"/>
                  <a:gd name="T38" fmla="*/ 1 w 96"/>
                  <a:gd name="T39" fmla="*/ 0 h 43"/>
                  <a:gd name="T40" fmla="*/ 1 w 96"/>
                  <a:gd name="T41" fmla="*/ 0 h 43"/>
                  <a:gd name="T42" fmla="*/ 1 w 96"/>
                  <a:gd name="T43" fmla="*/ 0 h 43"/>
                  <a:gd name="T44" fmla="*/ 1 w 96"/>
                  <a:gd name="T45" fmla="*/ 0 h 43"/>
                  <a:gd name="T46" fmla="*/ 1 w 96"/>
                  <a:gd name="T47" fmla="*/ 0 h 43"/>
                  <a:gd name="T48" fmla="*/ 1 w 96"/>
                  <a:gd name="T49" fmla="*/ 0 h 43"/>
                  <a:gd name="T50" fmla="*/ 1 w 96"/>
                  <a:gd name="T51" fmla="*/ 0 h 43"/>
                  <a:gd name="T52" fmla="*/ 1 w 96"/>
                  <a:gd name="T53" fmla="*/ 0 h 43"/>
                  <a:gd name="T54" fmla="*/ 1 w 96"/>
                  <a:gd name="T55" fmla="*/ 0 h 43"/>
                  <a:gd name="T56" fmla="*/ 1 w 96"/>
                  <a:gd name="T57" fmla="*/ 0 h 43"/>
                  <a:gd name="T58" fmla="*/ 1 w 96"/>
                  <a:gd name="T59" fmla="*/ 0 h 43"/>
                  <a:gd name="T60" fmla="*/ 1 w 96"/>
                  <a:gd name="T61" fmla="*/ 0 h 43"/>
                  <a:gd name="T62" fmla="*/ 1 w 96"/>
                  <a:gd name="T63" fmla="*/ 0 h 43"/>
                  <a:gd name="T64" fmla="*/ 1 w 96"/>
                  <a:gd name="T65" fmla="*/ 0 h 43"/>
                  <a:gd name="T66" fmla="*/ 1 w 96"/>
                  <a:gd name="T67" fmla="*/ 0 h 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6"/>
                  <a:gd name="T103" fmla="*/ 0 h 43"/>
                  <a:gd name="T104" fmla="*/ 96 w 96"/>
                  <a:gd name="T105" fmla="*/ 43 h 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6" h="43">
                    <a:moveTo>
                      <a:pt x="96" y="28"/>
                    </a:moveTo>
                    <a:lnTo>
                      <a:pt x="95" y="25"/>
                    </a:lnTo>
                    <a:lnTo>
                      <a:pt x="95" y="22"/>
                    </a:lnTo>
                    <a:lnTo>
                      <a:pt x="95" y="19"/>
                    </a:lnTo>
                    <a:lnTo>
                      <a:pt x="94" y="15"/>
                    </a:lnTo>
                    <a:lnTo>
                      <a:pt x="94" y="13"/>
                    </a:lnTo>
                    <a:lnTo>
                      <a:pt x="92" y="10"/>
                    </a:lnTo>
                    <a:lnTo>
                      <a:pt x="84" y="7"/>
                    </a:lnTo>
                    <a:lnTo>
                      <a:pt x="71" y="5"/>
                    </a:lnTo>
                    <a:lnTo>
                      <a:pt x="62" y="3"/>
                    </a:lnTo>
                    <a:lnTo>
                      <a:pt x="54" y="0"/>
                    </a:lnTo>
                    <a:lnTo>
                      <a:pt x="47" y="4"/>
                    </a:lnTo>
                    <a:lnTo>
                      <a:pt x="41" y="6"/>
                    </a:lnTo>
                    <a:lnTo>
                      <a:pt x="32" y="8"/>
                    </a:lnTo>
                    <a:lnTo>
                      <a:pt x="18" y="10"/>
                    </a:lnTo>
                    <a:lnTo>
                      <a:pt x="3" y="8"/>
                    </a:lnTo>
                    <a:lnTo>
                      <a:pt x="0" y="11"/>
                    </a:lnTo>
                    <a:lnTo>
                      <a:pt x="0" y="14"/>
                    </a:lnTo>
                    <a:lnTo>
                      <a:pt x="1" y="18"/>
                    </a:lnTo>
                    <a:lnTo>
                      <a:pt x="2" y="21"/>
                    </a:lnTo>
                    <a:lnTo>
                      <a:pt x="2" y="23"/>
                    </a:lnTo>
                    <a:lnTo>
                      <a:pt x="7" y="27"/>
                    </a:lnTo>
                    <a:lnTo>
                      <a:pt x="12" y="30"/>
                    </a:lnTo>
                    <a:lnTo>
                      <a:pt x="19" y="33"/>
                    </a:lnTo>
                    <a:lnTo>
                      <a:pt x="26" y="36"/>
                    </a:lnTo>
                    <a:lnTo>
                      <a:pt x="33" y="38"/>
                    </a:lnTo>
                    <a:lnTo>
                      <a:pt x="43" y="41"/>
                    </a:lnTo>
                    <a:lnTo>
                      <a:pt x="56" y="43"/>
                    </a:lnTo>
                    <a:lnTo>
                      <a:pt x="72" y="43"/>
                    </a:lnTo>
                    <a:lnTo>
                      <a:pt x="85" y="41"/>
                    </a:lnTo>
                    <a:lnTo>
                      <a:pt x="91" y="37"/>
                    </a:lnTo>
                    <a:lnTo>
                      <a:pt x="92" y="35"/>
                    </a:lnTo>
                    <a:lnTo>
                      <a:pt x="94" y="32"/>
                    </a:lnTo>
                    <a:lnTo>
                      <a:pt x="96" y="28"/>
                    </a:lnTo>
                  </a:path>
                </a:pathLst>
              </a:custGeom>
              <a:noFill/>
              <a:ln w="0">
                <a:solidFill>
                  <a:srgbClr val="000000"/>
                </a:solidFill>
                <a:round/>
                <a:headEnd/>
                <a:tailEnd/>
              </a:ln>
            </p:spPr>
            <p:txBody>
              <a:bodyPr/>
              <a:lstStyle/>
              <a:p>
                <a:endParaRPr lang="ru-RU"/>
              </a:p>
            </p:txBody>
          </p:sp>
          <p:sp>
            <p:nvSpPr>
              <p:cNvPr id="22818" name="Freeform 36"/>
              <p:cNvSpPr>
                <a:spLocks/>
              </p:cNvSpPr>
              <p:nvPr/>
            </p:nvSpPr>
            <p:spPr bwMode="auto">
              <a:xfrm>
                <a:off x="578" y="1189"/>
                <a:ext cx="19" cy="8"/>
              </a:xfrm>
              <a:custGeom>
                <a:avLst/>
                <a:gdLst>
                  <a:gd name="T0" fmla="*/ 0 w 37"/>
                  <a:gd name="T1" fmla="*/ 0 h 16"/>
                  <a:gd name="T2" fmla="*/ 1 w 37"/>
                  <a:gd name="T3" fmla="*/ 1 h 16"/>
                  <a:gd name="T4" fmla="*/ 1 w 37"/>
                  <a:gd name="T5" fmla="*/ 1 h 16"/>
                  <a:gd name="T6" fmla="*/ 1 w 37"/>
                  <a:gd name="T7" fmla="*/ 1 h 16"/>
                  <a:gd name="T8" fmla="*/ 1 w 37"/>
                  <a:gd name="T9" fmla="*/ 1 h 16"/>
                  <a:gd name="T10" fmla="*/ 1 w 37"/>
                  <a:gd name="T11" fmla="*/ 1 h 16"/>
                  <a:gd name="T12" fmla="*/ 1 w 37"/>
                  <a:gd name="T13" fmla="*/ 1 h 16"/>
                  <a:gd name="T14" fmla="*/ 1 w 37"/>
                  <a:gd name="T15" fmla="*/ 1 h 16"/>
                  <a:gd name="T16" fmla="*/ 1 w 37"/>
                  <a:gd name="T17" fmla="*/ 1 h 16"/>
                  <a:gd name="T18" fmla="*/ 1 w 37"/>
                  <a:gd name="T19" fmla="*/ 1 h 16"/>
                  <a:gd name="T20" fmla="*/ 1 w 37"/>
                  <a:gd name="T21" fmla="*/ 1 h 16"/>
                  <a:gd name="T22" fmla="*/ 1 w 37"/>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16"/>
                  <a:gd name="T38" fmla="*/ 37 w 37"/>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16">
                    <a:moveTo>
                      <a:pt x="0" y="0"/>
                    </a:moveTo>
                    <a:lnTo>
                      <a:pt x="3" y="3"/>
                    </a:lnTo>
                    <a:lnTo>
                      <a:pt x="8" y="5"/>
                    </a:lnTo>
                    <a:lnTo>
                      <a:pt x="13" y="9"/>
                    </a:lnTo>
                    <a:lnTo>
                      <a:pt x="17" y="12"/>
                    </a:lnTo>
                    <a:lnTo>
                      <a:pt x="21" y="16"/>
                    </a:lnTo>
                    <a:lnTo>
                      <a:pt x="25" y="16"/>
                    </a:lnTo>
                    <a:lnTo>
                      <a:pt x="28" y="12"/>
                    </a:lnTo>
                    <a:lnTo>
                      <a:pt x="30" y="9"/>
                    </a:lnTo>
                    <a:lnTo>
                      <a:pt x="32" y="7"/>
                    </a:lnTo>
                    <a:lnTo>
                      <a:pt x="34" y="3"/>
                    </a:lnTo>
                    <a:lnTo>
                      <a:pt x="37" y="0"/>
                    </a:lnTo>
                  </a:path>
                </a:pathLst>
              </a:custGeom>
              <a:noFill/>
              <a:ln w="0">
                <a:solidFill>
                  <a:srgbClr val="000000"/>
                </a:solidFill>
                <a:round/>
                <a:headEnd/>
                <a:tailEnd/>
              </a:ln>
            </p:spPr>
            <p:txBody>
              <a:bodyPr/>
              <a:lstStyle/>
              <a:p>
                <a:endParaRPr lang="ru-RU"/>
              </a:p>
            </p:txBody>
          </p:sp>
          <p:sp>
            <p:nvSpPr>
              <p:cNvPr id="22819" name="Freeform 37"/>
              <p:cNvSpPr>
                <a:spLocks/>
              </p:cNvSpPr>
              <p:nvPr/>
            </p:nvSpPr>
            <p:spPr bwMode="auto">
              <a:xfrm>
                <a:off x="603" y="1189"/>
                <a:ext cx="125" cy="25"/>
              </a:xfrm>
              <a:custGeom>
                <a:avLst/>
                <a:gdLst>
                  <a:gd name="T0" fmla="*/ 0 w 249"/>
                  <a:gd name="T1" fmla="*/ 0 h 49"/>
                  <a:gd name="T2" fmla="*/ 1 w 249"/>
                  <a:gd name="T3" fmla="*/ 1 h 49"/>
                  <a:gd name="T4" fmla="*/ 1 w 249"/>
                  <a:gd name="T5" fmla="*/ 1 h 49"/>
                  <a:gd name="T6" fmla="*/ 1 w 249"/>
                  <a:gd name="T7" fmla="*/ 1 h 49"/>
                  <a:gd name="T8" fmla="*/ 1 w 249"/>
                  <a:gd name="T9" fmla="*/ 1 h 49"/>
                  <a:gd name="T10" fmla="*/ 1 w 249"/>
                  <a:gd name="T11" fmla="*/ 1 h 49"/>
                  <a:gd name="T12" fmla="*/ 1 w 249"/>
                  <a:gd name="T13" fmla="*/ 1 h 49"/>
                  <a:gd name="T14" fmla="*/ 1 w 249"/>
                  <a:gd name="T15" fmla="*/ 1 h 49"/>
                  <a:gd name="T16" fmla="*/ 1 w 249"/>
                  <a:gd name="T17" fmla="*/ 1 h 49"/>
                  <a:gd name="T18" fmla="*/ 1 w 249"/>
                  <a:gd name="T19" fmla="*/ 1 h 49"/>
                  <a:gd name="T20" fmla="*/ 1 w 249"/>
                  <a:gd name="T21" fmla="*/ 1 h 49"/>
                  <a:gd name="T22" fmla="*/ 1 w 249"/>
                  <a:gd name="T23" fmla="*/ 1 h 49"/>
                  <a:gd name="T24" fmla="*/ 1 w 249"/>
                  <a:gd name="T25" fmla="*/ 1 h 49"/>
                  <a:gd name="T26" fmla="*/ 1 w 249"/>
                  <a:gd name="T27" fmla="*/ 1 h 49"/>
                  <a:gd name="T28" fmla="*/ 1 w 249"/>
                  <a:gd name="T29" fmla="*/ 1 h 49"/>
                  <a:gd name="T30" fmla="*/ 1 w 249"/>
                  <a:gd name="T31" fmla="*/ 1 h 49"/>
                  <a:gd name="T32" fmla="*/ 1 w 249"/>
                  <a:gd name="T33" fmla="*/ 1 h 49"/>
                  <a:gd name="T34" fmla="*/ 1 w 249"/>
                  <a:gd name="T35" fmla="*/ 1 h 49"/>
                  <a:gd name="T36" fmla="*/ 1 w 249"/>
                  <a:gd name="T37" fmla="*/ 1 h 49"/>
                  <a:gd name="T38" fmla="*/ 1 w 249"/>
                  <a:gd name="T39" fmla="*/ 1 h 49"/>
                  <a:gd name="T40" fmla="*/ 1 w 249"/>
                  <a:gd name="T41" fmla="*/ 1 h 49"/>
                  <a:gd name="T42" fmla="*/ 1 w 249"/>
                  <a:gd name="T43" fmla="*/ 1 h 49"/>
                  <a:gd name="T44" fmla="*/ 1 w 249"/>
                  <a:gd name="T45" fmla="*/ 1 h 49"/>
                  <a:gd name="T46" fmla="*/ 1 w 249"/>
                  <a:gd name="T47" fmla="*/ 1 h 49"/>
                  <a:gd name="T48" fmla="*/ 1 w 249"/>
                  <a:gd name="T49" fmla="*/ 1 h 49"/>
                  <a:gd name="T50" fmla="*/ 2 w 249"/>
                  <a:gd name="T51" fmla="*/ 1 h 49"/>
                  <a:gd name="T52" fmla="*/ 2 w 249"/>
                  <a:gd name="T53" fmla="*/ 1 h 49"/>
                  <a:gd name="T54" fmla="*/ 2 w 249"/>
                  <a:gd name="T55" fmla="*/ 1 h 49"/>
                  <a:gd name="T56" fmla="*/ 2 w 249"/>
                  <a:gd name="T57" fmla="*/ 1 h 49"/>
                  <a:gd name="T58" fmla="*/ 2 w 249"/>
                  <a:gd name="T59" fmla="*/ 1 h 49"/>
                  <a:gd name="T60" fmla="*/ 2 w 249"/>
                  <a:gd name="T61" fmla="*/ 1 h 49"/>
                  <a:gd name="T62" fmla="*/ 2 w 249"/>
                  <a:gd name="T63" fmla="*/ 1 h 49"/>
                  <a:gd name="T64" fmla="*/ 2 w 249"/>
                  <a:gd name="T65" fmla="*/ 1 h 49"/>
                  <a:gd name="T66" fmla="*/ 2 w 249"/>
                  <a:gd name="T67" fmla="*/ 1 h 49"/>
                  <a:gd name="T68" fmla="*/ 2 w 249"/>
                  <a:gd name="T69" fmla="*/ 1 h 49"/>
                  <a:gd name="T70" fmla="*/ 2 w 249"/>
                  <a:gd name="T71" fmla="*/ 1 h 49"/>
                  <a:gd name="T72" fmla="*/ 2 w 249"/>
                  <a:gd name="T73" fmla="*/ 1 h 49"/>
                  <a:gd name="T74" fmla="*/ 2 w 249"/>
                  <a:gd name="T75" fmla="*/ 1 h 49"/>
                  <a:gd name="T76" fmla="*/ 2 w 249"/>
                  <a:gd name="T77" fmla="*/ 1 h 49"/>
                  <a:gd name="T78" fmla="*/ 2 w 249"/>
                  <a:gd name="T79" fmla="*/ 0 h 4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49"/>
                  <a:gd name="T121" fmla="*/ 0 h 49"/>
                  <a:gd name="T122" fmla="*/ 249 w 249"/>
                  <a:gd name="T123" fmla="*/ 49 h 4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49" h="49">
                    <a:moveTo>
                      <a:pt x="0" y="0"/>
                    </a:moveTo>
                    <a:lnTo>
                      <a:pt x="11" y="2"/>
                    </a:lnTo>
                    <a:lnTo>
                      <a:pt x="14" y="5"/>
                    </a:lnTo>
                    <a:lnTo>
                      <a:pt x="17" y="9"/>
                    </a:lnTo>
                    <a:lnTo>
                      <a:pt x="20" y="12"/>
                    </a:lnTo>
                    <a:lnTo>
                      <a:pt x="24" y="16"/>
                    </a:lnTo>
                    <a:lnTo>
                      <a:pt x="25" y="19"/>
                    </a:lnTo>
                    <a:lnTo>
                      <a:pt x="26" y="23"/>
                    </a:lnTo>
                    <a:lnTo>
                      <a:pt x="26" y="26"/>
                    </a:lnTo>
                    <a:lnTo>
                      <a:pt x="28" y="30"/>
                    </a:lnTo>
                    <a:lnTo>
                      <a:pt x="34" y="33"/>
                    </a:lnTo>
                    <a:lnTo>
                      <a:pt x="38" y="37"/>
                    </a:lnTo>
                    <a:lnTo>
                      <a:pt x="40" y="40"/>
                    </a:lnTo>
                    <a:lnTo>
                      <a:pt x="42" y="44"/>
                    </a:lnTo>
                    <a:lnTo>
                      <a:pt x="48" y="47"/>
                    </a:lnTo>
                    <a:lnTo>
                      <a:pt x="59" y="49"/>
                    </a:lnTo>
                    <a:lnTo>
                      <a:pt x="65" y="48"/>
                    </a:lnTo>
                    <a:lnTo>
                      <a:pt x="70" y="45"/>
                    </a:lnTo>
                    <a:lnTo>
                      <a:pt x="75" y="41"/>
                    </a:lnTo>
                    <a:lnTo>
                      <a:pt x="81" y="40"/>
                    </a:lnTo>
                    <a:lnTo>
                      <a:pt x="91" y="42"/>
                    </a:lnTo>
                    <a:lnTo>
                      <a:pt x="103" y="46"/>
                    </a:lnTo>
                    <a:lnTo>
                      <a:pt x="113" y="48"/>
                    </a:lnTo>
                    <a:lnTo>
                      <a:pt x="120" y="45"/>
                    </a:lnTo>
                    <a:lnTo>
                      <a:pt x="126" y="41"/>
                    </a:lnTo>
                    <a:lnTo>
                      <a:pt x="134" y="38"/>
                    </a:lnTo>
                    <a:lnTo>
                      <a:pt x="142" y="34"/>
                    </a:lnTo>
                    <a:lnTo>
                      <a:pt x="158" y="33"/>
                    </a:lnTo>
                    <a:lnTo>
                      <a:pt x="170" y="31"/>
                    </a:lnTo>
                    <a:lnTo>
                      <a:pt x="176" y="27"/>
                    </a:lnTo>
                    <a:lnTo>
                      <a:pt x="183" y="24"/>
                    </a:lnTo>
                    <a:lnTo>
                      <a:pt x="196" y="22"/>
                    </a:lnTo>
                    <a:lnTo>
                      <a:pt x="212" y="22"/>
                    </a:lnTo>
                    <a:lnTo>
                      <a:pt x="222" y="19"/>
                    </a:lnTo>
                    <a:lnTo>
                      <a:pt x="226" y="17"/>
                    </a:lnTo>
                    <a:lnTo>
                      <a:pt x="231" y="14"/>
                    </a:lnTo>
                    <a:lnTo>
                      <a:pt x="236" y="10"/>
                    </a:lnTo>
                    <a:lnTo>
                      <a:pt x="240" y="7"/>
                    </a:lnTo>
                    <a:lnTo>
                      <a:pt x="245" y="3"/>
                    </a:lnTo>
                    <a:lnTo>
                      <a:pt x="249" y="0"/>
                    </a:lnTo>
                  </a:path>
                </a:pathLst>
              </a:custGeom>
              <a:noFill/>
              <a:ln w="0">
                <a:solidFill>
                  <a:srgbClr val="000000"/>
                </a:solidFill>
                <a:round/>
                <a:headEnd/>
                <a:tailEnd/>
              </a:ln>
            </p:spPr>
            <p:txBody>
              <a:bodyPr/>
              <a:lstStyle/>
              <a:p>
                <a:endParaRPr lang="ru-RU"/>
              </a:p>
            </p:txBody>
          </p:sp>
          <p:sp>
            <p:nvSpPr>
              <p:cNvPr id="22820" name="Freeform 38"/>
              <p:cNvSpPr>
                <a:spLocks/>
              </p:cNvSpPr>
              <p:nvPr/>
            </p:nvSpPr>
            <p:spPr bwMode="auto">
              <a:xfrm>
                <a:off x="731" y="1189"/>
                <a:ext cx="11" cy="10"/>
              </a:xfrm>
              <a:custGeom>
                <a:avLst/>
                <a:gdLst>
                  <a:gd name="T0" fmla="*/ 0 w 22"/>
                  <a:gd name="T1" fmla="*/ 0 h 18"/>
                  <a:gd name="T2" fmla="*/ 1 w 22"/>
                  <a:gd name="T3" fmla="*/ 1 h 18"/>
                  <a:gd name="T4" fmla="*/ 1 w 22"/>
                  <a:gd name="T5" fmla="*/ 1 h 18"/>
                  <a:gd name="T6" fmla="*/ 1 w 22"/>
                  <a:gd name="T7" fmla="*/ 1 h 18"/>
                  <a:gd name="T8" fmla="*/ 1 w 22"/>
                  <a:gd name="T9" fmla="*/ 1 h 18"/>
                  <a:gd name="T10" fmla="*/ 1 w 22"/>
                  <a:gd name="T11" fmla="*/ 1 h 18"/>
                  <a:gd name="T12" fmla="*/ 1 w 22"/>
                  <a:gd name="T13" fmla="*/ 1 h 18"/>
                  <a:gd name="T14" fmla="*/ 1 w 22"/>
                  <a:gd name="T15" fmla="*/ 1 h 18"/>
                  <a:gd name="T16" fmla="*/ 1 w 22"/>
                  <a:gd name="T17" fmla="*/ 1 h 18"/>
                  <a:gd name="T18" fmla="*/ 1 w 22"/>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8"/>
                  <a:gd name="T32" fmla="*/ 22 w 22"/>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8">
                    <a:moveTo>
                      <a:pt x="0" y="0"/>
                    </a:moveTo>
                    <a:lnTo>
                      <a:pt x="2" y="4"/>
                    </a:lnTo>
                    <a:lnTo>
                      <a:pt x="5" y="9"/>
                    </a:lnTo>
                    <a:lnTo>
                      <a:pt x="7" y="14"/>
                    </a:lnTo>
                    <a:lnTo>
                      <a:pt x="9" y="18"/>
                    </a:lnTo>
                    <a:lnTo>
                      <a:pt x="16" y="18"/>
                    </a:lnTo>
                    <a:lnTo>
                      <a:pt x="17" y="14"/>
                    </a:lnTo>
                    <a:lnTo>
                      <a:pt x="19" y="9"/>
                    </a:lnTo>
                    <a:lnTo>
                      <a:pt x="21" y="4"/>
                    </a:lnTo>
                    <a:lnTo>
                      <a:pt x="22" y="0"/>
                    </a:lnTo>
                  </a:path>
                </a:pathLst>
              </a:custGeom>
              <a:noFill/>
              <a:ln w="0">
                <a:solidFill>
                  <a:srgbClr val="000000"/>
                </a:solidFill>
                <a:round/>
                <a:headEnd/>
                <a:tailEnd/>
              </a:ln>
            </p:spPr>
            <p:txBody>
              <a:bodyPr/>
              <a:lstStyle/>
              <a:p>
                <a:endParaRPr lang="ru-RU"/>
              </a:p>
            </p:txBody>
          </p:sp>
          <p:sp>
            <p:nvSpPr>
              <p:cNvPr id="22821" name="Freeform 39"/>
              <p:cNvSpPr>
                <a:spLocks/>
              </p:cNvSpPr>
              <p:nvPr/>
            </p:nvSpPr>
            <p:spPr bwMode="auto">
              <a:xfrm>
                <a:off x="751" y="1189"/>
                <a:ext cx="77" cy="19"/>
              </a:xfrm>
              <a:custGeom>
                <a:avLst/>
                <a:gdLst>
                  <a:gd name="T0" fmla="*/ 0 w 155"/>
                  <a:gd name="T1" fmla="*/ 0 h 37"/>
                  <a:gd name="T2" fmla="*/ 0 w 155"/>
                  <a:gd name="T3" fmla="*/ 1 h 37"/>
                  <a:gd name="T4" fmla="*/ 0 w 155"/>
                  <a:gd name="T5" fmla="*/ 1 h 37"/>
                  <a:gd name="T6" fmla="*/ 0 w 155"/>
                  <a:gd name="T7" fmla="*/ 1 h 37"/>
                  <a:gd name="T8" fmla="*/ 0 w 155"/>
                  <a:gd name="T9" fmla="*/ 1 h 37"/>
                  <a:gd name="T10" fmla="*/ 0 w 155"/>
                  <a:gd name="T11" fmla="*/ 1 h 37"/>
                  <a:gd name="T12" fmla="*/ 0 w 155"/>
                  <a:gd name="T13" fmla="*/ 1 h 37"/>
                  <a:gd name="T14" fmla="*/ 0 w 155"/>
                  <a:gd name="T15" fmla="*/ 1 h 37"/>
                  <a:gd name="T16" fmla="*/ 0 w 155"/>
                  <a:gd name="T17" fmla="*/ 1 h 37"/>
                  <a:gd name="T18" fmla="*/ 0 w 155"/>
                  <a:gd name="T19" fmla="*/ 1 h 37"/>
                  <a:gd name="T20" fmla="*/ 0 w 155"/>
                  <a:gd name="T21" fmla="*/ 1 h 37"/>
                  <a:gd name="T22" fmla="*/ 0 w 155"/>
                  <a:gd name="T23" fmla="*/ 1 h 37"/>
                  <a:gd name="T24" fmla="*/ 0 w 155"/>
                  <a:gd name="T25" fmla="*/ 1 h 37"/>
                  <a:gd name="T26" fmla="*/ 0 w 155"/>
                  <a:gd name="T27" fmla="*/ 1 h 37"/>
                  <a:gd name="T28" fmla="*/ 0 w 155"/>
                  <a:gd name="T29" fmla="*/ 1 h 37"/>
                  <a:gd name="T30" fmla="*/ 0 w 155"/>
                  <a:gd name="T31" fmla="*/ 1 h 37"/>
                  <a:gd name="T32" fmla="*/ 0 w 155"/>
                  <a:gd name="T33" fmla="*/ 1 h 37"/>
                  <a:gd name="T34" fmla="*/ 0 w 155"/>
                  <a:gd name="T35" fmla="*/ 1 h 37"/>
                  <a:gd name="T36" fmla="*/ 0 w 155"/>
                  <a:gd name="T37" fmla="*/ 1 h 37"/>
                  <a:gd name="T38" fmla="*/ 0 w 155"/>
                  <a:gd name="T39" fmla="*/ 1 h 37"/>
                  <a:gd name="T40" fmla="*/ 0 w 155"/>
                  <a:gd name="T41" fmla="*/ 1 h 37"/>
                  <a:gd name="T42" fmla="*/ 0 w 155"/>
                  <a:gd name="T43" fmla="*/ 1 h 37"/>
                  <a:gd name="T44" fmla="*/ 0 w 155"/>
                  <a:gd name="T45" fmla="*/ 1 h 37"/>
                  <a:gd name="T46" fmla="*/ 0 w 155"/>
                  <a:gd name="T47" fmla="*/ 1 h 37"/>
                  <a:gd name="T48" fmla="*/ 1 w 155"/>
                  <a:gd name="T49" fmla="*/ 1 h 37"/>
                  <a:gd name="T50" fmla="*/ 1 w 155"/>
                  <a:gd name="T51" fmla="*/ 1 h 37"/>
                  <a:gd name="T52" fmla="*/ 1 w 155"/>
                  <a:gd name="T53" fmla="*/ 1 h 37"/>
                  <a:gd name="T54" fmla="*/ 1 w 155"/>
                  <a:gd name="T55" fmla="*/ 1 h 37"/>
                  <a:gd name="T56" fmla="*/ 1 w 155"/>
                  <a:gd name="T57" fmla="*/ 1 h 37"/>
                  <a:gd name="T58" fmla="*/ 1 w 155"/>
                  <a:gd name="T59" fmla="*/ 0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5"/>
                  <a:gd name="T91" fmla="*/ 0 h 37"/>
                  <a:gd name="T92" fmla="*/ 155 w 155"/>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5" h="37">
                    <a:moveTo>
                      <a:pt x="0" y="0"/>
                    </a:moveTo>
                    <a:lnTo>
                      <a:pt x="2" y="2"/>
                    </a:lnTo>
                    <a:lnTo>
                      <a:pt x="3" y="5"/>
                    </a:lnTo>
                    <a:lnTo>
                      <a:pt x="3" y="9"/>
                    </a:lnTo>
                    <a:lnTo>
                      <a:pt x="4" y="12"/>
                    </a:lnTo>
                    <a:lnTo>
                      <a:pt x="5" y="15"/>
                    </a:lnTo>
                    <a:lnTo>
                      <a:pt x="6" y="18"/>
                    </a:lnTo>
                    <a:lnTo>
                      <a:pt x="9" y="22"/>
                    </a:lnTo>
                    <a:lnTo>
                      <a:pt x="12" y="25"/>
                    </a:lnTo>
                    <a:lnTo>
                      <a:pt x="17" y="27"/>
                    </a:lnTo>
                    <a:lnTo>
                      <a:pt x="20" y="31"/>
                    </a:lnTo>
                    <a:lnTo>
                      <a:pt x="23" y="33"/>
                    </a:lnTo>
                    <a:lnTo>
                      <a:pt x="34" y="37"/>
                    </a:lnTo>
                    <a:lnTo>
                      <a:pt x="45" y="37"/>
                    </a:lnTo>
                    <a:lnTo>
                      <a:pt x="50" y="33"/>
                    </a:lnTo>
                    <a:lnTo>
                      <a:pt x="56" y="31"/>
                    </a:lnTo>
                    <a:lnTo>
                      <a:pt x="60" y="27"/>
                    </a:lnTo>
                    <a:lnTo>
                      <a:pt x="71" y="25"/>
                    </a:lnTo>
                    <a:lnTo>
                      <a:pt x="80" y="23"/>
                    </a:lnTo>
                    <a:lnTo>
                      <a:pt x="85" y="19"/>
                    </a:lnTo>
                    <a:lnTo>
                      <a:pt x="89" y="17"/>
                    </a:lnTo>
                    <a:lnTo>
                      <a:pt x="94" y="14"/>
                    </a:lnTo>
                    <a:lnTo>
                      <a:pt x="109" y="12"/>
                    </a:lnTo>
                    <a:lnTo>
                      <a:pt x="121" y="14"/>
                    </a:lnTo>
                    <a:lnTo>
                      <a:pt x="133" y="15"/>
                    </a:lnTo>
                    <a:lnTo>
                      <a:pt x="142" y="11"/>
                    </a:lnTo>
                    <a:lnTo>
                      <a:pt x="148" y="9"/>
                    </a:lnTo>
                    <a:lnTo>
                      <a:pt x="150" y="5"/>
                    </a:lnTo>
                    <a:lnTo>
                      <a:pt x="153" y="2"/>
                    </a:lnTo>
                    <a:lnTo>
                      <a:pt x="155" y="0"/>
                    </a:lnTo>
                  </a:path>
                </a:pathLst>
              </a:custGeom>
              <a:noFill/>
              <a:ln w="0">
                <a:solidFill>
                  <a:srgbClr val="000000"/>
                </a:solidFill>
                <a:round/>
                <a:headEnd/>
                <a:tailEnd/>
              </a:ln>
            </p:spPr>
            <p:txBody>
              <a:bodyPr/>
              <a:lstStyle/>
              <a:p>
                <a:endParaRPr lang="ru-RU"/>
              </a:p>
            </p:txBody>
          </p:sp>
          <p:sp>
            <p:nvSpPr>
              <p:cNvPr id="22822" name="Freeform 40"/>
              <p:cNvSpPr>
                <a:spLocks/>
              </p:cNvSpPr>
              <p:nvPr/>
            </p:nvSpPr>
            <p:spPr bwMode="auto">
              <a:xfrm>
                <a:off x="1834" y="1189"/>
                <a:ext cx="106" cy="32"/>
              </a:xfrm>
              <a:custGeom>
                <a:avLst/>
                <a:gdLst>
                  <a:gd name="T0" fmla="*/ 0 w 211"/>
                  <a:gd name="T1" fmla="*/ 0 h 63"/>
                  <a:gd name="T2" fmla="*/ 0 w 211"/>
                  <a:gd name="T3" fmla="*/ 1 h 63"/>
                  <a:gd name="T4" fmla="*/ 1 w 211"/>
                  <a:gd name="T5" fmla="*/ 1 h 63"/>
                  <a:gd name="T6" fmla="*/ 1 w 211"/>
                  <a:gd name="T7" fmla="*/ 1 h 63"/>
                  <a:gd name="T8" fmla="*/ 1 w 211"/>
                  <a:gd name="T9" fmla="*/ 1 h 63"/>
                  <a:gd name="T10" fmla="*/ 1 w 211"/>
                  <a:gd name="T11" fmla="*/ 1 h 63"/>
                  <a:gd name="T12" fmla="*/ 1 w 211"/>
                  <a:gd name="T13" fmla="*/ 1 h 63"/>
                  <a:gd name="T14" fmla="*/ 1 w 211"/>
                  <a:gd name="T15" fmla="*/ 1 h 63"/>
                  <a:gd name="T16" fmla="*/ 1 w 211"/>
                  <a:gd name="T17" fmla="*/ 1 h 63"/>
                  <a:gd name="T18" fmla="*/ 1 w 211"/>
                  <a:gd name="T19" fmla="*/ 1 h 63"/>
                  <a:gd name="T20" fmla="*/ 1 w 211"/>
                  <a:gd name="T21" fmla="*/ 1 h 63"/>
                  <a:gd name="T22" fmla="*/ 1 w 211"/>
                  <a:gd name="T23" fmla="*/ 1 h 63"/>
                  <a:gd name="T24" fmla="*/ 1 w 211"/>
                  <a:gd name="T25" fmla="*/ 1 h 63"/>
                  <a:gd name="T26" fmla="*/ 1 w 211"/>
                  <a:gd name="T27" fmla="*/ 1 h 63"/>
                  <a:gd name="T28" fmla="*/ 1 w 211"/>
                  <a:gd name="T29" fmla="*/ 1 h 63"/>
                  <a:gd name="T30" fmla="*/ 1 w 211"/>
                  <a:gd name="T31" fmla="*/ 1 h 63"/>
                  <a:gd name="T32" fmla="*/ 1 w 211"/>
                  <a:gd name="T33" fmla="*/ 1 h 63"/>
                  <a:gd name="T34" fmla="*/ 1 w 211"/>
                  <a:gd name="T35" fmla="*/ 1 h 63"/>
                  <a:gd name="T36" fmla="*/ 1 w 211"/>
                  <a:gd name="T37" fmla="*/ 1 h 63"/>
                  <a:gd name="T38" fmla="*/ 1 w 211"/>
                  <a:gd name="T39" fmla="*/ 1 h 63"/>
                  <a:gd name="T40" fmla="*/ 1 w 211"/>
                  <a:gd name="T41" fmla="*/ 1 h 63"/>
                  <a:gd name="T42" fmla="*/ 1 w 211"/>
                  <a:gd name="T43" fmla="*/ 1 h 63"/>
                  <a:gd name="T44" fmla="*/ 1 w 211"/>
                  <a:gd name="T45" fmla="*/ 1 h 63"/>
                  <a:gd name="T46" fmla="*/ 1 w 211"/>
                  <a:gd name="T47" fmla="*/ 1 h 63"/>
                  <a:gd name="T48" fmla="*/ 1 w 211"/>
                  <a:gd name="T49" fmla="*/ 1 h 63"/>
                  <a:gd name="T50" fmla="*/ 1 w 211"/>
                  <a:gd name="T51" fmla="*/ 1 h 63"/>
                  <a:gd name="T52" fmla="*/ 1 w 211"/>
                  <a:gd name="T53" fmla="*/ 1 h 63"/>
                  <a:gd name="T54" fmla="*/ 1 w 211"/>
                  <a:gd name="T55" fmla="*/ 1 h 63"/>
                  <a:gd name="T56" fmla="*/ 1 w 211"/>
                  <a:gd name="T57" fmla="*/ 1 h 63"/>
                  <a:gd name="T58" fmla="*/ 2 w 211"/>
                  <a:gd name="T59" fmla="*/ 1 h 63"/>
                  <a:gd name="T60" fmla="*/ 2 w 211"/>
                  <a:gd name="T61" fmla="*/ 1 h 63"/>
                  <a:gd name="T62" fmla="*/ 2 w 211"/>
                  <a:gd name="T63" fmla="*/ 1 h 63"/>
                  <a:gd name="T64" fmla="*/ 2 w 211"/>
                  <a:gd name="T65" fmla="*/ 1 h 63"/>
                  <a:gd name="T66" fmla="*/ 2 w 211"/>
                  <a:gd name="T67" fmla="*/ 1 h 63"/>
                  <a:gd name="T68" fmla="*/ 2 w 211"/>
                  <a:gd name="T69" fmla="*/ 1 h 63"/>
                  <a:gd name="T70" fmla="*/ 2 w 211"/>
                  <a:gd name="T71" fmla="*/ 1 h 63"/>
                  <a:gd name="T72" fmla="*/ 2 w 211"/>
                  <a:gd name="T73" fmla="*/ 1 h 63"/>
                  <a:gd name="T74" fmla="*/ 2 w 211"/>
                  <a:gd name="T75" fmla="*/ 1 h 63"/>
                  <a:gd name="T76" fmla="*/ 2 w 211"/>
                  <a:gd name="T77" fmla="*/ 1 h 63"/>
                  <a:gd name="T78" fmla="*/ 2 w 211"/>
                  <a:gd name="T79" fmla="*/ 1 h 63"/>
                  <a:gd name="T80" fmla="*/ 2 w 211"/>
                  <a:gd name="T81" fmla="*/ 1 h 63"/>
                  <a:gd name="T82" fmla="*/ 2 w 211"/>
                  <a:gd name="T83" fmla="*/ 1 h 63"/>
                  <a:gd name="T84" fmla="*/ 2 w 211"/>
                  <a:gd name="T85" fmla="*/ 1 h 63"/>
                  <a:gd name="T86" fmla="*/ 2 w 211"/>
                  <a:gd name="T87" fmla="*/ 1 h 63"/>
                  <a:gd name="T88" fmla="*/ 2 w 211"/>
                  <a:gd name="T89" fmla="*/ 1 h 63"/>
                  <a:gd name="T90" fmla="*/ 2 w 211"/>
                  <a:gd name="T91" fmla="*/ 1 h 63"/>
                  <a:gd name="T92" fmla="*/ 2 w 211"/>
                  <a:gd name="T93" fmla="*/ 1 h 63"/>
                  <a:gd name="T94" fmla="*/ 2 w 211"/>
                  <a:gd name="T95" fmla="*/ 0 h 6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1"/>
                  <a:gd name="T145" fmla="*/ 0 h 63"/>
                  <a:gd name="T146" fmla="*/ 211 w 211"/>
                  <a:gd name="T147" fmla="*/ 63 h 6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1" h="63">
                    <a:moveTo>
                      <a:pt x="0" y="0"/>
                    </a:moveTo>
                    <a:lnTo>
                      <a:pt x="0" y="3"/>
                    </a:lnTo>
                    <a:lnTo>
                      <a:pt x="1" y="5"/>
                    </a:lnTo>
                    <a:lnTo>
                      <a:pt x="1" y="9"/>
                    </a:lnTo>
                    <a:lnTo>
                      <a:pt x="2" y="12"/>
                    </a:lnTo>
                    <a:lnTo>
                      <a:pt x="2" y="16"/>
                    </a:lnTo>
                    <a:lnTo>
                      <a:pt x="3" y="19"/>
                    </a:lnTo>
                    <a:lnTo>
                      <a:pt x="3" y="22"/>
                    </a:lnTo>
                    <a:lnTo>
                      <a:pt x="4" y="25"/>
                    </a:lnTo>
                    <a:lnTo>
                      <a:pt x="6" y="29"/>
                    </a:lnTo>
                    <a:lnTo>
                      <a:pt x="6" y="32"/>
                    </a:lnTo>
                    <a:lnTo>
                      <a:pt x="8" y="35"/>
                    </a:lnTo>
                    <a:lnTo>
                      <a:pt x="18" y="38"/>
                    </a:lnTo>
                    <a:lnTo>
                      <a:pt x="25" y="40"/>
                    </a:lnTo>
                    <a:lnTo>
                      <a:pt x="29" y="44"/>
                    </a:lnTo>
                    <a:lnTo>
                      <a:pt x="32" y="47"/>
                    </a:lnTo>
                    <a:lnTo>
                      <a:pt x="35" y="50"/>
                    </a:lnTo>
                    <a:lnTo>
                      <a:pt x="39" y="53"/>
                    </a:lnTo>
                    <a:lnTo>
                      <a:pt x="48" y="53"/>
                    </a:lnTo>
                    <a:lnTo>
                      <a:pt x="59" y="50"/>
                    </a:lnTo>
                    <a:lnTo>
                      <a:pt x="62" y="54"/>
                    </a:lnTo>
                    <a:lnTo>
                      <a:pt x="67" y="56"/>
                    </a:lnTo>
                    <a:lnTo>
                      <a:pt x="71" y="60"/>
                    </a:lnTo>
                    <a:lnTo>
                      <a:pt x="76" y="63"/>
                    </a:lnTo>
                    <a:lnTo>
                      <a:pt x="83" y="60"/>
                    </a:lnTo>
                    <a:lnTo>
                      <a:pt x="90" y="57"/>
                    </a:lnTo>
                    <a:lnTo>
                      <a:pt x="100" y="55"/>
                    </a:lnTo>
                    <a:lnTo>
                      <a:pt x="109" y="52"/>
                    </a:lnTo>
                    <a:lnTo>
                      <a:pt x="120" y="53"/>
                    </a:lnTo>
                    <a:lnTo>
                      <a:pt x="130" y="52"/>
                    </a:lnTo>
                    <a:lnTo>
                      <a:pt x="133" y="49"/>
                    </a:lnTo>
                    <a:lnTo>
                      <a:pt x="136" y="46"/>
                    </a:lnTo>
                    <a:lnTo>
                      <a:pt x="139" y="42"/>
                    </a:lnTo>
                    <a:lnTo>
                      <a:pt x="143" y="39"/>
                    </a:lnTo>
                    <a:lnTo>
                      <a:pt x="148" y="37"/>
                    </a:lnTo>
                    <a:lnTo>
                      <a:pt x="153" y="33"/>
                    </a:lnTo>
                    <a:lnTo>
                      <a:pt x="156" y="30"/>
                    </a:lnTo>
                    <a:lnTo>
                      <a:pt x="159" y="26"/>
                    </a:lnTo>
                    <a:lnTo>
                      <a:pt x="166" y="24"/>
                    </a:lnTo>
                    <a:lnTo>
                      <a:pt x="181" y="25"/>
                    </a:lnTo>
                    <a:lnTo>
                      <a:pt x="182" y="22"/>
                    </a:lnTo>
                    <a:lnTo>
                      <a:pt x="184" y="18"/>
                    </a:lnTo>
                    <a:lnTo>
                      <a:pt x="188" y="15"/>
                    </a:lnTo>
                    <a:lnTo>
                      <a:pt x="192" y="12"/>
                    </a:lnTo>
                    <a:lnTo>
                      <a:pt x="196" y="9"/>
                    </a:lnTo>
                    <a:lnTo>
                      <a:pt x="200" y="5"/>
                    </a:lnTo>
                    <a:lnTo>
                      <a:pt x="206" y="2"/>
                    </a:lnTo>
                    <a:lnTo>
                      <a:pt x="211" y="0"/>
                    </a:lnTo>
                  </a:path>
                </a:pathLst>
              </a:custGeom>
              <a:noFill/>
              <a:ln w="0">
                <a:solidFill>
                  <a:srgbClr val="000000"/>
                </a:solidFill>
                <a:round/>
                <a:headEnd/>
                <a:tailEnd/>
              </a:ln>
            </p:spPr>
            <p:txBody>
              <a:bodyPr/>
              <a:lstStyle/>
              <a:p>
                <a:endParaRPr lang="ru-RU"/>
              </a:p>
            </p:txBody>
          </p:sp>
          <p:sp>
            <p:nvSpPr>
              <p:cNvPr id="22823" name="Freeform 41"/>
              <p:cNvSpPr>
                <a:spLocks/>
              </p:cNvSpPr>
              <p:nvPr/>
            </p:nvSpPr>
            <p:spPr bwMode="auto">
              <a:xfrm>
                <a:off x="2068" y="1189"/>
                <a:ext cx="15" cy="7"/>
              </a:xfrm>
              <a:custGeom>
                <a:avLst/>
                <a:gdLst>
                  <a:gd name="T0" fmla="*/ 0 w 32"/>
                  <a:gd name="T1" fmla="*/ 0 h 14"/>
                  <a:gd name="T2" fmla="*/ 0 w 32"/>
                  <a:gd name="T3" fmla="*/ 1 h 14"/>
                  <a:gd name="T4" fmla="*/ 0 w 32"/>
                  <a:gd name="T5" fmla="*/ 1 h 14"/>
                  <a:gd name="T6" fmla="*/ 0 w 32"/>
                  <a:gd name="T7" fmla="*/ 1 h 14"/>
                  <a:gd name="T8" fmla="*/ 0 w 32"/>
                  <a:gd name="T9" fmla="*/ 1 h 14"/>
                  <a:gd name="T10" fmla="*/ 0 w 32"/>
                  <a:gd name="T11" fmla="*/ 1 h 14"/>
                  <a:gd name="T12" fmla="*/ 0 w 32"/>
                  <a:gd name="T13" fmla="*/ 1 h 14"/>
                  <a:gd name="T14" fmla="*/ 0 w 32"/>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14"/>
                  <a:gd name="T26" fmla="*/ 32 w 32"/>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14">
                    <a:moveTo>
                      <a:pt x="0" y="0"/>
                    </a:moveTo>
                    <a:lnTo>
                      <a:pt x="3" y="4"/>
                    </a:lnTo>
                    <a:lnTo>
                      <a:pt x="5" y="9"/>
                    </a:lnTo>
                    <a:lnTo>
                      <a:pt x="7" y="14"/>
                    </a:lnTo>
                    <a:lnTo>
                      <a:pt x="13" y="14"/>
                    </a:lnTo>
                    <a:lnTo>
                      <a:pt x="21" y="9"/>
                    </a:lnTo>
                    <a:lnTo>
                      <a:pt x="28" y="4"/>
                    </a:lnTo>
                    <a:lnTo>
                      <a:pt x="32" y="0"/>
                    </a:lnTo>
                  </a:path>
                </a:pathLst>
              </a:custGeom>
              <a:noFill/>
              <a:ln w="0">
                <a:solidFill>
                  <a:srgbClr val="000000"/>
                </a:solidFill>
                <a:round/>
                <a:headEnd/>
                <a:tailEnd/>
              </a:ln>
            </p:spPr>
            <p:txBody>
              <a:bodyPr/>
              <a:lstStyle/>
              <a:p>
                <a:endParaRPr lang="ru-RU"/>
              </a:p>
            </p:txBody>
          </p:sp>
          <p:sp>
            <p:nvSpPr>
              <p:cNvPr id="22824" name="Freeform 42"/>
              <p:cNvSpPr>
                <a:spLocks/>
              </p:cNvSpPr>
              <p:nvPr/>
            </p:nvSpPr>
            <p:spPr bwMode="auto">
              <a:xfrm>
                <a:off x="2295" y="1189"/>
                <a:ext cx="136" cy="12"/>
              </a:xfrm>
              <a:custGeom>
                <a:avLst/>
                <a:gdLst>
                  <a:gd name="T0" fmla="*/ 0 w 273"/>
                  <a:gd name="T1" fmla="*/ 0 h 23"/>
                  <a:gd name="T2" fmla="*/ 0 w 273"/>
                  <a:gd name="T3" fmla="*/ 1 h 23"/>
                  <a:gd name="T4" fmla="*/ 0 w 273"/>
                  <a:gd name="T5" fmla="*/ 1 h 23"/>
                  <a:gd name="T6" fmla="*/ 0 w 273"/>
                  <a:gd name="T7" fmla="*/ 1 h 23"/>
                  <a:gd name="T8" fmla="*/ 0 w 273"/>
                  <a:gd name="T9" fmla="*/ 1 h 23"/>
                  <a:gd name="T10" fmla="*/ 0 w 273"/>
                  <a:gd name="T11" fmla="*/ 1 h 23"/>
                  <a:gd name="T12" fmla="*/ 0 w 273"/>
                  <a:gd name="T13" fmla="*/ 1 h 23"/>
                  <a:gd name="T14" fmla="*/ 0 w 273"/>
                  <a:gd name="T15" fmla="*/ 1 h 23"/>
                  <a:gd name="T16" fmla="*/ 0 w 273"/>
                  <a:gd name="T17" fmla="*/ 1 h 23"/>
                  <a:gd name="T18" fmla="*/ 0 w 273"/>
                  <a:gd name="T19" fmla="*/ 1 h 23"/>
                  <a:gd name="T20" fmla="*/ 0 w 273"/>
                  <a:gd name="T21" fmla="*/ 1 h 23"/>
                  <a:gd name="T22" fmla="*/ 0 w 273"/>
                  <a:gd name="T23" fmla="*/ 1 h 23"/>
                  <a:gd name="T24" fmla="*/ 0 w 273"/>
                  <a:gd name="T25" fmla="*/ 1 h 23"/>
                  <a:gd name="T26" fmla="*/ 0 w 273"/>
                  <a:gd name="T27" fmla="*/ 1 h 23"/>
                  <a:gd name="T28" fmla="*/ 0 w 273"/>
                  <a:gd name="T29" fmla="*/ 1 h 23"/>
                  <a:gd name="T30" fmla="*/ 0 w 273"/>
                  <a:gd name="T31" fmla="*/ 1 h 23"/>
                  <a:gd name="T32" fmla="*/ 0 w 273"/>
                  <a:gd name="T33" fmla="*/ 1 h 23"/>
                  <a:gd name="T34" fmla="*/ 0 w 273"/>
                  <a:gd name="T35" fmla="*/ 1 h 23"/>
                  <a:gd name="T36" fmla="*/ 0 w 273"/>
                  <a:gd name="T37" fmla="*/ 1 h 23"/>
                  <a:gd name="T38" fmla="*/ 0 w 273"/>
                  <a:gd name="T39" fmla="*/ 1 h 23"/>
                  <a:gd name="T40" fmla="*/ 0 w 273"/>
                  <a:gd name="T41" fmla="*/ 1 h 23"/>
                  <a:gd name="T42" fmla="*/ 1 w 273"/>
                  <a:gd name="T43" fmla="*/ 1 h 23"/>
                  <a:gd name="T44" fmla="*/ 1 w 273"/>
                  <a:gd name="T45" fmla="*/ 1 h 23"/>
                  <a:gd name="T46" fmla="*/ 1 w 273"/>
                  <a:gd name="T47" fmla="*/ 1 h 23"/>
                  <a:gd name="T48" fmla="*/ 1 w 273"/>
                  <a:gd name="T49" fmla="*/ 1 h 23"/>
                  <a:gd name="T50" fmla="*/ 1 w 273"/>
                  <a:gd name="T51" fmla="*/ 1 h 23"/>
                  <a:gd name="T52" fmla="*/ 1 w 273"/>
                  <a:gd name="T53" fmla="*/ 1 h 23"/>
                  <a:gd name="T54" fmla="*/ 1 w 273"/>
                  <a:gd name="T55" fmla="*/ 1 h 23"/>
                  <a:gd name="T56" fmla="*/ 1 w 273"/>
                  <a:gd name="T57" fmla="*/ 1 h 23"/>
                  <a:gd name="T58" fmla="*/ 1 w 273"/>
                  <a:gd name="T59" fmla="*/ 1 h 23"/>
                  <a:gd name="T60" fmla="*/ 1 w 273"/>
                  <a:gd name="T61" fmla="*/ 1 h 23"/>
                  <a:gd name="T62" fmla="*/ 1 w 273"/>
                  <a:gd name="T63" fmla="*/ 1 h 23"/>
                  <a:gd name="T64" fmla="*/ 1 w 273"/>
                  <a:gd name="T65" fmla="*/ 1 h 23"/>
                  <a:gd name="T66" fmla="*/ 1 w 273"/>
                  <a:gd name="T67" fmla="*/ 1 h 23"/>
                  <a:gd name="T68" fmla="*/ 2 w 273"/>
                  <a:gd name="T69" fmla="*/ 1 h 23"/>
                  <a:gd name="T70" fmla="*/ 2 w 273"/>
                  <a:gd name="T71" fmla="*/ 1 h 23"/>
                  <a:gd name="T72" fmla="*/ 2 w 273"/>
                  <a:gd name="T73" fmla="*/ 1 h 23"/>
                  <a:gd name="T74" fmla="*/ 2 w 273"/>
                  <a:gd name="T75" fmla="*/ 1 h 23"/>
                  <a:gd name="T76" fmla="*/ 2 w 273"/>
                  <a:gd name="T77" fmla="*/ 1 h 23"/>
                  <a:gd name="T78" fmla="*/ 2 w 273"/>
                  <a:gd name="T79" fmla="*/ 1 h 23"/>
                  <a:gd name="T80" fmla="*/ 2 w 273"/>
                  <a:gd name="T81" fmla="*/ 1 h 23"/>
                  <a:gd name="T82" fmla="*/ 2 w 273"/>
                  <a:gd name="T83" fmla="*/ 1 h 23"/>
                  <a:gd name="T84" fmla="*/ 2 w 273"/>
                  <a:gd name="T85" fmla="*/ 1 h 23"/>
                  <a:gd name="T86" fmla="*/ 2 w 273"/>
                  <a:gd name="T87" fmla="*/ 0 h 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73"/>
                  <a:gd name="T133" fmla="*/ 0 h 23"/>
                  <a:gd name="T134" fmla="*/ 273 w 273"/>
                  <a:gd name="T135" fmla="*/ 23 h 2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73" h="23">
                    <a:moveTo>
                      <a:pt x="0" y="0"/>
                    </a:moveTo>
                    <a:lnTo>
                      <a:pt x="3" y="1"/>
                    </a:lnTo>
                    <a:lnTo>
                      <a:pt x="6" y="3"/>
                    </a:lnTo>
                    <a:lnTo>
                      <a:pt x="11" y="5"/>
                    </a:lnTo>
                    <a:lnTo>
                      <a:pt x="14" y="7"/>
                    </a:lnTo>
                    <a:lnTo>
                      <a:pt x="19" y="9"/>
                    </a:lnTo>
                    <a:lnTo>
                      <a:pt x="23" y="10"/>
                    </a:lnTo>
                    <a:lnTo>
                      <a:pt x="29" y="12"/>
                    </a:lnTo>
                    <a:lnTo>
                      <a:pt x="36" y="14"/>
                    </a:lnTo>
                    <a:lnTo>
                      <a:pt x="42" y="16"/>
                    </a:lnTo>
                    <a:lnTo>
                      <a:pt x="49" y="17"/>
                    </a:lnTo>
                    <a:lnTo>
                      <a:pt x="56" y="18"/>
                    </a:lnTo>
                    <a:lnTo>
                      <a:pt x="64" y="17"/>
                    </a:lnTo>
                    <a:lnTo>
                      <a:pt x="69" y="16"/>
                    </a:lnTo>
                    <a:lnTo>
                      <a:pt x="75" y="15"/>
                    </a:lnTo>
                    <a:lnTo>
                      <a:pt x="80" y="16"/>
                    </a:lnTo>
                    <a:lnTo>
                      <a:pt x="86" y="18"/>
                    </a:lnTo>
                    <a:lnTo>
                      <a:pt x="91" y="19"/>
                    </a:lnTo>
                    <a:lnTo>
                      <a:pt x="99" y="20"/>
                    </a:lnTo>
                    <a:lnTo>
                      <a:pt x="108" y="23"/>
                    </a:lnTo>
                    <a:lnTo>
                      <a:pt x="118" y="22"/>
                    </a:lnTo>
                    <a:lnTo>
                      <a:pt x="128" y="22"/>
                    </a:lnTo>
                    <a:lnTo>
                      <a:pt x="137" y="20"/>
                    </a:lnTo>
                    <a:lnTo>
                      <a:pt x="147" y="20"/>
                    </a:lnTo>
                    <a:lnTo>
                      <a:pt x="158" y="20"/>
                    </a:lnTo>
                    <a:lnTo>
                      <a:pt x="169" y="20"/>
                    </a:lnTo>
                    <a:lnTo>
                      <a:pt x="179" y="20"/>
                    </a:lnTo>
                    <a:lnTo>
                      <a:pt x="190" y="22"/>
                    </a:lnTo>
                    <a:lnTo>
                      <a:pt x="200" y="20"/>
                    </a:lnTo>
                    <a:lnTo>
                      <a:pt x="210" y="20"/>
                    </a:lnTo>
                    <a:lnTo>
                      <a:pt x="220" y="19"/>
                    </a:lnTo>
                    <a:lnTo>
                      <a:pt x="231" y="19"/>
                    </a:lnTo>
                    <a:lnTo>
                      <a:pt x="242" y="19"/>
                    </a:lnTo>
                    <a:lnTo>
                      <a:pt x="252" y="18"/>
                    </a:lnTo>
                    <a:lnTo>
                      <a:pt x="258" y="17"/>
                    </a:lnTo>
                    <a:lnTo>
                      <a:pt x="260" y="15"/>
                    </a:lnTo>
                    <a:lnTo>
                      <a:pt x="262" y="14"/>
                    </a:lnTo>
                    <a:lnTo>
                      <a:pt x="263" y="11"/>
                    </a:lnTo>
                    <a:lnTo>
                      <a:pt x="264" y="9"/>
                    </a:lnTo>
                    <a:lnTo>
                      <a:pt x="267" y="8"/>
                    </a:lnTo>
                    <a:lnTo>
                      <a:pt x="268" y="5"/>
                    </a:lnTo>
                    <a:lnTo>
                      <a:pt x="270" y="3"/>
                    </a:lnTo>
                    <a:lnTo>
                      <a:pt x="271" y="1"/>
                    </a:lnTo>
                    <a:lnTo>
                      <a:pt x="273" y="0"/>
                    </a:lnTo>
                  </a:path>
                </a:pathLst>
              </a:custGeom>
              <a:noFill/>
              <a:ln w="0">
                <a:solidFill>
                  <a:srgbClr val="000000"/>
                </a:solidFill>
                <a:round/>
                <a:headEnd/>
                <a:tailEnd/>
              </a:ln>
            </p:spPr>
            <p:txBody>
              <a:bodyPr/>
              <a:lstStyle/>
              <a:p>
                <a:endParaRPr lang="ru-RU"/>
              </a:p>
            </p:txBody>
          </p:sp>
          <p:sp>
            <p:nvSpPr>
              <p:cNvPr id="22825" name="Freeform 43"/>
              <p:cNvSpPr>
                <a:spLocks/>
              </p:cNvSpPr>
              <p:nvPr/>
            </p:nvSpPr>
            <p:spPr bwMode="auto">
              <a:xfrm>
                <a:off x="1235" y="1277"/>
                <a:ext cx="80" cy="75"/>
              </a:xfrm>
              <a:custGeom>
                <a:avLst/>
                <a:gdLst>
                  <a:gd name="T0" fmla="*/ 1 w 162"/>
                  <a:gd name="T1" fmla="*/ 1 h 151"/>
                  <a:gd name="T2" fmla="*/ 1 w 162"/>
                  <a:gd name="T3" fmla="*/ 1 h 151"/>
                  <a:gd name="T4" fmla="*/ 1 w 162"/>
                  <a:gd name="T5" fmla="*/ 0 h 151"/>
                  <a:gd name="T6" fmla="*/ 1 w 162"/>
                  <a:gd name="T7" fmla="*/ 0 h 151"/>
                  <a:gd name="T8" fmla="*/ 1 w 162"/>
                  <a:gd name="T9" fmla="*/ 0 h 151"/>
                  <a:gd name="T10" fmla="*/ 1 w 162"/>
                  <a:gd name="T11" fmla="*/ 0 h 151"/>
                  <a:gd name="T12" fmla="*/ 1 w 162"/>
                  <a:gd name="T13" fmla="*/ 0 h 151"/>
                  <a:gd name="T14" fmla="*/ 1 w 162"/>
                  <a:gd name="T15" fmla="*/ 0 h 151"/>
                  <a:gd name="T16" fmla="*/ 1 w 162"/>
                  <a:gd name="T17" fmla="*/ 0 h 151"/>
                  <a:gd name="T18" fmla="*/ 1 w 162"/>
                  <a:gd name="T19" fmla="*/ 0 h 151"/>
                  <a:gd name="T20" fmla="*/ 1 w 162"/>
                  <a:gd name="T21" fmla="*/ 0 h 151"/>
                  <a:gd name="T22" fmla="*/ 1 w 162"/>
                  <a:gd name="T23" fmla="*/ 0 h 151"/>
                  <a:gd name="T24" fmla="*/ 1 w 162"/>
                  <a:gd name="T25" fmla="*/ 0 h 151"/>
                  <a:gd name="T26" fmla="*/ 1 w 162"/>
                  <a:gd name="T27" fmla="*/ 0 h 151"/>
                  <a:gd name="T28" fmla="*/ 0 w 162"/>
                  <a:gd name="T29" fmla="*/ 0 h 151"/>
                  <a:gd name="T30" fmla="*/ 0 w 162"/>
                  <a:gd name="T31" fmla="*/ 0 h 151"/>
                  <a:gd name="T32" fmla="*/ 0 w 162"/>
                  <a:gd name="T33" fmla="*/ 0 h 151"/>
                  <a:gd name="T34" fmla="*/ 0 w 162"/>
                  <a:gd name="T35" fmla="*/ 0 h 151"/>
                  <a:gd name="T36" fmla="*/ 0 w 162"/>
                  <a:gd name="T37" fmla="*/ 0 h 151"/>
                  <a:gd name="T38" fmla="*/ 0 w 162"/>
                  <a:gd name="T39" fmla="*/ 0 h 151"/>
                  <a:gd name="T40" fmla="*/ 0 w 162"/>
                  <a:gd name="T41" fmla="*/ 0 h 151"/>
                  <a:gd name="T42" fmla="*/ 0 w 162"/>
                  <a:gd name="T43" fmla="*/ 0 h 151"/>
                  <a:gd name="T44" fmla="*/ 0 w 162"/>
                  <a:gd name="T45" fmla="*/ 0 h 151"/>
                  <a:gd name="T46" fmla="*/ 0 w 162"/>
                  <a:gd name="T47" fmla="*/ 0 h 151"/>
                  <a:gd name="T48" fmla="*/ 0 w 162"/>
                  <a:gd name="T49" fmla="*/ 0 h 151"/>
                  <a:gd name="T50" fmla="*/ 0 w 162"/>
                  <a:gd name="T51" fmla="*/ 0 h 151"/>
                  <a:gd name="T52" fmla="*/ 0 w 162"/>
                  <a:gd name="T53" fmla="*/ 0 h 151"/>
                  <a:gd name="T54" fmla="*/ 0 w 162"/>
                  <a:gd name="T55" fmla="*/ 0 h 151"/>
                  <a:gd name="T56" fmla="*/ 0 w 162"/>
                  <a:gd name="T57" fmla="*/ 0 h 151"/>
                  <a:gd name="T58" fmla="*/ 0 w 162"/>
                  <a:gd name="T59" fmla="*/ 0 h 151"/>
                  <a:gd name="T60" fmla="*/ 0 w 162"/>
                  <a:gd name="T61" fmla="*/ 0 h 151"/>
                  <a:gd name="T62" fmla="*/ 0 w 162"/>
                  <a:gd name="T63" fmla="*/ 0 h 151"/>
                  <a:gd name="T64" fmla="*/ 0 w 162"/>
                  <a:gd name="T65" fmla="*/ 1 h 151"/>
                  <a:gd name="T66" fmla="*/ 0 w 162"/>
                  <a:gd name="T67" fmla="*/ 1 h 151"/>
                  <a:gd name="T68" fmla="*/ 0 w 162"/>
                  <a:gd name="T69" fmla="*/ 1 h 151"/>
                  <a:gd name="T70" fmla="*/ 0 w 162"/>
                  <a:gd name="T71" fmla="*/ 1 h 151"/>
                  <a:gd name="T72" fmla="*/ 1 w 162"/>
                  <a:gd name="T73" fmla="*/ 1 h 15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2"/>
                  <a:gd name="T112" fmla="*/ 0 h 151"/>
                  <a:gd name="T113" fmla="*/ 162 w 162"/>
                  <a:gd name="T114" fmla="*/ 151 h 15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2" h="151">
                    <a:moveTo>
                      <a:pt x="132" y="146"/>
                    </a:moveTo>
                    <a:lnTo>
                      <a:pt x="139" y="142"/>
                    </a:lnTo>
                    <a:lnTo>
                      <a:pt x="144" y="138"/>
                    </a:lnTo>
                    <a:lnTo>
                      <a:pt x="150" y="134"/>
                    </a:lnTo>
                    <a:lnTo>
                      <a:pt x="155" y="129"/>
                    </a:lnTo>
                    <a:lnTo>
                      <a:pt x="157" y="124"/>
                    </a:lnTo>
                    <a:lnTo>
                      <a:pt x="158" y="120"/>
                    </a:lnTo>
                    <a:lnTo>
                      <a:pt x="160" y="115"/>
                    </a:lnTo>
                    <a:lnTo>
                      <a:pt x="162" y="111"/>
                    </a:lnTo>
                    <a:lnTo>
                      <a:pt x="159" y="106"/>
                    </a:lnTo>
                    <a:lnTo>
                      <a:pt x="156" y="101"/>
                    </a:lnTo>
                    <a:lnTo>
                      <a:pt x="152" y="97"/>
                    </a:lnTo>
                    <a:lnTo>
                      <a:pt x="150" y="92"/>
                    </a:lnTo>
                    <a:lnTo>
                      <a:pt x="148" y="89"/>
                    </a:lnTo>
                    <a:lnTo>
                      <a:pt x="145" y="84"/>
                    </a:lnTo>
                    <a:lnTo>
                      <a:pt x="144" y="79"/>
                    </a:lnTo>
                    <a:lnTo>
                      <a:pt x="142" y="75"/>
                    </a:lnTo>
                    <a:lnTo>
                      <a:pt x="142" y="70"/>
                    </a:lnTo>
                    <a:lnTo>
                      <a:pt x="142" y="66"/>
                    </a:lnTo>
                    <a:lnTo>
                      <a:pt x="142" y="61"/>
                    </a:lnTo>
                    <a:lnTo>
                      <a:pt x="142" y="56"/>
                    </a:lnTo>
                    <a:lnTo>
                      <a:pt x="142" y="52"/>
                    </a:lnTo>
                    <a:lnTo>
                      <a:pt x="141" y="47"/>
                    </a:lnTo>
                    <a:lnTo>
                      <a:pt x="141" y="43"/>
                    </a:lnTo>
                    <a:lnTo>
                      <a:pt x="141" y="38"/>
                    </a:lnTo>
                    <a:lnTo>
                      <a:pt x="139" y="33"/>
                    </a:lnTo>
                    <a:lnTo>
                      <a:pt x="136" y="29"/>
                    </a:lnTo>
                    <a:lnTo>
                      <a:pt x="135" y="24"/>
                    </a:lnTo>
                    <a:lnTo>
                      <a:pt x="132" y="19"/>
                    </a:lnTo>
                    <a:lnTo>
                      <a:pt x="125" y="16"/>
                    </a:lnTo>
                    <a:lnTo>
                      <a:pt x="118" y="11"/>
                    </a:lnTo>
                    <a:lnTo>
                      <a:pt x="104" y="8"/>
                    </a:lnTo>
                    <a:lnTo>
                      <a:pt x="92" y="3"/>
                    </a:lnTo>
                    <a:lnTo>
                      <a:pt x="83" y="0"/>
                    </a:lnTo>
                    <a:lnTo>
                      <a:pt x="66" y="0"/>
                    </a:lnTo>
                    <a:lnTo>
                      <a:pt x="45" y="2"/>
                    </a:lnTo>
                    <a:lnTo>
                      <a:pt x="27" y="1"/>
                    </a:lnTo>
                    <a:lnTo>
                      <a:pt x="18" y="5"/>
                    </a:lnTo>
                    <a:lnTo>
                      <a:pt x="11" y="9"/>
                    </a:lnTo>
                    <a:lnTo>
                      <a:pt x="8" y="14"/>
                    </a:lnTo>
                    <a:lnTo>
                      <a:pt x="6" y="18"/>
                    </a:lnTo>
                    <a:lnTo>
                      <a:pt x="4" y="23"/>
                    </a:lnTo>
                    <a:lnTo>
                      <a:pt x="3" y="28"/>
                    </a:lnTo>
                    <a:lnTo>
                      <a:pt x="1" y="32"/>
                    </a:lnTo>
                    <a:lnTo>
                      <a:pt x="1" y="37"/>
                    </a:lnTo>
                    <a:lnTo>
                      <a:pt x="0" y="41"/>
                    </a:lnTo>
                    <a:lnTo>
                      <a:pt x="1" y="46"/>
                    </a:lnTo>
                    <a:lnTo>
                      <a:pt x="3" y="51"/>
                    </a:lnTo>
                    <a:lnTo>
                      <a:pt x="4" y="54"/>
                    </a:lnTo>
                    <a:lnTo>
                      <a:pt x="5" y="59"/>
                    </a:lnTo>
                    <a:lnTo>
                      <a:pt x="6" y="63"/>
                    </a:lnTo>
                    <a:lnTo>
                      <a:pt x="7" y="68"/>
                    </a:lnTo>
                    <a:lnTo>
                      <a:pt x="10" y="73"/>
                    </a:lnTo>
                    <a:lnTo>
                      <a:pt x="11" y="77"/>
                    </a:lnTo>
                    <a:lnTo>
                      <a:pt x="13" y="82"/>
                    </a:lnTo>
                    <a:lnTo>
                      <a:pt x="14" y="86"/>
                    </a:lnTo>
                    <a:lnTo>
                      <a:pt x="16" y="91"/>
                    </a:lnTo>
                    <a:lnTo>
                      <a:pt x="19" y="96"/>
                    </a:lnTo>
                    <a:lnTo>
                      <a:pt x="21" y="100"/>
                    </a:lnTo>
                    <a:lnTo>
                      <a:pt x="22" y="105"/>
                    </a:lnTo>
                    <a:lnTo>
                      <a:pt x="24" y="109"/>
                    </a:lnTo>
                    <a:lnTo>
                      <a:pt x="27" y="114"/>
                    </a:lnTo>
                    <a:lnTo>
                      <a:pt x="30" y="119"/>
                    </a:lnTo>
                    <a:lnTo>
                      <a:pt x="35" y="122"/>
                    </a:lnTo>
                    <a:lnTo>
                      <a:pt x="41" y="127"/>
                    </a:lnTo>
                    <a:lnTo>
                      <a:pt x="44" y="131"/>
                    </a:lnTo>
                    <a:lnTo>
                      <a:pt x="48" y="136"/>
                    </a:lnTo>
                    <a:lnTo>
                      <a:pt x="53" y="141"/>
                    </a:lnTo>
                    <a:lnTo>
                      <a:pt x="58" y="145"/>
                    </a:lnTo>
                    <a:lnTo>
                      <a:pt x="65" y="149"/>
                    </a:lnTo>
                    <a:lnTo>
                      <a:pt x="87" y="150"/>
                    </a:lnTo>
                    <a:lnTo>
                      <a:pt x="104" y="150"/>
                    </a:lnTo>
                    <a:lnTo>
                      <a:pt x="119" y="151"/>
                    </a:lnTo>
                    <a:lnTo>
                      <a:pt x="132" y="146"/>
                    </a:lnTo>
                  </a:path>
                </a:pathLst>
              </a:custGeom>
              <a:noFill/>
              <a:ln w="0">
                <a:solidFill>
                  <a:srgbClr val="000000"/>
                </a:solidFill>
                <a:round/>
                <a:headEnd/>
                <a:tailEnd/>
              </a:ln>
            </p:spPr>
            <p:txBody>
              <a:bodyPr/>
              <a:lstStyle/>
              <a:p>
                <a:endParaRPr lang="ru-RU"/>
              </a:p>
            </p:txBody>
          </p:sp>
          <p:sp>
            <p:nvSpPr>
              <p:cNvPr id="22826" name="Freeform 44"/>
              <p:cNvSpPr>
                <a:spLocks/>
              </p:cNvSpPr>
              <p:nvPr/>
            </p:nvSpPr>
            <p:spPr bwMode="auto">
              <a:xfrm>
                <a:off x="1383" y="1317"/>
                <a:ext cx="107" cy="42"/>
              </a:xfrm>
              <a:custGeom>
                <a:avLst/>
                <a:gdLst>
                  <a:gd name="T0" fmla="*/ 1 w 213"/>
                  <a:gd name="T1" fmla="*/ 0 h 85"/>
                  <a:gd name="T2" fmla="*/ 2 w 213"/>
                  <a:gd name="T3" fmla="*/ 0 h 85"/>
                  <a:gd name="T4" fmla="*/ 2 w 213"/>
                  <a:gd name="T5" fmla="*/ 0 h 85"/>
                  <a:gd name="T6" fmla="*/ 2 w 213"/>
                  <a:gd name="T7" fmla="*/ 0 h 85"/>
                  <a:gd name="T8" fmla="*/ 2 w 213"/>
                  <a:gd name="T9" fmla="*/ 0 h 85"/>
                  <a:gd name="T10" fmla="*/ 2 w 213"/>
                  <a:gd name="T11" fmla="*/ 0 h 85"/>
                  <a:gd name="T12" fmla="*/ 2 w 213"/>
                  <a:gd name="T13" fmla="*/ 0 h 85"/>
                  <a:gd name="T14" fmla="*/ 2 w 213"/>
                  <a:gd name="T15" fmla="*/ 0 h 85"/>
                  <a:gd name="T16" fmla="*/ 2 w 213"/>
                  <a:gd name="T17" fmla="*/ 0 h 85"/>
                  <a:gd name="T18" fmla="*/ 2 w 213"/>
                  <a:gd name="T19" fmla="*/ 0 h 85"/>
                  <a:gd name="T20" fmla="*/ 2 w 213"/>
                  <a:gd name="T21" fmla="*/ 0 h 85"/>
                  <a:gd name="T22" fmla="*/ 2 w 213"/>
                  <a:gd name="T23" fmla="*/ 0 h 85"/>
                  <a:gd name="T24" fmla="*/ 2 w 213"/>
                  <a:gd name="T25" fmla="*/ 0 h 85"/>
                  <a:gd name="T26" fmla="*/ 2 w 213"/>
                  <a:gd name="T27" fmla="*/ 0 h 85"/>
                  <a:gd name="T28" fmla="*/ 2 w 213"/>
                  <a:gd name="T29" fmla="*/ 0 h 85"/>
                  <a:gd name="T30" fmla="*/ 1 w 213"/>
                  <a:gd name="T31" fmla="*/ 0 h 85"/>
                  <a:gd name="T32" fmla="*/ 1 w 213"/>
                  <a:gd name="T33" fmla="*/ 0 h 85"/>
                  <a:gd name="T34" fmla="*/ 1 w 213"/>
                  <a:gd name="T35" fmla="*/ 0 h 85"/>
                  <a:gd name="T36" fmla="*/ 1 w 213"/>
                  <a:gd name="T37" fmla="*/ 0 h 85"/>
                  <a:gd name="T38" fmla="*/ 1 w 213"/>
                  <a:gd name="T39" fmla="*/ 0 h 85"/>
                  <a:gd name="T40" fmla="*/ 1 w 213"/>
                  <a:gd name="T41" fmla="*/ 0 h 85"/>
                  <a:gd name="T42" fmla="*/ 1 w 213"/>
                  <a:gd name="T43" fmla="*/ 0 h 85"/>
                  <a:gd name="T44" fmla="*/ 1 w 213"/>
                  <a:gd name="T45" fmla="*/ 0 h 85"/>
                  <a:gd name="T46" fmla="*/ 1 w 213"/>
                  <a:gd name="T47" fmla="*/ 0 h 85"/>
                  <a:gd name="T48" fmla="*/ 1 w 213"/>
                  <a:gd name="T49" fmla="*/ 0 h 85"/>
                  <a:gd name="T50" fmla="*/ 0 w 213"/>
                  <a:gd name="T51" fmla="*/ 0 h 85"/>
                  <a:gd name="T52" fmla="*/ 1 w 213"/>
                  <a:gd name="T53" fmla="*/ 0 h 85"/>
                  <a:gd name="T54" fmla="*/ 1 w 213"/>
                  <a:gd name="T55" fmla="*/ 0 h 85"/>
                  <a:gd name="T56" fmla="*/ 1 w 213"/>
                  <a:gd name="T57" fmla="*/ 0 h 85"/>
                  <a:gd name="T58" fmla="*/ 1 w 213"/>
                  <a:gd name="T59" fmla="*/ 0 h 85"/>
                  <a:gd name="T60" fmla="*/ 1 w 213"/>
                  <a:gd name="T61" fmla="*/ 0 h 85"/>
                  <a:gd name="T62" fmla="*/ 1 w 213"/>
                  <a:gd name="T63" fmla="*/ 0 h 85"/>
                  <a:gd name="T64" fmla="*/ 1 w 213"/>
                  <a:gd name="T65" fmla="*/ 0 h 85"/>
                  <a:gd name="T66" fmla="*/ 1 w 213"/>
                  <a:gd name="T67" fmla="*/ 0 h 85"/>
                  <a:gd name="T68" fmla="*/ 1 w 213"/>
                  <a:gd name="T69" fmla="*/ 0 h 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3"/>
                  <a:gd name="T106" fmla="*/ 0 h 85"/>
                  <a:gd name="T107" fmla="*/ 213 w 213"/>
                  <a:gd name="T108" fmla="*/ 85 h 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3" h="85">
                    <a:moveTo>
                      <a:pt x="108" y="67"/>
                    </a:moveTo>
                    <a:lnTo>
                      <a:pt x="117" y="68"/>
                    </a:lnTo>
                    <a:lnTo>
                      <a:pt x="127" y="71"/>
                    </a:lnTo>
                    <a:lnTo>
                      <a:pt x="139" y="73"/>
                    </a:lnTo>
                    <a:lnTo>
                      <a:pt x="151" y="75"/>
                    </a:lnTo>
                    <a:lnTo>
                      <a:pt x="164" y="78"/>
                    </a:lnTo>
                    <a:lnTo>
                      <a:pt x="182" y="78"/>
                    </a:lnTo>
                    <a:lnTo>
                      <a:pt x="192" y="75"/>
                    </a:lnTo>
                    <a:lnTo>
                      <a:pt x="200" y="73"/>
                    </a:lnTo>
                    <a:lnTo>
                      <a:pt x="205" y="70"/>
                    </a:lnTo>
                    <a:lnTo>
                      <a:pt x="208" y="66"/>
                    </a:lnTo>
                    <a:lnTo>
                      <a:pt x="209" y="63"/>
                    </a:lnTo>
                    <a:lnTo>
                      <a:pt x="209" y="60"/>
                    </a:lnTo>
                    <a:lnTo>
                      <a:pt x="210" y="57"/>
                    </a:lnTo>
                    <a:lnTo>
                      <a:pt x="212" y="53"/>
                    </a:lnTo>
                    <a:lnTo>
                      <a:pt x="213" y="51"/>
                    </a:lnTo>
                    <a:lnTo>
                      <a:pt x="212" y="48"/>
                    </a:lnTo>
                    <a:lnTo>
                      <a:pt x="209" y="44"/>
                    </a:lnTo>
                    <a:lnTo>
                      <a:pt x="208" y="41"/>
                    </a:lnTo>
                    <a:lnTo>
                      <a:pt x="206" y="38"/>
                    </a:lnTo>
                    <a:lnTo>
                      <a:pt x="205" y="35"/>
                    </a:lnTo>
                    <a:lnTo>
                      <a:pt x="202" y="32"/>
                    </a:lnTo>
                    <a:lnTo>
                      <a:pt x="195" y="29"/>
                    </a:lnTo>
                    <a:lnTo>
                      <a:pt x="190" y="26"/>
                    </a:lnTo>
                    <a:lnTo>
                      <a:pt x="184" y="22"/>
                    </a:lnTo>
                    <a:lnTo>
                      <a:pt x="178" y="20"/>
                    </a:lnTo>
                    <a:lnTo>
                      <a:pt x="172" y="17"/>
                    </a:lnTo>
                    <a:lnTo>
                      <a:pt x="165" y="14"/>
                    </a:lnTo>
                    <a:lnTo>
                      <a:pt x="155" y="12"/>
                    </a:lnTo>
                    <a:lnTo>
                      <a:pt x="144" y="10"/>
                    </a:lnTo>
                    <a:lnTo>
                      <a:pt x="134" y="6"/>
                    </a:lnTo>
                    <a:lnTo>
                      <a:pt x="124" y="4"/>
                    </a:lnTo>
                    <a:lnTo>
                      <a:pt x="111" y="2"/>
                    </a:lnTo>
                    <a:lnTo>
                      <a:pt x="99" y="0"/>
                    </a:lnTo>
                    <a:lnTo>
                      <a:pt x="86" y="0"/>
                    </a:lnTo>
                    <a:lnTo>
                      <a:pt x="74" y="3"/>
                    </a:lnTo>
                    <a:lnTo>
                      <a:pt x="65" y="6"/>
                    </a:lnTo>
                    <a:lnTo>
                      <a:pt x="57" y="8"/>
                    </a:lnTo>
                    <a:lnTo>
                      <a:pt x="53" y="12"/>
                    </a:lnTo>
                    <a:lnTo>
                      <a:pt x="47" y="14"/>
                    </a:lnTo>
                    <a:lnTo>
                      <a:pt x="41" y="18"/>
                    </a:lnTo>
                    <a:lnTo>
                      <a:pt x="34" y="20"/>
                    </a:lnTo>
                    <a:lnTo>
                      <a:pt x="27" y="23"/>
                    </a:lnTo>
                    <a:lnTo>
                      <a:pt x="21" y="26"/>
                    </a:lnTo>
                    <a:lnTo>
                      <a:pt x="17" y="29"/>
                    </a:lnTo>
                    <a:lnTo>
                      <a:pt x="13" y="33"/>
                    </a:lnTo>
                    <a:lnTo>
                      <a:pt x="10" y="35"/>
                    </a:lnTo>
                    <a:lnTo>
                      <a:pt x="6" y="38"/>
                    </a:lnTo>
                    <a:lnTo>
                      <a:pt x="5" y="42"/>
                    </a:lnTo>
                    <a:lnTo>
                      <a:pt x="3" y="45"/>
                    </a:lnTo>
                    <a:lnTo>
                      <a:pt x="1" y="48"/>
                    </a:lnTo>
                    <a:lnTo>
                      <a:pt x="0" y="51"/>
                    </a:lnTo>
                    <a:lnTo>
                      <a:pt x="2" y="55"/>
                    </a:lnTo>
                    <a:lnTo>
                      <a:pt x="3" y="57"/>
                    </a:lnTo>
                    <a:lnTo>
                      <a:pt x="5" y="60"/>
                    </a:lnTo>
                    <a:lnTo>
                      <a:pt x="6" y="64"/>
                    </a:lnTo>
                    <a:lnTo>
                      <a:pt x="10" y="67"/>
                    </a:lnTo>
                    <a:lnTo>
                      <a:pt x="15" y="70"/>
                    </a:lnTo>
                    <a:lnTo>
                      <a:pt x="20" y="73"/>
                    </a:lnTo>
                    <a:lnTo>
                      <a:pt x="25" y="75"/>
                    </a:lnTo>
                    <a:lnTo>
                      <a:pt x="33" y="79"/>
                    </a:lnTo>
                    <a:lnTo>
                      <a:pt x="41" y="81"/>
                    </a:lnTo>
                    <a:lnTo>
                      <a:pt x="53" y="83"/>
                    </a:lnTo>
                    <a:lnTo>
                      <a:pt x="64" y="85"/>
                    </a:lnTo>
                    <a:lnTo>
                      <a:pt x="73" y="81"/>
                    </a:lnTo>
                    <a:lnTo>
                      <a:pt x="80" y="79"/>
                    </a:lnTo>
                    <a:lnTo>
                      <a:pt x="85" y="75"/>
                    </a:lnTo>
                    <a:lnTo>
                      <a:pt x="89" y="73"/>
                    </a:lnTo>
                    <a:lnTo>
                      <a:pt x="95" y="70"/>
                    </a:lnTo>
                    <a:lnTo>
                      <a:pt x="108" y="67"/>
                    </a:lnTo>
                  </a:path>
                </a:pathLst>
              </a:custGeom>
              <a:noFill/>
              <a:ln w="0">
                <a:solidFill>
                  <a:srgbClr val="000000"/>
                </a:solidFill>
                <a:round/>
                <a:headEnd/>
                <a:tailEnd/>
              </a:ln>
            </p:spPr>
            <p:txBody>
              <a:bodyPr/>
              <a:lstStyle/>
              <a:p>
                <a:endParaRPr lang="ru-RU"/>
              </a:p>
            </p:txBody>
          </p:sp>
          <p:sp>
            <p:nvSpPr>
              <p:cNvPr id="22827" name="Freeform 45"/>
              <p:cNvSpPr>
                <a:spLocks/>
              </p:cNvSpPr>
              <p:nvPr/>
            </p:nvSpPr>
            <p:spPr bwMode="auto">
              <a:xfrm>
                <a:off x="495" y="1189"/>
                <a:ext cx="3" cy="30"/>
              </a:xfrm>
              <a:custGeom>
                <a:avLst/>
                <a:gdLst>
                  <a:gd name="T0" fmla="*/ 0 w 7"/>
                  <a:gd name="T1" fmla="*/ 0 h 60"/>
                  <a:gd name="T2" fmla="*/ 0 w 7"/>
                  <a:gd name="T3" fmla="*/ 1 h 60"/>
                  <a:gd name="T4" fmla="*/ 0 w 7"/>
                  <a:gd name="T5" fmla="*/ 1 h 60"/>
                  <a:gd name="T6" fmla="*/ 0 w 7"/>
                  <a:gd name="T7" fmla="*/ 1 h 60"/>
                  <a:gd name="T8" fmla="*/ 0 w 7"/>
                  <a:gd name="T9" fmla="*/ 1 h 60"/>
                  <a:gd name="T10" fmla="*/ 0 w 7"/>
                  <a:gd name="T11" fmla="*/ 1 h 60"/>
                  <a:gd name="T12" fmla="*/ 0 w 7"/>
                  <a:gd name="T13" fmla="*/ 1 h 60"/>
                  <a:gd name="T14" fmla="*/ 0 w 7"/>
                  <a:gd name="T15" fmla="*/ 1 h 60"/>
                  <a:gd name="T16" fmla="*/ 0 w 7"/>
                  <a:gd name="T17" fmla="*/ 1 h 60"/>
                  <a:gd name="T18" fmla="*/ 0 w 7"/>
                  <a:gd name="T19" fmla="*/ 1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60"/>
                  <a:gd name="T32" fmla="*/ 7 w 7"/>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60">
                    <a:moveTo>
                      <a:pt x="2" y="0"/>
                    </a:moveTo>
                    <a:lnTo>
                      <a:pt x="2" y="7"/>
                    </a:lnTo>
                    <a:lnTo>
                      <a:pt x="3" y="12"/>
                    </a:lnTo>
                    <a:lnTo>
                      <a:pt x="3" y="19"/>
                    </a:lnTo>
                    <a:lnTo>
                      <a:pt x="4" y="26"/>
                    </a:lnTo>
                    <a:lnTo>
                      <a:pt x="6" y="33"/>
                    </a:lnTo>
                    <a:lnTo>
                      <a:pt x="7" y="40"/>
                    </a:lnTo>
                    <a:lnTo>
                      <a:pt x="7" y="46"/>
                    </a:lnTo>
                    <a:lnTo>
                      <a:pt x="7" y="53"/>
                    </a:lnTo>
                    <a:lnTo>
                      <a:pt x="0" y="60"/>
                    </a:lnTo>
                  </a:path>
                </a:pathLst>
              </a:custGeom>
              <a:noFill/>
              <a:ln w="0">
                <a:solidFill>
                  <a:srgbClr val="000000"/>
                </a:solidFill>
                <a:round/>
                <a:headEnd/>
                <a:tailEnd/>
              </a:ln>
            </p:spPr>
            <p:txBody>
              <a:bodyPr/>
              <a:lstStyle/>
              <a:p>
                <a:endParaRPr lang="ru-RU"/>
              </a:p>
            </p:txBody>
          </p:sp>
          <p:sp>
            <p:nvSpPr>
              <p:cNvPr id="22828" name="Freeform 46"/>
              <p:cNvSpPr>
                <a:spLocks/>
              </p:cNvSpPr>
              <p:nvPr/>
            </p:nvSpPr>
            <p:spPr bwMode="auto">
              <a:xfrm>
                <a:off x="1464" y="1189"/>
                <a:ext cx="512" cy="80"/>
              </a:xfrm>
              <a:custGeom>
                <a:avLst/>
                <a:gdLst>
                  <a:gd name="T0" fmla="*/ 5 w 1023"/>
                  <a:gd name="T1" fmla="*/ 0 h 159"/>
                  <a:gd name="T2" fmla="*/ 5 w 1023"/>
                  <a:gd name="T3" fmla="*/ 0 h 159"/>
                  <a:gd name="T4" fmla="*/ 6 w 1023"/>
                  <a:gd name="T5" fmla="*/ 1 h 159"/>
                  <a:gd name="T6" fmla="*/ 6 w 1023"/>
                  <a:gd name="T7" fmla="*/ 1 h 159"/>
                  <a:gd name="T8" fmla="*/ 6 w 1023"/>
                  <a:gd name="T9" fmla="*/ 1 h 159"/>
                  <a:gd name="T10" fmla="*/ 6 w 1023"/>
                  <a:gd name="T11" fmla="*/ 1 h 159"/>
                  <a:gd name="T12" fmla="*/ 6 w 1023"/>
                  <a:gd name="T13" fmla="*/ 1 h 159"/>
                  <a:gd name="T14" fmla="*/ 5 w 1023"/>
                  <a:gd name="T15" fmla="*/ 1 h 159"/>
                  <a:gd name="T16" fmla="*/ 5 w 1023"/>
                  <a:gd name="T17" fmla="*/ 1 h 159"/>
                  <a:gd name="T18" fmla="*/ 5 w 1023"/>
                  <a:gd name="T19" fmla="*/ 1 h 159"/>
                  <a:gd name="T20" fmla="*/ 5 w 1023"/>
                  <a:gd name="T21" fmla="*/ 1 h 159"/>
                  <a:gd name="T22" fmla="*/ 5 w 1023"/>
                  <a:gd name="T23" fmla="*/ 1 h 159"/>
                  <a:gd name="T24" fmla="*/ 4 w 1023"/>
                  <a:gd name="T25" fmla="*/ 1 h 159"/>
                  <a:gd name="T26" fmla="*/ 4 w 1023"/>
                  <a:gd name="T27" fmla="*/ 1 h 159"/>
                  <a:gd name="T28" fmla="*/ 4 w 1023"/>
                  <a:gd name="T29" fmla="*/ 1 h 159"/>
                  <a:gd name="T30" fmla="*/ 3 w 1023"/>
                  <a:gd name="T31" fmla="*/ 1 h 159"/>
                  <a:gd name="T32" fmla="*/ 3 w 1023"/>
                  <a:gd name="T33" fmla="*/ 1 h 159"/>
                  <a:gd name="T34" fmla="*/ 2 w 1023"/>
                  <a:gd name="T35" fmla="*/ 1 h 159"/>
                  <a:gd name="T36" fmla="*/ 2 w 1023"/>
                  <a:gd name="T37" fmla="*/ 1 h 159"/>
                  <a:gd name="T38" fmla="*/ 2 w 1023"/>
                  <a:gd name="T39" fmla="*/ 1 h 159"/>
                  <a:gd name="T40" fmla="*/ 1 w 1023"/>
                  <a:gd name="T41" fmla="*/ 1 h 159"/>
                  <a:gd name="T42" fmla="*/ 1 w 1023"/>
                  <a:gd name="T43" fmla="*/ 1 h 159"/>
                  <a:gd name="T44" fmla="*/ 0 w 1023"/>
                  <a:gd name="T45" fmla="*/ 1 h 159"/>
                  <a:gd name="T46" fmla="*/ 1 w 1023"/>
                  <a:gd name="T47" fmla="*/ 1 h 159"/>
                  <a:gd name="T48" fmla="*/ 1 w 1023"/>
                  <a:gd name="T49" fmla="*/ 1 h 159"/>
                  <a:gd name="T50" fmla="*/ 1 w 1023"/>
                  <a:gd name="T51" fmla="*/ 1 h 159"/>
                  <a:gd name="T52" fmla="*/ 1 w 1023"/>
                  <a:gd name="T53" fmla="*/ 1 h 159"/>
                  <a:gd name="T54" fmla="*/ 1 w 1023"/>
                  <a:gd name="T55" fmla="*/ 1 h 159"/>
                  <a:gd name="T56" fmla="*/ 1 w 1023"/>
                  <a:gd name="T57" fmla="*/ 1 h 159"/>
                  <a:gd name="T58" fmla="*/ 2 w 1023"/>
                  <a:gd name="T59" fmla="*/ 1 h 159"/>
                  <a:gd name="T60" fmla="*/ 2 w 1023"/>
                  <a:gd name="T61" fmla="*/ 1 h 159"/>
                  <a:gd name="T62" fmla="*/ 2 w 1023"/>
                  <a:gd name="T63" fmla="*/ 2 h 159"/>
                  <a:gd name="T64" fmla="*/ 2 w 1023"/>
                  <a:gd name="T65" fmla="*/ 1 h 159"/>
                  <a:gd name="T66" fmla="*/ 2 w 1023"/>
                  <a:gd name="T67" fmla="*/ 1 h 159"/>
                  <a:gd name="T68" fmla="*/ 2 w 1023"/>
                  <a:gd name="T69" fmla="*/ 2 h 159"/>
                  <a:gd name="T70" fmla="*/ 2 w 1023"/>
                  <a:gd name="T71" fmla="*/ 2 h 159"/>
                  <a:gd name="T72" fmla="*/ 3 w 1023"/>
                  <a:gd name="T73" fmla="*/ 2 h 159"/>
                  <a:gd name="T74" fmla="*/ 3 w 1023"/>
                  <a:gd name="T75" fmla="*/ 2 h 159"/>
                  <a:gd name="T76" fmla="*/ 3 w 1023"/>
                  <a:gd name="T77" fmla="*/ 1 h 159"/>
                  <a:gd name="T78" fmla="*/ 3 w 1023"/>
                  <a:gd name="T79" fmla="*/ 1 h 159"/>
                  <a:gd name="T80" fmla="*/ 4 w 1023"/>
                  <a:gd name="T81" fmla="*/ 1 h 159"/>
                  <a:gd name="T82" fmla="*/ 4 w 1023"/>
                  <a:gd name="T83" fmla="*/ 1 h 159"/>
                  <a:gd name="T84" fmla="*/ 4 w 1023"/>
                  <a:gd name="T85" fmla="*/ 1 h 159"/>
                  <a:gd name="T86" fmla="*/ 4 w 1023"/>
                  <a:gd name="T87" fmla="*/ 1 h 159"/>
                  <a:gd name="T88" fmla="*/ 5 w 1023"/>
                  <a:gd name="T89" fmla="*/ 1 h 159"/>
                  <a:gd name="T90" fmla="*/ 5 w 1023"/>
                  <a:gd name="T91" fmla="*/ 1 h 159"/>
                  <a:gd name="T92" fmla="*/ 5 w 1023"/>
                  <a:gd name="T93" fmla="*/ 1 h 159"/>
                  <a:gd name="T94" fmla="*/ 5 w 1023"/>
                  <a:gd name="T95" fmla="*/ 1 h 159"/>
                  <a:gd name="T96" fmla="*/ 6 w 1023"/>
                  <a:gd name="T97" fmla="*/ 1 h 159"/>
                  <a:gd name="T98" fmla="*/ 6 w 1023"/>
                  <a:gd name="T99" fmla="*/ 2 h 159"/>
                  <a:gd name="T100" fmla="*/ 6 w 1023"/>
                  <a:gd name="T101" fmla="*/ 1 h 159"/>
                  <a:gd name="T102" fmla="*/ 6 w 1023"/>
                  <a:gd name="T103" fmla="*/ 1 h 159"/>
                  <a:gd name="T104" fmla="*/ 6 w 1023"/>
                  <a:gd name="T105" fmla="*/ 1 h 159"/>
                  <a:gd name="T106" fmla="*/ 6 w 1023"/>
                  <a:gd name="T107" fmla="*/ 1 h 159"/>
                  <a:gd name="T108" fmla="*/ 6 w 1023"/>
                  <a:gd name="T109" fmla="*/ 1 h 159"/>
                  <a:gd name="T110" fmla="*/ 7 w 1023"/>
                  <a:gd name="T111" fmla="*/ 1 h 159"/>
                  <a:gd name="T112" fmla="*/ 7 w 1023"/>
                  <a:gd name="T113" fmla="*/ 1 h 159"/>
                  <a:gd name="T114" fmla="*/ 7 w 1023"/>
                  <a:gd name="T115" fmla="*/ 1 h 159"/>
                  <a:gd name="T116" fmla="*/ 8 w 1023"/>
                  <a:gd name="T117" fmla="*/ 1 h 159"/>
                  <a:gd name="T118" fmla="*/ 8 w 1023"/>
                  <a:gd name="T119" fmla="*/ 1 h 159"/>
                  <a:gd name="T120" fmla="*/ 8 w 1023"/>
                  <a:gd name="T121" fmla="*/ 1 h 159"/>
                  <a:gd name="T122" fmla="*/ 8 w 1023"/>
                  <a:gd name="T123" fmla="*/ 1 h 159"/>
                  <a:gd name="T124" fmla="*/ 8 w 1023"/>
                  <a:gd name="T125" fmla="*/ 1 h 1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23"/>
                  <a:gd name="T190" fmla="*/ 0 h 159"/>
                  <a:gd name="T191" fmla="*/ 1023 w 1023"/>
                  <a:gd name="T192" fmla="*/ 159 h 15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23" h="159">
                    <a:moveTo>
                      <a:pt x="458" y="0"/>
                    </a:moveTo>
                    <a:lnTo>
                      <a:pt x="476" y="0"/>
                    </a:lnTo>
                    <a:lnTo>
                      <a:pt x="493" y="0"/>
                    </a:lnTo>
                    <a:lnTo>
                      <a:pt x="510" y="0"/>
                    </a:lnTo>
                    <a:lnTo>
                      <a:pt x="529" y="0"/>
                    </a:lnTo>
                    <a:lnTo>
                      <a:pt x="546" y="0"/>
                    </a:lnTo>
                    <a:lnTo>
                      <a:pt x="563" y="0"/>
                    </a:lnTo>
                    <a:lnTo>
                      <a:pt x="581" y="0"/>
                    </a:lnTo>
                    <a:lnTo>
                      <a:pt x="598" y="0"/>
                    </a:lnTo>
                    <a:lnTo>
                      <a:pt x="615" y="0"/>
                    </a:lnTo>
                    <a:lnTo>
                      <a:pt x="634" y="0"/>
                    </a:lnTo>
                    <a:lnTo>
                      <a:pt x="645" y="1"/>
                    </a:lnTo>
                    <a:lnTo>
                      <a:pt x="645" y="4"/>
                    </a:lnTo>
                    <a:lnTo>
                      <a:pt x="646" y="7"/>
                    </a:lnTo>
                    <a:lnTo>
                      <a:pt x="646" y="10"/>
                    </a:lnTo>
                    <a:lnTo>
                      <a:pt x="647" y="14"/>
                    </a:lnTo>
                    <a:lnTo>
                      <a:pt x="649" y="17"/>
                    </a:lnTo>
                    <a:lnTo>
                      <a:pt x="650" y="20"/>
                    </a:lnTo>
                    <a:lnTo>
                      <a:pt x="652" y="23"/>
                    </a:lnTo>
                    <a:lnTo>
                      <a:pt x="653" y="26"/>
                    </a:lnTo>
                    <a:lnTo>
                      <a:pt x="655" y="30"/>
                    </a:lnTo>
                    <a:lnTo>
                      <a:pt x="658" y="33"/>
                    </a:lnTo>
                    <a:lnTo>
                      <a:pt x="659" y="37"/>
                    </a:lnTo>
                    <a:lnTo>
                      <a:pt x="659" y="39"/>
                    </a:lnTo>
                    <a:lnTo>
                      <a:pt x="659" y="42"/>
                    </a:lnTo>
                    <a:lnTo>
                      <a:pt x="659" y="46"/>
                    </a:lnTo>
                    <a:lnTo>
                      <a:pt x="659" y="49"/>
                    </a:lnTo>
                    <a:lnTo>
                      <a:pt x="659" y="53"/>
                    </a:lnTo>
                    <a:lnTo>
                      <a:pt x="661" y="55"/>
                    </a:lnTo>
                    <a:lnTo>
                      <a:pt x="661" y="59"/>
                    </a:lnTo>
                    <a:lnTo>
                      <a:pt x="661" y="62"/>
                    </a:lnTo>
                    <a:lnTo>
                      <a:pt x="661" y="65"/>
                    </a:lnTo>
                    <a:lnTo>
                      <a:pt x="661" y="68"/>
                    </a:lnTo>
                    <a:lnTo>
                      <a:pt x="660" y="71"/>
                    </a:lnTo>
                    <a:lnTo>
                      <a:pt x="643" y="71"/>
                    </a:lnTo>
                    <a:lnTo>
                      <a:pt x="639" y="75"/>
                    </a:lnTo>
                    <a:lnTo>
                      <a:pt x="637" y="78"/>
                    </a:lnTo>
                    <a:lnTo>
                      <a:pt x="634" y="80"/>
                    </a:lnTo>
                    <a:lnTo>
                      <a:pt x="630" y="84"/>
                    </a:lnTo>
                    <a:lnTo>
                      <a:pt x="628" y="87"/>
                    </a:lnTo>
                    <a:lnTo>
                      <a:pt x="626" y="87"/>
                    </a:lnTo>
                    <a:lnTo>
                      <a:pt x="622" y="84"/>
                    </a:lnTo>
                    <a:lnTo>
                      <a:pt x="619" y="82"/>
                    </a:lnTo>
                    <a:lnTo>
                      <a:pt x="616" y="78"/>
                    </a:lnTo>
                    <a:lnTo>
                      <a:pt x="613" y="75"/>
                    </a:lnTo>
                    <a:lnTo>
                      <a:pt x="611" y="71"/>
                    </a:lnTo>
                    <a:lnTo>
                      <a:pt x="596" y="71"/>
                    </a:lnTo>
                    <a:lnTo>
                      <a:pt x="582" y="70"/>
                    </a:lnTo>
                    <a:lnTo>
                      <a:pt x="577" y="67"/>
                    </a:lnTo>
                    <a:lnTo>
                      <a:pt x="569" y="65"/>
                    </a:lnTo>
                    <a:lnTo>
                      <a:pt x="556" y="67"/>
                    </a:lnTo>
                    <a:lnTo>
                      <a:pt x="555" y="70"/>
                    </a:lnTo>
                    <a:lnTo>
                      <a:pt x="541" y="71"/>
                    </a:lnTo>
                    <a:lnTo>
                      <a:pt x="524" y="71"/>
                    </a:lnTo>
                    <a:lnTo>
                      <a:pt x="522" y="69"/>
                    </a:lnTo>
                    <a:lnTo>
                      <a:pt x="522" y="65"/>
                    </a:lnTo>
                    <a:lnTo>
                      <a:pt x="522" y="62"/>
                    </a:lnTo>
                    <a:lnTo>
                      <a:pt x="522" y="59"/>
                    </a:lnTo>
                    <a:lnTo>
                      <a:pt x="526" y="56"/>
                    </a:lnTo>
                    <a:lnTo>
                      <a:pt x="538" y="53"/>
                    </a:lnTo>
                    <a:lnTo>
                      <a:pt x="522" y="53"/>
                    </a:lnTo>
                    <a:lnTo>
                      <a:pt x="505" y="53"/>
                    </a:lnTo>
                    <a:lnTo>
                      <a:pt x="500" y="50"/>
                    </a:lnTo>
                    <a:lnTo>
                      <a:pt x="494" y="47"/>
                    </a:lnTo>
                    <a:lnTo>
                      <a:pt x="490" y="44"/>
                    </a:lnTo>
                    <a:lnTo>
                      <a:pt x="480" y="41"/>
                    </a:lnTo>
                    <a:lnTo>
                      <a:pt x="465" y="40"/>
                    </a:lnTo>
                    <a:lnTo>
                      <a:pt x="452" y="40"/>
                    </a:lnTo>
                    <a:lnTo>
                      <a:pt x="447" y="37"/>
                    </a:lnTo>
                    <a:lnTo>
                      <a:pt x="442" y="33"/>
                    </a:lnTo>
                    <a:lnTo>
                      <a:pt x="437" y="30"/>
                    </a:lnTo>
                    <a:lnTo>
                      <a:pt x="431" y="32"/>
                    </a:lnTo>
                    <a:lnTo>
                      <a:pt x="424" y="34"/>
                    </a:lnTo>
                    <a:lnTo>
                      <a:pt x="420" y="38"/>
                    </a:lnTo>
                    <a:lnTo>
                      <a:pt x="416" y="40"/>
                    </a:lnTo>
                    <a:lnTo>
                      <a:pt x="405" y="38"/>
                    </a:lnTo>
                    <a:lnTo>
                      <a:pt x="399" y="38"/>
                    </a:lnTo>
                    <a:lnTo>
                      <a:pt x="393" y="40"/>
                    </a:lnTo>
                    <a:lnTo>
                      <a:pt x="387" y="44"/>
                    </a:lnTo>
                    <a:lnTo>
                      <a:pt x="380" y="47"/>
                    </a:lnTo>
                    <a:lnTo>
                      <a:pt x="369" y="49"/>
                    </a:lnTo>
                    <a:lnTo>
                      <a:pt x="354" y="50"/>
                    </a:lnTo>
                    <a:lnTo>
                      <a:pt x="337" y="50"/>
                    </a:lnTo>
                    <a:lnTo>
                      <a:pt x="321" y="49"/>
                    </a:lnTo>
                    <a:lnTo>
                      <a:pt x="305" y="48"/>
                    </a:lnTo>
                    <a:lnTo>
                      <a:pt x="290" y="47"/>
                    </a:lnTo>
                    <a:lnTo>
                      <a:pt x="273" y="47"/>
                    </a:lnTo>
                    <a:lnTo>
                      <a:pt x="260" y="48"/>
                    </a:lnTo>
                    <a:lnTo>
                      <a:pt x="252" y="45"/>
                    </a:lnTo>
                    <a:lnTo>
                      <a:pt x="245" y="42"/>
                    </a:lnTo>
                    <a:lnTo>
                      <a:pt x="234" y="45"/>
                    </a:lnTo>
                    <a:lnTo>
                      <a:pt x="223" y="47"/>
                    </a:lnTo>
                    <a:lnTo>
                      <a:pt x="213" y="50"/>
                    </a:lnTo>
                    <a:lnTo>
                      <a:pt x="197" y="50"/>
                    </a:lnTo>
                    <a:lnTo>
                      <a:pt x="183" y="53"/>
                    </a:lnTo>
                    <a:lnTo>
                      <a:pt x="180" y="56"/>
                    </a:lnTo>
                    <a:lnTo>
                      <a:pt x="177" y="60"/>
                    </a:lnTo>
                    <a:lnTo>
                      <a:pt x="174" y="62"/>
                    </a:lnTo>
                    <a:lnTo>
                      <a:pt x="157" y="63"/>
                    </a:lnTo>
                    <a:lnTo>
                      <a:pt x="142" y="64"/>
                    </a:lnTo>
                    <a:lnTo>
                      <a:pt x="125" y="63"/>
                    </a:lnTo>
                    <a:lnTo>
                      <a:pt x="115" y="65"/>
                    </a:lnTo>
                    <a:lnTo>
                      <a:pt x="106" y="67"/>
                    </a:lnTo>
                    <a:lnTo>
                      <a:pt x="101" y="64"/>
                    </a:lnTo>
                    <a:lnTo>
                      <a:pt x="97" y="61"/>
                    </a:lnTo>
                    <a:lnTo>
                      <a:pt x="92" y="57"/>
                    </a:lnTo>
                    <a:lnTo>
                      <a:pt x="85" y="56"/>
                    </a:lnTo>
                    <a:lnTo>
                      <a:pt x="76" y="60"/>
                    </a:lnTo>
                    <a:lnTo>
                      <a:pt x="66" y="62"/>
                    </a:lnTo>
                    <a:lnTo>
                      <a:pt x="54" y="64"/>
                    </a:lnTo>
                    <a:lnTo>
                      <a:pt x="45" y="68"/>
                    </a:lnTo>
                    <a:lnTo>
                      <a:pt x="37" y="70"/>
                    </a:lnTo>
                    <a:lnTo>
                      <a:pt x="21" y="69"/>
                    </a:lnTo>
                    <a:lnTo>
                      <a:pt x="2" y="69"/>
                    </a:lnTo>
                    <a:lnTo>
                      <a:pt x="0" y="72"/>
                    </a:lnTo>
                    <a:lnTo>
                      <a:pt x="1" y="75"/>
                    </a:lnTo>
                    <a:lnTo>
                      <a:pt x="1" y="78"/>
                    </a:lnTo>
                    <a:lnTo>
                      <a:pt x="2" y="82"/>
                    </a:lnTo>
                    <a:lnTo>
                      <a:pt x="16" y="83"/>
                    </a:lnTo>
                    <a:lnTo>
                      <a:pt x="22" y="85"/>
                    </a:lnTo>
                    <a:lnTo>
                      <a:pt x="25" y="88"/>
                    </a:lnTo>
                    <a:lnTo>
                      <a:pt x="26" y="92"/>
                    </a:lnTo>
                    <a:lnTo>
                      <a:pt x="29" y="95"/>
                    </a:lnTo>
                    <a:lnTo>
                      <a:pt x="30" y="98"/>
                    </a:lnTo>
                    <a:lnTo>
                      <a:pt x="31" y="101"/>
                    </a:lnTo>
                    <a:lnTo>
                      <a:pt x="33" y="105"/>
                    </a:lnTo>
                    <a:lnTo>
                      <a:pt x="34" y="108"/>
                    </a:lnTo>
                    <a:lnTo>
                      <a:pt x="36" y="112"/>
                    </a:lnTo>
                    <a:lnTo>
                      <a:pt x="37" y="114"/>
                    </a:lnTo>
                    <a:lnTo>
                      <a:pt x="39" y="117"/>
                    </a:lnTo>
                    <a:lnTo>
                      <a:pt x="40" y="121"/>
                    </a:lnTo>
                    <a:lnTo>
                      <a:pt x="43" y="124"/>
                    </a:lnTo>
                    <a:lnTo>
                      <a:pt x="53" y="126"/>
                    </a:lnTo>
                    <a:lnTo>
                      <a:pt x="67" y="125"/>
                    </a:lnTo>
                    <a:lnTo>
                      <a:pt x="84" y="125"/>
                    </a:lnTo>
                    <a:lnTo>
                      <a:pt x="93" y="123"/>
                    </a:lnTo>
                    <a:lnTo>
                      <a:pt x="97" y="120"/>
                    </a:lnTo>
                    <a:lnTo>
                      <a:pt x="99" y="116"/>
                    </a:lnTo>
                    <a:lnTo>
                      <a:pt x="102" y="114"/>
                    </a:lnTo>
                    <a:lnTo>
                      <a:pt x="106" y="110"/>
                    </a:lnTo>
                    <a:lnTo>
                      <a:pt x="112" y="107"/>
                    </a:lnTo>
                    <a:lnTo>
                      <a:pt x="115" y="103"/>
                    </a:lnTo>
                    <a:lnTo>
                      <a:pt x="117" y="101"/>
                    </a:lnTo>
                    <a:lnTo>
                      <a:pt x="121" y="98"/>
                    </a:lnTo>
                    <a:lnTo>
                      <a:pt x="123" y="94"/>
                    </a:lnTo>
                    <a:lnTo>
                      <a:pt x="138" y="97"/>
                    </a:lnTo>
                    <a:lnTo>
                      <a:pt x="144" y="99"/>
                    </a:lnTo>
                    <a:lnTo>
                      <a:pt x="147" y="102"/>
                    </a:lnTo>
                    <a:lnTo>
                      <a:pt x="152" y="106"/>
                    </a:lnTo>
                    <a:lnTo>
                      <a:pt x="155" y="108"/>
                    </a:lnTo>
                    <a:lnTo>
                      <a:pt x="159" y="112"/>
                    </a:lnTo>
                    <a:lnTo>
                      <a:pt x="161" y="115"/>
                    </a:lnTo>
                    <a:lnTo>
                      <a:pt x="163" y="118"/>
                    </a:lnTo>
                    <a:lnTo>
                      <a:pt x="166" y="121"/>
                    </a:lnTo>
                    <a:lnTo>
                      <a:pt x="168" y="124"/>
                    </a:lnTo>
                    <a:lnTo>
                      <a:pt x="170" y="128"/>
                    </a:lnTo>
                    <a:lnTo>
                      <a:pt x="173" y="131"/>
                    </a:lnTo>
                    <a:lnTo>
                      <a:pt x="174" y="135"/>
                    </a:lnTo>
                    <a:lnTo>
                      <a:pt x="178" y="135"/>
                    </a:lnTo>
                    <a:lnTo>
                      <a:pt x="184" y="131"/>
                    </a:lnTo>
                    <a:lnTo>
                      <a:pt x="190" y="129"/>
                    </a:lnTo>
                    <a:lnTo>
                      <a:pt x="199" y="126"/>
                    </a:lnTo>
                    <a:lnTo>
                      <a:pt x="206" y="123"/>
                    </a:lnTo>
                    <a:lnTo>
                      <a:pt x="207" y="120"/>
                    </a:lnTo>
                    <a:lnTo>
                      <a:pt x="208" y="117"/>
                    </a:lnTo>
                    <a:lnTo>
                      <a:pt x="210" y="114"/>
                    </a:lnTo>
                    <a:lnTo>
                      <a:pt x="211" y="112"/>
                    </a:lnTo>
                    <a:lnTo>
                      <a:pt x="211" y="115"/>
                    </a:lnTo>
                    <a:lnTo>
                      <a:pt x="212" y="118"/>
                    </a:lnTo>
                    <a:lnTo>
                      <a:pt x="213" y="122"/>
                    </a:lnTo>
                    <a:lnTo>
                      <a:pt x="213" y="124"/>
                    </a:lnTo>
                    <a:lnTo>
                      <a:pt x="220" y="128"/>
                    </a:lnTo>
                    <a:lnTo>
                      <a:pt x="226" y="131"/>
                    </a:lnTo>
                    <a:lnTo>
                      <a:pt x="229" y="133"/>
                    </a:lnTo>
                    <a:lnTo>
                      <a:pt x="231" y="137"/>
                    </a:lnTo>
                    <a:lnTo>
                      <a:pt x="233" y="140"/>
                    </a:lnTo>
                    <a:lnTo>
                      <a:pt x="235" y="144"/>
                    </a:lnTo>
                    <a:lnTo>
                      <a:pt x="238" y="146"/>
                    </a:lnTo>
                    <a:lnTo>
                      <a:pt x="242" y="150"/>
                    </a:lnTo>
                    <a:lnTo>
                      <a:pt x="246" y="153"/>
                    </a:lnTo>
                    <a:lnTo>
                      <a:pt x="253" y="155"/>
                    </a:lnTo>
                    <a:lnTo>
                      <a:pt x="259" y="159"/>
                    </a:lnTo>
                    <a:lnTo>
                      <a:pt x="265" y="159"/>
                    </a:lnTo>
                    <a:lnTo>
                      <a:pt x="269" y="155"/>
                    </a:lnTo>
                    <a:lnTo>
                      <a:pt x="274" y="152"/>
                    </a:lnTo>
                    <a:lnTo>
                      <a:pt x="279" y="148"/>
                    </a:lnTo>
                    <a:lnTo>
                      <a:pt x="282" y="146"/>
                    </a:lnTo>
                    <a:lnTo>
                      <a:pt x="287" y="143"/>
                    </a:lnTo>
                    <a:lnTo>
                      <a:pt x="289" y="139"/>
                    </a:lnTo>
                    <a:lnTo>
                      <a:pt x="291" y="136"/>
                    </a:lnTo>
                    <a:lnTo>
                      <a:pt x="295" y="133"/>
                    </a:lnTo>
                    <a:lnTo>
                      <a:pt x="297" y="130"/>
                    </a:lnTo>
                    <a:lnTo>
                      <a:pt x="303" y="126"/>
                    </a:lnTo>
                    <a:lnTo>
                      <a:pt x="308" y="124"/>
                    </a:lnTo>
                    <a:lnTo>
                      <a:pt x="311" y="121"/>
                    </a:lnTo>
                    <a:lnTo>
                      <a:pt x="316" y="117"/>
                    </a:lnTo>
                    <a:lnTo>
                      <a:pt x="322" y="115"/>
                    </a:lnTo>
                    <a:lnTo>
                      <a:pt x="329" y="112"/>
                    </a:lnTo>
                    <a:lnTo>
                      <a:pt x="344" y="110"/>
                    </a:lnTo>
                    <a:lnTo>
                      <a:pt x="356" y="113"/>
                    </a:lnTo>
                    <a:lnTo>
                      <a:pt x="366" y="115"/>
                    </a:lnTo>
                    <a:lnTo>
                      <a:pt x="377" y="113"/>
                    </a:lnTo>
                    <a:lnTo>
                      <a:pt x="386" y="110"/>
                    </a:lnTo>
                    <a:lnTo>
                      <a:pt x="394" y="107"/>
                    </a:lnTo>
                    <a:lnTo>
                      <a:pt x="399" y="103"/>
                    </a:lnTo>
                    <a:lnTo>
                      <a:pt x="404" y="101"/>
                    </a:lnTo>
                    <a:lnTo>
                      <a:pt x="414" y="99"/>
                    </a:lnTo>
                    <a:lnTo>
                      <a:pt x="420" y="99"/>
                    </a:lnTo>
                    <a:lnTo>
                      <a:pt x="424" y="102"/>
                    </a:lnTo>
                    <a:lnTo>
                      <a:pt x="427" y="105"/>
                    </a:lnTo>
                    <a:lnTo>
                      <a:pt x="433" y="108"/>
                    </a:lnTo>
                    <a:lnTo>
                      <a:pt x="438" y="112"/>
                    </a:lnTo>
                    <a:lnTo>
                      <a:pt x="441" y="114"/>
                    </a:lnTo>
                    <a:lnTo>
                      <a:pt x="445" y="117"/>
                    </a:lnTo>
                    <a:lnTo>
                      <a:pt x="448" y="121"/>
                    </a:lnTo>
                    <a:lnTo>
                      <a:pt x="452" y="124"/>
                    </a:lnTo>
                    <a:lnTo>
                      <a:pt x="456" y="123"/>
                    </a:lnTo>
                    <a:lnTo>
                      <a:pt x="460" y="120"/>
                    </a:lnTo>
                    <a:lnTo>
                      <a:pt x="463" y="116"/>
                    </a:lnTo>
                    <a:lnTo>
                      <a:pt x="468" y="113"/>
                    </a:lnTo>
                    <a:lnTo>
                      <a:pt x="473" y="110"/>
                    </a:lnTo>
                    <a:lnTo>
                      <a:pt x="485" y="108"/>
                    </a:lnTo>
                    <a:lnTo>
                      <a:pt x="500" y="107"/>
                    </a:lnTo>
                    <a:lnTo>
                      <a:pt x="510" y="109"/>
                    </a:lnTo>
                    <a:lnTo>
                      <a:pt x="518" y="112"/>
                    </a:lnTo>
                    <a:lnTo>
                      <a:pt x="524" y="115"/>
                    </a:lnTo>
                    <a:lnTo>
                      <a:pt x="528" y="118"/>
                    </a:lnTo>
                    <a:lnTo>
                      <a:pt x="530" y="121"/>
                    </a:lnTo>
                    <a:lnTo>
                      <a:pt x="533" y="124"/>
                    </a:lnTo>
                    <a:lnTo>
                      <a:pt x="540" y="128"/>
                    </a:lnTo>
                    <a:lnTo>
                      <a:pt x="547" y="130"/>
                    </a:lnTo>
                    <a:lnTo>
                      <a:pt x="554" y="133"/>
                    </a:lnTo>
                    <a:lnTo>
                      <a:pt x="559" y="133"/>
                    </a:lnTo>
                    <a:lnTo>
                      <a:pt x="563" y="130"/>
                    </a:lnTo>
                    <a:lnTo>
                      <a:pt x="567" y="126"/>
                    </a:lnTo>
                    <a:lnTo>
                      <a:pt x="571" y="123"/>
                    </a:lnTo>
                    <a:lnTo>
                      <a:pt x="576" y="121"/>
                    </a:lnTo>
                    <a:lnTo>
                      <a:pt x="582" y="117"/>
                    </a:lnTo>
                    <a:lnTo>
                      <a:pt x="588" y="114"/>
                    </a:lnTo>
                    <a:lnTo>
                      <a:pt x="596" y="112"/>
                    </a:lnTo>
                    <a:lnTo>
                      <a:pt x="608" y="109"/>
                    </a:lnTo>
                    <a:lnTo>
                      <a:pt x="626" y="109"/>
                    </a:lnTo>
                    <a:lnTo>
                      <a:pt x="634" y="113"/>
                    </a:lnTo>
                    <a:lnTo>
                      <a:pt x="641" y="115"/>
                    </a:lnTo>
                    <a:lnTo>
                      <a:pt x="645" y="118"/>
                    </a:lnTo>
                    <a:lnTo>
                      <a:pt x="646" y="122"/>
                    </a:lnTo>
                    <a:lnTo>
                      <a:pt x="649" y="125"/>
                    </a:lnTo>
                    <a:lnTo>
                      <a:pt x="662" y="126"/>
                    </a:lnTo>
                    <a:lnTo>
                      <a:pt x="677" y="129"/>
                    </a:lnTo>
                    <a:lnTo>
                      <a:pt x="689" y="131"/>
                    </a:lnTo>
                    <a:lnTo>
                      <a:pt x="697" y="131"/>
                    </a:lnTo>
                    <a:lnTo>
                      <a:pt x="703" y="129"/>
                    </a:lnTo>
                    <a:lnTo>
                      <a:pt x="708" y="125"/>
                    </a:lnTo>
                    <a:lnTo>
                      <a:pt x="707" y="122"/>
                    </a:lnTo>
                    <a:lnTo>
                      <a:pt x="706" y="120"/>
                    </a:lnTo>
                    <a:lnTo>
                      <a:pt x="704" y="116"/>
                    </a:lnTo>
                    <a:lnTo>
                      <a:pt x="702" y="113"/>
                    </a:lnTo>
                    <a:lnTo>
                      <a:pt x="699" y="109"/>
                    </a:lnTo>
                    <a:lnTo>
                      <a:pt x="697" y="106"/>
                    </a:lnTo>
                    <a:lnTo>
                      <a:pt x="699" y="103"/>
                    </a:lnTo>
                    <a:lnTo>
                      <a:pt x="700" y="100"/>
                    </a:lnTo>
                    <a:lnTo>
                      <a:pt x="703" y="97"/>
                    </a:lnTo>
                    <a:lnTo>
                      <a:pt x="704" y="93"/>
                    </a:lnTo>
                    <a:lnTo>
                      <a:pt x="706" y="91"/>
                    </a:lnTo>
                    <a:lnTo>
                      <a:pt x="708" y="87"/>
                    </a:lnTo>
                    <a:lnTo>
                      <a:pt x="712" y="84"/>
                    </a:lnTo>
                    <a:lnTo>
                      <a:pt x="714" y="80"/>
                    </a:lnTo>
                    <a:lnTo>
                      <a:pt x="715" y="78"/>
                    </a:lnTo>
                    <a:lnTo>
                      <a:pt x="717" y="75"/>
                    </a:lnTo>
                    <a:lnTo>
                      <a:pt x="719" y="71"/>
                    </a:lnTo>
                    <a:lnTo>
                      <a:pt x="721" y="68"/>
                    </a:lnTo>
                    <a:lnTo>
                      <a:pt x="723" y="64"/>
                    </a:lnTo>
                    <a:lnTo>
                      <a:pt x="726" y="62"/>
                    </a:lnTo>
                    <a:lnTo>
                      <a:pt x="729" y="59"/>
                    </a:lnTo>
                    <a:lnTo>
                      <a:pt x="735" y="59"/>
                    </a:lnTo>
                    <a:lnTo>
                      <a:pt x="742" y="62"/>
                    </a:lnTo>
                    <a:lnTo>
                      <a:pt x="750" y="64"/>
                    </a:lnTo>
                    <a:lnTo>
                      <a:pt x="758" y="68"/>
                    </a:lnTo>
                    <a:lnTo>
                      <a:pt x="765" y="70"/>
                    </a:lnTo>
                    <a:lnTo>
                      <a:pt x="775" y="73"/>
                    </a:lnTo>
                    <a:lnTo>
                      <a:pt x="787" y="75"/>
                    </a:lnTo>
                    <a:lnTo>
                      <a:pt x="802" y="73"/>
                    </a:lnTo>
                    <a:lnTo>
                      <a:pt x="818" y="73"/>
                    </a:lnTo>
                    <a:lnTo>
                      <a:pt x="831" y="71"/>
                    </a:lnTo>
                    <a:lnTo>
                      <a:pt x="846" y="72"/>
                    </a:lnTo>
                    <a:lnTo>
                      <a:pt x="859" y="71"/>
                    </a:lnTo>
                    <a:lnTo>
                      <a:pt x="867" y="69"/>
                    </a:lnTo>
                    <a:lnTo>
                      <a:pt x="872" y="65"/>
                    </a:lnTo>
                    <a:lnTo>
                      <a:pt x="877" y="62"/>
                    </a:lnTo>
                    <a:lnTo>
                      <a:pt x="881" y="60"/>
                    </a:lnTo>
                    <a:lnTo>
                      <a:pt x="886" y="56"/>
                    </a:lnTo>
                    <a:lnTo>
                      <a:pt x="900" y="54"/>
                    </a:lnTo>
                    <a:lnTo>
                      <a:pt x="914" y="55"/>
                    </a:lnTo>
                    <a:lnTo>
                      <a:pt x="925" y="56"/>
                    </a:lnTo>
                    <a:lnTo>
                      <a:pt x="934" y="53"/>
                    </a:lnTo>
                    <a:lnTo>
                      <a:pt x="941" y="50"/>
                    </a:lnTo>
                    <a:lnTo>
                      <a:pt x="956" y="53"/>
                    </a:lnTo>
                    <a:lnTo>
                      <a:pt x="972" y="54"/>
                    </a:lnTo>
                    <a:lnTo>
                      <a:pt x="990" y="54"/>
                    </a:lnTo>
                    <a:lnTo>
                      <a:pt x="992" y="50"/>
                    </a:lnTo>
                    <a:lnTo>
                      <a:pt x="993" y="47"/>
                    </a:lnTo>
                    <a:lnTo>
                      <a:pt x="994" y="45"/>
                    </a:lnTo>
                    <a:lnTo>
                      <a:pt x="997" y="41"/>
                    </a:lnTo>
                    <a:lnTo>
                      <a:pt x="998" y="38"/>
                    </a:lnTo>
                    <a:lnTo>
                      <a:pt x="1000" y="34"/>
                    </a:lnTo>
                    <a:lnTo>
                      <a:pt x="1002" y="31"/>
                    </a:lnTo>
                    <a:lnTo>
                      <a:pt x="1005" y="29"/>
                    </a:lnTo>
                    <a:lnTo>
                      <a:pt x="1007" y="25"/>
                    </a:lnTo>
                    <a:lnTo>
                      <a:pt x="1008" y="22"/>
                    </a:lnTo>
                    <a:lnTo>
                      <a:pt x="1010" y="18"/>
                    </a:lnTo>
                    <a:lnTo>
                      <a:pt x="1013" y="16"/>
                    </a:lnTo>
                    <a:lnTo>
                      <a:pt x="1015" y="12"/>
                    </a:lnTo>
                    <a:lnTo>
                      <a:pt x="1017" y="9"/>
                    </a:lnTo>
                    <a:lnTo>
                      <a:pt x="1020" y="5"/>
                    </a:lnTo>
                    <a:lnTo>
                      <a:pt x="1021" y="3"/>
                    </a:lnTo>
                    <a:lnTo>
                      <a:pt x="1023" y="0"/>
                    </a:lnTo>
                  </a:path>
                </a:pathLst>
              </a:custGeom>
              <a:noFill/>
              <a:ln w="0">
                <a:solidFill>
                  <a:srgbClr val="000000"/>
                </a:solidFill>
                <a:round/>
                <a:headEnd/>
                <a:tailEnd/>
              </a:ln>
            </p:spPr>
            <p:txBody>
              <a:bodyPr/>
              <a:lstStyle/>
              <a:p>
                <a:endParaRPr lang="ru-RU"/>
              </a:p>
            </p:txBody>
          </p:sp>
          <p:sp>
            <p:nvSpPr>
              <p:cNvPr id="22829" name="Freeform 47"/>
              <p:cNvSpPr>
                <a:spLocks/>
              </p:cNvSpPr>
              <p:nvPr/>
            </p:nvSpPr>
            <p:spPr bwMode="auto">
              <a:xfrm>
                <a:off x="1983" y="1189"/>
                <a:ext cx="3" cy="1"/>
              </a:xfrm>
              <a:custGeom>
                <a:avLst/>
                <a:gdLst>
                  <a:gd name="T0" fmla="*/ 0 w 6"/>
                  <a:gd name="T1" fmla="*/ 0 h 1"/>
                  <a:gd name="T2" fmla="*/ 1 w 6"/>
                  <a:gd name="T3" fmla="*/ 0 h 1"/>
                  <a:gd name="T4" fmla="*/ 1 w 6"/>
                  <a:gd name="T5" fmla="*/ 0 h 1"/>
                  <a:gd name="T6" fmla="*/ 1 w 6"/>
                  <a:gd name="T7" fmla="*/ 0 h 1"/>
                  <a:gd name="T8" fmla="*/ 1 w 6"/>
                  <a:gd name="T9" fmla="*/ 0 h 1"/>
                  <a:gd name="T10" fmla="*/ 1 w 6"/>
                  <a:gd name="T11" fmla="*/ 0 h 1"/>
                  <a:gd name="T12" fmla="*/ 0 60000 65536"/>
                  <a:gd name="T13" fmla="*/ 0 60000 65536"/>
                  <a:gd name="T14" fmla="*/ 0 60000 65536"/>
                  <a:gd name="T15" fmla="*/ 0 60000 65536"/>
                  <a:gd name="T16" fmla="*/ 0 60000 65536"/>
                  <a:gd name="T17" fmla="*/ 0 60000 65536"/>
                  <a:gd name="T18" fmla="*/ 0 w 6"/>
                  <a:gd name="T19" fmla="*/ 0 h 1"/>
                  <a:gd name="T20" fmla="*/ 6 w 6"/>
                  <a:gd name="T21" fmla="*/ 1 h 1"/>
                </a:gdLst>
                <a:ahLst/>
                <a:cxnLst>
                  <a:cxn ang="T12">
                    <a:pos x="T0" y="T1"/>
                  </a:cxn>
                  <a:cxn ang="T13">
                    <a:pos x="T2" y="T3"/>
                  </a:cxn>
                  <a:cxn ang="T14">
                    <a:pos x="T4" y="T5"/>
                  </a:cxn>
                  <a:cxn ang="T15">
                    <a:pos x="T6" y="T7"/>
                  </a:cxn>
                  <a:cxn ang="T16">
                    <a:pos x="T8" y="T9"/>
                  </a:cxn>
                  <a:cxn ang="T17">
                    <a:pos x="T10" y="T11"/>
                  </a:cxn>
                </a:cxnLst>
                <a:rect l="T18" t="T19" r="T20" b="T21"/>
                <a:pathLst>
                  <a:path w="6" h="1">
                    <a:moveTo>
                      <a:pt x="0" y="0"/>
                    </a:moveTo>
                    <a:lnTo>
                      <a:pt x="1" y="0"/>
                    </a:lnTo>
                    <a:lnTo>
                      <a:pt x="2" y="0"/>
                    </a:lnTo>
                    <a:lnTo>
                      <a:pt x="3" y="0"/>
                    </a:lnTo>
                    <a:lnTo>
                      <a:pt x="5" y="0"/>
                    </a:lnTo>
                    <a:lnTo>
                      <a:pt x="6" y="0"/>
                    </a:lnTo>
                  </a:path>
                </a:pathLst>
              </a:custGeom>
              <a:noFill/>
              <a:ln w="0">
                <a:solidFill>
                  <a:srgbClr val="000000"/>
                </a:solidFill>
                <a:round/>
                <a:headEnd/>
                <a:tailEnd/>
              </a:ln>
            </p:spPr>
            <p:txBody>
              <a:bodyPr/>
              <a:lstStyle/>
              <a:p>
                <a:endParaRPr lang="ru-RU"/>
              </a:p>
            </p:txBody>
          </p:sp>
          <p:sp>
            <p:nvSpPr>
              <p:cNvPr id="22830" name="Freeform 48"/>
              <p:cNvSpPr>
                <a:spLocks/>
              </p:cNvSpPr>
              <p:nvPr/>
            </p:nvSpPr>
            <p:spPr bwMode="auto">
              <a:xfrm>
                <a:off x="2032" y="1189"/>
                <a:ext cx="11" cy="6"/>
              </a:xfrm>
              <a:custGeom>
                <a:avLst/>
                <a:gdLst>
                  <a:gd name="T0" fmla="*/ 0 w 22"/>
                  <a:gd name="T1" fmla="*/ 0 h 11"/>
                  <a:gd name="T2" fmla="*/ 1 w 22"/>
                  <a:gd name="T3" fmla="*/ 1 h 11"/>
                  <a:gd name="T4" fmla="*/ 1 w 22"/>
                  <a:gd name="T5" fmla="*/ 1 h 11"/>
                  <a:gd name="T6" fmla="*/ 1 w 22"/>
                  <a:gd name="T7" fmla="*/ 1 h 11"/>
                  <a:gd name="T8" fmla="*/ 1 w 22"/>
                  <a:gd name="T9" fmla="*/ 1 h 11"/>
                  <a:gd name="T10" fmla="*/ 1 w 22"/>
                  <a:gd name="T11" fmla="*/ 0 h 11"/>
                  <a:gd name="T12" fmla="*/ 0 60000 65536"/>
                  <a:gd name="T13" fmla="*/ 0 60000 65536"/>
                  <a:gd name="T14" fmla="*/ 0 60000 65536"/>
                  <a:gd name="T15" fmla="*/ 0 60000 65536"/>
                  <a:gd name="T16" fmla="*/ 0 60000 65536"/>
                  <a:gd name="T17" fmla="*/ 0 60000 65536"/>
                  <a:gd name="T18" fmla="*/ 0 w 22"/>
                  <a:gd name="T19" fmla="*/ 0 h 11"/>
                  <a:gd name="T20" fmla="*/ 22 w 2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2" h="11">
                    <a:moveTo>
                      <a:pt x="0" y="0"/>
                    </a:moveTo>
                    <a:lnTo>
                      <a:pt x="5" y="5"/>
                    </a:lnTo>
                    <a:lnTo>
                      <a:pt x="8" y="11"/>
                    </a:lnTo>
                    <a:lnTo>
                      <a:pt x="13" y="11"/>
                    </a:lnTo>
                    <a:lnTo>
                      <a:pt x="17" y="5"/>
                    </a:lnTo>
                    <a:lnTo>
                      <a:pt x="22" y="0"/>
                    </a:lnTo>
                  </a:path>
                </a:pathLst>
              </a:custGeom>
              <a:noFill/>
              <a:ln w="0">
                <a:solidFill>
                  <a:srgbClr val="000000"/>
                </a:solidFill>
                <a:round/>
                <a:headEnd/>
                <a:tailEnd/>
              </a:ln>
            </p:spPr>
            <p:txBody>
              <a:bodyPr/>
              <a:lstStyle/>
              <a:p>
                <a:endParaRPr lang="ru-RU"/>
              </a:p>
            </p:txBody>
          </p:sp>
          <p:sp>
            <p:nvSpPr>
              <p:cNvPr id="22831" name="Freeform 49"/>
              <p:cNvSpPr>
                <a:spLocks/>
              </p:cNvSpPr>
              <p:nvPr/>
            </p:nvSpPr>
            <p:spPr bwMode="auto">
              <a:xfrm>
                <a:off x="2056" y="1189"/>
                <a:ext cx="54" cy="22"/>
              </a:xfrm>
              <a:custGeom>
                <a:avLst/>
                <a:gdLst>
                  <a:gd name="T0" fmla="*/ 0 w 108"/>
                  <a:gd name="T1" fmla="*/ 0 h 42"/>
                  <a:gd name="T2" fmla="*/ 1 w 108"/>
                  <a:gd name="T3" fmla="*/ 1 h 42"/>
                  <a:gd name="T4" fmla="*/ 1 w 108"/>
                  <a:gd name="T5" fmla="*/ 1 h 42"/>
                  <a:gd name="T6" fmla="*/ 1 w 108"/>
                  <a:gd name="T7" fmla="*/ 1 h 42"/>
                  <a:gd name="T8" fmla="*/ 1 w 108"/>
                  <a:gd name="T9" fmla="*/ 1 h 42"/>
                  <a:gd name="T10" fmla="*/ 1 w 108"/>
                  <a:gd name="T11" fmla="*/ 1 h 42"/>
                  <a:gd name="T12" fmla="*/ 1 w 108"/>
                  <a:gd name="T13" fmla="*/ 1 h 42"/>
                  <a:gd name="T14" fmla="*/ 1 w 108"/>
                  <a:gd name="T15" fmla="*/ 1 h 42"/>
                  <a:gd name="T16" fmla="*/ 1 w 108"/>
                  <a:gd name="T17" fmla="*/ 1 h 42"/>
                  <a:gd name="T18" fmla="*/ 1 w 108"/>
                  <a:gd name="T19" fmla="*/ 1 h 42"/>
                  <a:gd name="T20" fmla="*/ 1 w 108"/>
                  <a:gd name="T21" fmla="*/ 1 h 42"/>
                  <a:gd name="T22" fmla="*/ 1 w 108"/>
                  <a:gd name="T23" fmla="*/ 1 h 42"/>
                  <a:gd name="T24" fmla="*/ 1 w 108"/>
                  <a:gd name="T25" fmla="*/ 1 h 42"/>
                  <a:gd name="T26" fmla="*/ 1 w 108"/>
                  <a:gd name="T27" fmla="*/ 1 h 42"/>
                  <a:gd name="T28" fmla="*/ 1 w 108"/>
                  <a:gd name="T29" fmla="*/ 1 h 42"/>
                  <a:gd name="T30" fmla="*/ 1 w 108"/>
                  <a:gd name="T31" fmla="*/ 1 h 42"/>
                  <a:gd name="T32" fmla="*/ 1 w 108"/>
                  <a:gd name="T33" fmla="*/ 1 h 42"/>
                  <a:gd name="T34" fmla="*/ 1 w 108"/>
                  <a:gd name="T35" fmla="*/ 1 h 42"/>
                  <a:gd name="T36" fmla="*/ 1 w 108"/>
                  <a:gd name="T37" fmla="*/ 1 h 42"/>
                  <a:gd name="T38" fmla="*/ 1 w 108"/>
                  <a:gd name="T39" fmla="*/ 1 h 42"/>
                  <a:gd name="T40" fmla="*/ 1 w 108"/>
                  <a:gd name="T41" fmla="*/ 1 h 42"/>
                  <a:gd name="T42" fmla="*/ 1 w 108"/>
                  <a:gd name="T43" fmla="*/ 1 h 42"/>
                  <a:gd name="T44" fmla="*/ 1 w 108"/>
                  <a:gd name="T45" fmla="*/ 1 h 42"/>
                  <a:gd name="T46" fmla="*/ 1 w 108"/>
                  <a:gd name="T47" fmla="*/ 0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8"/>
                  <a:gd name="T73" fmla="*/ 0 h 42"/>
                  <a:gd name="T74" fmla="*/ 108 w 108"/>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8" h="42">
                    <a:moveTo>
                      <a:pt x="0" y="0"/>
                    </a:moveTo>
                    <a:lnTo>
                      <a:pt x="3" y="3"/>
                    </a:lnTo>
                    <a:lnTo>
                      <a:pt x="6" y="8"/>
                    </a:lnTo>
                    <a:lnTo>
                      <a:pt x="10" y="11"/>
                    </a:lnTo>
                    <a:lnTo>
                      <a:pt x="13" y="15"/>
                    </a:lnTo>
                    <a:lnTo>
                      <a:pt x="15" y="19"/>
                    </a:lnTo>
                    <a:lnTo>
                      <a:pt x="16" y="23"/>
                    </a:lnTo>
                    <a:lnTo>
                      <a:pt x="19" y="27"/>
                    </a:lnTo>
                    <a:lnTo>
                      <a:pt x="20" y="31"/>
                    </a:lnTo>
                    <a:lnTo>
                      <a:pt x="22" y="34"/>
                    </a:lnTo>
                    <a:lnTo>
                      <a:pt x="27" y="39"/>
                    </a:lnTo>
                    <a:lnTo>
                      <a:pt x="31" y="42"/>
                    </a:lnTo>
                    <a:lnTo>
                      <a:pt x="44" y="39"/>
                    </a:lnTo>
                    <a:lnTo>
                      <a:pt x="60" y="37"/>
                    </a:lnTo>
                    <a:lnTo>
                      <a:pt x="73" y="34"/>
                    </a:lnTo>
                    <a:lnTo>
                      <a:pt x="81" y="31"/>
                    </a:lnTo>
                    <a:lnTo>
                      <a:pt x="88" y="26"/>
                    </a:lnTo>
                    <a:lnTo>
                      <a:pt x="95" y="23"/>
                    </a:lnTo>
                    <a:lnTo>
                      <a:pt x="101" y="19"/>
                    </a:lnTo>
                    <a:lnTo>
                      <a:pt x="102" y="15"/>
                    </a:lnTo>
                    <a:lnTo>
                      <a:pt x="103" y="11"/>
                    </a:lnTo>
                    <a:lnTo>
                      <a:pt x="104" y="8"/>
                    </a:lnTo>
                    <a:lnTo>
                      <a:pt x="106" y="3"/>
                    </a:lnTo>
                    <a:lnTo>
                      <a:pt x="108" y="0"/>
                    </a:lnTo>
                  </a:path>
                </a:pathLst>
              </a:custGeom>
              <a:noFill/>
              <a:ln w="0">
                <a:solidFill>
                  <a:srgbClr val="000000"/>
                </a:solidFill>
                <a:round/>
                <a:headEnd/>
                <a:tailEnd/>
              </a:ln>
            </p:spPr>
            <p:txBody>
              <a:bodyPr/>
              <a:lstStyle/>
              <a:p>
                <a:endParaRPr lang="ru-RU"/>
              </a:p>
            </p:txBody>
          </p:sp>
          <p:sp>
            <p:nvSpPr>
              <p:cNvPr id="22832" name="Freeform 50"/>
              <p:cNvSpPr>
                <a:spLocks/>
              </p:cNvSpPr>
              <p:nvPr/>
            </p:nvSpPr>
            <p:spPr bwMode="auto">
              <a:xfrm>
                <a:off x="2233" y="1189"/>
                <a:ext cx="28" cy="5"/>
              </a:xfrm>
              <a:custGeom>
                <a:avLst/>
                <a:gdLst>
                  <a:gd name="T0" fmla="*/ 0 w 57"/>
                  <a:gd name="T1" fmla="*/ 0 h 9"/>
                  <a:gd name="T2" fmla="*/ 0 w 57"/>
                  <a:gd name="T3" fmla="*/ 1 h 9"/>
                  <a:gd name="T4" fmla="*/ 0 w 57"/>
                  <a:gd name="T5" fmla="*/ 1 h 9"/>
                  <a:gd name="T6" fmla="*/ 0 w 57"/>
                  <a:gd name="T7" fmla="*/ 1 h 9"/>
                  <a:gd name="T8" fmla="*/ 0 w 57"/>
                  <a:gd name="T9" fmla="*/ 1 h 9"/>
                  <a:gd name="T10" fmla="*/ 0 w 57"/>
                  <a:gd name="T11" fmla="*/ 1 h 9"/>
                  <a:gd name="T12" fmla="*/ 0 w 57"/>
                  <a:gd name="T13" fmla="*/ 1 h 9"/>
                  <a:gd name="T14" fmla="*/ 0 w 57"/>
                  <a:gd name="T15" fmla="*/ 1 h 9"/>
                  <a:gd name="T16" fmla="*/ 0 w 57"/>
                  <a:gd name="T17" fmla="*/ 1 h 9"/>
                  <a:gd name="T18" fmla="*/ 0 w 57"/>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9"/>
                  <a:gd name="T32" fmla="*/ 57 w 57"/>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9">
                    <a:moveTo>
                      <a:pt x="0" y="0"/>
                    </a:moveTo>
                    <a:lnTo>
                      <a:pt x="4" y="2"/>
                    </a:lnTo>
                    <a:lnTo>
                      <a:pt x="9" y="4"/>
                    </a:lnTo>
                    <a:lnTo>
                      <a:pt x="15" y="7"/>
                    </a:lnTo>
                    <a:lnTo>
                      <a:pt x="22" y="9"/>
                    </a:lnTo>
                    <a:lnTo>
                      <a:pt x="33" y="9"/>
                    </a:lnTo>
                    <a:lnTo>
                      <a:pt x="44" y="7"/>
                    </a:lnTo>
                    <a:lnTo>
                      <a:pt x="47" y="4"/>
                    </a:lnTo>
                    <a:lnTo>
                      <a:pt x="52" y="2"/>
                    </a:lnTo>
                    <a:lnTo>
                      <a:pt x="57" y="0"/>
                    </a:lnTo>
                  </a:path>
                </a:pathLst>
              </a:custGeom>
              <a:noFill/>
              <a:ln w="0">
                <a:solidFill>
                  <a:srgbClr val="000000"/>
                </a:solidFill>
                <a:round/>
                <a:headEnd/>
                <a:tailEnd/>
              </a:ln>
            </p:spPr>
            <p:txBody>
              <a:bodyPr/>
              <a:lstStyle/>
              <a:p>
                <a:endParaRPr lang="ru-RU"/>
              </a:p>
            </p:txBody>
          </p:sp>
          <p:sp>
            <p:nvSpPr>
              <p:cNvPr id="22833" name="Freeform 51"/>
              <p:cNvSpPr>
                <a:spLocks/>
              </p:cNvSpPr>
              <p:nvPr/>
            </p:nvSpPr>
            <p:spPr bwMode="auto">
              <a:xfrm>
                <a:off x="2263" y="1189"/>
                <a:ext cx="225" cy="27"/>
              </a:xfrm>
              <a:custGeom>
                <a:avLst/>
                <a:gdLst>
                  <a:gd name="T0" fmla="*/ 1 w 449"/>
                  <a:gd name="T1" fmla="*/ 1 h 54"/>
                  <a:gd name="T2" fmla="*/ 1 w 449"/>
                  <a:gd name="T3" fmla="*/ 1 h 54"/>
                  <a:gd name="T4" fmla="*/ 0 w 449"/>
                  <a:gd name="T5" fmla="*/ 1 h 54"/>
                  <a:gd name="T6" fmla="*/ 0 w 449"/>
                  <a:gd name="T7" fmla="*/ 1 h 54"/>
                  <a:gd name="T8" fmla="*/ 1 w 449"/>
                  <a:gd name="T9" fmla="*/ 1 h 54"/>
                  <a:gd name="T10" fmla="*/ 1 w 449"/>
                  <a:gd name="T11" fmla="*/ 1 h 54"/>
                  <a:gd name="T12" fmla="*/ 1 w 449"/>
                  <a:gd name="T13" fmla="*/ 1 h 54"/>
                  <a:gd name="T14" fmla="*/ 1 w 449"/>
                  <a:gd name="T15" fmla="*/ 1 h 54"/>
                  <a:gd name="T16" fmla="*/ 1 w 449"/>
                  <a:gd name="T17" fmla="*/ 1 h 54"/>
                  <a:gd name="T18" fmla="*/ 1 w 449"/>
                  <a:gd name="T19" fmla="*/ 1 h 54"/>
                  <a:gd name="T20" fmla="*/ 1 w 449"/>
                  <a:gd name="T21" fmla="*/ 1 h 54"/>
                  <a:gd name="T22" fmla="*/ 1 w 449"/>
                  <a:gd name="T23" fmla="*/ 1 h 54"/>
                  <a:gd name="T24" fmla="*/ 1 w 449"/>
                  <a:gd name="T25" fmla="*/ 1 h 54"/>
                  <a:gd name="T26" fmla="*/ 1 w 449"/>
                  <a:gd name="T27" fmla="*/ 1 h 54"/>
                  <a:gd name="T28" fmla="*/ 1 w 449"/>
                  <a:gd name="T29" fmla="*/ 1 h 54"/>
                  <a:gd name="T30" fmla="*/ 2 w 449"/>
                  <a:gd name="T31" fmla="*/ 1 h 54"/>
                  <a:gd name="T32" fmla="*/ 2 w 449"/>
                  <a:gd name="T33" fmla="*/ 1 h 54"/>
                  <a:gd name="T34" fmla="*/ 2 w 449"/>
                  <a:gd name="T35" fmla="*/ 1 h 54"/>
                  <a:gd name="T36" fmla="*/ 2 w 449"/>
                  <a:gd name="T37" fmla="*/ 1 h 54"/>
                  <a:gd name="T38" fmla="*/ 2 w 449"/>
                  <a:gd name="T39" fmla="*/ 1 h 54"/>
                  <a:gd name="T40" fmla="*/ 2 w 449"/>
                  <a:gd name="T41" fmla="*/ 1 h 54"/>
                  <a:gd name="T42" fmla="*/ 2 w 449"/>
                  <a:gd name="T43" fmla="*/ 1 h 54"/>
                  <a:gd name="T44" fmla="*/ 3 w 449"/>
                  <a:gd name="T45" fmla="*/ 1 h 54"/>
                  <a:gd name="T46" fmla="*/ 3 w 449"/>
                  <a:gd name="T47" fmla="*/ 1 h 54"/>
                  <a:gd name="T48" fmla="*/ 3 w 449"/>
                  <a:gd name="T49" fmla="*/ 1 h 54"/>
                  <a:gd name="T50" fmla="*/ 3 w 449"/>
                  <a:gd name="T51" fmla="*/ 1 h 54"/>
                  <a:gd name="T52" fmla="*/ 3 w 449"/>
                  <a:gd name="T53" fmla="*/ 1 h 54"/>
                  <a:gd name="T54" fmla="*/ 3 w 449"/>
                  <a:gd name="T55" fmla="*/ 1 h 54"/>
                  <a:gd name="T56" fmla="*/ 4 w 449"/>
                  <a:gd name="T57" fmla="*/ 1 h 54"/>
                  <a:gd name="T58" fmla="*/ 4 w 449"/>
                  <a:gd name="T59" fmla="*/ 1 h 54"/>
                  <a:gd name="T60" fmla="*/ 4 w 449"/>
                  <a:gd name="T61" fmla="*/ 1 h 54"/>
                  <a:gd name="T62" fmla="*/ 4 w 449"/>
                  <a:gd name="T63" fmla="*/ 1 h 54"/>
                  <a:gd name="T64" fmla="*/ 4 w 449"/>
                  <a:gd name="T65" fmla="*/ 1 h 54"/>
                  <a:gd name="T66" fmla="*/ 4 w 449"/>
                  <a:gd name="T67" fmla="*/ 1 h 54"/>
                  <a:gd name="T68" fmla="*/ 4 w 449"/>
                  <a:gd name="T69" fmla="*/ 1 h 54"/>
                  <a:gd name="T70" fmla="*/ 4 w 449"/>
                  <a:gd name="T71" fmla="*/ 0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49"/>
                  <a:gd name="T109" fmla="*/ 0 h 54"/>
                  <a:gd name="T110" fmla="*/ 449 w 449"/>
                  <a:gd name="T111" fmla="*/ 54 h 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49" h="54">
                    <a:moveTo>
                      <a:pt x="2" y="0"/>
                    </a:moveTo>
                    <a:lnTo>
                      <a:pt x="1" y="2"/>
                    </a:lnTo>
                    <a:lnTo>
                      <a:pt x="1" y="5"/>
                    </a:lnTo>
                    <a:lnTo>
                      <a:pt x="1" y="8"/>
                    </a:lnTo>
                    <a:lnTo>
                      <a:pt x="0" y="11"/>
                    </a:lnTo>
                    <a:lnTo>
                      <a:pt x="0" y="14"/>
                    </a:lnTo>
                    <a:lnTo>
                      <a:pt x="0" y="17"/>
                    </a:lnTo>
                    <a:lnTo>
                      <a:pt x="0" y="19"/>
                    </a:lnTo>
                    <a:lnTo>
                      <a:pt x="1" y="23"/>
                    </a:lnTo>
                    <a:lnTo>
                      <a:pt x="2" y="25"/>
                    </a:lnTo>
                    <a:lnTo>
                      <a:pt x="2" y="29"/>
                    </a:lnTo>
                    <a:lnTo>
                      <a:pt x="3" y="31"/>
                    </a:lnTo>
                    <a:lnTo>
                      <a:pt x="5" y="34"/>
                    </a:lnTo>
                    <a:lnTo>
                      <a:pt x="6" y="37"/>
                    </a:lnTo>
                    <a:lnTo>
                      <a:pt x="7" y="40"/>
                    </a:lnTo>
                    <a:lnTo>
                      <a:pt x="9" y="42"/>
                    </a:lnTo>
                    <a:lnTo>
                      <a:pt x="10" y="46"/>
                    </a:lnTo>
                    <a:lnTo>
                      <a:pt x="12" y="48"/>
                    </a:lnTo>
                    <a:lnTo>
                      <a:pt x="14" y="50"/>
                    </a:lnTo>
                    <a:lnTo>
                      <a:pt x="16" y="54"/>
                    </a:lnTo>
                    <a:lnTo>
                      <a:pt x="24" y="50"/>
                    </a:lnTo>
                    <a:lnTo>
                      <a:pt x="29" y="48"/>
                    </a:lnTo>
                    <a:lnTo>
                      <a:pt x="36" y="46"/>
                    </a:lnTo>
                    <a:lnTo>
                      <a:pt x="46" y="44"/>
                    </a:lnTo>
                    <a:lnTo>
                      <a:pt x="59" y="42"/>
                    </a:lnTo>
                    <a:lnTo>
                      <a:pt x="73" y="44"/>
                    </a:lnTo>
                    <a:lnTo>
                      <a:pt x="85" y="45"/>
                    </a:lnTo>
                    <a:lnTo>
                      <a:pt x="98" y="44"/>
                    </a:lnTo>
                    <a:lnTo>
                      <a:pt x="109" y="41"/>
                    </a:lnTo>
                    <a:lnTo>
                      <a:pt x="121" y="39"/>
                    </a:lnTo>
                    <a:lnTo>
                      <a:pt x="136" y="39"/>
                    </a:lnTo>
                    <a:lnTo>
                      <a:pt x="147" y="41"/>
                    </a:lnTo>
                    <a:lnTo>
                      <a:pt x="157" y="42"/>
                    </a:lnTo>
                    <a:lnTo>
                      <a:pt x="162" y="46"/>
                    </a:lnTo>
                    <a:lnTo>
                      <a:pt x="169" y="48"/>
                    </a:lnTo>
                    <a:lnTo>
                      <a:pt x="175" y="48"/>
                    </a:lnTo>
                    <a:lnTo>
                      <a:pt x="180" y="45"/>
                    </a:lnTo>
                    <a:lnTo>
                      <a:pt x="186" y="42"/>
                    </a:lnTo>
                    <a:lnTo>
                      <a:pt x="195" y="40"/>
                    </a:lnTo>
                    <a:lnTo>
                      <a:pt x="209" y="39"/>
                    </a:lnTo>
                    <a:lnTo>
                      <a:pt x="224" y="38"/>
                    </a:lnTo>
                    <a:lnTo>
                      <a:pt x="235" y="40"/>
                    </a:lnTo>
                    <a:lnTo>
                      <a:pt x="245" y="42"/>
                    </a:lnTo>
                    <a:lnTo>
                      <a:pt x="253" y="45"/>
                    </a:lnTo>
                    <a:lnTo>
                      <a:pt x="260" y="45"/>
                    </a:lnTo>
                    <a:lnTo>
                      <a:pt x="267" y="42"/>
                    </a:lnTo>
                    <a:lnTo>
                      <a:pt x="274" y="40"/>
                    </a:lnTo>
                    <a:lnTo>
                      <a:pt x="285" y="38"/>
                    </a:lnTo>
                    <a:lnTo>
                      <a:pt x="296" y="38"/>
                    </a:lnTo>
                    <a:lnTo>
                      <a:pt x="305" y="40"/>
                    </a:lnTo>
                    <a:lnTo>
                      <a:pt x="317" y="41"/>
                    </a:lnTo>
                    <a:lnTo>
                      <a:pt x="330" y="44"/>
                    </a:lnTo>
                    <a:lnTo>
                      <a:pt x="346" y="44"/>
                    </a:lnTo>
                    <a:lnTo>
                      <a:pt x="361" y="44"/>
                    </a:lnTo>
                    <a:lnTo>
                      <a:pt x="372" y="41"/>
                    </a:lnTo>
                    <a:lnTo>
                      <a:pt x="381" y="39"/>
                    </a:lnTo>
                    <a:lnTo>
                      <a:pt x="389" y="37"/>
                    </a:lnTo>
                    <a:lnTo>
                      <a:pt x="396" y="34"/>
                    </a:lnTo>
                    <a:lnTo>
                      <a:pt x="401" y="32"/>
                    </a:lnTo>
                    <a:lnTo>
                      <a:pt x="404" y="29"/>
                    </a:lnTo>
                    <a:lnTo>
                      <a:pt x="409" y="26"/>
                    </a:lnTo>
                    <a:lnTo>
                      <a:pt x="412" y="23"/>
                    </a:lnTo>
                    <a:lnTo>
                      <a:pt x="424" y="22"/>
                    </a:lnTo>
                    <a:lnTo>
                      <a:pt x="438" y="20"/>
                    </a:lnTo>
                    <a:lnTo>
                      <a:pt x="449" y="18"/>
                    </a:lnTo>
                    <a:lnTo>
                      <a:pt x="446" y="16"/>
                    </a:lnTo>
                    <a:lnTo>
                      <a:pt x="438" y="14"/>
                    </a:lnTo>
                    <a:lnTo>
                      <a:pt x="431" y="10"/>
                    </a:lnTo>
                    <a:lnTo>
                      <a:pt x="427" y="8"/>
                    </a:lnTo>
                    <a:lnTo>
                      <a:pt x="424" y="5"/>
                    </a:lnTo>
                    <a:lnTo>
                      <a:pt x="419" y="2"/>
                    </a:lnTo>
                    <a:lnTo>
                      <a:pt x="416" y="0"/>
                    </a:lnTo>
                  </a:path>
                </a:pathLst>
              </a:custGeom>
              <a:noFill/>
              <a:ln w="0">
                <a:solidFill>
                  <a:srgbClr val="000000"/>
                </a:solidFill>
                <a:round/>
                <a:headEnd/>
                <a:tailEnd/>
              </a:ln>
            </p:spPr>
            <p:txBody>
              <a:bodyPr/>
              <a:lstStyle/>
              <a:p>
                <a:endParaRPr lang="ru-RU"/>
              </a:p>
            </p:txBody>
          </p:sp>
          <p:sp>
            <p:nvSpPr>
              <p:cNvPr id="22834" name="Freeform 52"/>
              <p:cNvSpPr>
                <a:spLocks/>
              </p:cNvSpPr>
              <p:nvPr/>
            </p:nvSpPr>
            <p:spPr bwMode="auto">
              <a:xfrm>
                <a:off x="2526" y="1189"/>
                <a:ext cx="43" cy="4"/>
              </a:xfrm>
              <a:custGeom>
                <a:avLst/>
                <a:gdLst>
                  <a:gd name="T0" fmla="*/ 0 w 88"/>
                  <a:gd name="T1" fmla="*/ 0 h 7"/>
                  <a:gd name="T2" fmla="*/ 0 w 88"/>
                  <a:gd name="T3" fmla="*/ 1 h 7"/>
                  <a:gd name="T4" fmla="*/ 0 w 88"/>
                  <a:gd name="T5" fmla="*/ 1 h 7"/>
                  <a:gd name="T6" fmla="*/ 0 w 88"/>
                  <a:gd name="T7" fmla="*/ 1 h 7"/>
                  <a:gd name="T8" fmla="*/ 0 w 88"/>
                  <a:gd name="T9" fmla="*/ 1 h 7"/>
                  <a:gd name="T10" fmla="*/ 0 w 88"/>
                  <a:gd name="T11" fmla="*/ 1 h 7"/>
                  <a:gd name="T12" fmla="*/ 0 w 88"/>
                  <a:gd name="T13" fmla="*/ 1 h 7"/>
                  <a:gd name="T14" fmla="*/ 0 w 88"/>
                  <a:gd name="T15" fmla="*/ 1 h 7"/>
                  <a:gd name="T16" fmla="*/ 0 w 88"/>
                  <a:gd name="T17" fmla="*/ 1 h 7"/>
                  <a:gd name="T18" fmla="*/ 0 w 88"/>
                  <a:gd name="T19" fmla="*/ 1 h 7"/>
                  <a:gd name="T20" fmla="*/ 0 w 88"/>
                  <a:gd name="T21" fmla="*/ 1 h 7"/>
                  <a:gd name="T22" fmla="*/ 0 w 88"/>
                  <a:gd name="T23" fmla="*/ 1 h 7"/>
                  <a:gd name="T24" fmla="*/ 0 w 88"/>
                  <a:gd name="T25" fmla="*/ 1 h 7"/>
                  <a:gd name="T26" fmla="*/ 0 w 88"/>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8"/>
                  <a:gd name="T43" fmla="*/ 0 h 7"/>
                  <a:gd name="T44" fmla="*/ 88 w 88"/>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8" h="7">
                    <a:moveTo>
                      <a:pt x="0" y="0"/>
                    </a:moveTo>
                    <a:lnTo>
                      <a:pt x="4" y="1"/>
                    </a:lnTo>
                    <a:lnTo>
                      <a:pt x="8" y="3"/>
                    </a:lnTo>
                    <a:lnTo>
                      <a:pt x="13" y="4"/>
                    </a:lnTo>
                    <a:lnTo>
                      <a:pt x="21" y="5"/>
                    </a:lnTo>
                    <a:lnTo>
                      <a:pt x="29" y="5"/>
                    </a:lnTo>
                    <a:lnTo>
                      <a:pt x="38" y="7"/>
                    </a:lnTo>
                    <a:lnTo>
                      <a:pt x="46" y="7"/>
                    </a:lnTo>
                    <a:lnTo>
                      <a:pt x="53" y="5"/>
                    </a:lnTo>
                    <a:lnTo>
                      <a:pt x="59" y="4"/>
                    </a:lnTo>
                    <a:lnTo>
                      <a:pt x="67" y="3"/>
                    </a:lnTo>
                    <a:lnTo>
                      <a:pt x="74" y="2"/>
                    </a:lnTo>
                    <a:lnTo>
                      <a:pt x="82" y="1"/>
                    </a:lnTo>
                    <a:lnTo>
                      <a:pt x="88" y="0"/>
                    </a:lnTo>
                  </a:path>
                </a:pathLst>
              </a:custGeom>
              <a:noFill/>
              <a:ln w="0">
                <a:solidFill>
                  <a:srgbClr val="000000"/>
                </a:solidFill>
                <a:round/>
                <a:headEnd/>
                <a:tailEnd/>
              </a:ln>
            </p:spPr>
            <p:txBody>
              <a:bodyPr/>
              <a:lstStyle/>
              <a:p>
                <a:endParaRPr lang="ru-RU"/>
              </a:p>
            </p:txBody>
          </p:sp>
          <p:sp>
            <p:nvSpPr>
              <p:cNvPr id="22835" name="Freeform 53"/>
              <p:cNvSpPr>
                <a:spLocks/>
              </p:cNvSpPr>
              <p:nvPr/>
            </p:nvSpPr>
            <p:spPr bwMode="auto">
              <a:xfrm>
                <a:off x="2578" y="1189"/>
                <a:ext cx="53" cy="7"/>
              </a:xfrm>
              <a:custGeom>
                <a:avLst/>
                <a:gdLst>
                  <a:gd name="T0" fmla="*/ 0 w 106"/>
                  <a:gd name="T1" fmla="*/ 0 h 14"/>
                  <a:gd name="T2" fmla="*/ 1 w 106"/>
                  <a:gd name="T3" fmla="*/ 1 h 14"/>
                  <a:gd name="T4" fmla="*/ 1 w 106"/>
                  <a:gd name="T5" fmla="*/ 1 h 14"/>
                  <a:gd name="T6" fmla="*/ 1 w 106"/>
                  <a:gd name="T7" fmla="*/ 1 h 14"/>
                  <a:gd name="T8" fmla="*/ 1 w 106"/>
                  <a:gd name="T9" fmla="*/ 1 h 14"/>
                  <a:gd name="T10" fmla="*/ 1 w 106"/>
                  <a:gd name="T11" fmla="*/ 1 h 14"/>
                  <a:gd name="T12" fmla="*/ 1 w 106"/>
                  <a:gd name="T13" fmla="*/ 1 h 14"/>
                  <a:gd name="T14" fmla="*/ 1 w 106"/>
                  <a:gd name="T15" fmla="*/ 1 h 14"/>
                  <a:gd name="T16" fmla="*/ 1 w 106"/>
                  <a:gd name="T17" fmla="*/ 1 h 14"/>
                  <a:gd name="T18" fmla="*/ 1 w 106"/>
                  <a:gd name="T19" fmla="*/ 1 h 14"/>
                  <a:gd name="T20" fmla="*/ 1 w 106"/>
                  <a:gd name="T21" fmla="*/ 1 h 14"/>
                  <a:gd name="T22" fmla="*/ 1 w 106"/>
                  <a:gd name="T23" fmla="*/ 1 h 14"/>
                  <a:gd name="T24" fmla="*/ 1 w 106"/>
                  <a:gd name="T25" fmla="*/ 1 h 14"/>
                  <a:gd name="T26" fmla="*/ 1 w 106"/>
                  <a:gd name="T27" fmla="*/ 1 h 14"/>
                  <a:gd name="T28" fmla="*/ 1 w 106"/>
                  <a:gd name="T29" fmla="*/ 1 h 14"/>
                  <a:gd name="T30" fmla="*/ 1 w 106"/>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6"/>
                  <a:gd name="T49" fmla="*/ 0 h 14"/>
                  <a:gd name="T50" fmla="*/ 106 w 106"/>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6" h="14">
                    <a:moveTo>
                      <a:pt x="0" y="0"/>
                    </a:moveTo>
                    <a:lnTo>
                      <a:pt x="6" y="2"/>
                    </a:lnTo>
                    <a:lnTo>
                      <a:pt x="16" y="3"/>
                    </a:lnTo>
                    <a:lnTo>
                      <a:pt x="31" y="2"/>
                    </a:lnTo>
                    <a:lnTo>
                      <a:pt x="44" y="1"/>
                    </a:lnTo>
                    <a:lnTo>
                      <a:pt x="58" y="2"/>
                    </a:lnTo>
                    <a:lnTo>
                      <a:pt x="65" y="4"/>
                    </a:lnTo>
                    <a:lnTo>
                      <a:pt x="68" y="7"/>
                    </a:lnTo>
                    <a:lnTo>
                      <a:pt x="73" y="10"/>
                    </a:lnTo>
                    <a:lnTo>
                      <a:pt x="76" y="12"/>
                    </a:lnTo>
                    <a:lnTo>
                      <a:pt x="81" y="14"/>
                    </a:lnTo>
                    <a:lnTo>
                      <a:pt x="86" y="10"/>
                    </a:lnTo>
                    <a:lnTo>
                      <a:pt x="91" y="8"/>
                    </a:lnTo>
                    <a:lnTo>
                      <a:pt x="96" y="5"/>
                    </a:lnTo>
                    <a:lnTo>
                      <a:pt x="100" y="2"/>
                    </a:lnTo>
                    <a:lnTo>
                      <a:pt x="106" y="0"/>
                    </a:lnTo>
                  </a:path>
                </a:pathLst>
              </a:custGeom>
              <a:noFill/>
              <a:ln w="0">
                <a:solidFill>
                  <a:srgbClr val="000000"/>
                </a:solidFill>
                <a:round/>
                <a:headEnd/>
                <a:tailEnd/>
              </a:ln>
            </p:spPr>
            <p:txBody>
              <a:bodyPr/>
              <a:lstStyle/>
              <a:p>
                <a:endParaRPr lang="ru-RU"/>
              </a:p>
            </p:txBody>
          </p:sp>
          <p:sp>
            <p:nvSpPr>
              <p:cNvPr id="22836" name="Freeform 54"/>
              <p:cNvSpPr>
                <a:spLocks/>
              </p:cNvSpPr>
              <p:nvPr/>
            </p:nvSpPr>
            <p:spPr bwMode="auto">
              <a:xfrm>
                <a:off x="2815" y="1189"/>
                <a:ext cx="151" cy="19"/>
              </a:xfrm>
              <a:custGeom>
                <a:avLst/>
                <a:gdLst>
                  <a:gd name="T0" fmla="*/ 0 w 302"/>
                  <a:gd name="T1" fmla="*/ 0 h 38"/>
                  <a:gd name="T2" fmla="*/ 0 w 302"/>
                  <a:gd name="T3" fmla="*/ 1 h 38"/>
                  <a:gd name="T4" fmla="*/ 0 w 302"/>
                  <a:gd name="T5" fmla="*/ 1 h 38"/>
                  <a:gd name="T6" fmla="*/ 0 w 302"/>
                  <a:gd name="T7" fmla="*/ 1 h 38"/>
                  <a:gd name="T8" fmla="*/ 1 w 302"/>
                  <a:gd name="T9" fmla="*/ 1 h 38"/>
                  <a:gd name="T10" fmla="*/ 1 w 302"/>
                  <a:gd name="T11" fmla="*/ 1 h 38"/>
                  <a:gd name="T12" fmla="*/ 1 w 302"/>
                  <a:gd name="T13" fmla="*/ 1 h 38"/>
                  <a:gd name="T14" fmla="*/ 1 w 302"/>
                  <a:gd name="T15" fmla="*/ 1 h 38"/>
                  <a:gd name="T16" fmla="*/ 1 w 302"/>
                  <a:gd name="T17" fmla="*/ 1 h 38"/>
                  <a:gd name="T18" fmla="*/ 1 w 302"/>
                  <a:gd name="T19" fmla="*/ 1 h 38"/>
                  <a:gd name="T20" fmla="*/ 1 w 302"/>
                  <a:gd name="T21" fmla="*/ 1 h 38"/>
                  <a:gd name="T22" fmla="*/ 1 w 302"/>
                  <a:gd name="T23" fmla="*/ 1 h 38"/>
                  <a:gd name="T24" fmla="*/ 1 w 302"/>
                  <a:gd name="T25" fmla="*/ 1 h 38"/>
                  <a:gd name="T26" fmla="*/ 1 w 302"/>
                  <a:gd name="T27" fmla="*/ 1 h 38"/>
                  <a:gd name="T28" fmla="*/ 1 w 302"/>
                  <a:gd name="T29" fmla="*/ 1 h 38"/>
                  <a:gd name="T30" fmla="*/ 1 w 302"/>
                  <a:gd name="T31" fmla="*/ 1 h 38"/>
                  <a:gd name="T32" fmla="*/ 1 w 302"/>
                  <a:gd name="T33" fmla="*/ 1 h 38"/>
                  <a:gd name="T34" fmla="*/ 1 w 302"/>
                  <a:gd name="T35" fmla="*/ 1 h 38"/>
                  <a:gd name="T36" fmla="*/ 1 w 302"/>
                  <a:gd name="T37" fmla="*/ 1 h 38"/>
                  <a:gd name="T38" fmla="*/ 1 w 302"/>
                  <a:gd name="T39" fmla="*/ 1 h 38"/>
                  <a:gd name="T40" fmla="*/ 1 w 302"/>
                  <a:gd name="T41" fmla="*/ 1 h 38"/>
                  <a:gd name="T42" fmla="*/ 1 w 302"/>
                  <a:gd name="T43" fmla="*/ 1 h 38"/>
                  <a:gd name="T44" fmla="*/ 1 w 302"/>
                  <a:gd name="T45" fmla="*/ 1 h 38"/>
                  <a:gd name="T46" fmla="*/ 1 w 302"/>
                  <a:gd name="T47" fmla="*/ 1 h 38"/>
                  <a:gd name="T48" fmla="*/ 1 w 302"/>
                  <a:gd name="T49" fmla="*/ 1 h 38"/>
                  <a:gd name="T50" fmla="*/ 1 w 302"/>
                  <a:gd name="T51" fmla="*/ 1 h 38"/>
                  <a:gd name="T52" fmla="*/ 1 w 302"/>
                  <a:gd name="T53" fmla="*/ 1 h 38"/>
                  <a:gd name="T54" fmla="*/ 1 w 302"/>
                  <a:gd name="T55" fmla="*/ 1 h 38"/>
                  <a:gd name="T56" fmla="*/ 1 w 302"/>
                  <a:gd name="T57" fmla="*/ 1 h 38"/>
                  <a:gd name="T58" fmla="*/ 1 w 302"/>
                  <a:gd name="T59" fmla="*/ 1 h 38"/>
                  <a:gd name="T60" fmla="*/ 1 w 302"/>
                  <a:gd name="T61" fmla="*/ 1 h 38"/>
                  <a:gd name="T62" fmla="*/ 1 w 302"/>
                  <a:gd name="T63" fmla="*/ 1 h 38"/>
                  <a:gd name="T64" fmla="*/ 1 w 302"/>
                  <a:gd name="T65" fmla="*/ 1 h 38"/>
                  <a:gd name="T66" fmla="*/ 1 w 302"/>
                  <a:gd name="T67" fmla="*/ 1 h 38"/>
                  <a:gd name="T68" fmla="*/ 1 w 302"/>
                  <a:gd name="T69" fmla="*/ 1 h 38"/>
                  <a:gd name="T70" fmla="*/ 1 w 302"/>
                  <a:gd name="T71" fmla="*/ 1 h 38"/>
                  <a:gd name="T72" fmla="*/ 1 w 302"/>
                  <a:gd name="T73" fmla="*/ 1 h 38"/>
                  <a:gd name="T74" fmla="*/ 1 w 302"/>
                  <a:gd name="T75" fmla="*/ 1 h 38"/>
                  <a:gd name="T76" fmla="*/ 1 w 302"/>
                  <a:gd name="T77" fmla="*/ 1 h 38"/>
                  <a:gd name="T78" fmla="*/ 1 w 302"/>
                  <a:gd name="T79" fmla="*/ 1 h 38"/>
                  <a:gd name="T80" fmla="*/ 1 w 302"/>
                  <a:gd name="T81" fmla="*/ 1 h 38"/>
                  <a:gd name="T82" fmla="*/ 2 w 302"/>
                  <a:gd name="T83" fmla="*/ 1 h 38"/>
                  <a:gd name="T84" fmla="*/ 2 w 302"/>
                  <a:gd name="T85" fmla="*/ 1 h 38"/>
                  <a:gd name="T86" fmla="*/ 2 w 302"/>
                  <a:gd name="T87" fmla="*/ 1 h 38"/>
                  <a:gd name="T88" fmla="*/ 2 w 302"/>
                  <a:gd name="T89" fmla="*/ 1 h 38"/>
                  <a:gd name="T90" fmla="*/ 2 w 302"/>
                  <a:gd name="T91" fmla="*/ 1 h 38"/>
                  <a:gd name="T92" fmla="*/ 2 w 302"/>
                  <a:gd name="T93" fmla="*/ 1 h 38"/>
                  <a:gd name="T94" fmla="*/ 2 w 302"/>
                  <a:gd name="T95" fmla="*/ 1 h 38"/>
                  <a:gd name="T96" fmla="*/ 2 w 302"/>
                  <a:gd name="T97" fmla="*/ 1 h 38"/>
                  <a:gd name="T98" fmla="*/ 2 w 302"/>
                  <a:gd name="T99" fmla="*/ 1 h 38"/>
                  <a:gd name="T100" fmla="*/ 2 w 302"/>
                  <a:gd name="T101" fmla="*/ 1 h 38"/>
                  <a:gd name="T102" fmla="*/ 2 w 302"/>
                  <a:gd name="T103" fmla="*/ 1 h 38"/>
                  <a:gd name="T104" fmla="*/ 2 w 302"/>
                  <a:gd name="T105" fmla="*/ 1 h 38"/>
                  <a:gd name="T106" fmla="*/ 2 w 302"/>
                  <a:gd name="T107" fmla="*/ 1 h 38"/>
                  <a:gd name="T108" fmla="*/ 2 w 302"/>
                  <a:gd name="T109" fmla="*/ 1 h 38"/>
                  <a:gd name="T110" fmla="*/ 2 w 302"/>
                  <a:gd name="T111" fmla="*/ 0 h 3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02"/>
                  <a:gd name="T169" fmla="*/ 0 h 38"/>
                  <a:gd name="T170" fmla="*/ 302 w 302"/>
                  <a:gd name="T171" fmla="*/ 38 h 3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02" h="38">
                    <a:moveTo>
                      <a:pt x="0" y="0"/>
                    </a:moveTo>
                    <a:lnTo>
                      <a:pt x="0" y="2"/>
                    </a:lnTo>
                    <a:lnTo>
                      <a:pt x="0" y="5"/>
                    </a:lnTo>
                    <a:lnTo>
                      <a:pt x="0" y="8"/>
                    </a:lnTo>
                    <a:lnTo>
                      <a:pt x="1" y="10"/>
                    </a:lnTo>
                    <a:lnTo>
                      <a:pt x="1" y="14"/>
                    </a:lnTo>
                    <a:lnTo>
                      <a:pt x="1" y="16"/>
                    </a:lnTo>
                    <a:lnTo>
                      <a:pt x="3" y="19"/>
                    </a:lnTo>
                    <a:lnTo>
                      <a:pt x="9" y="16"/>
                    </a:lnTo>
                    <a:lnTo>
                      <a:pt x="14" y="14"/>
                    </a:lnTo>
                    <a:lnTo>
                      <a:pt x="17" y="11"/>
                    </a:lnTo>
                    <a:lnTo>
                      <a:pt x="22" y="8"/>
                    </a:lnTo>
                    <a:lnTo>
                      <a:pt x="36" y="7"/>
                    </a:lnTo>
                    <a:lnTo>
                      <a:pt x="48" y="8"/>
                    </a:lnTo>
                    <a:lnTo>
                      <a:pt x="56" y="10"/>
                    </a:lnTo>
                    <a:lnTo>
                      <a:pt x="61" y="14"/>
                    </a:lnTo>
                    <a:lnTo>
                      <a:pt x="64" y="16"/>
                    </a:lnTo>
                    <a:lnTo>
                      <a:pt x="69" y="18"/>
                    </a:lnTo>
                    <a:lnTo>
                      <a:pt x="74" y="22"/>
                    </a:lnTo>
                    <a:lnTo>
                      <a:pt x="77" y="24"/>
                    </a:lnTo>
                    <a:lnTo>
                      <a:pt x="79" y="26"/>
                    </a:lnTo>
                    <a:lnTo>
                      <a:pt x="83" y="30"/>
                    </a:lnTo>
                    <a:lnTo>
                      <a:pt x="85" y="32"/>
                    </a:lnTo>
                    <a:lnTo>
                      <a:pt x="89" y="35"/>
                    </a:lnTo>
                    <a:lnTo>
                      <a:pt x="99" y="37"/>
                    </a:lnTo>
                    <a:lnTo>
                      <a:pt x="112" y="37"/>
                    </a:lnTo>
                    <a:lnTo>
                      <a:pt x="121" y="34"/>
                    </a:lnTo>
                    <a:lnTo>
                      <a:pt x="125" y="32"/>
                    </a:lnTo>
                    <a:lnTo>
                      <a:pt x="132" y="30"/>
                    </a:lnTo>
                    <a:lnTo>
                      <a:pt x="138" y="27"/>
                    </a:lnTo>
                    <a:lnTo>
                      <a:pt x="146" y="24"/>
                    </a:lnTo>
                    <a:lnTo>
                      <a:pt x="155" y="23"/>
                    </a:lnTo>
                    <a:lnTo>
                      <a:pt x="167" y="20"/>
                    </a:lnTo>
                    <a:lnTo>
                      <a:pt x="181" y="20"/>
                    </a:lnTo>
                    <a:lnTo>
                      <a:pt x="192" y="22"/>
                    </a:lnTo>
                    <a:lnTo>
                      <a:pt x="200" y="24"/>
                    </a:lnTo>
                    <a:lnTo>
                      <a:pt x="207" y="26"/>
                    </a:lnTo>
                    <a:lnTo>
                      <a:pt x="213" y="30"/>
                    </a:lnTo>
                    <a:lnTo>
                      <a:pt x="218" y="32"/>
                    </a:lnTo>
                    <a:lnTo>
                      <a:pt x="222" y="34"/>
                    </a:lnTo>
                    <a:lnTo>
                      <a:pt x="228" y="38"/>
                    </a:lnTo>
                    <a:lnTo>
                      <a:pt x="242" y="37"/>
                    </a:lnTo>
                    <a:lnTo>
                      <a:pt x="249" y="34"/>
                    </a:lnTo>
                    <a:lnTo>
                      <a:pt x="251" y="32"/>
                    </a:lnTo>
                    <a:lnTo>
                      <a:pt x="254" y="29"/>
                    </a:lnTo>
                    <a:lnTo>
                      <a:pt x="258" y="26"/>
                    </a:lnTo>
                    <a:lnTo>
                      <a:pt x="260" y="24"/>
                    </a:lnTo>
                    <a:lnTo>
                      <a:pt x="264" y="20"/>
                    </a:lnTo>
                    <a:lnTo>
                      <a:pt x="269" y="18"/>
                    </a:lnTo>
                    <a:lnTo>
                      <a:pt x="274" y="16"/>
                    </a:lnTo>
                    <a:lnTo>
                      <a:pt x="277" y="12"/>
                    </a:lnTo>
                    <a:lnTo>
                      <a:pt x="281" y="10"/>
                    </a:lnTo>
                    <a:lnTo>
                      <a:pt x="286" y="8"/>
                    </a:lnTo>
                    <a:lnTo>
                      <a:pt x="291" y="4"/>
                    </a:lnTo>
                    <a:lnTo>
                      <a:pt x="296" y="2"/>
                    </a:lnTo>
                    <a:lnTo>
                      <a:pt x="302" y="0"/>
                    </a:lnTo>
                  </a:path>
                </a:pathLst>
              </a:custGeom>
              <a:noFill/>
              <a:ln w="0">
                <a:solidFill>
                  <a:srgbClr val="000000"/>
                </a:solidFill>
                <a:round/>
                <a:headEnd/>
                <a:tailEnd/>
              </a:ln>
            </p:spPr>
            <p:txBody>
              <a:bodyPr/>
              <a:lstStyle/>
              <a:p>
                <a:endParaRPr lang="ru-RU"/>
              </a:p>
            </p:txBody>
          </p:sp>
          <p:sp>
            <p:nvSpPr>
              <p:cNvPr id="22837" name="Freeform 55"/>
              <p:cNvSpPr>
                <a:spLocks/>
              </p:cNvSpPr>
              <p:nvPr/>
            </p:nvSpPr>
            <p:spPr bwMode="auto">
              <a:xfrm>
                <a:off x="3019" y="1189"/>
                <a:ext cx="71" cy="19"/>
              </a:xfrm>
              <a:custGeom>
                <a:avLst/>
                <a:gdLst>
                  <a:gd name="T0" fmla="*/ 0 w 143"/>
                  <a:gd name="T1" fmla="*/ 0 h 37"/>
                  <a:gd name="T2" fmla="*/ 0 w 143"/>
                  <a:gd name="T3" fmla="*/ 1 h 37"/>
                  <a:gd name="T4" fmla="*/ 0 w 143"/>
                  <a:gd name="T5" fmla="*/ 1 h 37"/>
                  <a:gd name="T6" fmla="*/ 0 w 143"/>
                  <a:gd name="T7" fmla="*/ 1 h 37"/>
                  <a:gd name="T8" fmla="*/ 0 w 143"/>
                  <a:gd name="T9" fmla="*/ 1 h 37"/>
                  <a:gd name="T10" fmla="*/ 0 w 143"/>
                  <a:gd name="T11" fmla="*/ 1 h 37"/>
                  <a:gd name="T12" fmla="*/ 0 w 143"/>
                  <a:gd name="T13" fmla="*/ 1 h 37"/>
                  <a:gd name="T14" fmla="*/ 0 w 143"/>
                  <a:gd name="T15" fmla="*/ 1 h 37"/>
                  <a:gd name="T16" fmla="*/ 0 w 143"/>
                  <a:gd name="T17" fmla="*/ 1 h 37"/>
                  <a:gd name="T18" fmla="*/ 0 w 143"/>
                  <a:gd name="T19" fmla="*/ 1 h 37"/>
                  <a:gd name="T20" fmla="*/ 0 w 143"/>
                  <a:gd name="T21" fmla="*/ 1 h 37"/>
                  <a:gd name="T22" fmla="*/ 0 w 143"/>
                  <a:gd name="T23" fmla="*/ 1 h 37"/>
                  <a:gd name="T24" fmla="*/ 0 w 143"/>
                  <a:gd name="T25" fmla="*/ 1 h 37"/>
                  <a:gd name="T26" fmla="*/ 0 w 143"/>
                  <a:gd name="T27" fmla="*/ 1 h 37"/>
                  <a:gd name="T28" fmla="*/ 0 w 143"/>
                  <a:gd name="T29" fmla="*/ 1 h 37"/>
                  <a:gd name="T30" fmla="*/ 0 w 143"/>
                  <a:gd name="T31" fmla="*/ 1 h 37"/>
                  <a:gd name="T32" fmla="*/ 0 w 143"/>
                  <a:gd name="T33" fmla="*/ 1 h 37"/>
                  <a:gd name="T34" fmla="*/ 0 w 143"/>
                  <a:gd name="T35" fmla="*/ 1 h 37"/>
                  <a:gd name="T36" fmla="*/ 0 w 143"/>
                  <a:gd name="T37" fmla="*/ 1 h 37"/>
                  <a:gd name="T38" fmla="*/ 0 w 143"/>
                  <a:gd name="T39" fmla="*/ 1 h 37"/>
                  <a:gd name="T40" fmla="*/ 0 w 143"/>
                  <a:gd name="T41" fmla="*/ 1 h 37"/>
                  <a:gd name="T42" fmla="*/ 0 w 143"/>
                  <a:gd name="T43" fmla="*/ 1 h 37"/>
                  <a:gd name="T44" fmla="*/ 0 w 143"/>
                  <a:gd name="T45" fmla="*/ 1 h 37"/>
                  <a:gd name="T46" fmla="*/ 0 w 143"/>
                  <a:gd name="T47" fmla="*/ 1 h 37"/>
                  <a:gd name="T48" fmla="*/ 0 w 143"/>
                  <a:gd name="T49" fmla="*/ 1 h 37"/>
                  <a:gd name="T50" fmla="*/ 0 w 143"/>
                  <a:gd name="T51" fmla="*/ 1 h 37"/>
                  <a:gd name="T52" fmla="*/ 0 w 143"/>
                  <a:gd name="T53" fmla="*/ 1 h 37"/>
                  <a:gd name="T54" fmla="*/ 1 w 143"/>
                  <a:gd name="T55" fmla="*/ 1 h 37"/>
                  <a:gd name="T56" fmla="*/ 1 w 143"/>
                  <a:gd name="T57" fmla="*/ 1 h 37"/>
                  <a:gd name="T58" fmla="*/ 1 w 143"/>
                  <a:gd name="T59" fmla="*/ 1 h 37"/>
                  <a:gd name="T60" fmla="*/ 1 w 143"/>
                  <a:gd name="T61" fmla="*/ 1 h 37"/>
                  <a:gd name="T62" fmla="*/ 1 w 143"/>
                  <a:gd name="T63" fmla="*/ 0 h 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3"/>
                  <a:gd name="T97" fmla="*/ 0 h 37"/>
                  <a:gd name="T98" fmla="*/ 143 w 143"/>
                  <a:gd name="T99" fmla="*/ 37 h 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3" h="37">
                    <a:moveTo>
                      <a:pt x="1" y="0"/>
                    </a:moveTo>
                    <a:lnTo>
                      <a:pt x="0" y="2"/>
                    </a:lnTo>
                    <a:lnTo>
                      <a:pt x="0" y="5"/>
                    </a:lnTo>
                    <a:lnTo>
                      <a:pt x="0" y="9"/>
                    </a:lnTo>
                    <a:lnTo>
                      <a:pt x="0" y="11"/>
                    </a:lnTo>
                    <a:lnTo>
                      <a:pt x="0" y="15"/>
                    </a:lnTo>
                    <a:lnTo>
                      <a:pt x="0" y="17"/>
                    </a:lnTo>
                    <a:lnTo>
                      <a:pt x="2" y="20"/>
                    </a:lnTo>
                    <a:lnTo>
                      <a:pt x="3" y="24"/>
                    </a:lnTo>
                    <a:lnTo>
                      <a:pt x="5" y="26"/>
                    </a:lnTo>
                    <a:lnTo>
                      <a:pt x="8" y="30"/>
                    </a:lnTo>
                    <a:lnTo>
                      <a:pt x="9" y="32"/>
                    </a:lnTo>
                    <a:lnTo>
                      <a:pt x="11" y="35"/>
                    </a:lnTo>
                    <a:lnTo>
                      <a:pt x="27" y="34"/>
                    </a:lnTo>
                    <a:lnTo>
                      <a:pt x="39" y="32"/>
                    </a:lnTo>
                    <a:lnTo>
                      <a:pt x="50" y="32"/>
                    </a:lnTo>
                    <a:lnTo>
                      <a:pt x="63" y="34"/>
                    </a:lnTo>
                    <a:lnTo>
                      <a:pt x="73" y="37"/>
                    </a:lnTo>
                    <a:lnTo>
                      <a:pt x="85" y="37"/>
                    </a:lnTo>
                    <a:lnTo>
                      <a:pt x="91" y="33"/>
                    </a:lnTo>
                    <a:lnTo>
                      <a:pt x="95" y="31"/>
                    </a:lnTo>
                    <a:lnTo>
                      <a:pt x="102" y="27"/>
                    </a:lnTo>
                    <a:lnTo>
                      <a:pt x="111" y="25"/>
                    </a:lnTo>
                    <a:lnTo>
                      <a:pt x="117" y="23"/>
                    </a:lnTo>
                    <a:lnTo>
                      <a:pt x="122" y="19"/>
                    </a:lnTo>
                    <a:lnTo>
                      <a:pt x="125" y="17"/>
                    </a:lnTo>
                    <a:lnTo>
                      <a:pt x="126" y="14"/>
                    </a:lnTo>
                    <a:lnTo>
                      <a:pt x="128" y="11"/>
                    </a:lnTo>
                    <a:lnTo>
                      <a:pt x="129" y="8"/>
                    </a:lnTo>
                    <a:lnTo>
                      <a:pt x="131" y="4"/>
                    </a:lnTo>
                    <a:lnTo>
                      <a:pt x="133" y="2"/>
                    </a:lnTo>
                    <a:lnTo>
                      <a:pt x="143" y="0"/>
                    </a:lnTo>
                  </a:path>
                </a:pathLst>
              </a:custGeom>
              <a:noFill/>
              <a:ln w="0">
                <a:solidFill>
                  <a:srgbClr val="000000"/>
                </a:solidFill>
                <a:round/>
                <a:headEnd/>
                <a:tailEnd/>
              </a:ln>
            </p:spPr>
            <p:txBody>
              <a:bodyPr/>
              <a:lstStyle/>
              <a:p>
                <a:endParaRPr lang="ru-RU"/>
              </a:p>
            </p:txBody>
          </p:sp>
          <p:sp>
            <p:nvSpPr>
              <p:cNvPr id="22838" name="Freeform 56"/>
              <p:cNvSpPr>
                <a:spLocks/>
              </p:cNvSpPr>
              <p:nvPr/>
            </p:nvSpPr>
            <p:spPr bwMode="auto">
              <a:xfrm>
                <a:off x="3105" y="1189"/>
                <a:ext cx="208" cy="36"/>
              </a:xfrm>
              <a:custGeom>
                <a:avLst/>
                <a:gdLst>
                  <a:gd name="T0" fmla="*/ 1 w 415"/>
                  <a:gd name="T1" fmla="*/ 1 h 70"/>
                  <a:gd name="T2" fmla="*/ 1 w 415"/>
                  <a:gd name="T3" fmla="*/ 1 h 70"/>
                  <a:gd name="T4" fmla="*/ 1 w 415"/>
                  <a:gd name="T5" fmla="*/ 1 h 70"/>
                  <a:gd name="T6" fmla="*/ 1 w 415"/>
                  <a:gd name="T7" fmla="*/ 1 h 70"/>
                  <a:gd name="T8" fmla="*/ 1 w 415"/>
                  <a:gd name="T9" fmla="*/ 1 h 70"/>
                  <a:gd name="T10" fmla="*/ 1 w 415"/>
                  <a:gd name="T11" fmla="*/ 1 h 70"/>
                  <a:gd name="T12" fmla="*/ 1 w 415"/>
                  <a:gd name="T13" fmla="*/ 1 h 70"/>
                  <a:gd name="T14" fmla="*/ 1 w 415"/>
                  <a:gd name="T15" fmla="*/ 1 h 70"/>
                  <a:gd name="T16" fmla="*/ 1 w 415"/>
                  <a:gd name="T17" fmla="*/ 1 h 70"/>
                  <a:gd name="T18" fmla="*/ 1 w 415"/>
                  <a:gd name="T19" fmla="*/ 1 h 70"/>
                  <a:gd name="T20" fmla="*/ 1 w 415"/>
                  <a:gd name="T21" fmla="*/ 1 h 70"/>
                  <a:gd name="T22" fmla="*/ 2 w 415"/>
                  <a:gd name="T23" fmla="*/ 1 h 70"/>
                  <a:gd name="T24" fmla="*/ 2 w 415"/>
                  <a:gd name="T25" fmla="*/ 1 h 70"/>
                  <a:gd name="T26" fmla="*/ 2 w 415"/>
                  <a:gd name="T27" fmla="*/ 1 h 70"/>
                  <a:gd name="T28" fmla="*/ 2 w 415"/>
                  <a:gd name="T29" fmla="*/ 1 h 70"/>
                  <a:gd name="T30" fmla="*/ 2 w 415"/>
                  <a:gd name="T31" fmla="*/ 1 h 70"/>
                  <a:gd name="T32" fmla="*/ 2 w 415"/>
                  <a:gd name="T33" fmla="*/ 1 h 70"/>
                  <a:gd name="T34" fmla="*/ 2 w 415"/>
                  <a:gd name="T35" fmla="*/ 1 h 70"/>
                  <a:gd name="T36" fmla="*/ 2 w 415"/>
                  <a:gd name="T37" fmla="*/ 1 h 70"/>
                  <a:gd name="T38" fmla="*/ 2 w 415"/>
                  <a:gd name="T39" fmla="*/ 1 h 70"/>
                  <a:gd name="T40" fmla="*/ 2 w 415"/>
                  <a:gd name="T41" fmla="*/ 1 h 70"/>
                  <a:gd name="T42" fmla="*/ 2 w 415"/>
                  <a:gd name="T43" fmla="*/ 1 h 70"/>
                  <a:gd name="T44" fmla="*/ 2 w 415"/>
                  <a:gd name="T45" fmla="*/ 1 h 70"/>
                  <a:gd name="T46" fmla="*/ 2 w 415"/>
                  <a:gd name="T47" fmla="*/ 1 h 70"/>
                  <a:gd name="T48" fmla="*/ 3 w 415"/>
                  <a:gd name="T49" fmla="*/ 1 h 70"/>
                  <a:gd name="T50" fmla="*/ 3 w 415"/>
                  <a:gd name="T51" fmla="*/ 1 h 70"/>
                  <a:gd name="T52" fmla="*/ 3 w 415"/>
                  <a:gd name="T53" fmla="*/ 1 h 70"/>
                  <a:gd name="T54" fmla="*/ 3 w 415"/>
                  <a:gd name="T55" fmla="*/ 1 h 70"/>
                  <a:gd name="T56" fmla="*/ 3 w 415"/>
                  <a:gd name="T57" fmla="*/ 1 h 70"/>
                  <a:gd name="T58" fmla="*/ 3 w 415"/>
                  <a:gd name="T59" fmla="*/ 1 h 70"/>
                  <a:gd name="T60" fmla="*/ 3 w 415"/>
                  <a:gd name="T61" fmla="*/ 1 h 70"/>
                  <a:gd name="T62" fmla="*/ 3 w 415"/>
                  <a:gd name="T63" fmla="*/ 1 h 70"/>
                  <a:gd name="T64" fmla="*/ 3 w 415"/>
                  <a:gd name="T65" fmla="*/ 1 h 70"/>
                  <a:gd name="T66" fmla="*/ 3 w 415"/>
                  <a:gd name="T67" fmla="*/ 1 h 70"/>
                  <a:gd name="T68" fmla="*/ 3 w 415"/>
                  <a:gd name="T69" fmla="*/ 1 h 70"/>
                  <a:gd name="T70" fmla="*/ 4 w 415"/>
                  <a:gd name="T71" fmla="*/ 1 h 70"/>
                  <a:gd name="T72" fmla="*/ 4 w 415"/>
                  <a:gd name="T73" fmla="*/ 1 h 70"/>
                  <a:gd name="T74" fmla="*/ 4 w 415"/>
                  <a:gd name="T75" fmla="*/ 1 h 70"/>
                  <a:gd name="T76" fmla="*/ 4 w 415"/>
                  <a:gd name="T77" fmla="*/ 1 h 70"/>
                  <a:gd name="T78" fmla="*/ 4 w 415"/>
                  <a:gd name="T79" fmla="*/ 0 h 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15"/>
                  <a:gd name="T121" fmla="*/ 0 h 70"/>
                  <a:gd name="T122" fmla="*/ 415 w 415"/>
                  <a:gd name="T123" fmla="*/ 70 h 7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15" h="70">
                    <a:moveTo>
                      <a:pt x="0" y="0"/>
                    </a:moveTo>
                    <a:lnTo>
                      <a:pt x="9" y="1"/>
                    </a:lnTo>
                    <a:lnTo>
                      <a:pt x="16" y="3"/>
                    </a:lnTo>
                    <a:lnTo>
                      <a:pt x="20" y="5"/>
                    </a:lnTo>
                    <a:lnTo>
                      <a:pt x="25" y="9"/>
                    </a:lnTo>
                    <a:lnTo>
                      <a:pt x="29" y="11"/>
                    </a:lnTo>
                    <a:lnTo>
                      <a:pt x="38" y="14"/>
                    </a:lnTo>
                    <a:lnTo>
                      <a:pt x="44" y="16"/>
                    </a:lnTo>
                    <a:lnTo>
                      <a:pt x="51" y="17"/>
                    </a:lnTo>
                    <a:lnTo>
                      <a:pt x="54" y="20"/>
                    </a:lnTo>
                    <a:lnTo>
                      <a:pt x="56" y="23"/>
                    </a:lnTo>
                    <a:lnTo>
                      <a:pt x="58" y="25"/>
                    </a:lnTo>
                    <a:lnTo>
                      <a:pt x="61" y="27"/>
                    </a:lnTo>
                    <a:lnTo>
                      <a:pt x="63" y="31"/>
                    </a:lnTo>
                    <a:lnTo>
                      <a:pt x="66" y="29"/>
                    </a:lnTo>
                    <a:lnTo>
                      <a:pt x="71" y="26"/>
                    </a:lnTo>
                    <a:lnTo>
                      <a:pt x="76" y="24"/>
                    </a:lnTo>
                    <a:lnTo>
                      <a:pt x="79" y="22"/>
                    </a:lnTo>
                    <a:lnTo>
                      <a:pt x="87" y="19"/>
                    </a:lnTo>
                    <a:lnTo>
                      <a:pt x="96" y="17"/>
                    </a:lnTo>
                    <a:lnTo>
                      <a:pt x="109" y="17"/>
                    </a:lnTo>
                    <a:lnTo>
                      <a:pt x="121" y="17"/>
                    </a:lnTo>
                    <a:lnTo>
                      <a:pt x="132" y="19"/>
                    </a:lnTo>
                    <a:lnTo>
                      <a:pt x="139" y="22"/>
                    </a:lnTo>
                    <a:lnTo>
                      <a:pt x="146" y="24"/>
                    </a:lnTo>
                    <a:lnTo>
                      <a:pt x="152" y="26"/>
                    </a:lnTo>
                    <a:lnTo>
                      <a:pt x="156" y="29"/>
                    </a:lnTo>
                    <a:lnTo>
                      <a:pt x="161" y="31"/>
                    </a:lnTo>
                    <a:lnTo>
                      <a:pt x="165" y="33"/>
                    </a:lnTo>
                    <a:lnTo>
                      <a:pt x="169" y="35"/>
                    </a:lnTo>
                    <a:lnTo>
                      <a:pt x="170" y="39"/>
                    </a:lnTo>
                    <a:lnTo>
                      <a:pt x="172" y="41"/>
                    </a:lnTo>
                    <a:lnTo>
                      <a:pt x="175" y="44"/>
                    </a:lnTo>
                    <a:lnTo>
                      <a:pt x="176" y="46"/>
                    </a:lnTo>
                    <a:lnTo>
                      <a:pt x="178" y="48"/>
                    </a:lnTo>
                    <a:lnTo>
                      <a:pt x="180" y="52"/>
                    </a:lnTo>
                    <a:lnTo>
                      <a:pt x="184" y="54"/>
                    </a:lnTo>
                    <a:lnTo>
                      <a:pt x="194" y="54"/>
                    </a:lnTo>
                    <a:lnTo>
                      <a:pt x="206" y="53"/>
                    </a:lnTo>
                    <a:lnTo>
                      <a:pt x="220" y="53"/>
                    </a:lnTo>
                    <a:lnTo>
                      <a:pt x="224" y="55"/>
                    </a:lnTo>
                    <a:lnTo>
                      <a:pt x="229" y="57"/>
                    </a:lnTo>
                    <a:lnTo>
                      <a:pt x="233" y="60"/>
                    </a:lnTo>
                    <a:lnTo>
                      <a:pt x="238" y="62"/>
                    </a:lnTo>
                    <a:lnTo>
                      <a:pt x="241" y="65"/>
                    </a:lnTo>
                    <a:lnTo>
                      <a:pt x="246" y="68"/>
                    </a:lnTo>
                    <a:lnTo>
                      <a:pt x="250" y="70"/>
                    </a:lnTo>
                    <a:lnTo>
                      <a:pt x="256" y="70"/>
                    </a:lnTo>
                    <a:lnTo>
                      <a:pt x="260" y="68"/>
                    </a:lnTo>
                    <a:lnTo>
                      <a:pt x="263" y="65"/>
                    </a:lnTo>
                    <a:lnTo>
                      <a:pt x="267" y="63"/>
                    </a:lnTo>
                    <a:lnTo>
                      <a:pt x="270" y="61"/>
                    </a:lnTo>
                    <a:lnTo>
                      <a:pt x="273" y="57"/>
                    </a:lnTo>
                    <a:lnTo>
                      <a:pt x="276" y="55"/>
                    </a:lnTo>
                    <a:lnTo>
                      <a:pt x="278" y="53"/>
                    </a:lnTo>
                    <a:lnTo>
                      <a:pt x="282" y="50"/>
                    </a:lnTo>
                    <a:lnTo>
                      <a:pt x="285" y="48"/>
                    </a:lnTo>
                    <a:lnTo>
                      <a:pt x="289" y="46"/>
                    </a:lnTo>
                    <a:lnTo>
                      <a:pt x="296" y="44"/>
                    </a:lnTo>
                    <a:lnTo>
                      <a:pt x="304" y="41"/>
                    </a:lnTo>
                    <a:lnTo>
                      <a:pt x="312" y="39"/>
                    </a:lnTo>
                    <a:lnTo>
                      <a:pt x="322" y="37"/>
                    </a:lnTo>
                    <a:lnTo>
                      <a:pt x="334" y="35"/>
                    </a:lnTo>
                    <a:lnTo>
                      <a:pt x="345" y="35"/>
                    </a:lnTo>
                    <a:lnTo>
                      <a:pt x="358" y="35"/>
                    </a:lnTo>
                    <a:lnTo>
                      <a:pt x="362" y="33"/>
                    </a:lnTo>
                    <a:lnTo>
                      <a:pt x="367" y="31"/>
                    </a:lnTo>
                    <a:lnTo>
                      <a:pt x="371" y="29"/>
                    </a:lnTo>
                    <a:lnTo>
                      <a:pt x="375" y="25"/>
                    </a:lnTo>
                    <a:lnTo>
                      <a:pt x="383" y="24"/>
                    </a:lnTo>
                    <a:lnTo>
                      <a:pt x="394" y="22"/>
                    </a:lnTo>
                    <a:lnTo>
                      <a:pt x="402" y="19"/>
                    </a:lnTo>
                    <a:lnTo>
                      <a:pt x="410" y="18"/>
                    </a:lnTo>
                    <a:lnTo>
                      <a:pt x="411" y="15"/>
                    </a:lnTo>
                    <a:lnTo>
                      <a:pt x="412" y="12"/>
                    </a:lnTo>
                    <a:lnTo>
                      <a:pt x="413" y="10"/>
                    </a:lnTo>
                    <a:lnTo>
                      <a:pt x="413" y="8"/>
                    </a:lnTo>
                    <a:lnTo>
                      <a:pt x="414" y="4"/>
                    </a:lnTo>
                    <a:lnTo>
                      <a:pt x="415" y="2"/>
                    </a:lnTo>
                    <a:lnTo>
                      <a:pt x="415" y="0"/>
                    </a:lnTo>
                  </a:path>
                </a:pathLst>
              </a:custGeom>
              <a:noFill/>
              <a:ln w="0">
                <a:solidFill>
                  <a:srgbClr val="000000"/>
                </a:solidFill>
                <a:round/>
                <a:headEnd/>
                <a:tailEnd/>
              </a:ln>
            </p:spPr>
            <p:txBody>
              <a:bodyPr/>
              <a:lstStyle/>
              <a:p>
                <a:endParaRPr lang="ru-RU"/>
              </a:p>
            </p:txBody>
          </p:sp>
          <p:sp>
            <p:nvSpPr>
              <p:cNvPr id="22839" name="Freeform 57"/>
              <p:cNvSpPr>
                <a:spLocks/>
              </p:cNvSpPr>
              <p:nvPr/>
            </p:nvSpPr>
            <p:spPr bwMode="auto">
              <a:xfrm>
                <a:off x="495" y="1189"/>
                <a:ext cx="351" cy="57"/>
              </a:xfrm>
              <a:custGeom>
                <a:avLst/>
                <a:gdLst>
                  <a:gd name="T0" fmla="*/ 1 w 702"/>
                  <a:gd name="T1" fmla="*/ 1 h 114"/>
                  <a:gd name="T2" fmla="*/ 1 w 702"/>
                  <a:gd name="T3" fmla="*/ 1 h 114"/>
                  <a:gd name="T4" fmla="*/ 1 w 702"/>
                  <a:gd name="T5" fmla="*/ 1 h 114"/>
                  <a:gd name="T6" fmla="*/ 1 w 702"/>
                  <a:gd name="T7" fmla="*/ 1 h 114"/>
                  <a:gd name="T8" fmla="*/ 1 w 702"/>
                  <a:gd name="T9" fmla="*/ 1 h 114"/>
                  <a:gd name="T10" fmla="*/ 1 w 702"/>
                  <a:gd name="T11" fmla="*/ 1 h 114"/>
                  <a:gd name="T12" fmla="*/ 1 w 702"/>
                  <a:gd name="T13" fmla="*/ 1 h 114"/>
                  <a:gd name="T14" fmla="*/ 1 w 702"/>
                  <a:gd name="T15" fmla="*/ 1 h 114"/>
                  <a:gd name="T16" fmla="*/ 1 w 702"/>
                  <a:gd name="T17" fmla="*/ 1 h 114"/>
                  <a:gd name="T18" fmla="*/ 1 w 702"/>
                  <a:gd name="T19" fmla="*/ 1 h 114"/>
                  <a:gd name="T20" fmla="*/ 1 w 702"/>
                  <a:gd name="T21" fmla="*/ 1 h 114"/>
                  <a:gd name="T22" fmla="*/ 1 w 702"/>
                  <a:gd name="T23" fmla="*/ 1 h 114"/>
                  <a:gd name="T24" fmla="*/ 1 w 702"/>
                  <a:gd name="T25" fmla="*/ 1 h 114"/>
                  <a:gd name="T26" fmla="*/ 1 w 702"/>
                  <a:gd name="T27" fmla="*/ 1 h 114"/>
                  <a:gd name="T28" fmla="*/ 1 w 702"/>
                  <a:gd name="T29" fmla="*/ 1 h 114"/>
                  <a:gd name="T30" fmla="*/ 1 w 702"/>
                  <a:gd name="T31" fmla="*/ 1 h 114"/>
                  <a:gd name="T32" fmla="*/ 1 w 702"/>
                  <a:gd name="T33" fmla="*/ 1 h 114"/>
                  <a:gd name="T34" fmla="*/ 1 w 702"/>
                  <a:gd name="T35" fmla="*/ 1 h 114"/>
                  <a:gd name="T36" fmla="*/ 1 w 702"/>
                  <a:gd name="T37" fmla="*/ 1 h 114"/>
                  <a:gd name="T38" fmla="*/ 1 w 702"/>
                  <a:gd name="T39" fmla="*/ 1 h 114"/>
                  <a:gd name="T40" fmla="*/ 2 w 702"/>
                  <a:gd name="T41" fmla="*/ 1 h 114"/>
                  <a:gd name="T42" fmla="*/ 3 w 702"/>
                  <a:gd name="T43" fmla="*/ 1 h 114"/>
                  <a:gd name="T44" fmla="*/ 3 w 702"/>
                  <a:gd name="T45" fmla="*/ 1 h 114"/>
                  <a:gd name="T46" fmla="*/ 3 w 702"/>
                  <a:gd name="T47" fmla="*/ 1 h 114"/>
                  <a:gd name="T48" fmla="*/ 3 w 702"/>
                  <a:gd name="T49" fmla="*/ 1 h 114"/>
                  <a:gd name="T50" fmla="*/ 3 w 702"/>
                  <a:gd name="T51" fmla="*/ 1 h 114"/>
                  <a:gd name="T52" fmla="*/ 3 w 702"/>
                  <a:gd name="T53" fmla="*/ 1 h 114"/>
                  <a:gd name="T54" fmla="*/ 3 w 702"/>
                  <a:gd name="T55" fmla="*/ 1 h 114"/>
                  <a:gd name="T56" fmla="*/ 3 w 702"/>
                  <a:gd name="T57" fmla="*/ 1 h 114"/>
                  <a:gd name="T58" fmla="*/ 3 w 702"/>
                  <a:gd name="T59" fmla="*/ 1 h 114"/>
                  <a:gd name="T60" fmla="*/ 3 w 702"/>
                  <a:gd name="T61" fmla="*/ 1 h 114"/>
                  <a:gd name="T62" fmla="*/ 3 w 702"/>
                  <a:gd name="T63" fmla="*/ 1 h 114"/>
                  <a:gd name="T64" fmla="*/ 3 w 702"/>
                  <a:gd name="T65" fmla="*/ 1 h 114"/>
                  <a:gd name="T66" fmla="*/ 3 w 702"/>
                  <a:gd name="T67" fmla="*/ 1 h 114"/>
                  <a:gd name="T68" fmla="*/ 3 w 702"/>
                  <a:gd name="T69" fmla="*/ 1 h 114"/>
                  <a:gd name="T70" fmla="*/ 3 w 702"/>
                  <a:gd name="T71" fmla="*/ 1 h 114"/>
                  <a:gd name="T72" fmla="*/ 3 w 702"/>
                  <a:gd name="T73" fmla="*/ 1 h 114"/>
                  <a:gd name="T74" fmla="*/ 3 w 702"/>
                  <a:gd name="T75" fmla="*/ 1 h 114"/>
                  <a:gd name="T76" fmla="*/ 3 w 702"/>
                  <a:gd name="T77" fmla="*/ 1 h 114"/>
                  <a:gd name="T78" fmla="*/ 3 w 702"/>
                  <a:gd name="T79" fmla="*/ 1 h 114"/>
                  <a:gd name="T80" fmla="*/ 3 w 702"/>
                  <a:gd name="T81" fmla="*/ 1 h 114"/>
                  <a:gd name="T82" fmla="*/ 3 w 702"/>
                  <a:gd name="T83" fmla="*/ 1 h 114"/>
                  <a:gd name="T84" fmla="*/ 3 w 702"/>
                  <a:gd name="T85" fmla="*/ 1 h 114"/>
                  <a:gd name="T86" fmla="*/ 3 w 702"/>
                  <a:gd name="T87" fmla="*/ 1 h 114"/>
                  <a:gd name="T88" fmla="*/ 4 w 702"/>
                  <a:gd name="T89" fmla="*/ 1 h 114"/>
                  <a:gd name="T90" fmla="*/ 5 w 702"/>
                  <a:gd name="T91" fmla="*/ 1 h 114"/>
                  <a:gd name="T92" fmla="*/ 5 w 702"/>
                  <a:gd name="T93" fmla="*/ 1 h 114"/>
                  <a:gd name="T94" fmla="*/ 5 w 702"/>
                  <a:gd name="T95" fmla="*/ 1 h 114"/>
                  <a:gd name="T96" fmla="*/ 5 w 702"/>
                  <a:gd name="T97" fmla="*/ 1 h 114"/>
                  <a:gd name="T98" fmla="*/ 5 w 702"/>
                  <a:gd name="T99" fmla="*/ 1 h 114"/>
                  <a:gd name="T100" fmla="*/ 5 w 702"/>
                  <a:gd name="T101" fmla="*/ 1 h 114"/>
                  <a:gd name="T102" fmla="*/ 5 w 702"/>
                  <a:gd name="T103" fmla="*/ 1 h 114"/>
                  <a:gd name="T104" fmla="*/ 5 w 702"/>
                  <a:gd name="T105" fmla="*/ 1 h 114"/>
                  <a:gd name="T106" fmla="*/ 5 w 702"/>
                  <a:gd name="T107" fmla="*/ 1 h 114"/>
                  <a:gd name="T108" fmla="*/ 5 w 702"/>
                  <a:gd name="T109" fmla="*/ 1 h 114"/>
                  <a:gd name="T110" fmla="*/ 5 w 702"/>
                  <a:gd name="T111" fmla="*/ 1 h 114"/>
                  <a:gd name="T112" fmla="*/ 5 w 702"/>
                  <a:gd name="T113" fmla="*/ 1 h 114"/>
                  <a:gd name="T114" fmla="*/ 5 w 702"/>
                  <a:gd name="T115" fmla="*/ 1 h 114"/>
                  <a:gd name="T116" fmla="*/ 5 w 702"/>
                  <a:gd name="T117" fmla="*/ 1 h 114"/>
                  <a:gd name="T118" fmla="*/ 5 w 702"/>
                  <a:gd name="T119" fmla="*/ 1 h 114"/>
                  <a:gd name="T120" fmla="*/ 5 w 702"/>
                  <a:gd name="T121" fmla="*/ 1 h 114"/>
                  <a:gd name="T122" fmla="*/ 5 w 702"/>
                  <a:gd name="T123" fmla="*/ 0 h 11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02"/>
                  <a:gd name="T187" fmla="*/ 0 h 114"/>
                  <a:gd name="T188" fmla="*/ 702 w 702"/>
                  <a:gd name="T189" fmla="*/ 114 h 11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02" h="114">
                    <a:moveTo>
                      <a:pt x="0" y="114"/>
                    </a:moveTo>
                    <a:lnTo>
                      <a:pt x="6" y="110"/>
                    </a:lnTo>
                    <a:lnTo>
                      <a:pt x="11" y="108"/>
                    </a:lnTo>
                    <a:lnTo>
                      <a:pt x="15" y="106"/>
                    </a:lnTo>
                    <a:lnTo>
                      <a:pt x="18" y="102"/>
                    </a:lnTo>
                    <a:lnTo>
                      <a:pt x="21" y="100"/>
                    </a:lnTo>
                    <a:lnTo>
                      <a:pt x="23" y="98"/>
                    </a:lnTo>
                    <a:lnTo>
                      <a:pt x="26" y="94"/>
                    </a:lnTo>
                    <a:lnTo>
                      <a:pt x="29" y="92"/>
                    </a:lnTo>
                    <a:lnTo>
                      <a:pt x="31" y="90"/>
                    </a:lnTo>
                    <a:lnTo>
                      <a:pt x="34" y="86"/>
                    </a:lnTo>
                    <a:lnTo>
                      <a:pt x="40" y="84"/>
                    </a:lnTo>
                    <a:lnTo>
                      <a:pt x="45" y="82"/>
                    </a:lnTo>
                    <a:lnTo>
                      <a:pt x="51" y="78"/>
                    </a:lnTo>
                    <a:lnTo>
                      <a:pt x="62" y="78"/>
                    </a:lnTo>
                    <a:lnTo>
                      <a:pt x="77" y="78"/>
                    </a:lnTo>
                    <a:lnTo>
                      <a:pt x="91" y="78"/>
                    </a:lnTo>
                    <a:lnTo>
                      <a:pt x="101" y="76"/>
                    </a:lnTo>
                    <a:lnTo>
                      <a:pt x="114" y="77"/>
                    </a:lnTo>
                    <a:lnTo>
                      <a:pt x="129" y="78"/>
                    </a:lnTo>
                    <a:lnTo>
                      <a:pt x="142" y="78"/>
                    </a:lnTo>
                    <a:lnTo>
                      <a:pt x="150" y="76"/>
                    </a:lnTo>
                    <a:lnTo>
                      <a:pt x="159" y="73"/>
                    </a:lnTo>
                    <a:lnTo>
                      <a:pt x="166" y="70"/>
                    </a:lnTo>
                    <a:lnTo>
                      <a:pt x="170" y="68"/>
                    </a:lnTo>
                    <a:lnTo>
                      <a:pt x="176" y="68"/>
                    </a:lnTo>
                    <a:lnTo>
                      <a:pt x="183" y="70"/>
                    </a:lnTo>
                    <a:lnTo>
                      <a:pt x="188" y="73"/>
                    </a:lnTo>
                    <a:lnTo>
                      <a:pt x="193" y="76"/>
                    </a:lnTo>
                    <a:lnTo>
                      <a:pt x="199" y="78"/>
                    </a:lnTo>
                    <a:lnTo>
                      <a:pt x="205" y="80"/>
                    </a:lnTo>
                    <a:lnTo>
                      <a:pt x="210" y="84"/>
                    </a:lnTo>
                    <a:lnTo>
                      <a:pt x="212" y="86"/>
                    </a:lnTo>
                    <a:lnTo>
                      <a:pt x="215" y="88"/>
                    </a:lnTo>
                    <a:lnTo>
                      <a:pt x="220" y="92"/>
                    </a:lnTo>
                    <a:lnTo>
                      <a:pt x="225" y="94"/>
                    </a:lnTo>
                    <a:lnTo>
                      <a:pt x="227" y="97"/>
                    </a:lnTo>
                    <a:lnTo>
                      <a:pt x="230" y="100"/>
                    </a:lnTo>
                    <a:lnTo>
                      <a:pt x="233" y="102"/>
                    </a:lnTo>
                    <a:lnTo>
                      <a:pt x="236" y="105"/>
                    </a:lnTo>
                    <a:lnTo>
                      <a:pt x="241" y="108"/>
                    </a:lnTo>
                    <a:lnTo>
                      <a:pt x="252" y="108"/>
                    </a:lnTo>
                    <a:lnTo>
                      <a:pt x="263" y="106"/>
                    </a:lnTo>
                    <a:lnTo>
                      <a:pt x="266" y="103"/>
                    </a:lnTo>
                    <a:lnTo>
                      <a:pt x="271" y="101"/>
                    </a:lnTo>
                    <a:lnTo>
                      <a:pt x="274" y="98"/>
                    </a:lnTo>
                    <a:lnTo>
                      <a:pt x="280" y="95"/>
                    </a:lnTo>
                    <a:lnTo>
                      <a:pt x="288" y="93"/>
                    </a:lnTo>
                    <a:lnTo>
                      <a:pt x="297" y="92"/>
                    </a:lnTo>
                    <a:lnTo>
                      <a:pt x="311" y="93"/>
                    </a:lnTo>
                    <a:lnTo>
                      <a:pt x="326" y="93"/>
                    </a:lnTo>
                    <a:lnTo>
                      <a:pt x="333" y="92"/>
                    </a:lnTo>
                    <a:lnTo>
                      <a:pt x="336" y="90"/>
                    </a:lnTo>
                    <a:lnTo>
                      <a:pt x="341" y="86"/>
                    </a:lnTo>
                    <a:lnTo>
                      <a:pt x="344" y="84"/>
                    </a:lnTo>
                    <a:lnTo>
                      <a:pt x="349" y="82"/>
                    </a:lnTo>
                    <a:lnTo>
                      <a:pt x="356" y="78"/>
                    </a:lnTo>
                    <a:lnTo>
                      <a:pt x="362" y="76"/>
                    </a:lnTo>
                    <a:lnTo>
                      <a:pt x="366" y="73"/>
                    </a:lnTo>
                    <a:lnTo>
                      <a:pt x="370" y="71"/>
                    </a:lnTo>
                    <a:lnTo>
                      <a:pt x="372" y="68"/>
                    </a:lnTo>
                    <a:lnTo>
                      <a:pt x="373" y="65"/>
                    </a:lnTo>
                    <a:lnTo>
                      <a:pt x="375" y="62"/>
                    </a:lnTo>
                    <a:lnTo>
                      <a:pt x="377" y="60"/>
                    </a:lnTo>
                    <a:lnTo>
                      <a:pt x="378" y="57"/>
                    </a:lnTo>
                    <a:lnTo>
                      <a:pt x="380" y="54"/>
                    </a:lnTo>
                    <a:lnTo>
                      <a:pt x="386" y="54"/>
                    </a:lnTo>
                    <a:lnTo>
                      <a:pt x="393" y="56"/>
                    </a:lnTo>
                    <a:lnTo>
                      <a:pt x="403" y="57"/>
                    </a:lnTo>
                    <a:lnTo>
                      <a:pt x="415" y="56"/>
                    </a:lnTo>
                    <a:lnTo>
                      <a:pt x="422" y="59"/>
                    </a:lnTo>
                    <a:lnTo>
                      <a:pt x="426" y="61"/>
                    </a:lnTo>
                    <a:lnTo>
                      <a:pt x="432" y="63"/>
                    </a:lnTo>
                    <a:lnTo>
                      <a:pt x="437" y="67"/>
                    </a:lnTo>
                    <a:lnTo>
                      <a:pt x="440" y="69"/>
                    </a:lnTo>
                    <a:lnTo>
                      <a:pt x="446" y="71"/>
                    </a:lnTo>
                    <a:lnTo>
                      <a:pt x="456" y="73"/>
                    </a:lnTo>
                    <a:lnTo>
                      <a:pt x="468" y="75"/>
                    </a:lnTo>
                    <a:lnTo>
                      <a:pt x="473" y="72"/>
                    </a:lnTo>
                    <a:lnTo>
                      <a:pt x="477" y="70"/>
                    </a:lnTo>
                    <a:lnTo>
                      <a:pt x="478" y="67"/>
                    </a:lnTo>
                    <a:lnTo>
                      <a:pt x="480" y="64"/>
                    </a:lnTo>
                    <a:lnTo>
                      <a:pt x="481" y="61"/>
                    </a:lnTo>
                    <a:lnTo>
                      <a:pt x="484" y="59"/>
                    </a:lnTo>
                    <a:lnTo>
                      <a:pt x="485" y="56"/>
                    </a:lnTo>
                    <a:lnTo>
                      <a:pt x="487" y="53"/>
                    </a:lnTo>
                    <a:lnTo>
                      <a:pt x="492" y="50"/>
                    </a:lnTo>
                    <a:lnTo>
                      <a:pt x="495" y="47"/>
                    </a:lnTo>
                    <a:lnTo>
                      <a:pt x="499" y="45"/>
                    </a:lnTo>
                    <a:lnTo>
                      <a:pt x="503" y="44"/>
                    </a:lnTo>
                    <a:lnTo>
                      <a:pt x="508" y="46"/>
                    </a:lnTo>
                    <a:lnTo>
                      <a:pt x="513" y="48"/>
                    </a:lnTo>
                    <a:lnTo>
                      <a:pt x="517" y="52"/>
                    </a:lnTo>
                    <a:lnTo>
                      <a:pt x="524" y="54"/>
                    </a:lnTo>
                    <a:lnTo>
                      <a:pt x="537" y="55"/>
                    </a:lnTo>
                    <a:lnTo>
                      <a:pt x="552" y="55"/>
                    </a:lnTo>
                    <a:lnTo>
                      <a:pt x="563" y="57"/>
                    </a:lnTo>
                    <a:lnTo>
                      <a:pt x="573" y="59"/>
                    </a:lnTo>
                    <a:lnTo>
                      <a:pt x="582" y="56"/>
                    </a:lnTo>
                    <a:lnTo>
                      <a:pt x="590" y="54"/>
                    </a:lnTo>
                    <a:lnTo>
                      <a:pt x="593" y="52"/>
                    </a:lnTo>
                    <a:lnTo>
                      <a:pt x="596" y="48"/>
                    </a:lnTo>
                    <a:lnTo>
                      <a:pt x="599" y="46"/>
                    </a:lnTo>
                    <a:lnTo>
                      <a:pt x="602" y="44"/>
                    </a:lnTo>
                    <a:lnTo>
                      <a:pt x="605" y="40"/>
                    </a:lnTo>
                    <a:lnTo>
                      <a:pt x="612" y="38"/>
                    </a:lnTo>
                    <a:lnTo>
                      <a:pt x="620" y="35"/>
                    </a:lnTo>
                    <a:lnTo>
                      <a:pt x="629" y="34"/>
                    </a:lnTo>
                    <a:lnTo>
                      <a:pt x="643" y="35"/>
                    </a:lnTo>
                    <a:lnTo>
                      <a:pt x="657" y="37"/>
                    </a:lnTo>
                    <a:lnTo>
                      <a:pt x="664" y="34"/>
                    </a:lnTo>
                    <a:lnTo>
                      <a:pt x="667" y="32"/>
                    </a:lnTo>
                    <a:lnTo>
                      <a:pt x="672" y="30"/>
                    </a:lnTo>
                    <a:lnTo>
                      <a:pt x="675" y="26"/>
                    </a:lnTo>
                    <a:lnTo>
                      <a:pt x="679" y="24"/>
                    </a:lnTo>
                    <a:lnTo>
                      <a:pt x="683" y="22"/>
                    </a:lnTo>
                    <a:lnTo>
                      <a:pt x="687" y="18"/>
                    </a:lnTo>
                    <a:lnTo>
                      <a:pt x="690" y="16"/>
                    </a:lnTo>
                    <a:lnTo>
                      <a:pt x="692" y="14"/>
                    </a:lnTo>
                    <a:lnTo>
                      <a:pt x="693" y="10"/>
                    </a:lnTo>
                    <a:lnTo>
                      <a:pt x="696" y="8"/>
                    </a:lnTo>
                    <a:lnTo>
                      <a:pt x="697" y="5"/>
                    </a:lnTo>
                    <a:lnTo>
                      <a:pt x="699" y="2"/>
                    </a:lnTo>
                    <a:lnTo>
                      <a:pt x="702" y="0"/>
                    </a:lnTo>
                  </a:path>
                </a:pathLst>
              </a:custGeom>
              <a:noFill/>
              <a:ln w="0">
                <a:solidFill>
                  <a:srgbClr val="000000"/>
                </a:solidFill>
                <a:round/>
                <a:headEnd/>
                <a:tailEnd/>
              </a:ln>
            </p:spPr>
            <p:txBody>
              <a:bodyPr/>
              <a:lstStyle/>
              <a:p>
                <a:endParaRPr lang="ru-RU"/>
              </a:p>
            </p:txBody>
          </p:sp>
          <p:sp>
            <p:nvSpPr>
              <p:cNvPr id="22840" name="Freeform 58"/>
              <p:cNvSpPr>
                <a:spLocks/>
              </p:cNvSpPr>
              <p:nvPr/>
            </p:nvSpPr>
            <p:spPr bwMode="auto">
              <a:xfrm>
                <a:off x="1224" y="1268"/>
                <a:ext cx="114" cy="107"/>
              </a:xfrm>
              <a:custGeom>
                <a:avLst/>
                <a:gdLst>
                  <a:gd name="T0" fmla="*/ 1 w 229"/>
                  <a:gd name="T1" fmla="*/ 1 h 215"/>
                  <a:gd name="T2" fmla="*/ 1 w 229"/>
                  <a:gd name="T3" fmla="*/ 1 h 215"/>
                  <a:gd name="T4" fmla="*/ 1 w 229"/>
                  <a:gd name="T5" fmla="*/ 1 h 215"/>
                  <a:gd name="T6" fmla="*/ 1 w 229"/>
                  <a:gd name="T7" fmla="*/ 1 h 215"/>
                  <a:gd name="T8" fmla="*/ 1 w 229"/>
                  <a:gd name="T9" fmla="*/ 1 h 215"/>
                  <a:gd name="T10" fmla="*/ 1 w 229"/>
                  <a:gd name="T11" fmla="*/ 1 h 215"/>
                  <a:gd name="T12" fmla="*/ 1 w 229"/>
                  <a:gd name="T13" fmla="*/ 1 h 215"/>
                  <a:gd name="T14" fmla="*/ 1 w 229"/>
                  <a:gd name="T15" fmla="*/ 1 h 215"/>
                  <a:gd name="T16" fmla="*/ 1 w 229"/>
                  <a:gd name="T17" fmla="*/ 1 h 215"/>
                  <a:gd name="T18" fmla="*/ 1 w 229"/>
                  <a:gd name="T19" fmla="*/ 0 h 215"/>
                  <a:gd name="T20" fmla="*/ 1 w 229"/>
                  <a:gd name="T21" fmla="*/ 0 h 215"/>
                  <a:gd name="T22" fmla="*/ 1 w 229"/>
                  <a:gd name="T23" fmla="*/ 0 h 215"/>
                  <a:gd name="T24" fmla="*/ 1 w 229"/>
                  <a:gd name="T25" fmla="*/ 0 h 215"/>
                  <a:gd name="T26" fmla="*/ 1 w 229"/>
                  <a:gd name="T27" fmla="*/ 0 h 215"/>
                  <a:gd name="T28" fmla="*/ 1 w 229"/>
                  <a:gd name="T29" fmla="*/ 0 h 215"/>
                  <a:gd name="T30" fmla="*/ 1 w 229"/>
                  <a:gd name="T31" fmla="*/ 0 h 215"/>
                  <a:gd name="T32" fmla="*/ 1 w 229"/>
                  <a:gd name="T33" fmla="*/ 0 h 215"/>
                  <a:gd name="T34" fmla="*/ 1 w 229"/>
                  <a:gd name="T35" fmla="*/ 0 h 215"/>
                  <a:gd name="T36" fmla="*/ 1 w 229"/>
                  <a:gd name="T37" fmla="*/ 0 h 215"/>
                  <a:gd name="T38" fmla="*/ 1 w 229"/>
                  <a:gd name="T39" fmla="*/ 0 h 215"/>
                  <a:gd name="T40" fmla="*/ 1 w 229"/>
                  <a:gd name="T41" fmla="*/ 0 h 215"/>
                  <a:gd name="T42" fmla="*/ 1 w 229"/>
                  <a:gd name="T43" fmla="*/ 0 h 215"/>
                  <a:gd name="T44" fmla="*/ 0 w 229"/>
                  <a:gd name="T45" fmla="*/ 0 h 215"/>
                  <a:gd name="T46" fmla="*/ 0 w 229"/>
                  <a:gd name="T47" fmla="*/ 0 h 215"/>
                  <a:gd name="T48" fmla="*/ 0 w 229"/>
                  <a:gd name="T49" fmla="*/ 0 h 215"/>
                  <a:gd name="T50" fmla="*/ 0 w 229"/>
                  <a:gd name="T51" fmla="*/ 0 h 215"/>
                  <a:gd name="T52" fmla="*/ 0 w 229"/>
                  <a:gd name="T53" fmla="*/ 0 h 215"/>
                  <a:gd name="T54" fmla="*/ 0 w 229"/>
                  <a:gd name="T55" fmla="*/ 0 h 215"/>
                  <a:gd name="T56" fmla="*/ 0 w 229"/>
                  <a:gd name="T57" fmla="*/ 0 h 215"/>
                  <a:gd name="T58" fmla="*/ 0 w 229"/>
                  <a:gd name="T59" fmla="*/ 0 h 215"/>
                  <a:gd name="T60" fmla="*/ 0 w 229"/>
                  <a:gd name="T61" fmla="*/ 0 h 215"/>
                  <a:gd name="T62" fmla="*/ 0 w 229"/>
                  <a:gd name="T63" fmla="*/ 0 h 215"/>
                  <a:gd name="T64" fmla="*/ 0 w 229"/>
                  <a:gd name="T65" fmla="*/ 0 h 215"/>
                  <a:gd name="T66" fmla="*/ 0 w 229"/>
                  <a:gd name="T67" fmla="*/ 0 h 215"/>
                  <a:gd name="T68" fmla="*/ 0 w 229"/>
                  <a:gd name="T69" fmla="*/ 0 h 215"/>
                  <a:gd name="T70" fmla="*/ 0 w 229"/>
                  <a:gd name="T71" fmla="*/ 0 h 215"/>
                  <a:gd name="T72" fmla="*/ 0 w 229"/>
                  <a:gd name="T73" fmla="*/ 0 h 215"/>
                  <a:gd name="T74" fmla="*/ 0 w 229"/>
                  <a:gd name="T75" fmla="*/ 0 h 215"/>
                  <a:gd name="T76" fmla="*/ 0 w 229"/>
                  <a:gd name="T77" fmla="*/ 0 h 215"/>
                  <a:gd name="T78" fmla="*/ 0 w 229"/>
                  <a:gd name="T79" fmla="*/ 0 h 215"/>
                  <a:gd name="T80" fmla="*/ 0 w 229"/>
                  <a:gd name="T81" fmla="*/ 1 h 215"/>
                  <a:gd name="T82" fmla="*/ 0 w 229"/>
                  <a:gd name="T83" fmla="*/ 1 h 215"/>
                  <a:gd name="T84" fmla="*/ 0 w 229"/>
                  <a:gd name="T85" fmla="*/ 1 h 215"/>
                  <a:gd name="T86" fmla="*/ 0 w 229"/>
                  <a:gd name="T87" fmla="*/ 1 h 215"/>
                  <a:gd name="T88" fmla="*/ 0 w 229"/>
                  <a:gd name="T89" fmla="*/ 1 h 215"/>
                  <a:gd name="T90" fmla="*/ 0 w 229"/>
                  <a:gd name="T91" fmla="*/ 1 h 215"/>
                  <a:gd name="T92" fmla="*/ 0 w 229"/>
                  <a:gd name="T93" fmla="*/ 1 h 215"/>
                  <a:gd name="T94" fmla="*/ 0 w 229"/>
                  <a:gd name="T95" fmla="*/ 1 h 215"/>
                  <a:gd name="T96" fmla="*/ 0 w 229"/>
                  <a:gd name="T97" fmla="*/ 1 h 215"/>
                  <a:gd name="T98" fmla="*/ 0 w 229"/>
                  <a:gd name="T99" fmla="*/ 1 h 215"/>
                  <a:gd name="T100" fmla="*/ 0 w 229"/>
                  <a:gd name="T101" fmla="*/ 1 h 215"/>
                  <a:gd name="T102" fmla="*/ 1 w 229"/>
                  <a:gd name="T103" fmla="*/ 1 h 215"/>
                  <a:gd name="T104" fmla="*/ 1 w 229"/>
                  <a:gd name="T105" fmla="*/ 1 h 2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9"/>
                  <a:gd name="T160" fmla="*/ 0 h 215"/>
                  <a:gd name="T161" fmla="*/ 229 w 229"/>
                  <a:gd name="T162" fmla="*/ 215 h 21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9" h="215">
                    <a:moveTo>
                      <a:pt x="164" y="201"/>
                    </a:moveTo>
                    <a:lnTo>
                      <a:pt x="170" y="198"/>
                    </a:lnTo>
                    <a:lnTo>
                      <a:pt x="178" y="193"/>
                    </a:lnTo>
                    <a:lnTo>
                      <a:pt x="187" y="189"/>
                    </a:lnTo>
                    <a:lnTo>
                      <a:pt x="195" y="185"/>
                    </a:lnTo>
                    <a:lnTo>
                      <a:pt x="202" y="181"/>
                    </a:lnTo>
                    <a:lnTo>
                      <a:pt x="208" y="177"/>
                    </a:lnTo>
                    <a:lnTo>
                      <a:pt x="211" y="172"/>
                    </a:lnTo>
                    <a:lnTo>
                      <a:pt x="216" y="168"/>
                    </a:lnTo>
                    <a:lnTo>
                      <a:pt x="220" y="164"/>
                    </a:lnTo>
                    <a:lnTo>
                      <a:pt x="223" y="160"/>
                    </a:lnTo>
                    <a:lnTo>
                      <a:pt x="224" y="155"/>
                    </a:lnTo>
                    <a:lnTo>
                      <a:pt x="226" y="151"/>
                    </a:lnTo>
                    <a:lnTo>
                      <a:pt x="227" y="147"/>
                    </a:lnTo>
                    <a:lnTo>
                      <a:pt x="227" y="142"/>
                    </a:lnTo>
                    <a:lnTo>
                      <a:pt x="229" y="138"/>
                    </a:lnTo>
                    <a:lnTo>
                      <a:pt x="229" y="133"/>
                    </a:lnTo>
                    <a:lnTo>
                      <a:pt x="229" y="130"/>
                    </a:lnTo>
                    <a:lnTo>
                      <a:pt x="229" y="125"/>
                    </a:lnTo>
                    <a:lnTo>
                      <a:pt x="227" y="120"/>
                    </a:lnTo>
                    <a:lnTo>
                      <a:pt x="226" y="116"/>
                    </a:lnTo>
                    <a:lnTo>
                      <a:pt x="225" y="112"/>
                    </a:lnTo>
                    <a:lnTo>
                      <a:pt x="216" y="108"/>
                    </a:lnTo>
                    <a:lnTo>
                      <a:pt x="205" y="104"/>
                    </a:lnTo>
                    <a:lnTo>
                      <a:pt x="201" y="100"/>
                    </a:lnTo>
                    <a:lnTo>
                      <a:pt x="196" y="96"/>
                    </a:lnTo>
                    <a:lnTo>
                      <a:pt x="193" y="92"/>
                    </a:lnTo>
                    <a:lnTo>
                      <a:pt x="189" y="87"/>
                    </a:lnTo>
                    <a:lnTo>
                      <a:pt x="187" y="82"/>
                    </a:lnTo>
                    <a:lnTo>
                      <a:pt x="185" y="79"/>
                    </a:lnTo>
                    <a:lnTo>
                      <a:pt x="182" y="74"/>
                    </a:lnTo>
                    <a:lnTo>
                      <a:pt x="180" y="70"/>
                    </a:lnTo>
                    <a:lnTo>
                      <a:pt x="179" y="65"/>
                    </a:lnTo>
                    <a:lnTo>
                      <a:pt x="177" y="62"/>
                    </a:lnTo>
                    <a:lnTo>
                      <a:pt x="174" y="57"/>
                    </a:lnTo>
                    <a:lnTo>
                      <a:pt x="172" y="52"/>
                    </a:lnTo>
                    <a:lnTo>
                      <a:pt x="170" y="48"/>
                    </a:lnTo>
                    <a:lnTo>
                      <a:pt x="167" y="44"/>
                    </a:lnTo>
                    <a:lnTo>
                      <a:pt x="165" y="40"/>
                    </a:lnTo>
                    <a:lnTo>
                      <a:pt x="159" y="35"/>
                    </a:lnTo>
                    <a:lnTo>
                      <a:pt x="155" y="32"/>
                    </a:lnTo>
                    <a:lnTo>
                      <a:pt x="149" y="27"/>
                    </a:lnTo>
                    <a:lnTo>
                      <a:pt x="142" y="22"/>
                    </a:lnTo>
                    <a:lnTo>
                      <a:pt x="133" y="19"/>
                    </a:lnTo>
                    <a:lnTo>
                      <a:pt x="118" y="15"/>
                    </a:lnTo>
                    <a:lnTo>
                      <a:pt x="108" y="12"/>
                    </a:lnTo>
                    <a:lnTo>
                      <a:pt x="91" y="9"/>
                    </a:lnTo>
                    <a:lnTo>
                      <a:pt x="68" y="9"/>
                    </a:lnTo>
                    <a:lnTo>
                      <a:pt x="56" y="5"/>
                    </a:lnTo>
                    <a:lnTo>
                      <a:pt x="43" y="2"/>
                    </a:lnTo>
                    <a:lnTo>
                      <a:pt x="28" y="0"/>
                    </a:lnTo>
                    <a:lnTo>
                      <a:pt x="15" y="4"/>
                    </a:lnTo>
                    <a:lnTo>
                      <a:pt x="15" y="7"/>
                    </a:lnTo>
                    <a:lnTo>
                      <a:pt x="15" y="12"/>
                    </a:lnTo>
                    <a:lnTo>
                      <a:pt x="17" y="17"/>
                    </a:lnTo>
                    <a:lnTo>
                      <a:pt x="18" y="21"/>
                    </a:lnTo>
                    <a:lnTo>
                      <a:pt x="18" y="25"/>
                    </a:lnTo>
                    <a:lnTo>
                      <a:pt x="15" y="29"/>
                    </a:lnTo>
                    <a:lnTo>
                      <a:pt x="14" y="34"/>
                    </a:lnTo>
                    <a:lnTo>
                      <a:pt x="13" y="38"/>
                    </a:lnTo>
                    <a:lnTo>
                      <a:pt x="11" y="42"/>
                    </a:lnTo>
                    <a:lnTo>
                      <a:pt x="8" y="47"/>
                    </a:lnTo>
                    <a:lnTo>
                      <a:pt x="6" y="51"/>
                    </a:lnTo>
                    <a:lnTo>
                      <a:pt x="4" y="56"/>
                    </a:lnTo>
                    <a:lnTo>
                      <a:pt x="2" y="59"/>
                    </a:lnTo>
                    <a:lnTo>
                      <a:pt x="2" y="64"/>
                    </a:lnTo>
                    <a:lnTo>
                      <a:pt x="0" y="68"/>
                    </a:lnTo>
                    <a:lnTo>
                      <a:pt x="0" y="73"/>
                    </a:lnTo>
                    <a:lnTo>
                      <a:pt x="0" y="77"/>
                    </a:lnTo>
                    <a:lnTo>
                      <a:pt x="2" y="81"/>
                    </a:lnTo>
                    <a:lnTo>
                      <a:pt x="3" y="86"/>
                    </a:lnTo>
                    <a:lnTo>
                      <a:pt x="3" y="90"/>
                    </a:lnTo>
                    <a:lnTo>
                      <a:pt x="4" y="95"/>
                    </a:lnTo>
                    <a:lnTo>
                      <a:pt x="4" y="98"/>
                    </a:lnTo>
                    <a:lnTo>
                      <a:pt x="4" y="103"/>
                    </a:lnTo>
                    <a:lnTo>
                      <a:pt x="4" y="108"/>
                    </a:lnTo>
                    <a:lnTo>
                      <a:pt x="3" y="112"/>
                    </a:lnTo>
                    <a:lnTo>
                      <a:pt x="4" y="116"/>
                    </a:lnTo>
                    <a:lnTo>
                      <a:pt x="4" y="120"/>
                    </a:lnTo>
                    <a:lnTo>
                      <a:pt x="5" y="125"/>
                    </a:lnTo>
                    <a:lnTo>
                      <a:pt x="5" y="130"/>
                    </a:lnTo>
                    <a:lnTo>
                      <a:pt x="6" y="133"/>
                    </a:lnTo>
                    <a:lnTo>
                      <a:pt x="7" y="138"/>
                    </a:lnTo>
                    <a:lnTo>
                      <a:pt x="10" y="142"/>
                    </a:lnTo>
                    <a:lnTo>
                      <a:pt x="11" y="147"/>
                    </a:lnTo>
                    <a:lnTo>
                      <a:pt x="12" y="150"/>
                    </a:lnTo>
                    <a:lnTo>
                      <a:pt x="14" y="155"/>
                    </a:lnTo>
                    <a:lnTo>
                      <a:pt x="17" y="160"/>
                    </a:lnTo>
                    <a:lnTo>
                      <a:pt x="19" y="164"/>
                    </a:lnTo>
                    <a:lnTo>
                      <a:pt x="22" y="168"/>
                    </a:lnTo>
                    <a:lnTo>
                      <a:pt x="26" y="172"/>
                    </a:lnTo>
                    <a:lnTo>
                      <a:pt x="29" y="177"/>
                    </a:lnTo>
                    <a:lnTo>
                      <a:pt x="34" y="181"/>
                    </a:lnTo>
                    <a:lnTo>
                      <a:pt x="37" y="185"/>
                    </a:lnTo>
                    <a:lnTo>
                      <a:pt x="43" y="189"/>
                    </a:lnTo>
                    <a:lnTo>
                      <a:pt x="49" y="194"/>
                    </a:lnTo>
                    <a:lnTo>
                      <a:pt x="53" y="198"/>
                    </a:lnTo>
                    <a:lnTo>
                      <a:pt x="60" y="202"/>
                    </a:lnTo>
                    <a:lnTo>
                      <a:pt x="70" y="206"/>
                    </a:lnTo>
                    <a:lnTo>
                      <a:pt x="82" y="209"/>
                    </a:lnTo>
                    <a:lnTo>
                      <a:pt x="95" y="214"/>
                    </a:lnTo>
                    <a:lnTo>
                      <a:pt x="112" y="215"/>
                    </a:lnTo>
                    <a:lnTo>
                      <a:pt x="132" y="213"/>
                    </a:lnTo>
                    <a:lnTo>
                      <a:pt x="146" y="209"/>
                    </a:lnTo>
                    <a:lnTo>
                      <a:pt x="156" y="206"/>
                    </a:lnTo>
                    <a:lnTo>
                      <a:pt x="164" y="201"/>
                    </a:lnTo>
                  </a:path>
                </a:pathLst>
              </a:custGeom>
              <a:noFill/>
              <a:ln w="0">
                <a:solidFill>
                  <a:srgbClr val="000000"/>
                </a:solidFill>
                <a:round/>
                <a:headEnd/>
                <a:tailEnd/>
              </a:ln>
            </p:spPr>
            <p:txBody>
              <a:bodyPr/>
              <a:lstStyle/>
              <a:p>
                <a:endParaRPr lang="ru-RU"/>
              </a:p>
            </p:txBody>
          </p:sp>
          <p:sp>
            <p:nvSpPr>
              <p:cNvPr id="22841" name="Freeform 59"/>
              <p:cNvSpPr>
                <a:spLocks/>
              </p:cNvSpPr>
              <p:nvPr/>
            </p:nvSpPr>
            <p:spPr bwMode="auto">
              <a:xfrm>
                <a:off x="1379" y="1310"/>
                <a:ext cx="122" cy="57"/>
              </a:xfrm>
              <a:custGeom>
                <a:avLst/>
                <a:gdLst>
                  <a:gd name="T0" fmla="*/ 1 w 245"/>
                  <a:gd name="T1" fmla="*/ 1 h 114"/>
                  <a:gd name="T2" fmla="*/ 1 w 245"/>
                  <a:gd name="T3" fmla="*/ 1 h 114"/>
                  <a:gd name="T4" fmla="*/ 1 w 245"/>
                  <a:gd name="T5" fmla="*/ 1 h 114"/>
                  <a:gd name="T6" fmla="*/ 1 w 245"/>
                  <a:gd name="T7" fmla="*/ 1 h 114"/>
                  <a:gd name="T8" fmla="*/ 1 w 245"/>
                  <a:gd name="T9" fmla="*/ 1 h 114"/>
                  <a:gd name="T10" fmla="*/ 1 w 245"/>
                  <a:gd name="T11" fmla="*/ 1 h 114"/>
                  <a:gd name="T12" fmla="*/ 1 w 245"/>
                  <a:gd name="T13" fmla="*/ 1 h 114"/>
                  <a:gd name="T14" fmla="*/ 1 w 245"/>
                  <a:gd name="T15" fmla="*/ 1 h 114"/>
                  <a:gd name="T16" fmla="*/ 1 w 245"/>
                  <a:gd name="T17" fmla="*/ 1 h 114"/>
                  <a:gd name="T18" fmla="*/ 1 w 245"/>
                  <a:gd name="T19" fmla="*/ 1 h 114"/>
                  <a:gd name="T20" fmla="*/ 1 w 245"/>
                  <a:gd name="T21" fmla="*/ 1 h 114"/>
                  <a:gd name="T22" fmla="*/ 1 w 245"/>
                  <a:gd name="T23" fmla="*/ 1 h 114"/>
                  <a:gd name="T24" fmla="*/ 1 w 245"/>
                  <a:gd name="T25" fmla="*/ 1 h 114"/>
                  <a:gd name="T26" fmla="*/ 1 w 245"/>
                  <a:gd name="T27" fmla="*/ 1 h 114"/>
                  <a:gd name="T28" fmla="*/ 1 w 245"/>
                  <a:gd name="T29" fmla="*/ 0 h 114"/>
                  <a:gd name="T30" fmla="*/ 0 w 245"/>
                  <a:gd name="T31" fmla="*/ 1 h 114"/>
                  <a:gd name="T32" fmla="*/ 0 w 245"/>
                  <a:gd name="T33" fmla="*/ 1 h 114"/>
                  <a:gd name="T34" fmla="*/ 0 w 245"/>
                  <a:gd name="T35" fmla="*/ 1 h 114"/>
                  <a:gd name="T36" fmla="*/ 0 w 245"/>
                  <a:gd name="T37" fmla="*/ 1 h 114"/>
                  <a:gd name="T38" fmla="*/ 0 w 245"/>
                  <a:gd name="T39" fmla="*/ 1 h 114"/>
                  <a:gd name="T40" fmla="*/ 0 w 245"/>
                  <a:gd name="T41" fmla="*/ 1 h 114"/>
                  <a:gd name="T42" fmla="*/ 0 w 245"/>
                  <a:gd name="T43" fmla="*/ 1 h 114"/>
                  <a:gd name="T44" fmla="*/ 0 w 245"/>
                  <a:gd name="T45" fmla="*/ 1 h 114"/>
                  <a:gd name="T46" fmla="*/ 0 w 245"/>
                  <a:gd name="T47" fmla="*/ 1 h 114"/>
                  <a:gd name="T48" fmla="*/ 0 w 245"/>
                  <a:gd name="T49" fmla="*/ 1 h 114"/>
                  <a:gd name="T50" fmla="*/ 0 w 245"/>
                  <a:gd name="T51" fmla="*/ 1 h 114"/>
                  <a:gd name="T52" fmla="*/ 0 w 245"/>
                  <a:gd name="T53" fmla="*/ 1 h 114"/>
                  <a:gd name="T54" fmla="*/ 0 w 245"/>
                  <a:gd name="T55" fmla="*/ 1 h 114"/>
                  <a:gd name="T56" fmla="*/ 0 w 245"/>
                  <a:gd name="T57" fmla="*/ 1 h 114"/>
                  <a:gd name="T58" fmla="*/ 0 w 245"/>
                  <a:gd name="T59" fmla="*/ 1 h 114"/>
                  <a:gd name="T60" fmla="*/ 0 w 245"/>
                  <a:gd name="T61" fmla="*/ 1 h 114"/>
                  <a:gd name="T62" fmla="*/ 0 w 245"/>
                  <a:gd name="T63" fmla="*/ 1 h 114"/>
                  <a:gd name="T64" fmla="*/ 0 w 245"/>
                  <a:gd name="T65" fmla="*/ 1 h 114"/>
                  <a:gd name="T66" fmla="*/ 0 w 245"/>
                  <a:gd name="T67" fmla="*/ 1 h 114"/>
                  <a:gd name="T68" fmla="*/ 0 w 245"/>
                  <a:gd name="T69" fmla="*/ 1 h 114"/>
                  <a:gd name="T70" fmla="*/ 0 w 245"/>
                  <a:gd name="T71" fmla="*/ 1 h 114"/>
                  <a:gd name="T72" fmla="*/ 1 w 245"/>
                  <a:gd name="T73" fmla="*/ 1 h 114"/>
                  <a:gd name="T74" fmla="*/ 1 w 245"/>
                  <a:gd name="T75" fmla="*/ 1 h 114"/>
                  <a:gd name="T76" fmla="*/ 1 w 245"/>
                  <a:gd name="T77" fmla="*/ 1 h 114"/>
                  <a:gd name="T78" fmla="*/ 1 w 245"/>
                  <a:gd name="T79" fmla="*/ 1 h 114"/>
                  <a:gd name="T80" fmla="*/ 1 w 245"/>
                  <a:gd name="T81" fmla="*/ 1 h 1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5"/>
                  <a:gd name="T124" fmla="*/ 0 h 114"/>
                  <a:gd name="T125" fmla="*/ 245 w 245"/>
                  <a:gd name="T126" fmla="*/ 114 h 11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5" h="114">
                    <a:moveTo>
                      <a:pt x="231" y="98"/>
                    </a:moveTo>
                    <a:lnTo>
                      <a:pt x="234" y="94"/>
                    </a:lnTo>
                    <a:lnTo>
                      <a:pt x="237" y="91"/>
                    </a:lnTo>
                    <a:lnTo>
                      <a:pt x="240" y="87"/>
                    </a:lnTo>
                    <a:lnTo>
                      <a:pt x="242" y="84"/>
                    </a:lnTo>
                    <a:lnTo>
                      <a:pt x="245" y="80"/>
                    </a:lnTo>
                    <a:lnTo>
                      <a:pt x="243" y="77"/>
                    </a:lnTo>
                    <a:lnTo>
                      <a:pt x="243" y="74"/>
                    </a:lnTo>
                    <a:lnTo>
                      <a:pt x="242" y="70"/>
                    </a:lnTo>
                    <a:lnTo>
                      <a:pt x="241" y="67"/>
                    </a:lnTo>
                    <a:lnTo>
                      <a:pt x="241" y="63"/>
                    </a:lnTo>
                    <a:lnTo>
                      <a:pt x="239" y="60"/>
                    </a:lnTo>
                    <a:lnTo>
                      <a:pt x="237" y="56"/>
                    </a:lnTo>
                    <a:lnTo>
                      <a:pt x="234" y="53"/>
                    </a:lnTo>
                    <a:lnTo>
                      <a:pt x="231" y="49"/>
                    </a:lnTo>
                    <a:lnTo>
                      <a:pt x="228" y="46"/>
                    </a:lnTo>
                    <a:lnTo>
                      <a:pt x="226" y="42"/>
                    </a:lnTo>
                    <a:lnTo>
                      <a:pt x="218" y="39"/>
                    </a:lnTo>
                    <a:lnTo>
                      <a:pt x="210" y="35"/>
                    </a:lnTo>
                    <a:lnTo>
                      <a:pt x="204" y="32"/>
                    </a:lnTo>
                    <a:lnTo>
                      <a:pt x="200" y="29"/>
                    </a:lnTo>
                    <a:lnTo>
                      <a:pt x="195" y="25"/>
                    </a:lnTo>
                    <a:lnTo>
                      <a:pt x="192" y="22"/>
                    </a:lnTo>
                    <a:lnTo>
                      <a:pt x="185" y="18"/>
                    </a:lnTo>
                    <a:lnTo>
                      <a:pt x="178" y="16"/>
                    </a:lnTo>
                    <a:lnTo>
                      <a:pt x="171" y="12"/>
                    </a:lnTo>
                    <a:lnTo>
                      <a:pt x="163" y="9"/>
                    </a:lnTo>
                    <a:lnTo>
                      <a:pt x="155" y="6"/>
                    </a:lnTo>
                    <a:lnTo>
                      <a:pt x="146" y="3"/>
                    </a:lnTo>
                    <a:lnTo>
                      <a:pt x="135" y="0"/>
                    </a:lnTo>
                    <a:lnTo>
                      <a:pt x="118" y="1"/>
                    </a:lnTo>
                    <a:lnTo>
                      <a:pt x="102" y="2"/>
                    </a:lnTo>
                    <a:lnTo>
                      <a:pt x="84" y="4"/>
                    </a:lnTo>
                    <a:lnTo>
                      <a:pt x="69" y="7"/>
                    </a:lnTo>
                    <a:lnTo>
                      <a:pt x="64" y="10"/>
                    </a:lnTo>
                    <a:lnTo>
                      <a:pt x="58" y="14"/>
                    </a:lnTo>
                    <a:lnTo>
                      <a:pt x="53" y="16"/>
                    </a:lnTo>
                    <a:lnTo>
                      <a:pt x="48" y="19"/>
                    </a:lnTo>
                    <a:lnTo>
                      <a:pt x="41" y="23"/>
                    </a:lnTo>
                    <a:lnTo>
                      <a:pt x="35" y="26"/>
                    </a:lnTo>
                    <a:lnTo>
                      <a:pt x="30" y="30"/>
                    </a:lnTo>
                    <a:lnTo>
                      <a:pt x="26" y="33"/>
                    </a:lnTo>
                    <a:lnTo>
                      <a:pt x="20" y="37"/>
                    </a:lnTo>
                    <a:lnTo>
                      <a:pt x="16" y="40"/>
                    </a:lnTo>
                    <a:lnTo>
                      <a:pt x="12" y="44"/>
                    </a:lnTo>
                    <a:lnTo>
                      <a:pt x="10" y="47"/>
                    </a:lnTo>
                    <a:lnTo>
                      <a:pt x="7" y="50"/>
                    </a:lnTo>
                    <a:lnTo>
                      <a:pt x="5" y="54"/>
                    </a:lnTo>
                    <a:lnTo>
                      <a:pt x="3" y="57"/>
                    </a:lnTo>
                    <a:lnTo>
                      <a:pt x="2" y="61"/>
                    </a:lnTo>
                    <a:lnTo>
                      <a:pt x="0" y="64"/>
                    </a:lnTo>
                    <a:lnTo>
                      <a:pt x="0" y="68"/>
                    </a:lnTo>
                    <a:lnTo>
                      <a:pt x="0" y="71"/>
                    </a:lnTo>
                    <a:lnTo>
                      <a:pt x="2" y="75"/>
                    </a:lnTo>
                    <a:lnTo>
                      <a:pt x="2" y="78"/>
                    </a:lnTo>
                    <a:lnTo>
                      <a:pt x="4" y="82"/>
                    </a:lnTo>
                    <a:lnTo>
                      <a:pt x="10" y="85"/>
                    </a:lnTo>
                    <a:lnTo>
                      <a:pt x="14" y="88"/>
                    </a:lnTo>
                    <a:lnTo>
                      <a:pt x="19" y="92"/>
                    </a:lnTo>
                    <a:lnTo>
                      <a:pt x="25" y="95"/>
                    </a:lnTo>
                    <a:lnTo>
                      <a:pt x="29" y="99"/>
                    </a:lnTo>
                    <a:lnTo>
                      <a:pt x="34" y="102"/>
                    </a:lnTo>
                    <a:lnTo>
                      <a:pt x="38" y="106"/>
                    </a:lnTo>
                    <a:lnTo>
                      <a:pt x="45" y="108"/>
                    </a:lnTo>
                    <a:lnTo>
                      <a:pt x="51" y="112"/>
                    </a:lnTo>
                    <a:lnTo>
                      <a:pt x="65" y="114"/>
                    </a:lnTo>
                    <a:lnTo>
                      <a:pt x="79" y="114"/>
                    </a:lnTo>
                    <a:lnTo>
                      <a:pt x="89" y="110"/>
                    </a:lnTo>
                    <a:lnTo>
                      <a:pt x="95" y="107"/>
                    </a:lnTo>
                    <a:lnTo>
                      <a:pt x="99" y="103"/>
                    </a:lnTo>
                    <a:lnTo>
                      <a:pt x="106" y="101"/>
                    </a:lnTo>
                    <a:lnTo>
                      <a:pt x="124" y="102"/>
                    </a:lnTo>
                    <a:lnTo>
                      <a:pt x="132" y="105"/>
                    </a:lnTo>
                    <a:lnTo>
                      <a:pt x="141" y="108"/>
                    </a:lnTo>
                    <a:lnTo>
                      <a:pt x="154" y="110"/>
                    </a:lnTo>
                    <a:lnTo>
                      <a:pt x="171" y="112"/>
                    </a:lnTo>
                    <a:lnTo>
                      <a:pt x="189" y="113"/>
                    </a:lnTo>
                    <a:lnTo>
                      <a:pt x="204" y="110"/>
                    </a:lnTo>
                    <a:lnTo>
                      <a:pt x="214" y="107"/>
                    </a:lnTo>
                    <a:lnTo>
                      <a:pt x="220" y="105"/>
                    </a:lnTo>
                    <a:lnTo>
                      <a:pt x="227" y="101"/>
                    </a:lnTo>
                    <a:lnTo>
                      <a:pt x="231" y="98"/>
                    </a:lnTo>
                  </a:path>
                </a:pathLst>
              </a:custGeom>
              <a:noFill/>
              <a:ln w="0">
                <a:solidFill>
                  <a:srgbClr val="000000"/>
                </a:solidFill>
                <a:round/>
                <a:headEnd/>
                <a:tailEnd/>
              </a:ln>
            </p:spPr>
            <p:txBody>
              <a:bodyPr/>
              <a:lstStyle/>
              <a:p>
                <a:endParaRPr lang="ru-RU"/>
              </a:p>
            </p:txBody>
          </p:sp>
          <p:sp>
            <p:nvSpPr>
              <p:cNvPr id="22842" name="Freeform 60"/>
              <p:cNvSpPr>
                <a:spLocks/>
              </p:cNvSpPr>
              <p:nvPr/>
            </p:nvSpPr>
            <p:spPr bwMode="auto">
              <a:xfrm>
                <a:off x="2997" y="1280"/>
                <a:ext cx="52" cy="26"/>
              </a:xfrm>
              <a:custGeom>
                <a:avLst/>
                <a:gdLst>
                  <a:gd name="T0" fmla="*/ 1 w 104"/>
                  <a:gd name="T1" fmla="*/ 1 h 52"/>
                  <a:gd name="T2" fmla="*/ 1 w 104"/>
                  <a:gd name="T3" fmla="*/ 1 h 52"/>
                  <a:gd name="T4" fmla="*/ 1 w 104"/>
                  <a:gd name="T5" fmla="*/ 1 h 52"/>
                  <a:gd name="T6" fmla="*/ 1 w 104"/>
                  <a:gd name="T7" fmla="*/ 1 h 52"/>
                  <a:gd name="T8" fmla="*/ 1 w 104"/>
                  <a:gd name="T9" fmla="*/ 1 h 52"/>
                  <a:gd name="T10" fmla="*/ 1 w 104"/>
                  <a:gd name="T11" fmla="*/ 1 h 52"/>
                  <a:gd name="T12" fmla="*/ 1 w 104"/>
                  <a:gd name="T13" fmla="*/ 1 h 52"/>
                  <a:gd name="T14" fmla="*/ 1 w 104"/>
                  <a:gd name="T15" fmla="*/ 1 h 52"/>
                  <a:gd name="T16" fmla="*/ 1 w 104"/>
                  <a:gd name="T17" fmla="*/ 1 h 52"/>
                  <a:gd name="T18" fmla="*/ 1 w 104"/>
                  <a:gd name="T19" fmla="*/ 1 h 52"/>
                  <a:gd name="T20" fmla="*/ 1 w 104"/>
                  <a:gd name="T21" fmla="*/ 1 h 52"/>
                  <a:gd name="T22" fmla="*/ 1 w 104"/>
                  <a:gd name="T23" fmla="*/ 1 h 52"/>
                  <a:gd name="T24" fmla="*/ 1 w 104"/>
                  <a:gd name="T25" fmla="*/ 1 h 52"/>
                  <a:gd name="T26" fmla="*/ 1 w 104"/>
                  <a:gd name="T27" fmla="*/ 1 h 52"/>
                  <a:gd name="T28" fmla="*/ 1 w 104"/>
                  <a:gd name="T29" fmla="*/ 0 h 52"/>
                  <a:gd name="T30" fmla="*/ 1 w 104"/>
                  <a:gd name="T31" fmla="*/ 0 h 52"/>
                  <a:gd name="T32" fmla="*/ 1 w 104"/>
                  <a:gd name="T33" fmla="*/ 1 h 52"/>
                  <a:gd name="T34" fmla="*/ 1 w 104"/>
                  <a:gd name="T35" fmla="*/ 1 h 52"/>
                  <a:gd name="T36" fmla="*/ 1 w 104"/>
                  <a:gd name="T37" fmla="*/ 1 h 52"/>
                  <a:gd name="T38" fmla="*/ 1 w 104"/>
                  <a:gd name="T39" fmla="*/ 1 h 52"/>
                  <a:gd name="T40" fmla="*/ 1 w 104"/>
                  <a:gd name="T41" fmla="*/ 1 h 52"/>
                  <a:gd name="T42" fmla="*/ 1 w 104"/>
                  <a:gd name="T43" fmla="*/ 1 h 52"/>
                  <a:gd name="T44" fmla="*/ 1 w 104"/>
                  <a:gd name="T45" fmla="*/ 1 h 52"/>
                  <a:gd name="T46" fmla="*/ 1 w 104"/>
                  <a:gd name="T47" fmla="*/ 1 h 52"/>
                  <a:gd name="T48" fmla="*/ 1 w 104"/>
                  <a:gd name="T49" fmla="*/ 1 h 52"/>
                  <a:gd name="T50" fmla="*/ 1 w 104"/>
                  <a:gd name="T51" fmla="*/ 1 h 52"/>
                  <a:gd name="T52" fmla="*/ 1 w 104"/>
                  <a:gd name="T53" fmla="*/ 1 h 52"/>
                  <a:gd name="T54" fmla="*/ 1 w 104"/>
                  <a:gd name="T55" fmla="*/ 1 h 52"/>
                  <a:gd name="T56" fmla="*/ 1 w 104"/>
                  <a:gd name="T57" fmla="*/ 1 h 52"/>
                  <a:gd name="T58" fmla="*/ 1 w 104"/>
                  <a:gd name="T59" fmla="*/ 1 h 52"/>
                  <a:gd name="T60" fmla="*/ 1 w 104"/>
                  <a:gd name="T61" fmla="*/ 1 h 52"/>
                  <a:gd name="T62" fmla="*/ 1 w 104"/>
                  <a:gd name="T63" fmla="*/ 1 h 52"/>
                  <a:gd name="T64" fmla="*/ 0 w 104"/>
                  <a:gd name="T65" fmla="*/ 1 h 52"/>
                  <a:gd name="T66" fmla="*/ 1 w 104"/>
                  <a:gd name="T67" fmla="*/ 1 h 52"/>
                  <a:gd name="T68" fmla="*/ 1 w 104"/>
                  <a:gd name="T69" fmla="*/ 1 h 52"/>
                  <a:gd name="T70" fmla="*/ 1 w 104"/>
                  <a:gd name="T71" fmla="*/ 1 h 52"/>
                  <a:gd name="T72" fmla="*/ 1 w 104"/>
                  <a:gd name="T73" fmla="*/ 1 h 52"/>
                  <a:gd name="T74" fmla="*/ 1 w 104"/>
                  <a:gd name="T75" fmla="*/ 1 h 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
                  <a:gd name="T115" fmla="*/ 0 h 52"/>
                  <a:gd name="T116" fmla="*/ 104 w 104"/>
                  <a:gd name="T117" fmla="*/ 52 h 5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 h="52">
                    <a:moveTo>
                      <a:pt x="75" y="51"/>
                    </a:moveTo>
                    <a:lnTo>
                      <a:pt x="82" y="47"/>
                    </a:lnTo>
                    <a:lnTo>
                      <a:pt x="89" y="44"/>
                    </a:lnTo>
                    <a:lnTo>
                      <a:pt x="94" y="40"/>
                    </a:lnTo>
                    <a:lnTo>
                      <a:pt x="99" y="37"/>
                    </a:lnTo>
                    <a:lnTo>
                      <a:pt x="104" y="33"/>
                    </a:lnTo>
                    <a:lnTo>
                      <a:pt x="104" y="30"/>
                    </a:lnTo>
                    <a:lnTo>
                      <a:pt x="102" y="25"/>
                    </a:lnTo>
                    <a:lnTo>
                      <a:pt x="101" y="22"/>
                    </a:lnTo>
                    <a:lnTo>
                      <a:pt x="100" y="18"/>
                    </a:lnTo>
                    <a:lnTo>
                      <a:pt x="98" y="15"/>
                    </a:lnTo>
                    <a:lnTo>
                      <a:pt x="97" y="11"/>
                    </a:lnTo>
                    <a:lnTo>
                      <a:pt x="94" y="8"/>
                    </a:lnTo>
                    <a:lnTo>
                      <a:pt x="93" y="4"/>
                    </a:lnTo>
                    <a:lnTo>
                      <a:pt x="91" y="0"/>
                    </a:lnTo>
                    <a:lnTo>
                      <a:pt x="87" y="0"/>
                    </a:lnTo>
                    <a:lnTo>
                      <a:pt x="82" y="3"/>
                    </a:lnTo>
                    <a:lnTo>
                      <a:pt x="76" y="7"/>
                    </a:lnTo>
                    <a:lnTo>
                      <a:pt x="68" y="9"/>
                    </a:lnTo>
                    <a:lnTo>
                      <a:pt x="55" y="6"/>
                    </a:lnTo>
                    <a:lnTo>
                      <a:pt x="51" y="9"/>
                    </a:lnTo>
                    <a:lnTo>
                      <a:pt x="46" y="12"/>
                    </a:lnTo>
                    <a:lnTo>
                      <a:pt x="41" y="16"/>
                    </a:lnTo>
                    <a:lnTo>
                      <a:pt x="39" y="19"/>
                    </a:lnTo>
                    <a:lnTo>
                      <a:pt x="32" y="23"/>
                    </a:lnTo>
                    <a:lnTo>
                      <a:pt x="18" y="25"/>
                    </a:lnTo>
                    <a:lnTo>
                      <a:pt x="3" y="26"/>
                    </a:lnTo>
                    <a:lnTo>
                      <a:pt x="2" y="31"/>
                    </a:lnTo>
                    <a:lnTo>
                      <a:pt x="1" y="34"/>
                    </a:lnTo>
                    <a:lnTo>
                      <a:pt x="1" y="38"/>
                    </a:lnTo>
                    <a:lnTo>
                      <a:pt x="1" y="41"/>
                    </a:lnTo>
                    <a:lnTo>
                      <a:pt x="1" y="45"/>
                    </a:lnTo>
                    <a:lnTo>
                      <a:pt x="0" y="48"/>
                    </a:lnTo>
                    <a:lnTo>
                      <a:pt x="2" y="52"/>
                    </a:lnTo>
                    <a:lnTo>
                      <a:pt x="19" y="52"/>
                    </a:lnTo>
                    <a:lnTo>
                      <a:pt x="39" y="52"/>
                    </a:lnTo>
                    <a:lnTo>
                      <a:pt x="59" y="52"/>
                    </a:lnTo>
                    <a:lnTo>
                      <a:pt x="75" y="51"/>
                    </a:lnTo>
                  </a:path>
                </a:pathLst>
              </a:custGeom>
              <a:noFill/>
              <a:ln w="0">
                <a:solidFill>
                  <a:srgbClr val="000000"/>
                </a:solidFill>
                <a:round/>
                <a:headEnd/>
                <a:tailEnd/>
              </a:ln>
            </p:spPr>
            <p:txBody>
              <a:bodyPr/>
              <a:lstStyle/>
              <a:p>
                <a:endParaRPr lang="ru-RU"/>
              </a:p>
            </p:txBody>
          </p:sp>
          <p:sp>
            <p:nvSpPr>
              <p:cNvPr id="22843" name="Freeform 61"/>
              <p:cNvSpPr>
                <a:spLocks/>
              </p:cNvSpPr>
              <p:nvPr/>
            </p:nvSpPr>
            <p:spPr bwMode="auto">
              <a:xfrm>
                <a:off x="3072" y="1279"/>
                <a:ext cx="51" cy="27"/>
              </a:xfrm>
              <a:custGeom>
                <a:avLst/>
                <a:gdLst>
                  <a:gd name="T0" fmla="*/ 1 w 101"/>
                  <a:gd name="T1" fmla="*/ 1 h 53"/>
                  <a:gd name="T2" fmla="*/ 1 w 101"/>
                  <a:gd name="T3" fmla="*/ 1 h 53"/>
                  <a:gd name="T4" fmla="*/ 1 w 101"/>
                  <a:gd name="T5" fmla="*/ 1 h 53"/>
                  <a:gd name="T6" fmla="*/ 1 w 101"/>
                  <a:gd name="T7" fmla="*/ 1 h 53"/>
                  <a:gd name="T8" fmla="*/ 1 w 101"/>
                  <a:gd name="T9" fmla="*/ 1 h 53"/>
                  <a:gd name="T10" fmla="*/ 1 w 101"/>
                  <a:gd name="T11" fmla="*/ 1 h 53"/>
                  <a:gd name="T12" fmla="*/ 1 w 101"/>
                  <a:gd name="T13" fmla="*/ 1 h 53"/>
                  <a:gd name="T14" fmla="*/ 1 w 101"/>
                  <a:gd name="T15" fmla="*/ 1 h 53"/>
                  <a:gd name="T16" fmla="*/ 1 w 101"/>
                  <a:gd name="T17" fmla="*/ 1 h 53"/>
                  <a:gd name="T18" fmla="*/ 1 w 101"/>
                  <a:gd name="T19" fmla="*/ 1 h 53"/>
                  <a:gd name="T20" fmla="*/ 1 w 101"/>
                  <a:gd name="T21" fmla="*/ 1 h 53"/>
                  <a:gd name="T22" fmla="*/ 1 w 101"/>
                  <a:gd name="T23" fmla="*/ 1 h 53"/>
                  <a:gd name="T24" fmla="*/ 1 w 101"/>
                  <a:gd name="T25" fmla="*/ 1 h 53"/>
                  <a:gd name="T26" fmla="*/ 1 w 101"/>
                  <a:gd name="T27" fmla="*/ 1 h 53"/>
                  <a:gd name="T28" fmla="*/ 1 w 101"/>
                  <a:gd name="T29" fmla="*/ 1 h 53"/>
                  <a:gd name="T30" fmla="*/ 1 w 101"/>
                  <a:gd name="T31" fmla="*/ 0 h 53"/>
                  <a:gd name="T32" fmla="*/ 1 w 101"/>
                  <a:gd name="T33" fmla="*/ 0 h 53"/>
                  <a:gd name="T34" fmla="*/ 1 w 101"/>
                  <a:gd name="T35" fmla="*/ 1 h 53"/>
                  <a:gd name="T36" fmla="*/ 1 w 101"/>
                  <a:gd name="T37" fmla="*/ 1 h 53"/>
                  <a:gd name="T38" fmla="*/ 1 w 101"/>
                  <a:gd name="T39" fmla="*/ 1 h 53"/>
                  <a:gd name="T40" fmla="*/ 1 w 101"/>
                  <a:gd name="T41" fmla="*/ 1 h 53"/>
                  <a:gd name="T42" fmla="*/ 1 w 101"/>
                  <a:gd name="T43" fmla="*/ 1 h 53"/>
                  <a:gd name="T44" fmla="*/ 1 w 101"/>
                  <a:gd name="T45" fmla="*/ 1 h 53"/>
                  <a:gd name="T46" fmla="*/ 1 w 101"/>
                  <a:gd name="T47" fmla="*/ 1 h 53"/>
                  <a:gd name="T48" fmla="*/ 1 w 101"/>
                  <a:gd name="T49" fmla="*/ 1 h 53"/>
                  <a:gd name="T50" fmla="*/ 1 w 101"/>
                  <a:gd name="T51" fmla="*/ 1 h 53"/>
                  <a:gd name="T52" fmla="*/ 1 w 101"/>
                  <a:gd name="T53" fmla="*/ 1 h 53"/>
                  <a:gd name="T54" fmla="*/ 1 w 101"/>
                  <a:gd name="T55" fmla="*/ 1 h 53"/>
                  <a:gd name="T56" fmla="*/ 1 w 101"/>
                  <a:gd name="T57" fmla="*/ 1 h 53"/>
                  <a:gd name="T58" fmla="*/ 1 w 101"/>
                  <a:gd name="T59" fmla="*/ 1 h 53"/>
                  <a:gd name="T60" fmla="*/ 1 w 101"/>
                  <a:gd name="T61" fmla="*/ 1 h 53"/>
                  <a:gd name="T62" fmla="*/ 1 w 101"/>
                  <a:gd name="T63" fmla="*/ 1 h 53"/>
                  <a:gd name="T64" fmla="*/ 1 w 101"/>
                  <a:gd name="T65" fmla="*/ 1 h 53"/>
                  <a:gd name="T66" fmla="*/ 1 w 101"/>
                  <a:gd name="T67" fmla="*/ 1 h 53"/>
                  <a:gd name="T68" fmla="*/ 0 w 101"/>
                  <a:gd name="T69" fmla="*/ 1 h 53"/>
                  <a:gd name="T70" fmla="*/ 1 w 101"/>
                  <a:gd name="T71" fmla="*/ 1 h 53"/>
                  <a:gd name="T72" fmla="*/ 1 w 101"/>
                  <a:gd name="T73" fmla="*/ 1 h 53"/>
                  <a:gd name="T74" fmla="*/ 1 w 101"/>
                  <a:gd name="T75" fmla="*/ 1 h 53"/>
                  <a:gd name="T76" fmla="*/ 1 w 101"/>
                  <a:gd name="T77" fmla="*/ 1 h 53"/>
                  <a:gd name="T78" fmla="*/ 1 w 101"/>
                  <a:gd name="T79" fmla="*/ 1 h 53"/>
                  <a:gd name="T80" fmla="*/ 1 w 101"/>
                  <a:gd name="T81" fmla="*/ 1 h 53"/>
                  <a:gd name="T82" fmla="*/ 1 w 101"/>
                  <a:gd name="T83" fmla="*/ 1 h 5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1"/>
                  <a:gd name="T127" fmla="*/ 0 h 53"/>
                  <a:gd name="T128" fmla="*/ 101 w 101"/>
                  <a:gd name="T129" fmla="*/ 53 h 5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1" h="53">
                    <a:moveTo>
                      <a:pt x="46" y="53"/>
                    </a:moveTo>
                    <a:lnTo>
                      <a:pt x="53" y="49"/>
                    </a:lnTo>
                    <a:lnTo>
                      <a:pt x="60" y="46"/>
                    </a:lnTo>
                    <a:lnTo>
                      <a:pt x="73" y="42"/>
                    </a:lnTo>
                    <a:lnTo>
                      <a:pt x="85" y="40"/>
                    </a:lnTo>
                    <a:lnTo>
                      <a:pt x="95" y="36"/>
                    </a:lnTo>
                    <a:lnTo>
                      <a:pt x="101" y="33"/>
                    </a:lnTo>
                    <a:lnTo>
                      <a:pt x="96" y="29"/>
                    </a:lnTo>
                    <a:lnTo>
                      <a:pt x="94" y="26"/>
                    </a:lnTo>
                    <a:lnTo>
                      <a:pt x="93" y="21"/>
                    </a:lnTo>
                    <a:lnTo>
                      <a:pt x="92" y="18"/>
                    </a:lnTo>
                    <a:lnTo>
                      <a:pt x="90" y="14"/>
                    </a:lnTo>
                    <a:lnTo>
                      <a:pt x="87" y="11"/>
                    </a:lnTo>
                    <a:lnTo>
                      <a:pt x="85" y="8"/>
                    </a:lnTo>
                    <a:lnTo>
                      <a:pt x="83" y="3"/>
                    </a:lnTo>
                    <a:lnTo>
                      <a:pt x="80" y="0"/>
                    </a:lnTo>
                    <a:lnTo>
                      <a:pt x="75" y="0"/>
                    </a:lnTo>
                    <a:lnTo>
                      <a:pt x="71" y="3"/>
                    </a:lnTo>
                    <a:lnTo>
                      <a:pt x="68" y="6"/>
                    </a:lnTo>
                    <a:lnTo>
                      <a:pt x="64" y="10"/>
                    </a:lnTo>
                    <a:lnTo>
                      <a:pt x="56" y="13"/>
                    </a:lnTo>
                    <a:lnTo>
                      <a:pt x="41" y="13"/>
                    </a:lnTo>
                    <a:lnTo>
                      <a:pt x="38" y="9"/>
                    </a:lnTo>
                    <a:lnTo>
                      <a:pt x="33" y="5"/>
                    </a:lnTo>
                    <a:lnTo>
                      <a:pt x="29" y="2"/>
                    </a:lnTo>
                    <a:lnTo>
                      <a:pt x="25" y="2"/>
                    </a:lnTo>
                    <a:lnTo>
                      <a:pt x="22" y="5"/>
                    </a:lnTo>
                    <a:lnTo>
                      <a:pt x="18" y="9"/>
                    </a:lnTo>
                    <a:lnTo>
                      <a:pt x="15" y="12"/>
                    </a:lnTo>
                    <a:lnTo>
                      <a:pt x="11" y="16"/>
                    </a:lnTo>
                    <a:lnTo>
                      <a:pt x="10" y="20"/>
                    </a:lnTo>
                    <a:lnTo>
                      <a:pt x="8" y="24"/>
                    </a:lnTo>
                    <a:lnTo>
                      <a:pt x="4" y="27"/>
                    </a:lnTo>
                    <a:lnTo>
                      <a:pt x="2" y="31"/>
                    </a:lnTo>
                    <a:lnTo>
                      <a:pt x="0" y="34"/>
                    </a:lnTo>
                    <a:lnTo>
                      <a:pt x="3" y="39"/>
                    </a:lnTo>
                    <a:lnTo>
                      <a:pt x="5" y="42"/>
                    </a:lnTo>
                    <a:lnTo>
                      <a:pt x="9" y="46"/>
                    </a:lnTo>
                    <a:lnTo>
                      <a:pt x="26" y="44"/>
                    </a:lnTo>
                    <a:lnTo>
                      <a:pt x="33" y="48"/>
                    </a:lnTo>
                    <a:lnTo>
                      <a:pt x="39" y="51"/>
                    </a:lnTo>
                    <a:lnTo>
                      <a:pt x="46" y="53"/>
                    </a:lnTo>
                  </a:path>
                </a:pathLst>
              </a:custGeom>
              <a:noFill/>
              <a:ln w="0">
                <a:solidFill>
                  <a:srgbClr val="000000"/>
                </a:solidFill>
                <a:round/>
                <a:headEnd/>
                <a:tailEnd/>
              </a:ln>
            </p:spPr>
            <p:txBody>
              <a:bodyPr/>
              <a:lstStyle/>
              <a:p>
                <a:endParaRPr lang="ru-RU"/>
              </a:p>
            </p:txBody>
          </p:sp>
          <p:sp>
            <p:nvSpPr>
              <p:cNvPr id="22844" name="Freeform 62"/>
              <p:cNvSpPr>
                <a:spLocks/>
              </p:cNvSpPr>
              <p:nvPr/>
            </p:nvSpPr>
            <p:spPr bwMode="auto">
              <a:xfrm>
                <a:off x="1500" y="1233"/>
                <a:ext cx="1" cy="1"/>
              </a:xfrm>
              <a:custGeom>
                <a:avLst/>
                <a:gdLst>
                  <a:gd name="T0" fmla="*/ 0 w 1"/>
                  <a:gd name="T1" fmla="*/ 1 h 1"/>
                  <a:gd name="T2" fmla="*/ 0 w 1"/>
                  <a:gd name="T3" fmla="*/ 1 h 1"/>
                  <a:gd name="T4" fmla="*/ 0 w 1"/>
                  <a:gd name="T5" fmla="*/ 1 h 1"/>
                  <a:gd name="T6" fmla="*/ 0 w 1"/>
                  <a:gd name="T7" fmla="*/ 0 h 1"/>
                  <a:gd name="T8" fmla="*/ 0 w 1"/>
                  <a:gd name="T9" fmla="*/ 0 h 1"/>
                  <a:gd name="T10" fmla="*/ 1 w 1"/>
                  <a:gd name="T11" fmla="*/ 0 h 1"/>
                  <a:gd name="T12" fmla="*/ 1 w 1"/>
                  <a:gd name="T13" fmla="*/ 0 h 1"/>
                  <a:gd name="T14" fmla="*/ 1 w 1"/>
                  <a:gd name="T15" fmla="*/ 1 h 1"/>
                  <a:gd name="T16" fmla="*/ 1 w 1"/>
                  <a:gd name="T17" fmla="*/ 1 h 1"/>
                  <a:gd name="T18" fmla="*/ 0 w 1"/>
                  <a:gd name="T19" fmla="*/ 1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1"/>
                  <a:gd name="T32" fmla="*/ 1 w 1"/>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1">
                    <a:moveTo>
                      <a:pt x="0" y="1"/>
                    </a:moveTo>
                    <a:lnTo>
                      <a:pt x="0" y="1"/>
                    </a:lnTo>
                    <a:lnTo>
                      <a:pt x="0" y="0"/>
                    </a:lnTo>
                    <a:lnTo>
                      <a:pt x="1" y="0"/>
                    </a:lnTo>
                    <a:lnTo>
                      <a:pt x="1" y="1"/>
                    </a:lnTo>
                    <a:lnTo>
                      <a:pt x="0" y="1"/>
                    </a:lnTo>
                  </a:path>
                </a:pathLst>
              </a:custGeom>
              <a:noFill/>
              <a:ln w="0">
                <a:solidFill>
                  <a:srgbClr val="000000"/>
                </a:solidFill>
                <a:round/>
                <a:headEnd/>
                <a:tailEnd/>
              </a:ln>
            </p:spPr>
            <p:txBody>
              <a:bodyPr/>
              <a:lstStyle/>
              <a:p>
                <a:endParaRPr lang="ru-RU"/>
              </a:p>
            </p:txBody>
          </p:sp>
          <p:sp>
            <p:nvSpPr>
              <p:cNvPr id="22845" name="Freeform 63"/>
              <p:cNvSpPr>
                <a:spLocks/>
              </p:cNvSpPr>
              <p:nvPr/>
            </p:nvSpPr>
            <p:spPr bwMode="auto">
              <a:xfrm>
                <a:off x="1755" y="1207"/>
                <a:ext cx="14" cy="9"/>
              </a:xfrm>
              <a:custGeom>
                <a:avLst/>
                <a:gdLst>
                  <a:gd name="T0" fmla="*/ 1 w 28"/>
                  <a:gd name="T1" fmla="*/ 0 h 18"/>
                  <a:gd name="T2" fmla="*/ 1 w 28"/>
                  <a:gd name="T3" fmla="*/ 0 h 18"/>
                  <a:gd name="T4" fmla="*/ 0 w 28"/>
                  <a:gd name="T5" fmla="*/ 1 h 18"/>
                  <a:gd name="T6" fmla="*/ 1 w 28"/>
                  <a:gd name="T7" fmla="*/ 1 h 18"/>
                  <a:gd name="T8" fmla="*/ 1 w 28"/>
                  <a:gd name="T9" fmla="*/ 1 h 18"/>
                  <a:gd name="T10" fmla="*/ 1 w 28"/>
                  <a:gd name="T11" fmla="*/ 1 h 18"/>
                  <a:gd name="T12" fmla="*/ 1 w 28"/>
                  <a:gd name="T13" fmla="*/ 1 h 18"/>
                  <a:gd name="T14" fmla="*/ 1 w 28"/>
                  <a:gd name="T15" fmla="*/ 1 h 18"/>
                  <a:gd name="T16" fmla="*/ 1 w 28"/>
                  <a:gd name="T17" fmla="*/ 1 h 18"/>
                  <a:gd name="T18" fmla="*/ 1 w 28"/>
                  <a:gd name="T19" fmla="*/ 1 h 18"/>
                  <a:gd name="T20" fmla="*/ 1 w 28"/>
                  <a:gd name="T21" fmla="*/ 1 h 18"/>
                  <a:gd name="T22" fmla="*/ 1 w 28"/>
                  <a:gd name="T23" fmla="*/ 1 h 18"/>
                  <a:gd name="T24" fmla="*/ 1 w 28"/>
                  <a:gd name="T25" fmla="*/ 1 h 18"/>
                  <a:gd name="T26" fmla="*/ 1 w 28"/>
                  <a:gd name="T27" fmla="*/ 0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
                  <a:gd name="T43" fmla="*/ 0 h 18"/>
                  <a:gd name="T44" fmla="*/ 28 w 28"/>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 h="18">
                    <a:moveTo>
                      <a:pt x="28" y="0"/>
                    </a:moveTo>
                    <a:lnTo>
                      <a:pt x="9" y="0"/>
                    </a:lnTo>
                    <a:lnTo>
                      <a:pt x="0" y="2"/>
                    </a:lnTo>
                    <a:lnTo>
                      <a:pt x="1" y="5"/>
                    </a:lnTo>
                    <a:lnTo>
                      <a:pt x="3" y="9"/>
                    </a:lnTo>
                    <a:lnTo>
                      <a:pt x="5" y="12"/>
                    </a:lnTo>
                    <a:lnTo>
                      <a:pt x="6" y="15"/>
                    </a:lnTo>
                    <a:lnTo>
                      <a:pt x="11" y="18"/>
                    </a:lnTo>
                    <a:lnTo>
                      <a:pt x="26" y="18"/>
                    </a:lnTo>
                    <a:lnTo>
                      <a:pt x="28" y="14"/>
                    </a:lnTo>
                    <a:lnTo>
                      <a:pt x="28" y="11"/>
                    </a:lnTo>
                    <a:lnTo>
                      <a:pt x="28" y="7"/>
                    </a:lnTo>
                    <a:lnTo>
                      <a:pt x="28" y="4"/>
                    </a:lnTo>
                    <a:lnTo>
                      <a:pt x="28" y="0"/>
                    </a:lnTo>
                  </a:path>
                </a:pathLst>
              </a:custGeom>
              <a:noFill/>
              <a:ln w="0">
                <a:solidFill>
                  <a:srgbClr val="000000"/>
                </a:solidFill>
                <a:round/>
                <a:headEnd/>
                <a:tailEnd/>
              </a:ln>
            </p:spPr>
            <p:txBody>
              <a:bodyPr/>
              <a:lstStyle/>
              <a:p>
                <a:endParaRPr lang="ru-RU"/>
              </a:p>
            </p:txBody>
          </p:sp>
          <p:sp>
            <p:nvSpPr>
              <p:cNvPr id="22846" name="Freeform 64"/>
              <p:cNvSpPr>
                <a:spLocks/>
              </p:cNvSpPr>
              <p:nvPr/>
            </p:nvSpPr>
            <p:spPr bwMode="auto">
              <a:xfrm>
                <a:off x="2041" y="1192"/>
                <a:ext cx="21" cy="10"/>
              </a:xfrm>
              <a:custGeom>
                <a:avLst/>
                <a:gdLst>
                  <a:gd name="T0" fmla="*/ 1 w 42"/>
                  <a:gd name="T1" fmla="*/ 1 h 20"/>
                  <a:gd name="T2" fmla="*/ 1 w 42"/>
                  <a:gd name="T3" fmla="*/ 1 h 20"/>
                  <a:gd name="T4" fmla="*/ 1 w 42"/>
                  <a:gd name="T5" fmla="*/ 1 h 20"/>
                  <a:gd name="T6" fmla="*/ 1 w 42"/>
                  <a:gd name="T7" fmla="*/ 1 h 20"/>
                  <a:gd name="T8" fmla="*/ 1 w 42"/>
                  <a:gd name="T9" fmla="*/ 0 h 20"/>
                  <a:gd name="T10" fmla="*/ 1 w 42"/>
                  <a:gd name="T11" fmla="*/ 1 h 20"/>
                  <a:gd name="T12" fmla="*/ 1 w 42"/>
                  <a:gd name="T13" fmla="*/ 1 h 20"/>
                  <a:gd name="T14" fmla="*/ 0 w 42"/>
                  <a:gd name="T15" fmla="*/ 1 h 20"/>
                  <a:gd name="T16" fmla="*/ 0 w 42"/>
                  <a:gd name="T17" fmla="*/ 1 h 20"/>
                  <a:gd name="T18" fmla="*/ 1 w 42"/>
                  <a:gd name="T19" fmla="*/ 1 h 20"/>
                  <a:gd name="T20" fmla="*/ 1 w 42"/>
                  <a:gd name="T21" fmla="*/ 1 h 20"/>
                  <a:gd name="T22" fmla="*/ 1 w 42"/>
                  <a:gd name="T23" fmla="*/ 1 h 20"/>
                  <a:gd name="T24" fmla="*/ 1 w 42"/>
                  <a:gd name="T25" fmla="*/ 1 h 20"/>
                  <a:gd name="T26" fmla="*/ 1 w 42"/>
                  <a:gd name="T27" fmla="*/ 1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
                  <a:gd name="T43" fmla="*/ 0 h 20"/>
                  <a:gd name="T44" fmla="*/ 42 w 42"/>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 h="20">
                    <a:moveTo>
                      <a:pt x="42" y="12"/>
                    </a:moveTo>
                    <a:lnTo>
                      <a:pt x="38" y="9"/>
                    </a:lnTo>
                    <a:lnTo>
                      <a:pt x="34" y="5"/>
                    </a:lnTo>
                    <a:lnTo>
                      <a:pt x="29" y="2"/>
                    </a:lnTo>
                    <a:lnTo>
                      <a:pt x="22" y="0"/>
                    </a:lnTo>
                    <a:lnTo>
                      <a:pt x="11" y="4"/>
                    </a:lnTo>
                    <a:lnTo>
                      <a:pt x="5" y="7"/>
                    </a:lnTo>
                    <a:lnTo>
                      <a:pt x="0" y="11"/>
                    </a:lnTo>
                    <a:lnTo>
                      <a:pt x="0" y="13"/>
                    </a:lnTo>
                    <a:lnTo>
                      <a:pt x="5" y="17"/>
                    </a:lnTo>
                    <a:lnTo>
                      <a:pt x="10" y="20"/>
                    </a:lnTo>
                    <a:lnTo>
                      <a:pt x="25" y="19"/>
                    </a:lnTo>
                    <a:lnTo>
                      <a:pt x="34" y="15"/>
                    </a:lnTo>
                    <a:lnTo>
                      <a:pt x="42" y="12"/>
                    </a:lnTo>
                  </a:path>
                </a:pathLst>
              </a:custGeom>
              <a:noFill/>
              <a:ln w="0">
                <a:solidFill>
                  <a:srgbClr val="000000"/>
                </a:solidFill>
                <a:round/>
                <a:headEnd/>
                <a:tailEnd/>
              </a:ln>
            </p:spPr>
            <p:txBody>
              <a:bodyPr/>
              <a:lstStyle/>
              <a:p>
                <a:endParaRPr lang="ru-RU"/>
              </a:p>
            </p:txBody>
          </p:sp>
          <p:sp>
            <p:nvSpPr>
              <p:cNvPr id="22847" name="Freeform 65"/>
              <p:cNvSpPr>
                <a:spLocks/>
              </p:cNvSpPr>
              <p:nvPr/>
            </p:nvSpPr>
            <p:spPr bwMode="auto">
              <a:xfrm>
                <a:off x="1453" y="1189"/>
                <a:ext cx="719" cy="86"/>
              </a:xfrm>
              <a:custGeom>
                <a:avLst/>
                <a:gdLst>
                  <a:gd name="T0" fmla="*/ 1 w 1438"/>
                  <a:gd name="T1" fmla="*/ 1 h 171"/>
                  <a:gd name="T2" fmla="*/ 1 w 1438"/>
                  <a:gd name="T3" fmla="*/ 1 h 171"/>
                  <a:gd name="T4" fmla="*/ 1 w 1438"/>
                  <a:gd name="T5" fmla="*/ 1 h 171"/>
                  <a:gd name="T6" fmla="*/ 1 w 1438"/>
                  <a:gd name="T7" fmla="*/ 1 h 171"/>
                  <a:gd name="T8" fmla="*/ 1 w 1438"/>
                  <a:gd name="T9" fmla="*/ 1 h 171"/>
                  <a:gd name="T10" fmla="*/ 1 w 1438"/>
                  <a:gd name="T11" fmla="*/ 1 h 171"/>
                  <a:gd name="T12" fmla="*/ 1 w 1438"/>
                  <a:gd name="T13" fmla="*/ 1 h 171"/>
                  <a:gd name="T14" fmla="*/ 1 w 1438"/>
                  <a:gd name="T15" fmla="*/ 1 h 171"/>
                  <a:gd name="T16" fmla="*/ 1 w 1438"/>
                  <a:gd name="T17" fmla="*/ 1 h 171"/>
                  <a:gd name="T18" fmla="*/ 1 w 1438"/>
                  <a:gd name="T19" fmla="*/ 2 h 171"/>
                  <a:gd name="T20" fmla="*/ 1 w 1438"/>
                  <a:gd name="T21" fmla="*/ 2 h 171"/>
                  <a:gd name="T22" fmla="*/ 1 w 1438"/>
                  <a:gd name="T23" fmla="*/ 2 h 171"/>
                  <a:gd name="T24" fmla="*/ 1 w 1438"/>
                  <a:gd name="T25" fmla="*/ 2 h 171"/>
                  <a:gd name="T26" fmla="*/ 2 w 1438"/>
                  <a:gd name="T27" fmla="*/ 2 h 171"/>
                  <a:gd name="T28" fmla="*/ 3 w 1438"/>
                  <a:gd name="T29" fmla="*/ 2 h 171"/>
                  <a:gd name="T30" fmla="*/ 3 w 1438"/>
                  <a:gd name="T31" fmla="*/ 2 h 171"/>
                  <a:gd name="T32" fmla="*/ 3 w 1438"/>
                  <a:gd name="T33" fmla="*/ 2 h 171"/>
                  <a:gd name="T34" fmla="*/ 3 w 1438"/>
                  <a:gd name="T35" fmla="*/ 2 h 171"/>
                  <a:gd name="T36" fmla="*/ 5 w 1438"/>
                  <a:gd name="T37" fmla="*/ 2 h 171"/>
                  <a:gd name="T38" fmla="*/ 5 w 1438"/>
                  <a:gd name="T39" fmla="*/ 2 h 171"/>
                  <a:gd name="T40" fmla="*/ 5 w 1438"/>
                  <a:gd name="T41" fmla="*/ 2 h 171"/>
                  <a:gd name="T42" fmla="*/ 6 w 1438"/>
                  <a:gd name="T43" fmla="*/ 2 h 171"/>
                  <a:gd name="T44" fmla="*/ 6 w 1438"/>
                  <a:gd name="T45" fmla="*/ 2 h 171"/>
                  <a:gd name="T46" fmla="*/ 6 w 1438"/>
                  <a:gd name="T47" fmla="*/ 2 h 171"/>
                  <a:gd name="T48" fmla="*/ 6 w 1438"/>
                  <a:gd name="T49" fmla="*/ 1 h 171"/>
                  <a:gd name="T50" fmla="*/ 6 w 1438"/>
                  <a:gd name="T51" fmla="*/ 1 h 171"/>
                  <a:gd name="T52" fmla="*/ 6 w 1438"/>
                  <a:gd name="T53" fmla="*/ 1 h 171"/>
                  <a:gd name="T54" fmla="*/ 6 w 1438"/>
                  <a:gd name="T55" fmla="*/ 1 h 171"/>
                  <a:gd name="T56" fmla="*/ 6 w 1438"/>
                  <a:gd name="T57" fmla="*/ 1 h 171"/>
                  <a:gd name="T58" fmla="*/ 7 w 1438"/>
                  <a:gd name="T59" fmla="*/ 1 h 171"/>
                  <a:gd name="T60" fmla="*/ 7 w 1438"/>
                  <a:gd name="T61" fmla="*/ 1 h 171"/>
                  <a:gd name="T62" fmla="*/ 7 w 1438"/>
                  <a:gd name="T63" fmla="*/ 1 h 171"/>
                  <a:gd name="T64" fmla="*/ 7 w 1438"/>
                  <a:gd name="T65" fmla="*/ 1 h 171"/>
                  <a:gd name="T66" fmla="*/ 9 w 1438"/>
                  <a:gd name="T67" fmla="*/ 1 h 171"/>
                  <a:gd name="T68" fmla="*/ 9 w 1438"/>
                  <a:gd name="T69" fmla="*/ 1 h 171"/>
                  <a:gd name="T70" fmla="*/ 9 w 1438"/>
                  <a:gd name="T71" fmla="*/ 1 h 171"/>
                  <a:gd name="T72" fmla="*/ 9 w 1438"/>
                  <a:gd name="T73" fmla="*/ 1 h 171"/>
                  <a:gd name="T74" fmla="*/ 9 w 1438"/>
                  <a:gd name="T75" fmla="*/ 1 h 171"/>
                  <a:gd name="T76" fmla="*/ 9 w 1438"/>
                  <a:gd name="T77" fmla="*/ 1 h 171"/>
                  <a:gd name="T78" fmla="*/ 10 w 1438"/>
                  <a:gd name="T79" fmla="*/ 1 h 171"/>
                  <a:gd name="T80" fmla="*/ 10 w 1438"/>
                  <a:gd name="T81" fmla="*/ 1 h 171"/>
                  <a:gd name="T82" fmla="*/ 10 w 1438"/>
                  <a:gd name="T83" fmla="*/ 1 h 171"/>
                  <a:gd name="T84" fmla="*/ 10 w 1438"/>
                  <a:gd name="T85" fmla="*/ 1 h 171"/>
                  <a:gd name="T86" fmla="*/ 11 w 1438"/>
                  <a:gd name="T87" fmla="*/ 1 h 171"/>
                  <a:gd name="T88" fmla="*/ 11 w 1438"/>
                  <a:gd name="T89" fmla="*/ 1 h 171"/>
                  <a:gd name="T90" fmla="*/ 11 w 1438"/>
                  <a:gd name="T91" fmla="*/ 1 h 171"/>
                  <a:gd name="T92" fmla="*/ 11 w 1438"/>
                  <a:gd name="T93" fmla="*/ 1 h 171"/>
                  <a:gd name="T94" fmla="*/ 11 w 1438"/>
                  <a:gd name="T95" fmla="*/ 1 h 171"/>
                  <a:gd name="T96" fmla="*/ 11 w 1438"/>
                  <a:gd name="T97" fmla="*/ 1 h 171"/>
                  <a:gd name="T98" fmla="*/ 11 w 1438"/>
                  <a:gd name="T99" fmla="*/ 1 h 171"/>
                  <a:gd name="T100" fmla="*/ 11 w 1438"/>
                  <a:gd name="T101" fmla="*/ 1 h 1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38"/>
                  <a:gd name="T154" fmla="*/ 0 h 171"/>
                  <a:gd name="T155" fmla="*/ 1438 w 1438"/>
                  <a:gd name="T156" fmla="*/ 171 h 17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38" h="171">
                    <a:moveTo>
                      <a:pt x="79" y="0"/>
                    </a:moveTo>
                    <a:lnTo>
                      <a:pt x="79" y="2"/>
                    </a:lnTo>
                    <a:lnTo>
                      <a:pt x="78" y="5"/>
                    </a:lnTo>
                    <a:lnTo>
                      <a:pt x="77" y="8"/>
                    </a:lnTo>
                    <a:lnTo>
                      <a:pt x="75" y="11"/>
                    </a:lnTo>
                    <a:lnTo>
                      <a:pt x="70" y="14"/>
                    </a:lnTo>
                    <a:lnTo>
                      <a:pt x="66" y="16"/>
                    </a:lnTo>
                    <a:lnTo>
                      <a:pt x="61" y="19"/>
                    </a:lnTo>
                    <a:lnTo>
                      <a:pt x="53" y="22"/>
                    </a:lnTo>
                    <a:lnTo>
                      <a:pt x="44" y="24"/>
                    </a:lnTo>
                    <a:lnTo>
                      <a:pt x="39" y="26"/>
                    </a:lnTo>
                    <a:lnTo>
                      <a:pt x="36" y="29"/>
                    </a:lnTo>
                    <a:lnTo>
                      <a:pt x="33" y="32"/>
                    </a:lnTo>
                    <a:lnTo>
                      <a:pt x="30" y="34"/>
                    </a:lnTo>
                    <a:lnTo>
                      <a:pt x="26" y="38"/>
                    </a:lnTo>
                    <a:lnTo>
                      <a:pt x="23" y="40"/>
                    </a:lnTo>
                    <a:lnTo>
                      <a:pt x="21" y="44"/>
                    </a:lnTo>
                    <a:lnTo>
                      <a:pt x="17" y="46"/>
                    </a:lnTo>
                    <a:lnTo>
                      <a:pt x="15" y="48"/>
                    </a:lnTo>
                    <a:lnTo>
                      <a:pt x="12" y="52"/>
                    </a:lnTo>
                    <a:lnTo>
                      <a:pt x="9" y="54"/>
                    </a:lnTo>
                    <a:lnTo>
                      <a:pt x="7" y="57"/>
                    </a:lnTo>
                    <a:lnTo>
                      <a:pt x="6" y="60"/>
                    </a:lnTo>
                    <a:lnTo>
                      <a:pt x="3" y="63"/>
                    </a:lnTo>
                    <a:lnTo>
                      <a:pt x="2" y="65"/>
                    </a:lnTo>
                    <a:lnTo>
                      <a:pt x="1" y="69"/>
                    </a:lnTo>
                    <a:lnTo>
                      <a:pt x="0" y="71"/>
                    </a:lnTo>
                    <a:lnTo>
                      <a:pt x="1" y="73"/>
                    </a:lnTo>
                    <a:lnTo>
                      <a:pt x="1" y="77"/>
                    </a:lnTo>
                    <a:lnTo>
                      <a:pt x="2" y="79"/>
                    </a:lnTo>
                    <a:lnTo>
                      <a:pt x="3" y="83"/>
                    </a:lnTo>
                    <a:lnTo>
                      <a:pt x="3" y="85"/>
                    </a:lnTo>
                    <a:lnTo>
                      <a:pt x="5" y="88"/>
                    </a:lnTo>
                    <a:lnTo>
                      <a:pt x="7" y="91"/>
                    </a:lnTo>
                    <a:lnTo>
                      <a:pt x="10" y="94"/>
                    </a:lnTo>
                    <a:lnTo>
                      <a:pt x="14" y="97"/>
                    </a:lnTo>
                    <a:lnTo>
                      <a:pt x="18" y="99"/>
                    </a:lnTo>
                    <a:lnTo>
                      <a:pt x="22" y="102"/>
                    </a:lnTo>
                    <a:lnTo>
                      <a:pt x="25" y="105"/>
                    </a:lnTo>
                    <a:lnTo>
                      <a:pt x="30" y="108"/>
                    </a:lnTo>
                    <a:lnTo>
                      <a:pt x="32" y="110"/>
                    </a:lnTo>
                    <a:lnTo>
                      <a:pt x="36" y="113"/>
                    </a:lnTo>
                    <a:lnTo>
                      <a:pt x="39" y="116"/>
                    </a:lnTo>
                    <a:lnTo>
                      <a:pt x="41" y="118"/>
                    </a:lnTo>
                    <a:lnTo>
                      <a:pt x="44" y="122"/>
                    </a:lnTo>
                    <a:lnTo>
                      <a:pt x="46" y="124"/>
                    </a:lnTo>
                    <a:lnTo>
                      <a:pt x="50" y="128"/>
                    </a:lnTo>
                    <a:lnTo>
                      <a:pt x="54" y="130"/>
                    </a:lnTo>
                    <a:lnTo>
                      <a:pt x="58" y="132"/>
                    </a:lnTo>
                    <a:lnTo>
                      <a:pt x="70" y="135"/>
                    </a:lnTo>
                    <a:lnTo>
                      <a:pt x="81" y="133"/>
                    </a:lnTo>
                    <a:lnTo>
                      <a:pt x="90" y="131"/>
                    </a:lnTo>
                    <a:lnTo>
                      <a:pt x="103" y="131"/>
                    </a:lnTo>
                    <a:lnTo>
                      <a:pt x="119" y="131"/>
                    </a:lnTo>
                    <a:lnTo>
                      <a:pt x="134" y="131"/>
                    </a:lnTo>
                    <a:lnTo>
                      <a:pt x="147" y="130"/>
                    </a:lnTo>
                    <a:lnTo>
                      <a:pt x="156" y="132"/>
                    </a:lnTo>
                    <a:lnTo>
                      <a:pt x="164" y="136"/>
                    </a:lnTo>
                    <a:lnTo>
                      <a:pt x="167" y="138"/>
                    </a:lnTo>
                    <a:lnTo>
                      <a:pt x="171" y="140"/>
                    </a:lnTo>
                    <a:lnTo>
                      <a:pt x="174" y="144"/>
                    </a:lnTo>
                    <a:lnTo>
                      <a:pt x="179" y="146"/>
                    </a:lnTo>
                    <a:lnTo>
                      <a:pt x="184" y="150"/>
                    </a:lnTo>
                    <a:lnTo>
                      <a:pt x="190" y="152"/>
                    </a:lnTo>
                    <a:lnTo>
                      <a:pt x="196" y="154"/>
                    </a:lnTo>
                    <a:lnTo>
                      <a:pt x="210" y="154"/>
                    </a:lnTo>
                    <a:lnTo>
                      <a:pt x="224" y="154"/>
                    </a:lnTo>
                    <a:lnTo>
                      <a:pt x="234" y="156"/>
                    </a:lnTo>
                    <a:lnTo>
                      <a:pt x="240" y="159"/>
                    </a:lnTo>
                    <a:lnTo>
                      <a:pt x="247" y="162"/>
                    </a:lnTo>
                    <a:lnTo>
                      <a:pt x="253" y="165"/>
                    </a:lnTo>
                    <a:lnTo>
                      <a:pt x="260" y="167"/>
                    </a:lnTo>
                    <a:lnTo>
                      <a:pt x="267" y="169"/>
                    </a:lnTo>
                    <a:lnTo>
                      <a:pt x="281" y="171"/>
                    </a:lnTo>
                    <a:lnTo>
                      <a:pt x="295" y="171"/>
                    </a:lnTo>
                    <a:lnTo>
                      <a:pt x="306" y="169"/>
                    </a:lnTo>
                    <a:lnTo>
                      <a:pt x="316" y="167"/>
                    </a:lnTo>
                    <a:lnTo>
                      <a:pt x="323" y="165"/>
                    </a:lnTo>
                    <a:lnTo>
                      <a:pt x="330" y="162"/>
                    </a:lnTo>
                    <a:lnTo>
                      <a:pt x="335" y="159"/>
                    </a:lnTo>
                    <a:lnTo>
                      <a:pt x="341" y="156"/>
                    </a:lnTo>
                    <a:lnTo>
                      <a:pt x="349" y="154"/>
                    </a:lnTo>
                    <a:lnTo>
                      <a:pt x="357" y="152"/>
                    </a:lnTo>
                    <a:lnTo>
                      <a:pt x="368" y="150"/>
                    </a:lnTo>
                    <a:lnTo>
                      <a:pt x="381" y="148"/>
                    </a:lnTo>
                    <a:lnTo>
                      <a:pt x="395" y="147"/>
                    </a:lnTo>
                    <a:lnTo>
                      <a:pt x="410" y="147"/>
                    </a:lnTo>
                    <a:lnTo>
                      <a:pt x="425" y="146"/>
                    </a:lnTo>
                    <a:lnTo>
                      <a:pt x="440" y="146"/>
                    </a:lnTo>
                    <a:lnTo>
                      <a:pt x="454" y="148"/>
                    </a:lnTo>
                    <a:lnTo>
                      <a:pt x="467" y="150"/>
                    </a:lnTo>
                    <a:lnTo>
                      <a:pt x="479" y="151"/>
                    </a:lnTo>
                    <a:lnTo>
                      <a:pt x="493" y="152"/>
                    </a:lnTo>
                    <a:lnTo>
                      <a:pt x="507" y="154"/>
                    </a:lnTo>
                    <a:lnTo>
                      <a:pt x="521" y="155"/>
                    </a:lnTo>
                    <a:lnTo>
                      <a:pt x="532" y="156"/>
                    </a:lnTo>
                    <a:lnTo>
                      <a:pt x="545" y="159"/>
                    </a:lnTo>
                    <a:lnTo>
                      <a:pt x="559" y="160"/>
                    </a:lnTo>
                    <a:lnTo>
                      <a:pt x="573" y="161"/>
                    </a:lnTo>
                    <a:lnTo>
                      <a:pt x="585" y="160"/>
                    </a:lnTo>
                    <a:lnTo>
                      <a:pt x="593" y="158"/>
                    </a:lnTo>
                    <a:lnTo>
                      <a:pt x="601" y="155"/>
                    </a:lnTo>
                    <a:lnTo>
                      <a:pt x="608" y="153"/>
                    </a:lnTo>
                    <a:lnTo>
                      <a:pt x="616" y="150"/>
                    </a:lnTo>
                    <a:lnTo>
                      <a:pt x="624" y="147"/>
                    </a:lnTo>
                    <a:lnTo>
                      <a:pt x="635" y="146"/>
                    </a:lnTo>
                    <a:lnTo>
                      <a:pt x="650" y="145"/>
                    </a:lnTo>
                    <a:lnTo>
                      <a:pt x="665" y="145"/>
                    </a:lnTo>
                    <a:lnTo>
                      <a:pt x="680" y="145"/>
                    </a:lnTo>
                    <a:lnTo>
                      <a:pt x="694" y="146"/>
                    </a:lnTo>
                    <a:lnTo>
                      <a:pt x="706" y="148"/>
                    </a:lnTo>
                    <a:lnTo>
                      <a:pt x="717" y="150"/>
                    </a:lnTo>
                    <a:lnTo>
                      <a:pt x="729" y="148"/>
                    </a:lnTo>
                    <a:lnTo>
                      <a:pt x="741" y="147"/>
                    </a:lnTo>
                    <a:lnTo>
                      <a:pt x="750" y="145"/>
                    </a:lnTo>
                    <a:lnTo>
                      <a:pt x="765" y="145"/>
                    </a:lnTo>
                    <a:lnTo>
                      <a:pt x="773" y="143"/>
                    </a:lnTo>
                    <a:lnTo>
                      <a:pt x="769" y="140"/>
                    </a:lnTo>
                    <a:lnTo>
                      <a:pt x="762" y="137"/>
                    </a:lnTo>
                    <a:lnTo>
                      <a:pt x="755" y="135"/>
                    </a:lnTo>
                    <a:lnTo>
                      <a:pt x="751" y="132"/>
                    </a:lnTo>
                    <a:lnTo>
                      <a:pt x="750" y="129"/>
                    </a:lnTo>
                    <a:lnTo>
                      <a:pt x="748" y="126"/>
                    </a:lnTo>
                    <a:lnTo>
                      <a:pt x="747" y="123"/>
                    </a:lnTo>
                    <a:lnTo>
                      <a:pt x="745" y="121"/>
                    </a:lnTo>
                    <a:lnTo>
                      <a:pt x="744" y="118"/>
                    </a:lnTo>
                    <a:lnTo>
                      <a:pt x="742" y="115"/>
                    </a:lnTo>
                    <a:lnTo>
                      <a:pt x="741" y="113"/>
                    </a:lnTo>
                    <a:lnTo>
                      <a:pt x="740" y="109"/>
                    </a:lnTo>
                    <a:lnTo>
                      <a:pt x="739" y="107"/>
                    </a:lnTo>
                    <a:lnTo>
                      <a:pt x="740" y="103"/>
                    </a:lnTo>
                    <a:lnTo>
                      <a:pt x="742" y="101"/>
                    </a:lnTo>
                    <a:lnTo>
                      <a:pt x="744" y="98"/>
                    </a:lnTo>
                    <a:lnTo>
                      <a:pt x="745" y="95"/>
                    </a:lnTo>
                    <a:lnTo>
                      <a:pt x="748" y="92"/>
                    </a:lnTo>
                    <a:lnTo>
                      <a:pt x="750" y="90"/>
                    </a:lnTo>
                    <a:lnTo>
                      <a:pt x="752" y="87"/>
                    </a:lnTo>
                    <a:lnTo>
                      <a:pt x="757" y="84"/>
                    </a:lnTo>
                    <a:lnTo>
                      <a:pt x="763" y="82"/>
                    </a:lnTo>
                    <a:lnTo>
                      <a:pt x="767" y="79"/>
                    </a:lnTo>
                    <a:lnTo>
                      <a:pt x="777" y="79"/>
                    </a:lnTo>
                    <a:lnTo>
                      <a:pt x="788" y="82"/>
                    </a:lnTo>
                    <a:lnTo>
                      <a:pt x="800" y="84"/>
                    </a:lnTo>
                    <a:lnTo>
                      <a:pt x="811" y="83"/>
                    </a:lnTo>
                    <a:lnTo>
                      <a:pt x="823" y="82"/>
                    </a:lnTo>
                    <a:lnTo>
                      <a:pt x="836" y="79"/>
                    </a:lnTo>
                    <a:lnTo>
                      <a:pt x="850" y="78"/>
                    </a:lnTo>
                    <a:lnTo>
                      <a:pt x="864" y="78"/>
                    </a:lnTo>
                    <a:lnTo>
                      <a:pt x="876" y="79"/>
                    </a:lnTo>
                    <a:lnTo>
                      <a:pt x="885" y="77"/>
                    </a:lnTo>
                    <a:lnTo>
                      <a:pt x="894" y="75"/>
                    </a:lnTo>
                    <a:lnTo>
                      <a:pt x="901" y="72"/>
                    </a:lnTo>
                    <a:lnTo>
                      <a:pt x="906" y="69"/>
                    </a:lnTo>
                    <a:lnTo>
                      <a:pt x="914" y="67"/>
                    </a:lnTo>
                    <a:lnTo>
                      <a:pt x="926" y="67"/>
                    </a:lnTo>
                    <a:lnTo>
                      <a:pt x="930" y="69"/>
                    </a:lnTo>
                    <a:lnTo>
                      <a:pt x="934" y="72"/>
                    </a:lnTo>
                    <a:lnTo>
                      <a:pt x="941" y="75"/>
                    </a:lnTo>
                    <a:lnTo>
                      <a:pt x="953" y="76"/>
                    </a:lnTo>
                    <a:lnTo>
                      <a:pt x="963" y="76"/>
                    </a:lnTo>
                    <a:lnTo>
                      <a:pt x="969" y="72"/>
                    </a:lnTo>
                    <a:lnTo>
                      <a:pt x="975" y="70"/>
                    </a:lnTo>
                    <a:lnTo>
                      <a:pt x="982" y="68"/>
                    </a:lnTo>
                    <a:lnTo>
                      <a:pt x="995" y="69"/>
                    </a:lnTo>
                    <a:lnTo>
                      <a:pt x="999" y="71"/>
                    </a:lnTo>
                    <a:lnTo>
                      <a:pt x="1007" y="73"/>
                    </a:lnTo>
                    <a:lnTo>
                      <a:pt x="1014" y="75"/>
                    </a:lnTo>
                    <a:lnTo>
                      <a:pt x="1021" y="72"/>
                    </a:lnTo>
                    <a:lnTo>
                      <a:pt x="1023" y="69"/>
                    </a:lnTo>
                    <a:lnTo>
                      <a:pt x="1025" y="67"/>
                    </a:lnTo>
                    <a:lnTo>
                      <a:pt x="1027" y="63"/>
                    </a:lnTo>
                    <a:lnTo>
                      <a:pt x="1029" y="61"/>
                    </a:lnTo>
                    <a:lnTo>
                      <a:pt x="1031" y="57"/>
                    </a:lnTo>
                    <a:lnTo>
                      <a:pt x="1034" y="55"/>
                    </a:lnTo>
                    <a:lnTo>
                      <a:pt x="1035" y="52"/>
                    </a:lnTo>
                    <a:lnTo>
                      <a:pt x="1037" y="49"/>
                    </a:lnTo>
                    <a:lnTo>
                      <a:pt x="1038" y="47"/>
                    </a:lnTo>
                    <a:lnTo>
                      <a:pt x="1040" y="44"/>
                    </a:lnTo>
                    <a:lnTo>
                      <a:pt x="1043" y="41"/>
                    </a:lnTo>
                    <a:lnTo>
                      <a:pt x="1044" y="38"/>
                    </a:lnTo>
                    <a:lnTo>
                      <a:pt x="1046" y="35"/>
                    </a:lnTo>
                    <a:lnTo>
                      <a:pt x="1051" y="32"/>
                    </a:lnTo>
                    <a:lnTo>
                      <a:pt x="1057" y="30"/>
                    </a:lnTo>
                    <a:lnTo>
                      <a:pt x="1063" y="27"/>
                    </a:lnTo>
                    <a:lnTo>
                      <a:pt x="1069" y="25"/>
                    </a:lnTo>
                    <a:lnTo>
                      <a:pt x="1076" y="22"/>
                    </a:lnTo>
                    <a:lnTo>
                      <a:pt x="1082" y="19"/>
                    </a:lnTo>
                    <a:lnTo>
                      <a:pt x="1088" y="17"/>
                    </a:lnTo>
                    <a:lnTo>
                      <a:pt x="1093" y="15"/>
                    </a:lnTo>
                    <a:lnTo>
                      <a:pt x="1099" y="12"/>
                    </a:lnTo>
                    <a:lnTo>
                      <a:pt x="1107" y="15"/>
                    </a:lnTo>
                    <a:lnTo>
                      <a:pt x="1114" y="17"/>
                    </a:lnTo>
                    <a:lnTo>
                      <a:pt x="1123" y="19"/>
                    </a:lnTo>
                    <a:lnTo>
                      <a:pt x="1133" y="22"/>
                    </a:lnTo>
                    <a:lnTo>
                      <a:pt x="1142" y="24"/>
                    </a:lnTo>
                    <a:lnTo>
                      <a:pt x="1151" y="26"/>
                    </a:lnTo>
                    <a:lnTo>
                      <a:pt x="1152" y="29"/>
                    </a:lnTo>
                    <a:lnTo>
                      <a:pt x="1155" y="32"/>
                    </a:lnTo>
                    <a:lnTo>
                      <a:pt x="1156" y="34"/>
                    </a:lnTo>
                    <a:lnTo>
                      <a:pt x="1157" y="38"/>
                    </a:lnTo>
                    <a:lnTo>
                      <a:pt x="1158" y="40"/>
                    </a:lnTo>
                    <a:lnTo>
                      <a:pt x="1160" y="44"/>
                    </a:lnTo>
                    <a:lnTo>
                      <a:pt x="1161" y="46"/>
                    </a:lnTo>
                    <a:lnTo>
                      <a:pt x="1163" y="49"/>
                    </a:lnTo>
                    <a:lnTo>
                      <a:pt x="1164" y="52"/>
                    </a:lnTo>
                    <a:lnTo>
                      <a:pt x="1166" y="54"/>
                    </a:lnTo>
                    <a:lnTo>
                      <a:pt x="1173" y="56"/>
                    </a:lnTo>
                    <a:lnTo>
                      <a:pt x="1187" y="55"/>
                    </a:lnTo>
                    <a:lnTo>
                      <a:pt x="1193" y="53"/>
                    </a:lnTo>
                    <a:lnTo>
                      <a:pt x="1196" y="49"/>
                    </a:lnTo>
                    <a:lnTo>
                      <a:pt x="1199" y="47"/>
                    </a:lnTo>
                    <a:lnTo>
                      <a:pt x="1205" y="45"/>
                    </a:lnTo>
                    <a:lnTo>
                      <a:pt x="1218" y="47"/>
                    </a:lnTo>
                    <a:lnTo>
                      <a:pt x="1222" y="49"/>
                    </a:lnTo>
                    <a:lnTo>
                      <a:pt x="1226" y="52"/>
                    </a:lnTo>
                    <a:lnTo>
                      <a:pt x="1232" y="55"/>
                    </a:lnTo>
                    <a:lnTo>
                      <a:pt x="1242" y="56"/>
                    </a:lnTo>
                    <a:lnTo>
                      <a:pt x="1257" y="55"/>
                    </a:lnTo>
                    <a:lnTo>
                      <a:pt x="1272" y="54"/>
                    </a:lnTo>
                    <a:lnTo>
                      <a:pt x="1287" y="54"/>
                    </a:lnTo>
                    <a:lnTo>
                      <a:pt x="1293" y="56"/>
                    </a:lnTo>
                    <a:lnTo>
                      <a:pt x="1296" y="59"/>
                    </a:lnTo>
                    <a:lnTo>
                      <a:pt x="1300" y="62"/>
                    </a:lnTo>
                    <a:lnTo>
                      <a:pt x="1303" y="64"/>
                    </a:lnTo>
                    <a:lnTo>
                      <a:pt x="1308" y="67"/>
                    </a:lnTo>
                    <a:lnTo>
                      <a:pt x="1311" y="63"/>
                    </a:lnTo>
                    <a:lnTo>
                      <a:pt x="1315" y="61"/>
                    </a:lnTo>
                    <a:lnTo>
                      <a:pt x="1319" y="57"/>
                    </a:lnTo>
                    <a:lnTo>
                      <a:pt x="1323" y="55"/>
                    </a:lnTo>
                    <a:lnTo>
                      <a:pt x="1325" y="52"/>
                    </a:lnTo>
                    <a:lnTo>
                      <a:pt x="1326" y="49"/>
                    </a:lnTo>
                    <a:lnTo>
                      <a:pt x="1326" y="46"/>
                    </a:lnTo>
                    <a:lnTo>
                      <a:pt x="1326" y="44"/>
                    </a:lnTo>
                    <a:lnTo>
                      <a:pt x="1327" y="41"/>
                    </a:lnTo>
                    <a:lnTo>
                      <a:pt x="1327" y="38"/>
                    </a:lnTo>
                    <a:lnTo>
                      <a:pt x="1328" y="35"/>
                    </a:lnTo>
                    <a:lnTo>
                      <a:pt x="1332" y="32"/>
                    </a:lnTo>
                    <a:lnTo>
                      <a:pt x="1335" y="30"/>
                    </a:lnTo>
                    <a:lnTo>
                      <a:pt x="1339" y="26"/>
                    </a:lnTo>
                    <a:lnTo>
                      <a:pt x="1343" y="24"/>
                    </a:lnTo>
                    <a:lnTo>
                      <a:pt x="1349" y="22"/>
                    </a:lnTo>
                    <a:lnTo>
                      <a:pt x="1355" y="18"/>
                    </a:lnTo>
                    <a:lnTo>
                      <a:pt x="1364" y="18"/>
                    </a:lnTo>
                    <a:lnTo>
                      <a:pt x="1377" y="19"/>
                    </a:lnTo>
                    <a:lnTo>
                      <a:pt x="1388" y="17"/>
                    </a:lnTo>
                    <a:lnTo>
                      <a:pt x="1393" y="15"/>
                    </a:lnTo>
                    <a:lnTo>
                      <a:pt x="1406" y="14"/>
                    </a:lnTo>
                    <a:lnTo>
                      <a:pt x="1415" y="15"/>
                    </a:lnTo>
                    <a:lnTo>
                      <a:pt x="1423" y="17"/>
                    </a:lnTo>
                    <a:lnTo>
                      <a:pt x="1432" y="17"/>
                    </a:lnTo>
                    <a:lnTo>
                      <a:pt x="1433" y="14"/>
                    </a:lnTo>
                    <a:lnTo>
                      <a:pt x="1434" y="11"/>
                    </a:lnTo>
                    <a:lnTo>
                      <a:pt x="1436" y="8"/>
                    </a:lnTo>
                    <a:lnTo>
                      <a:pt x="1436" y="5"/>
                    </a:lnTo>
                    <a:lnTo>
                      <a:pt x="1437" y="2"/>
                    </a:lnTo>
                    <a:lnTo>
                      <a:pt x="1438" y="0"/>
                    </a:lnTo>
                  </a:path>
                </a:pathLst>
              </a:custGeom>
              <a:noFill/>
              <a:ln w="0">
                <a:solidFill>
                  <a:srgbClr val="000000"/>
                </a:solidFill>
                <a:round/>
                <a:headEnd/>
                <a:tailEnd/>
              </a:ln>
            </p:spPr>
            <p:txBody>
              <a:bodyPr/>
              <a:lstStyle/>
              <a:p>
                <a:endParaRPr lang="ru-RU"/>
              </a:p>
            </p:txBody>
          </p:sp>
          <p:sp>
            <p:nvSpPr>
              <p:cNvPr id="22848" name="Freeform 66"/>
              <p:cNvSpPr>
                <a:spLocks/>
              </p:cNvSpPr>
              <p:nvPr/>
            </p:nvSpPr>
            <p:spPr bwMode="auto">
              <a:xfrm>
                <a:off x="2203" y="1189"/>
                <a:ext cx="292" cy="33"/>
              </a:xfrm>
              <a:custGeom>
                <a:avLst/>
                <a:gdLst>
                  <a:gd name="T0" fmla="*/ 1 w 584"/>
                  <a:gd name="T1" fmla="*/ 1 h 65"/>
                  <a:gd name="T2" fmla="*/ 1 w 584"/>
                  <a:gd name="T3" fmla="*/ 1 h 65"/>
                  <a:gd name="T4" fmla="*/ 1 w 584"/>
                  <a:gd name="T5" fmla="*/ 1 h 65"/>
                  <a:gd name="T6" fmla="*/ 1 w 584"/>
                  <a:gd name="T7" fmla="*/ 1 h 65"/>
                  <a:gd name="T8" fmla="*/ 1 w 584"/>
                  <a:gd name="T9" fmla="*/ 1 h 65"/>
                  <a:gd name="T10" fmla="*/ 1 w 584"/>
                  <a:gd name="T11" fmla="*/ 1 h 65"/>
                  <a:gd name="T12" fmla="*/ 1 w 584"/>
                  <a:gd name="T13" fmla="*/ 1 h 65"/>
                  <a:gd name="T14" fmla="*/ 1 w 584"/>
                  <a:gd name="T15" fmla="*/ 1 h 65"/>
                  <a:gd name="T16" fmla="*/ 1 w 584"/>
                  <a:gd name="T17" fmla="*/ 1 h 65"/>
                  <a:gd name="T18" fmla="*/ 1 w 584"/>
                  <a:gd name="T19" fmla="*/ 1 h 65"/>
                  <a:gd name="T20" fmla="*/ 1 w 584"/>
                  <a:gd name="T21" fmla="*/ 1 h 65"/>
                  <a:gd name="T22" fmla="*/ 1 w 584"/>
                  <a:gd name="T23" fmla="*/ 1 h 65"/>
                  <a:gd name="T24" fmla="*/ 1 w 584"/>
                  <a:gd name="T25" fmla="*/ 1 h 65"/>
                  <a:gd name="T26" fmla="*/ 1 w 584"/>
                  <a:gd name="T27" fmla="*/ 1 h 65"/>
                  <a:gd name="T28" fmla="*/ 1 w 584"/>
                  <a:gd name="T29" fmla="*/ 1 h 65"/>
                  <a:gd name="T30" fmla="*/ 1 w 584"/>
                  <a:gd name="T31" fmla="*/ 1 h 65"/>
                  <a:gd name="T32" fmla="*/ 1 w 584"/>
                  <a:gd name="T33" fmla="*/ 1 h 65"/>
                  <a:gd name="T34" fmla="*/ 1 w 584"/>
                  <a:gd name="T35" fmla="*/ 1 h 65"/>
                  <a:gd name="T36" fmla="*/ 2 w 584"/>
                  <a:gd name="T37" fmla="*/ 1 h 65"/>
                  <a:gd name="T38" fmla="*/ 2 w 584"/>
                  <a:gd name="T39" fmla="*/ 1 h 65"/>
                  <a:gd name="T40" fmla="*/ 2 w 584"/>
                  <a:gd name="T41" fmla="*/ 1 h 65"/>
                  <a:gd name="T42" fmla="*/ 2 w 584"/>
                  <a:gd name="T43" fmla="*/ 1 h 65"/>
                  <a:gd name="T44" fmla="*/ 2 w 584"/>
                  <a:gd name="T45" fmla="*/ 1 h 65"/>
                  <a:gd name="T46" fmla="*/ 2 w 584"/>
                  <a:gd name="T47" fmla="*/ 1 h 65"/>
                  <a:gd name="T48" fmla="*/ 3 w 584"/>
                  <a:gd name="T49" fmla="*/ 1 h 65"/>
                  <a:gd name="T50" fmla="*/ 3 w 584"/>
                  <a:gd name="T51" fmla="*/ 1 h 65"/>
                  <a:gd name="T52" fmla="*/ 3 w 584"/>
                  <a:gd name="T53" fmla="*/ 1 h 65"/>
                  <a:gd name="T54" fmla="*/ 3 w 584"/>
                  <a:gd name="T55" fmla="*/ 1 h 65"/>
                  <a:gd name="T56" fmla="*/ 3 w 584"/>
                  <a:gd name="T57" fmla="*/ 1 h 65"/>
                  <a:gd name="T58" fmla="*/ 3 w 584"/>
                  <a:gd name="T59" fmla="*/ 1 h 65"/>
                  <a:gd name="T60" fmla="*/ 3 w 584"/>
                  <a:gd name="T61" fmla="*/ 1 h 65"/>
                  <a:gd name="T62" fmla="*/ 3 w 584"/>
                  <a:gd name="T63" fmla="*/ 1 h 65"/>
                  <a:gd name="T64" fmla="*/ 5 w 584"/>
                  <a:gd name="T65" fmla="*/ 1 h 65"/>
                  <a:gd name="T66" fmla="*/ 5 w 584"/>
                  <a:gd name="T67" fmla="*/ 1 h 65"/>
                  <a:gd name="T68" fmla="*/ 5 w 584"/>
                  <a:gd name="T69" fmla="*/ 1 h 65"/>
                  <a:gd name="T70" fmla="*/ 5 w 584"/>
                  <a:gd name="T71" fmla="*/ 1 h 65"/>
                  <a:gd name="T72" fmla="*/ 5 w 584"/>
                  <a:gd name="T73" fmla="*/ 1 h 65"/>
                  <a:gd name="T74" fmla="*/ 5 w 584"/>
                  <a:gd name="T75" fmla="*/ 1 h 65"/>
                  <a:gd name="T76" fmla="*/ 5 w 584"/>
                  <a:gd name="T77" fmla="*/ 1 h 65"/>
                  <a:gd name="T78" fmla="*/ 5 w 584"/>
                  <a:gd name="T79" fmla="*/ 1 h 65"/>
                  <a:gd name="T80" fmla="*/ 5 w 584"/>
                  <a:gd name="T81" fmla="*/ 1 h 65"/>
                  <a:gd name="T82" fmla="*/ 5 w 584"/>
                  <a:gd name="T83" fmla="*/ 1 h 65"/>
                  <a:gd name="T84" fmla="*/ 5 w 584"/>
                  <a:gd name="T85" fmla="*/ 1 h 65"/>
                  <a:gd name="T86" fmla="*/ 5 w 584"/>
                  <a:gd name="T87" fmla="*/ 1 h 65"/>
                  <a:gd name="T88" fmla="*/ 5 w 584"/>
                  <a:gd name="T89" fmla="*/ 0 h 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84"/>
                  <a:gd name="T136" fmla="*/ 0 h 65"/>
                  <a:gd name="T137" fmla="*/ 584 w 584"/>
                  <a:gd name="T138" fmla="*/ 65 h 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84" h="65">
                    <a:moveTo>
                      <a:pt x="0" y="0"/>
                    </a:moveTo>
                    <a:lnTo>
                      <a:pt x="2" y="2"/>
                    </a:lnTo>
                    <a:lnTo>
                      <a:pt x="6" y="5"/>
                    </a:lnTo>
                    <a:lnTo>
                      <a:pt x="8" y="8"/>
                    </a:lnTo>
                    <a:lnTo>
                      <a:pt x="10" y="11"/>
                    </a:lnTo>
                    <a:lnTo>
                      <a:pt x="13" y="14"/>
                    </a:lnTo>
                    <a:lnTo>
                      <a:pt x="15" y="16"/>
                    </a:lnTo>
                    <a:lnTo>
                      <a:pt x="18" y="19"/>
                    </a:lnTo>
                    <a:lnTo>
                      <a:pt x="22" y="22"/>
                    </a:lnTo>
                    <a:lnTo>
                      <a:pt x="25" y="25"/>
                    </a:lnTo>
                    <a:lnTo>
                      <a:pt x="30" y="27"/>
                    </a:lnTo>
                    <a:lnTo>
                      <a:pt x="35" y="30"/>
                    </a:lnTo>
                    <a:lnTo>
                      <a:pt x="45" y="32"/>
                    </a:lnTo>
                    <a:lnTo>
                      <a:pt x="58" y="33"/>
                    </a:lnTo>
                    <a:lnTo>
                      <a:pt x="70" y="33"/>
                    </a:lnTo>
                    <a:lnTo>
                      <a:pt x="78" y="31"/>
                    </a:lnTo>
                    <a:lnTo>
                      <a:pt x="85" y="29"/>
                    </a:lnTo>
                    <a:lnTo>
                      <a:pt x="91" y="32"/>
                    </a:lnTo>
                    <a:lnTo>
                      <a:pt x="97" y="34"/>
                    </a:lnTo>
                    <a:lnTo>
                      <a:pt x="99" y="37"/>
                    </a:lnTo>
                    <a:lnTo>
                      <a:pt x="101" y="40"/>
                    </a:lnTo>
                    <a:lnTo>
                      <a:pt x="104" y="42"/>
                    </a:lnTo>
                    <a:lnTo>
                      <a:pt x="105" y="46"/>
                    </a:lnTo>
                    <a:lnTo>
                      <a:pt x="107" y="48"/>
                    </a:lnTo>
                    <a:lnTo>
                      <a:pt x="108" y="52"/>
                    </a:lnTo>
                    <a:lnTo>
                      <a:pt x="112" y="54"/>
                    </a:lnTo>
                    <a:lnTo>
                      <a:pt x="116" y="56"/>
                    </a:lnTo>
                    <a:lnTo>
                      <a:pt x="122" y="60"/>
                    </a:lnTo>
                    <a:lnTo>
                      <a:pt x="129" y="62"/>
                    </a:lnTo>
                    <a:lnTo>
                      <a:pt x="136" y="64"/>
                    </a:lnTo>
                    <a:lnTo>
                      <a:pt x="151" y="63"/>
                    </a:lnTo>
                    <a:lnTo>
                      <a:pt x="166" y="63"/>
                    </a:lnTo>
                    <a:lnTo>
                      <a:pt x="182" y="63"/>
                    </a:lnTo>
                    <a:lnTo>
                      <a:pt x="197" y="63"/>
                    </a:lnTo>
                    <a:lnTo>
                      <a:pt x="211" y="63"/>
                    </a:lnTo>
                    <a:lnTo>
                      <a:pt x="225" y="62"/>
                    </a:lnTo>
                    <a:lnTo>
                      <a:pt x="235" y="60"/>
                    </a:lnTo>
                    <a:lnTo>
                      <a:pt x="247" y="57"/>
                    </a:lnTo>
                    <a:lnTo>
                      <a:pt x="260" y="56"/>
                    </a:lnTo>
                    <a:lnTo>
                      <a:pt x="275" y="56"/>
                    </a:lnTo>
                    <a:lnTo>
                      <a:pt x="288" y="59"/>
                    </a:lnTo>
                    <a:lnTo>
                      <a:pt x="297" y="57"/>
                    </a:lnTo>
                    <a:lnTo>
                      <a:pt x="305" y="55"/>
                    </a:lnTo>
                    <a:lnTo>
                      <a:pt x="312" y="53"/>
                    </a:lnTo>
                    <a:lnTo>
                      <a:pt x="323" y="50"/>
                    </a:lnTo>
                    <a:lnTo>
                      <a:pt x="334" y="49"/>
                    </a:lnTo>
                    <a:lnTo>
                      <a:pt x="347" y="49"/>
                    </a:lnTo>
                    <a:lnTo>
                      <a:pt x="355" y="53"/>
                    </a:lnTo>
                    <a:lnTo>
                      <a:pt x="362" y="55"/>
                    </a:lnTo>
                    <a:lnTo>
                      <a:pt x="370" y="57"/>
                    </a:lnTo>
                    <a:lnTo>
                      <a:pt x="378" y="60"/>
                    </a:lnTo>
                    <a:lnTo>
                      <a:pt x="385" y="59"/>
                    </a:lnTo>
                    <a:lnTo>
                      <a:pt x="393" y="55"/>
                    </a:lnTo>
                    <a:lnTo>
                      <a:pt x="400" y="53"/>
                    </a:lnTo>
                    <a:lnTo>
                      <a:pt x="407" y="50"/>
                    </a:lnTo>
                    <a:lnTo>
                      <a:pt x="414" y="48"/>
                    </a:lnTo>
                    <a:lnTo>
                      <a:pt x="423" y="50"/>
                    </a:lnTo>
                    <a:lnTo>
                      <a:pt x="431" y="53"/>
                    </a:lnTo>
                    <a:lnTo>
                      <a:pt x="442" y="55"/>
                    </a:lnTo>
                    <a:lnTo>
                      <a:pt x="453" y="56"/>
                    </a:lnTo>
                    <a:lnTo>
                      <a:pt x="463" y="59"/>
                    </a:lnTo>
                    <a:lnTo>
                      <a:pt x="474" y="61"/>
                    </a:lnTo>
                    <a:lnTo>
                      <a:pt x="483" y="63"/>
                    </a:lnTo>
                    <a:lnTo>
                      <a:pt x="494" y="65"/>
                    </a:lnTo>
                    <a:lnTo>
                      <a:pt x="508" y="65"/>
                    </a:lnTo>
                    <a:lnTo>
                      <a:pt x="522" y="64"/>
                    </a:lnTo>
                    <a:lnTo>
                      <a:pt x="535" y="63"/>
                    </a:lnTo>
                    <a:lnTo>
                      <a:pt x="545" y="61"/>
                    </a:lnTo>
                    <a:lnTo>
                      <a:pt x="555" y="59"/>
                    </a:lnTo>
                    <a:lnTo>
                      <a:pt x="562" y="56"/>
                    </a:lnTo>
                    <a:lnTo>
                      <a:pt x="569" y="54"/>
                    </a:lnTo>
                    <a:lnTo>
                      <a:pt x="572" y="50"/>
                    </a:lnTo>
                    <a:lnTo>
                      <a:pt x="574" y="48"/>
                    </a:lnTo>
                    <a:lnTo>
                      <a:pt x="576" y="45"/>
                    </a:lnTo>
                    <a:lnTo>
                      <a:pt x="577" y="42"/>
                    </a:lnTo>
                    <a:lnTo>
                      <a:pt x="580" y="39"/>
                    </a:lnTo>
                    <a:lnTo>
                      <a:pt x="582" y="37"/>
                    </a:lnTo>
                    <a:lnTo>
                      <a:pt x="582" y="34"/>
                    </a:lnTo>
                    <a:lnTo>
                      <a:pt x="583" y="31"/>
                    </a:lnTo>
                    <a:lnTo>
                      <a:pt x="583" y="29"/>
                    </a:lnTo>
                    <a:lnTo>
                      <a:pt x="583" y="25"/>
                    </a:lnTo>
                    <a:lnTo>
                      <a:pt x="583" y="23"/>
                    </a:lnTo>
                    <a:lnTo>
                      <a:pt x="584" y="19"/>
                    </a:lnTo>
                    <a:lnTo>
                      <a:pt x="584" y="17"/>
                    </a:lnTo>
                    <a:lnTo>
                      <a:pt x="584" y="14"/>
                    </a:lnTo>
                    <a:lnTo>
                      <a:pt x="584" y="11"/>
                    </a:lnTo>
                    <a:lnTo>
                      <a:pt x="583" y="8"/>
                    </a:lnTo>
                    <a:lnTo>
                      <a:pt x="583" y="5"/>
                    </a:lnTo>
                    <a:lnTo>
                      <a:pt x="583" y="2"/>
                    </a:lnTo>
                    <a:lnTo>
                      <a:pt x="583" y="0"/>
                    </a:lnTo>
                  </a:path>
                </a:pathLst>
              </a:custGeom>
              <a:noFill/>
              <a:ln w="0">
                <a:solidFill>
                  <a:srgbClr val="000000"/>
                </a:solidFill>
                <a:round/>
                <a:headEnd/>
                <a:tailEnd/>
              </a:ln>
            </p:spPr>
            <p:txBody>
              <a:bodyPr/>
              <a:lstStyle/>
              <a:p>
                <a:endParaRPr lang="ru-RU"/>
              </a:p>
            </p:txBody>
          </p:sp>
          <p:sp>
            <p:nvSpPr>
              <p:cNvPr id="22849" name="Freeform 67"/>
              <p:cNvSpPr>
                <a:spLocks/>
              </p:cNvSpPr>
              <p:nvPr/>
            </p:nvSpPr>
            <p:spPr bwMode="auto">
              <a:xfrm>
                <a:off x="2518" y="1189"/>
                <a:ext cx="189" cy="19"/>
              </a:xfrm>
              <a:custGeom>
                <a:avLst/>
                <a:gdLst>
                  <a:gd name="T0" fmla="*/ 1 w 378"/>
                  <a:gd name="T1" fmla="*/ 1 h 37"/>
                  <a:gd name="T2" fmla="*/ 1 w 378"/>
                  <a:gd name="T3" fmla="*/ 1 h 37"/>
                  <a:gd name="T4" fmla="*/ 1 w 378"/>
                  <a:gd name="T5" fmla="*/ 1 h 37"/>
                  <a:gd name="T6" fmla="*/ 1 w 378"/>
                  <a:gd name="T7" fmla="*/ 1 h 37"/>
                  <a:gd name="T8" fmla="*/ 1 w 378"/>
                  <a:gd name="T9" fmla="*/ 1 h 37"/>
                  <a:gd name="T10" fmla="*/ 1 w 378"/>
                  <a:gd name="T11" fmla="*/ 1 h 37"/>
                  <a:gd name="T12" fmla="*/ 1 w 378"/>
                  <a:gd name="T13" fmla="*/ 1 h 37"/>
                  <a:gd name="T14" fmla="*/ 1 w 378"/>
                  <a:gd name="T15" fmla="*/ 1 h 37"/>
                  <a:gd name="T16" fmla="*/ 1 w 378"/>
                  <a:gd name="T17" fmla="*/ 1 h 37"/>
                  <a:gd name="T18" fmla="*/ 1 w 378"/>
                  <a:gd name="T19" fmla="*/ 1 h 37"/>
                  <a:gd name="T20" fmla="*/ 1 w 378"/>
                  <a:gd name="T21" fmla="*/ 1 h 37"/>
                  <a:gd name="T22" fmla="*/ 1 w 378"/>
                  <a:gd name="T23" fmla="*/ 1 h 37"/>
                  <a:gd name="T24" fmla="*/ 1 w 378"/>
                  <a:gd name="T25" fmla="*/ 1 h 37"/>
                  <a:gd name="T26" fmla="*/ 1 w 378"/>
                  <a:gd name="T27" fmla="*/ 1 h 37"/>
                  <a:gd name="T28" fmla="*/ 1 w 378"/>
                  <a:gd name="T29" fmla="*/ 1 h 37"/>
                  <a:gd name="T30" fmla="*/ 1 w 378"/>
                  <a:gd name="T31" fmla="*/ 1 h 37"/>
                  <a:gd name="T32" fmla="*/ 1 w 378"/>
                  <a:gd name="T33" fmla="*/ 1 h 37"/>
                  <a:gd name="T34" fmla="*/ 1 w 378"/>
                  <a:gd name="T35" fmla="*/ 1 h 37"/>
                  <a:gd name="T36" fmla="*/ 2 w 378"/>
                  <a:gd name="T37" fmla="*/ 1 h 37"/>
                  <a:gd name="T38" fmla="*/ 3 w 378"/>
                  <a:gd name="T39" fmla="*/ 1 h 37"/>
                  <a:gd name="T40" fmla="*/ 3 w 378"/>
                  <a:gd name="T41" fmla="*/ 1 h 37"/>
                  <a:gd name="T42" fmla="*/ 3 w 378"/>
                  <a:gd name="T43" fmla="*/ 1 h 37"/>
                  <a:gd name="T44" fmla="*/ 3 w 378"/>
                  <a:gd name="T45" fmla="*/ 1 h 37"/>
                  <a:gd name="T46" fmla="*/ 3 w 378"/>
                  <a:gd name="T47" fmla="*/ 1 h 37"/>
                  <a:gd name="T48" fmla="*/ 3 w 378"/>
                  <a:gd name="T49" fmla="*/ 1 h 37"/>
                  <a:gd name="T50" fmla="*/ 3 w 378"/>
                  <a:gd name="T51" fmla="*/ 1 h 37"/>
                  <a:gd name="T52" fmla="*/ 3 w 378"/>
                  <a:gd name="T53" fmla="*/ 1 h 37"/>
                  <a:gd name="T54" fmla="*/ 3 w 378"/>
                  <a:gd name="T55" fmla="*/ 1 h 37"/>
                  <a:gd name="T56" fmla="*/ 3 w 378"/>
                  <a:gd name="T57" fmla="*/ 1 h 37"/>
                  <a:gd name="T58" fmla="*/ 3 w 378"/>
                  <a:gd name="T59" fmla="*/ 1 h 37"/>
                  <a:gd name="T60" fmla="*/ 3 w 378"/>
                  <a:gd name="T61" fmla="*/ 1 h 37"/>
                  <a:gd name="T62" fmla="*/ 3 w 378"/>
                  <a:gd name="T63" fmla="*/ 1 h 37"/>
                  <a:gd name="T64" fmla="*/ 3 w 378"/>
                  <a:gd name="T65" fmla="*/ 1 h 37"/>
                  <a:gd name="T66" fmla="*/ 3 w 378"/>
                  <a:gd name="T67" fmla="*/ 0 h 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8"/>
                  <a:gd name="T103" fmla="*/ 0 h 37"/>
                  <a:gd name="T104" fmla="*/ 378 w 378"/>
                  <a:gd name="T105" fmla="*/ 37 h 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8" h="37">
                    <a:moveTo>
                      <a:pt x="0" y="0"/>
                    </a:moveTo>
                    <a:lnTo>
                      <a:pt x="2" y="2"/>
                    </a:lnTo>
                    <a:lnTo>
                      <a:pt x="3" y="4"/>
                    </a:lnTo>
                    <a:lnTo>
                      <a:pt x="4" y="8"/>
                    </a:lnTo>
                    <a:lnTo>
                      <a:pt x="6" y="10"/>
                    </a:lnTo>
                    <a:lnTo>
                      <a:pt x="7" y="12"/>
                    </a:lnTo>
                    <a:lnTo>
                      <a:pt x="11" y="16"/>
                    </a:lnTo>
                    <a:lnTo>
                      <a:pt x="15" y="18"/>
                    </a:lnTo>
                    <a:lnTo>
                      <a:pt x="20" y="20"/>
                    </a:lnTo>
                    <a:lnTo>
                      <a:pt x="25" y="23"/>
                    </a:lnTo>
                    <a:lnTo>
                      <a:pt x="38" y="24"/>
                    </a:lnTo>
                    <a:lnTo>
                      <a:pt x="51" y="24"/>
                    </a:lnTo>
                    <a:lnTo>
                      <a:pt x="61" y="22"/>
                    </a:lnTo>
                    <a:lnTo>
                      <a:pt x="67" y="19"/>
                    </a:lnTo>
                    <a:lnTo>
                      <a:pt x="72" y="17"/>
                    </a:lnTo>
                    <a:lnTo>
                      <a:pt x="78" y="15"/>
                    </a:lnTo>
                    <a:lnTo>
                      <a:pt x="83" y="12"/>
                    </a:lnTo>
                    <a:lnTo>
                      <a:pt x="89" y="9"/>
                    </a:lnTo>
                    <a:lnTo>
                      <a:pt x="94" y="7"/>
                    </a:lnTo>
                    <a:lnTo>
                      <a:pt x="108" y="5"/>
                    </a:lnTo>
                    <a:lnTo>
                      <a:pt x="114" y="7"/>
                    </a:lnTo>
                    <a:lnTo>
                      <a:pt x="118" y="9"/>
                    </a:lnTo>
                    <a:lnTo>
                      <a:pt x="123" y="12"/>
                    </a:lnTo>
                    <a:lnTo>
                      <a:pt x="126" y="15"/>
                    </a:lnTo>
                    <a:lnTo>
                      <a:pt x="131" y="17"/>
                    </a:lnTo>
                    <a:lnTo>
                      <a:pt x="144" y="18"/>
                    </a:lnTo>
                    <a:lnTo>
                      <a:pt x="158" y="18"/>
                    </a:lnTo>
                    <a:lnTo>
                      <a:pt x="171" y="18"/>
                    </a:lnTo>
                    <a:lnTo>
                      <a:pt x="182" y="19"/>
                    </a:lnTo>
                    <a:lnTo>
                      <a:pt x="187" y="22"/>
                    </a:lnTo>
                    <a:lnTo>
                      <a:pt x="192" y="24"/>
                    </a:lnTo>
                    <a:lnTo>
                      <a:pt x="197" y="27"/>
                    </a:lnTo>
                    <a:lnTo>
                      <a:pt x="209" y="27"/>
                    </a:lnTo>
                    <a:lnTo>
                      <a:pt x="220" y="27"/>
                    </a:lnTo>
                    <a:lnTo>
                      <a:pt x="229" y="25"/>
                    </a:lnTo>
                    <a:lnTo>
                      <a:pt x="237" y="23"/>
                    </a:lnTo>
                    <a:lnTo>
                      <a:pt x="245" y="20"/>
                    </a:lnTo>
                    <a:lnTo>
                      <a:pt x="252" y="18"/>
                    </a:lnTo>
                    <a:lnTo>
                      <a:pt x="263" y="16"/>
                    </a:lnTo>
                    <a:lnTo>
                      <a:pt x="271" y="14"/>
                    </a:lnTo>
                    <a:lnTo>
                      <a:pt x="277" y="11"/>
                    </a:lnTo>
                    <a:lnTo>
                      <a:pt x="284" y="9"/>
                    </a:lnTo>
                    <a:lnTo>
                      <a:pt x="291" y="10"/>
                    </a:lnTo>
                    <a:lnTo>
                      <a:pt x="300" y="12"/>
                    </a:lnTo>
                    <a:lnTo>
                      <a:pt x="306" y="15"/>
                    </a:lnTo>
                    <a:lnTo>
                      <a:pt x="310" y="17"/>
                    </a:lnTo>
                    <a:lnTo>
                      <a:pt x="316" y="19"/>
                    </a:lnTo>
                    <a:lnTo>
                      <a:pt x="322" y="22"/>
                    </a:lnTo>
                    <a:lnTo>
                      <a:pt x="326" y="24"/>
                    </a:lnTo>
                    <a:lnTo>
                      <a:pt x="331" y="27"/>
                    </a:lnTo>
                    <a:lnTo>
                      <a:pt x="336" y="30"/>
                    </a:lnTo>
                    <a:lnTo>
                      <a:pt x="341" y="32"/>
                    </a:lnTo>
                    <a:lnTo>
                      <a:pt x="346" y="34"/>
                    </a:lnTo>
                    <a:lnTo>
                      <a:pt x="355" y="37"/>
                    </a:lnTo>
                    <a:lnTo>
                      <a:pt x="360" y="34"/>
                    </a:lnTo>
                    <a:lnTo>
                      <a:pt x="363" y="32"/>
                    </a:lnTo>
                    <a:lnTo>
                      <a:pt x="367" y="29"/>
                    </a:lnTo>
                    <a:lnTo>
                      <a:pt x="369" y="26"/>
                    </a:lnTo>
                    <a:lnTo>
                      <a:pt x="373" y="24"/>
                    </a:lnTo>
                    <a:lnTo>
                      <a:pt x="375" y="20"/>
                    </a:lnTo>
                    <a:lnTo>
                      <a:pt x="378" y="18"/>
                    </a:lnTo>
                    <a:lnTo>
                      <a:pt x="378" y="16"/>
                    </a:lnTo>
                    <a:lnTo>
                      <a:pt x="378" y="12"/>
                    </a:lnTo>
                    <a:lnTo>
                      <a:pt x="378" y="10"/>
                    </a:lnTo>
                    <a:lnTo>
                      <a:pt x="378" y="8"/>
                    </a:lnTo>
                    <a:lnTo>
                      <a:pt x="377" y="4"/>
                    </a:lnTo>
                    <a:lnTo>
                      <a:pt x="377" y="2"/>
                    </a:lnTo>
                    <a:lnTo>
                      <a:pt x="377" y="0"/>
                    </a:lnTo>
                  </a:path>
                </a:pathLst>
              </a:custGeom>
              <a:noFill/>
              <a:ln w="0">
                <a:solidFill>
                  <a:srgbClr val="000000"/>
                </a:solidFill>
                <a:round/>
                <a:headEnd/>
                <a:tailEnd/>
              </a:ln>
            </p:spPr>
            <p:txBody>
              <a:bodyPr/>
              <a:lstStyle/>
              <a:p>
                <a:endParaRPr lang="ru-RU"/>
              </a:p>
            </p:txBody>
          </p:sp>
          <p:sp>
            <p:nvSpPr>
              <p:cNvPr id="22850" name="Freeform 68"/>
              <p:cNvSpPr>
                <a:spLocks/>
              </p:cNvSpPr>
              <p:nvPr/>
            </p:nvSpPr>
            <p:spPr bwMode="auto">
              <a:xfrm>
                <a:off x="2788" y="1189"/>
                <a:ext cx="534" cy="45"/>
              </a:xfrm>
              <a:custGeom>
                <a:avLst/>
                <a:gdLst>
                  <a:gd name="T0" fmla="*/ 1 w 1068"/>
                  <a:gd name="T1" fmla="*/ 1 h 88"/>
                  <a:gd name="T2" fmla="*/ 1 w 1068"/>
                  <a:gd name="T3" fmla="*/ 1 h 88"/>
                  <a:gd name="T4" fmla="*/ 1 w 1068"/>
                  <a:gd name="T5" fmla="*/ 1 h 88"/>
                  <a:gd name="T6" fmla="*/ 1 w 1068"/>
                  <a:gd name="T7" fmla="*/ 1 h 88"/>
                  <a:gd name="T8" fmla="*/ 1 w 1068"/>
                  <a:gd name="T9" fmla="*/ 1 h 88"/>
                  <a:gd name="T10" fmla="*/ 1 w 1068"/>
                  <a:gd name="T11" fmla="*/ 1 h 88"/>
                  <a:gd name="T12" fmla="*/ 1 w 1068"/>
                  <a:gd name="T13" fmla="*/ 1 h 88"/>
                  <a:gd name="T14" fmla="*/ 1 w 1068"/>
                  <a:gd name="T15" fmla="*/ 1 h 88"/>
                  <a:gd name="T16" fmla="*/ 1 w 1068"/>
                  <a:gd name="T17" fmla="*/ 1 h 88"/>
                  <a:gd name="T18" fmla="*/ 1 w 1068"/>
                  <a:gd name="T19" fmla="*/ 1 h 88"/>
                  <a:gd name="T20" fmla="*/ 1 w 1068"/>
                  <a:gd name="T21" fmla="*/ 1 h 88"/>
                  <a:gd name="T22" fmla="*/ 1 w 1068"/>
                  <a:gd name="T23" fmla="*/ 1 h 88"/>
                  <a:gd name="T24" fmla="*/ 1 w 1068"/>
                  <a:gd name="T25" fmla="*/ 1 h 88"/>
                  <a:gd name="T26" fmla="*/ 2 w 1068"/>
                  <a:gd name="T27" fmla="*/ 1 h 88"/>
                  <a:gd name="T28" fmla="*/ 2 w 1068"/>
                  <a:gd name="T29" fmla="*/ 1 h 88"/>
                  <a:gd name="T30" fmla="*/ 2 w 1068"/>
                  <a:gd name="T31" fmla="*/ 1 h 88"/>
                  <a:gd name="T32" fmla="*/ 2 w 1068"/>
                  <a:gd name="T33" fmla="*/ 1 h 88"/>
                  <a:gd name="T34" fmla="*/ 2 w 1068"/>
                  <a:gd name="T35" fmla="*/ 1 h 88"/>
                  <a:gd name="T36" fmla="*/ 2 w 1068"/>
                  <a:gd name="T37" fmla="*/ 1 h 88"/>
                  <a:gd name="T38" fmla="*/ 3 w 1068"/>
                  <a:gd name="T39" fmla="*/ 1 h 88"/>
                  <a:gd name="T40" fmla="*/ 3 w 1068"/>
                  <a:gd name="T41" fmla="*/ 1 h 88"/>
                  <a:gd name="T42" fmla="*/ 3 w 1068"/>
                  <a:gd name="T43" fmla="*/ 1 h 88"/>
                  <a:gd name="T44" fmla="*/ 3 w 1068"/>
                  <a:gd name="T45" fmla="*/ 1 h 88"/>
                  <a:gd name="T46" fmla="*/ 3 w 1068"/>
                  <a:gd name="T47" fmla="*/ 1 h 88"/>
                  <a:gd name="T48" fmla="*/ 3 w 1068"/>
                  <a:gd name="T49" fmla="*/ 1 h 88"/>
                  <a:gd name="T50" fmla="*/ 4 w 1068"/>
                  <a:gd name="T51" fmla="*/ 1 h 88"/>
                  <a:gd name="T52" fmla="*/ 4 w 1068"/>
                  <a:gd name="T53" fmla="*/ 1 h 88"/>
                  <a:gd name="T54" fmla="*/ 4 w 1068"/>
                  <a:gd name="T55" fmla="*/ 1 h 88"/>
                  <a:gd name="T56" fmla="*/ 4 w 1068"/>
                  <a:gd name="T57" fmla="*/ 1 h 88"/>
                  <a:gd name="T58" fmla="*/ 5 w 1068"/>
                  <a:gd name="T59" fmla="*/ 1 h 88"/>
                  <a:gd name="T60" fmla="*/ 5 w 1068"/>
                  <a:gd name="T61" fmla="*/ 1 h 88"/>
                  <a:gd name="T62" fmla="*/ 5 w 1068"/>
                  <a:gd name="T63" fmla="*/ 1 h 88"/>
                  <a:gd name="T64" fmla="*/ 5 w 1068"/>
                  <a:gd name="T65" fmla="*/ 1 h 88"/>
                  <a:gd name="T66" fmla="*/ 5 w 1068"/>
                  <a:gd name="T67" fmla="*/ 1 h 88"/>
                  <a:gd name="T68" fmla="*/ 5 w 1068"/>
                  <a:gd name="T69" fmla="*/ 1 h 88"/>
                  <a:gd name="T70" fmla="*/ 6 w 1068"/>
                  <a:gd name="T71" fmla="*/ 1 h 88"/>
                  <a:gd name="T72" fmla="*/ 6 w 1068"/>
                  <a:gd name="T73" fmla="*/ 1 h 88"/>
                  <a:gd name="T74" fmla="*/ 6 w 1068"/>
                  <a:gd name="T75" fmla="*/ 1 h 88"/>
                  <a:gd name="T76" fmla="*/ 6 w 1068"/>
                  <a:gd name="T77" fmla="*/ 1 h 88"/>
                  <a:gd name="T78" fmla="*/ 6 w 1068"/>
                  <a:gd name="T79" fmla="*/ 1 h 88"/>
                  <a:gd name="T80" fmla="*/ 7 w 1068"/>
                  <a:gd name="T81" fmla="*/ 1 h 88"/>
                  <a:gd name="T82" fmla="*/ 7 w 1068"/>
                  <a:gd name="T83" fmla="*/ 1 h 88"/>
                  <a:gd name="T84" fmla="*/ 7 w 1068"/>
                  <a:gd name="T85" fmla="*/ 1 h 88"/>
                  <a:gd name="T86" fmla="*/ 7 w 1068"/>
                  <a:gd name="T87" fmla="*/ 1 h 88"/>
                  <a:gd name="T88" fmla="*/ 7 w 1068"/>
                  <a:gd name="T89" fmla="*/ 1 h 88"/>
                  <a:gd name="T90" fmla="*/ 7 w 1068"/>
                  <a:gd name="T91" fmla="*/ 1 h 88"/>
                  <a:gd name="T92" fmla="*/ 7 w 1068"/>
                  <a:gd name="T93" fmla="*/ 1 h 88"/>
                  <a:gd name="T94" fmla="*/ 7 w 1068"/>
                  <a:gd name="T95" fmla="*/ 1 h 88"/>
                  <a:gd name="T96" fmla="*/ 8 w 1068"/>
                  <a:gd name="T97" fmla="*/ 1 h 88"/>
                  <a:gd name="T98" fmla="*/ 8 w 1068"/>
                  <a:gd name="T99" fmla="*/ 1 h 88"/>
                  <a:gd name="T100" fmla="*/ 8 w 1068"/>
                  <a:gd name="T101" fmla="*/ 1 h 88"/>
                  <a:gd name="T102" fmla="*/ 8 w 1068"/>
                  <a:gd name="T103" fmla="*/ 1 h 88"/>
                  <a:gd name="T104" fmla="*/ 8 w 1068"/>
                  <a:gd name="T105" fmla="*/ 1 h 88"/>
                  <a:gd name="T106" fmla="*/ 8 w 1068"/>
                  <a:gd name="T107" fmla="*/ 1 h 8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68"/>
                  <a:gd name="T163" fmla="*/ 0 h 88"/>
                  <a:gd name="T164" fmla="*/ 1068 w 1068"/>
                  <a:gd name="T165" fmla="*/ 88 h 8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68" h="88">
                    <a:moveTo>
                      <a:pt x="0" y="0"/>
                    </a:moveTo>
                    <a:lnTo>
                      <a:pt x="1" y="2"/>
                    </a:lnTo>
                    <a:lnTo>
                      <a:pt x="2" y="4"/>
                    </a:lnTo>
                    <a:lnTo>
                      <a:pt x="2" y="7"/>
                    </a:lnTo>
                    <a:lnTo>
                      <a:pt x="3" y="9"/>
                    </a:lnTo>
                    <a:lnTo>
                      <a:pt x="4" y="11"/>
                    </a:lnTo>
                    <a:lnTo>
                      <a:pt x="4" y="14"/>
                    </a:lnTo>
                    <a:lnTo>
                      <a:pt x="7" y="17"/>
                    </a:lnTo>
                    <a:lnTo>
                      <a:pt x="11" y="19"/>
                    </a:lnTo>
                    <a:lnTo>
                      <a:pt x="16" y="20"/>
                    </a:lnTo>
                    <a:lnTo>
                      <a:pt x="22" y="23"/>
                    </a:lnTo>
                    <a:lnTo>
                      <a:pt x="26" y="25"/>
                    </a:lnTo>
                    <a:lnTo>
                      <a:pt x="30" y="27"/>
                    </a:lnTo>
                    <a:lnTo>
                      <a:pt x="33" y="30"/>
                    </a:lnTo>
                    <a:lnTo>
                      <a:pt x="38" y="32"/>
                    </a:lnTo>
                    <a:lnTo>
                      <a:pt x="41" y="34"/>
                    </a:lnTo>
                    <a:lnTo>
                      <a:pt x="48" y="37"/>
                    </a:lnTo>
                    <a:lnTo>
                      <a:pt x="56" y="39"/>
                    </a:lnTo>
                    <a:lnTo>
                      <a:pt x="63" y="37"/>
                    </a:lnTo>
                    <a:lnTo>
                      <a:pt x="69" y="35"/>
                    </a:lnTo>
                    <a:lnTo>
                      <a:pt x="72" y="33"/>
                    </a:lnTo>
                    <a:lnTo>
                      <a:pt x="79" y="31"/>
                    </a:lnTo>
                    <a:lnTo>
                      <a:pt x="87" y="29"/>
                    </a:lnTo>
                    <a:lnTo>
                      <a:pt x="96" y="29"/>
                    </a:lnTo>
                    <a:lnTo>
                      <a:pt x="105" y="31"/>
                    </a:lnTo>
                    <a:lnTo>
                      <a:pt x="110" y="33"/>
                    </a:lnTo>
                    <a:lnTo>
                      <a:pt x="115" y="35"/>
                    </a:lnTo>
                    <a:lnTo>
                      <a:pt x="119" y="38"/>
                    </a:lnTo>
                    <a:lnTo>
                      <a:pt x="124" y="40"/>
                    </a:lnTo>
                    <a:lnTo>
                      <a:pt x="130" y="42"/>
                    </a:lnTo>
                    <a:lnTo>
                      <a:pt x="136" y="45"/>
                    </a:lnTo>
                    <a:lnTo>
                      <a:pt x="143" y="46"/>
                    </a:lnTo>
                    <a:lnTo>
                      <a:pt x="154" y="47"/>
                    </a:lnTo>
                    <a:lnTo>
                      <a:pt x="167" y="47"/>
                    </a:lnTo>
                    <a:lnTo>
                      <a:pt x="179" y="47"/>
                    </a:lnTo>
                    <a:lnTo>
                      <a:pt x="190" y="46"/>
                    </a:lnTo>
                    <a:lnTo>
                      <a:pt x="201" y="45"/>
                    </a:lnTo>
                    <a:lnTo>
                      <a:pt x="214" y="44"/>
                    </a:lnTo>
                    <a:lnTo>
                      <a:pt x="228" y="44"/>
                    </a:lnTo>
                    <a:lnTo>
                      <a:pt x="239" y="45"/>
                    </a:lnTo>
                    <a:lnTo>
                      <a:pt x="250" y="46"/>
                    </a:lnTo>
                    <a:lnTo>
                      <a:pt x="259" y="48"/>
                    </a:lnTo>
                    <a:lnTo>
                      <a:pt x="267" y="49"/>
                    </a:lnTo>
                    <a:lnTo>
                      <a:pt x="273" y="52"/>
                    </a:lnTo>
                    <a:lnTo>
                      <a:pt x="280" y="54"/>
                    </a:lnTo>
                    <a:lnTo>
                      <a:pt x="291" y="55"/>
                    </a:lnTo>
                    <a:lnTo>
                      <a:pt x="303" y="55"/>
                    </a:lnTo>
                    <a:lnTo>
                      <a:pt x="308" y="53"/>
                    </a:lnTo>
                    <a:lnTo>
                      <a:pt x="313" y="50"/>
                    </a:lnTo>
                    <a:lnTo>
                      <a:pt x="317" y="48"/>
                    </a:lnTo>
                    <a:lnTo>
                      <a:pt x="320" y="46"/>
                    </a:lnTo>
                    <a:lnTo>
                      <a:pt x="323" y="44"/>
                    </a:lnTo>
                    <a:lnTo>
                      <a:pt x="327" y="41"/>
                    </a:lnTo>
                    <a:lnTo>
                      <a:pt x="330" y="39"/>
                    </a:lnTo>
                    <a:lnTo>
                      <a:pt x="334" y="35"/>
                    </a:lnTo>
                    <a:lnTo>
                      <a:pt x="340" y="34"/>
                    </a:lnTo>
                    <a:lnTo>
                      <a:pt x="345" y="32"/>
                    </a:lnTo>
                    <a:lnTo>
                      <a:pt x="350" y="30"/>
                    </a:lnTo>
                    <a:lnTo>
                      <a:pt x="359" y="27"/>
                    </a:lnTo>
                    <a:lnTo>
                      <a:pt x="371" y="26"/>
                    </a:lnTo>
                    <a:lnTo>
                      <a:pt x="383" y="26"/>
                    </a:lnTo>
                    <a:lnTo>
                      <a:pt x="394" y="27"/>
                    </a:lnTo>
                    <a:lnTo>
                      <a:pt x="403" y="29"/>
                    </a:lnTo>
                    <a:lnTo>
                      <a:pt x="410" y="31"/>
                    </a:lnTo>
                    <a:lnTo>
                      <a:pt x="418" y="33"/>
                    </a:lnTo>
                    <a:lnTo>
                      <a:pt x="426" y="34"/>
                    </a:lnTo>
                    <a:lnTo>
                      <a:pt x="434" y="37"/>
                    </a:lnTo>
                    <a:lnTo>
                      <a:pt x="441" y="39"/>
                    </a:lnTo>
                    <a:lnTo>
                      <a:pt x="446" y="41"/>
                    </a:lnTo>
                    <a:lnTo>
                      <a:pt x="450" y="44"/>
                    </a:lnTo>
                    <a:lnTo>
                      <a:pt x="454" y="46"/>
                    </a:lnTo>
                    <a:lnTo>
                      <a:pt x="459" y="48"/>
                    </a:lnTo>
                    <a:lnTo>
                      <a:pt x="465" y="50"/>
                    </a:lnTo>
                    <a:lnTo>
                      <a:pt x="471" y="53"/>
                    </a:lnTo>
                    <a:lnTo>
                      <a:pt x="480" y="54"/>
                    </a:lnTo>
                    <a:lnTo>
                      <a:pt x="494" y="54"/>
                    </a:lnTo>
                    <a:lnTo>
                      <a:pt x="507" y="54"/>
                    </a:lnTo>
                    <a:lnTo>
                      <a:pt x="519" y="54"/>
                    </a:lnTo>
                    <a:lnTo>
                      <a:pt x="532" y="55"/>
                    </a:lnTo>
                    <a:lnTo>
                      <a:pt x="542" y="56"/>
                    </a:lnTo>
                    <a:lnTo>
                      <a:pt x="555" y="55"/>
                    </a:lnTo>
                    <a:lnTo>
                      <a:pt x="565" y="54"/>
                    </a:lnTo>
                    <a:lnTo>
                      <a:pt x="573" y="52"/>
                    </a:lnTo>
                    <a:lnTo>
                      <a:pt x="580" y="50"/>
                    </a:lnTo>
                    <a:lnTo>
                      <a:pt x="587" y="48"/>
                    </a:lnTo>
                    <a:lnTo>
                      <a:pt x="593" y="46"/>
                    </a:lnTo>
                    <a:lnTo>
                      <a:pt x="602" y="44"/>
                    </a:lnTo>
                    <a:lnTo>
                      <a:pt x="613" y="42"/>
                    </a:lnTo>
                    <a:lnTo>
                      <a:pt x="625" y="42"/>
                    </a:lnTo>
                    <a:lnTo>
                      <a:pt x="637" y="44"/>
                    </a:lnTo>
                    <a:lnTo>
                      <a:pt x="646" y="45"/>
                    </a:lnTo>
                    <a:lnTo>
                      <a:pt x="652" y="47"/>
                    </a:lnTo>
                    <a:lnTo>
                      <a:pt x="656" y="49"/>
                    </a:lnTo>
                    <a:lnTo>
                      <a:pt x="661" y="52"/>
                    </a:lnTo>
                    <a:lnTo>
                      <a:pt x="666" y="54"/>
                    </a:lnTo>
                    <a:lnTo>
                      <a:pt x="670" y="56"/>
                    </a:lnTo>
                    <a:lnTo>
                      <a:pt x="674" y="59"/>
                    </a:lnTo>
                    <a:lnTo>
                      <a:pt x="678" y="61"/>
                    </a:lnTo>
                    <a:lnTo>
                      <a:pt x="686" y="63"/>
                    </a:lnTo>
                    <a:lnTo>
                      <a:pt x="697" y="64"/>
                    </a:lnTo>
                    <a:lnTo>
                      <a:pt x="707" y="63"/>
                    </a:lnTo>
                    <a:lnTo>
                      <a:pt x="717" y="62"/>
                    </a:lnTo>
                    <a:lnTo>
                      <a:pt x="728" y="60"/>
                    </a:lnTo>
                    <a:lnTo>
                      <a:pt x="739" y="60"/>
                    </a:lnTo>
                    <a:lnTo>
                      <a:pt x="751" y="61"/>
                    </a:lnTo>
                    <a:lnTo>
                      <a:pt x="758" y="63"/>
                    </a:lnTo>
                    <a:lnTo>
                      <a:pt x="764" y="64"/>
                    </a:lnTo>
                    <a:lnTo>
                      <a:pt x="769" y="67"/>
                    </a:lnTo>
                    <a:lnTo>
                      <a:pt x="776" y="69"/>
                    </a:lnTo>
                    <a:lnTo>
                      <a:pt x="783" y="71"/>
                    </a:lnTo>
                    <a:lnTo>
                      <a:pt x="790" y="73"/>
                    </a:lnTo>
                    <a:lnTo>
                      <a:pt x="797" y="76"/>
                    </a:lnTo>
                    <a:lnTo>
                      <a:pt x="805" y="77"/>
                    </a:lnTo>
                    <a:lnTo>
                      <a:pt x="819" y="77"/>
                    </a:lnTo>
                    <a:lnTo>
                      <a:pt x="828" y="76"/>
                    </a:lnTo>
                    <a:lnTo>
                      <a:pt x="837" y="75"/>
                    </a:lnTo>
                    <a:lnTo>
                      <a:pt x="844" y="76"/>
                    </a:lnTo>
                    <a:lnTo>
                      <a:pt x="852" y="78"/>
                    </a:lnTo>
                    <a:lnTo>
                      <a:pt x="857" y="80"/>
                    </a:lnTo>
                    <a:lnTo>
                      <a:pt x="863" y="83"/>
                    </a:lnTo>
                    <a:lnTo>
                      <a:pt x="867" y="85"/>
                    </a:lnTo>
                    <a:lnTo>
                      <a:pt x="872" y="87"/>
                    </a:lnTo>
                    <a:lnTo>
                      <a:pt x="883" y="88"/>
                    </a:lnTo>
                    <a:lnTo>
                      <a:pt x="891" y="88"/>
                    </a:lnTo>
                    <a:lnTo>
                      <a:pt x="897" y="86"/>
                    </a:lnTo>
                    <a:lnTo>
                      <a:pt x="904" y="85"/>
                    </a:lnTo>
                    <a:lnTo>
                      <a:pt x="909" y="83"/>
                    </a:lnTo>
                    <a:lnTo>
                      <a:pt x="911" y="80"/>
                    </a:lnTo>
                    <a:lnTo>
                      <a:pt x="915" y="77"/>
                    </a:lnTo>
                    <a:lnTo>
                      <a:pt x="918" y="75"/>
                    </a:lnTo>
                    <a:lnTo>
                      <a:pt x="921" y="72"/>
                    </a:lnTo>
                    <a:lnTo>
                      <a:pt x="924" y="70"/>
                    </a:lnTo>
                    <a:lnTo>
                      <a:pt x="928" y="68"/>
                    </a:lnTo>
                    <a:lnTo>
                      <a:pt x="932" y="65"/>
                    </a:lnTo>
                    <a:lnTo>
                      <a:pt x="936" y="63"/>
                    </a:lnTo>
                    <a:lnTo>
                      <a:pt x="940" y="61"/>
                    </a:lnTo>
                    <a:lnTo>
                      <a:pt x="949" y="60"/>
                    </a:lnTo>
                    <a:lnTo>
                      <a:pt x="958" y="57"/>
                    </a:lnTo>
                    <a:lnTo>
                      <a:pt x="965" y="55"/>
                    </a:lnTo>
                    <a:lnTo>
                      <a:pt x="972" y="54"/>
                    </a:lnTo>
                    <a:lnTo>
                      <a:pt x="979" y="52"/>
                    </a:lnTo>
                    <a:lnTo>
                      <a:pt x="986" y="49"/>
                    </a:lnTo>
                    <a:lnTo>
                      <a:pt x="993" y="47"/>
                    </a:lnTo>
                    <a:lnTo>
                      <a:pt x="999" y="45"/>
                    </a:lnTo>
                    <a:lnTo>
                      <a:pt x="1003" y="42"/>
                    </a:lnTo>
                    <a:lnTo>
                      <a:pt x="1009" y="40"/>
                    </a:lnTo>
                    <a:lnTo>
                      <a:pt x="1017" y="39"/>
                    </a:lnTo>
                    <a:lnTo>
                      <a:pt x="1026" y="37"/>
                    </a:lnTo>
                    <a:lnTo>
                      <a:pt x="1035" y="35"/>
                    </a:lnTo>
                    <a:lnTo>
                      <a:pt x="1042" y="33"/>
                    </a:lnTo>
                    <a:lnTo>
                      <a:pt x="1047" y="31"/>
                    </a:lnTo>
                    <a:lnTo>
                      <a:pt x="1050" y="29"/>
                    </a:lnTo>
                    <a:lnTo>
                      <a:pt x="1053" y="26"/>
                    </a:lnTo>
                    <a:lnTo>
                      <a:pt x="1056" y="24"/>
                    </a:lnTo>
                    <a:lnTo>
                      <a:pt x="1059" y="22"/>
                    </a:lnTo>
                    <a:lnTo>
                      <a:pt x="1061" y="19"/>
                    </a:lnTo>
                    <a:lnTo>
                      <a:pt x="1063" y="17"/>
                    </a:lnTo>
                    <a:lnTo>
                      <a:pt x="1064" y="14"/>
                    </a:lnTo>
                    <a:lnTo>
                      <a:pt x="1064" y="11"/>
                    </a:lnTo>
                    <a:lnTo>
                      <a:pt x="1065" y="9"/>
                    </a:lnTo>
                    <a:lnTo>
                      <a:pt x="1065" y="7"/>
                    </a:lnTo>
                    <a:lnTo>
                      <a:pt x="1067" y="4"/>
                    </a:lnTo>
                    <a:lnTo>
                      <a:pt x="1067" y="2"/>
                    </a:lnTo>
                    <a:lnTo>
                      <a:pt x="1068" y="0"/>
                    </a:lnTo>
                  </a:path>
                </a:pathLst>
              </a:custGeom>
              <a:noFill/>
              <a:ln w="0">
                <a:solidFill>
                  <a:srgbClr val="000000"/>
                </a:solidFill>
                <a:round/>
                <a:headEnd/>
                <a:tailEnd/>
              </a:ln>
            </p:spPr>
            <p:txBody>
              <a:bodyPr/>
              <a:lstStyle/>
              <a:p>
                <a:endParaRPr lang="ru-RU"/>
              </a:p>
            </p:txBody>
          </p:sp>
          <p:sp>
            <p:nvSpPr>
              <p:cNvPr id="22851" name="Freeform 69"/>
              <p:cNvSpPr>
                <a:spLocks/>
              </p:cNvSpPr>
              <p:nvPr/>
            </p:nvSpPr>
            <p:spPr bwMode="auto">
              <a:xfrm>
                <a:off x="495" y="1189"/>
                <a:ext cx="358" cy="75"/>
              </a:xfrm>
              <a:custGeom>
                <a:avLst/>
                <a:gdLst>
                  <a:gd name="T0" fmla="*/ 0 w 717"/>
                  <a:gd name="T1" fmla="*/ 1 h 150"/>
                  <a:gd name="T2" fmla="*/ 0 w 717"/>
                  <a:gd name="T3" fmla="*/ 1 h 150"/>
                  <a:gd name="T4" fmla="*/ 0 w 717"/>
                  <a:gd name="T5" fmla="*/ 1 h 150"/>
                  <a:gd name="T6" fmla="*/ 0 w 717"/>
                  <a:gd name="T7" fmla="*/ 1 h 150"/>
                  <a:gd name="T8" fmla="*/ 0 w 717"/>
                  <a:gd name="T9" fmla="*/ 1 h 150"/>
                  <a:gd name="T10" fmla="*/ 0 w 717"/>
                  <a:gd name="T11" fmla="*/ 1 h 150"/>
                  <a:gd name="T12" fmla="*/ 0 w 717"/>
                  <a:gd name="T13" fmla="*/ 1 h 150"/>
                  <a:gd name="T14" fmla="*/ 0 w 717"/>
                  <a:gd name="T15" fmla="*/ 1 h 150"/>
                  <a:gd name="T16" fmla="*/ 0 w 717"/>
                  <a:gd name="T17" fmla="*/ 1 h 150"/>
                  <a:gd name="T18" fmla="*/ 0 w 717"/>
                  <a:gd name="T19" fmla="*/ 1 h 150"/>
                  <a:gd name="T20" fmla="*/ 1 w 717"/>
                  <a:gd name="T21" fmla="*/ 1 h 150"/>
                  <a:gd name="T22" fmla="*/ 1 w 717"/>
                  <a:gd name="T23" fmla="*/ 1 h 150"/>
                  <a:gd name="T24" fmla="*/ 1 w 717"/>
                  <a:gd name="T25" fmla="*/ 1 h 150"/>
                  <a:gd name="T26" fmla="*/ 1 w 717"/>
                  <a:gd name="T27" fmla="*/ 1 h 150"/>
                  <a:gd name="T28" fmla="*/ 1 w 717"/>
                  <a:gd name="T29" fmla="*/ 1 h 150"/>
                  <a:gd name="T30" fmla="*/ 1 w 717"/>
                  <a:gd name="T31" fmla="*/ 1 h 150"/>
                  <a:gd name="T32" fmla="*/ 1 w 717"/>
                  <a:gd name="T33" fmla="*/ 1 h 150"/>
                  <a:gd name="T34" fmla="*/ 1 w 717"/>
                  <a:gd name="T35" fmla="*/ 1 h 150"/>
                  <a:gd name="T36" fmla="*/ 2 w 717"/>
                  <a:gd name="T37" fmla="*/ 1 h 150"/>
                  <a:gd name="T38" fmla="*/ 2 w 717"/>
                  <a:gd name="T39" fmla="*/ 1 h 150"/>
                  <a:gd name="T40" fmla="*/ 2 w 717"/>
                  <a:gd name="T41" fmla="*/ 1 h 150"/>
                  <a:gd name="T42" fmla="*/ 2 w 717"/>
                  <a:gd name="T43" fmla="*/ 1 h 150"/>
                  <a:gd name="T44" fmla="*/ 2 w 717"/>
                  <a:gd name="T45" fmla="*/ 1 h 150"/>
                  <a:gd name="T46" fmla="*/ 2 w 717"/>
                  <a:gd name="T47" fmla="*/ 1 h 150"/>
                  <a:gd name="T48" fmla="*/ 2 w 717"/>
                  <a:gd name="T49" fmla="*/ 1 h 150"/>
                  <a:gd name="T50" fmla="*/ 2 w 717"/>
                  <a:gd name="T51" fmla="*/ 1 h 150"/>
                  <a:gd name="T52" fmla="*/ 2 w 717"/>
                  <a:gd name="T53" fmla="*/ 1 h 150"/>
                  <a:gd name="T54" fmla="*/ 2 w 717"/>
                  <a:gd name="T55" fmla="*/ 1 h 150"/>
                  <a:gd name="T56" fmla="*/ 2 w 717"/>
                  <a:gd name="T57" fmla="*/ 1 h 150"/>
                  <a:gd name="T58" fmla="*/ 3 w 717"/>
                  <a:gd name="T59" fmla="*/ 1 h 150"/>
                  <a:gd name="T60" fmla="*/ 3 w 717"/>
                  <a:gd name="T61" fmla="*/ 1 h 150"/>
                  <a:gd name="T62" fmla="*/ 3 w 717"/>
                  <a:gd name="T63" fmla="*/ 1 h 150"/>
                  <a:gd name="T64" fmla="*/ 3 w 717"/>
                  <a:gd name="T65" fmla="*/ 1 h 150"/>
                  <a:gd name="T66" fmla="*/ 3 w 717"/>
                  <a:gd name="T67" fmla="*/ 1 h 150"/>
                  <a:gd name="T68" fmla="*/ 3 w 717"/>
                  <a:gd name="T69" fmla="*/ 1 h 150"/>
                  <a:gd name="T70" fmla="*/ 3 w 717"/>
                  <a:gd name="T71" fmla="*/ 1 h 150"/>
                  <a:gd name="T72" fmla="*/ 3 w 717"/>
                  <a:gd name="T73" fmla="*/ 1 h 150"/>
                  <a:gd name="T74" fmla="*/ 3 w 717"/>
                  <a:gd name="T75" fmla="*/ 1 h 150"/>
                  <a:gd name="T76" fmla="*/ 4 w 717"/>
                  <a:gd name="T77" fmla="*/ 1 h 150"/>
                  <a:gd name="T78" fmla="*/ 4 w 717"/>
                  <a:gd name="T79" fmla="*/ 1 h 150"/>
                  <a:gd name="T80" fmla="*/ 4 w 717"/>
                  <a:gd name="T81" fmla="*/ 1 h 150"/>
                  <a:gd name="T82" fmla="*/ 4 w 717"/>
                  <a:gd name="T83" fmla="*/ 1 h 150"/>
                  <a:gd name="T84" fmla="*/ 4 w 717"/>
                  <a:gd name="T85" fmla="*/ 1 h 150"/>
                  <a:gd name="T86" fmla="*/ 4 w 717"/>
                  <a:gd name="T87" fmla="*/ 1 h 150"/>
                  <a:gd name="T88" fmla="*/ 4 w 717"/>
                  <a:gd name="T89" fmla="*/ 1 h 150"/>
                  <a:gd name="T90" fmla="*/ 4 w 717"/>
                  <a:gd name="T91" fmla="*/ 1 h 150"/>
                  <a:gd name="T92" fmla="*/ 4 w 717"/>
                  <a:gd name="T93" fmla="*/ 1 h 150"/>
                  <a:gd name="T94" fmla="*/ 5 w 717"/>
                  <a:gd name="T95" fmla="*/ 1 h 150"/>
                  <a:gd name="T96" fmla="*/ 5 w 717"/>
                  <a:gd name="T97" fmla="*/ 1 h 150"/>
                  <a:gd name="T98" fmla="*/ 5 w 717"/>
                  <a:gd name="T99" fmla="*/ 1 h 150"/>
                  <a:gd name="T100" fmla="*/ 5 w 717"/>
                  <a:gd name="T101" fmla="*/ 1 h 150"/>
                  <a:gd name="T102" fmla="*/ 5 w 717"/>
                  <a:gd name="T103" fmla="*/ 1 h 150"/>
                  <a:gd name="T104" fmla="*/ 5 w 717"/>
                  <a:gd name="T105" fmla="*/ 1 h 150"/>
                  <a:gd name="T106" fmla="*/ 5 w 717"/>
                  <a:gd name="T107" fmla="*/ 1 h 150"/>
                  <a:gd name="T108" fmla="*/ 5 w 717"/>
                  <a:gd name="T109" fmla="*/ 1 h 150"/>
                  <a:gd name="T110" fmla="*/ 5 w 717"/>
                  <a:gd name="T111" fmla="*/ 1 h 150"/>
                  <a:gd name="T112" fmla="*/ 5 w 717"/>
                  <a:gd name="T113" fmla="*/ 1 h 150"/>
                  <a:gd name="T114" fmla="*/ 5 w 717"/>
                  <a:gd name="T115" fmla="*/ 1 h 150"/>
                  <a:gd name="T116" fmla="*/ 5 w 717"/>
                  <a:gd name="T117" fmla="*/ 0 h 1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7"/>
                  <a:gd name="T178" fmla="*/ 0 h 150"/>
                  <a:gd name="T179" fmla="*/ 717 w 717"/>
                  <a:gd name="T180" fmla="*/ 150 h 15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7" h="150">
                    <a:moveTo>
                      <a:pt x="0" y="150"/>
                    </a:moveTo>
                    <a:lnTo>
                      <a:pt x="13" y="150"/>
                    </a:lnTo>
                    <a:lnTo>
                      <a:pt x="24" y="150"/>
                    </a:lnTo>
                    <a:lnTo>
                      <a:pt x="36" y="148"/>
                    </a:lnTo>
                    <a:lnTo>
                      <a:pt x="42" y="146"/>
                    </a:lnTo>
                    <a:lnTo>
                      <a:pt x="49" y="145"/>
                    </a:lnTo>
                    <a:lnTo>
                      <a:pt x="55" y="143"/>
                    </a:lnTo>
                    <a:lnTo>
                      <a:pt x="60" y="140"/>
                    </a:lnTo>
                    <a:lnTo>
                      <a:pt x="64" y="138"/>
                    </a:lnTo>
                    <a:lnTo>
                      <a:pt x="69" y="136"/>
                    </a:lnTo>
                    <a:lnTo>
                      <a:pt x="74" y="135"/>
                    </a:lnTo>
                    <a:lnTo>
                      <a:pt x="78" y="132"/>
                    </a:lnTo>
                    <a:lnTo>
                      <a:pt x="84" y="130"/>
                    </a:lnTo>
                    <a:lnTo>
                      <a:pt x="89" y="128"/>
                    </a:lnTo>
                    <a:lnTo>
                      <a:pt x="92" y="125"/>
                    </a:lnTo>
                    <a:lnTo>
                      <a:pt x="97" y="123"/>
                    </a:lnTo>
                    <a:lnTo>
                      <a:pt x="101" y="121"/>
                    </a:lnTo>
                    <a:lnTo>
                      <a:pt x="106" y="120"/>
                    </a:lnTo>
                    <a:lnTo>
                      <a:pt x="112" y="117"/>
                    </a:lnTo>
                    <a:lnTo>
                      <a:pt x="117" y="115"/>
                    </a:lnTo>
                    <a:lnTo>
                      <a:pt x="125" y="114"/>
                    </a:lnTo>
                    <a:lnTo>
                      <a:pt x="136" y="112"/>
                    </a:lnTo>
                    <a:lnTo>
                      <a:pt x="143" y="110"/>
                    </a:lnTo>
                    <a:lnTo>
                      <a:pt x="148" y="108"/>
                    </a:lnTo>
                    <a:lnTo>
                      <a:pt x="153" y="106"/>
                    </a:lnTo>
                    <a:lnTo>
                      <a:pt x="158" y="105"/>
                    </a:lnTo>
                    <a:lnTo>
                      <a:pt x="165" y="107"/>
                    </a:lnTo>
                    <a:lnTo>
                      <a:pt x="173" y="109"/>
                    </a:lnTo>
                    <a:lnTo>
                      <a:pt x="182" y="110"/>
                    </a:lnTo>
                    <a:lnTo>
                      <a:pt x="190" y="112"/>
                    </a:lnTo>
                    <a:lnTo>
                      <a:pt x="200" y="114"/>
                    </a:lnTo>
                    <a:lnTo>
                      <a:pt x="210" y="115"/>
                    </a:lnTo>
                    <a:lnTo>
                      <a:pt x="218" y="116"/>
                    </a:lnTo>
                    <a:lnTo>
                      <a:pt x="227" y="118"/>
                    </a:lnTo>
                    <a:lnTo>
                      <a:pt x="240" y="118"/>
                    </a:lnTo>
                    <a:lnTo>
                      <a:pt x="249" y="117"/>
                    </a:lnTo>
                    <a:lnTo>
                      <a:pt x="258" y="116"/>
                    </a:lnTo>
                    <a:lnTo>
                      <a:pt x="265" y="114"/>
                    </a:lnTo>
                    <a:lnTo>
                      <a:pt x="272" y="113"/>
                    </a:lnTo>
                    <a:lnTo>
                      <a:pt x="278" y="110"/>
                    </a:lnTo>
                    <a:lnTo>
                      <a:pt x="286" y="108"/>
                    </a:lnTo>
                    <a:lnTo>
                      <a:pt x="293" y="107"/>
                    </a:lnTo>
                    <a:lnTo>
                      <a:pt x="299" y="107"/>
                    </a:lnTo>
                    <a:lnTo>
                      <a:pt x="306" y="109"/>
                    </a:lnTo>
                    <a:lnTo>
                      <a:pt x="313" y="112"/>
                    </a:lnTo>
                    <a:lnTo>
                      <a:pt x="324" y="113"/>
                    </a:lnTo>
                    <a:lnTo>
                      <a:pt x="332" y="113"/>
                    </a:lnTo>
                    <a:lnTo>
                      <a:pt x="337" y="110"/>
                    </a:lnTo>
                    <a:lnTo>
                      <a:pt x="343" y="108"/>
                    </a:lnTo>
                    <a:lnTo>
                      <a:pt x="348" y="106"/>
                    </a:lnTo>
                    <a:lnTo>
                      <a:pt x="351" y="105"/>
                    </a:lnTo>
                    <a:lnTo>
                      <a:pt x="355" y="102"/>
                    </a:lnTo>
                    <a:lnTo>
                      <a:pt x="359" y="100"/>
                    </a:lnTo>
                    <a:lnTo>
                      <a:pt x="363" y="98"/>
                    </a:lnTo>
                    <a:lnTo>
                      <a:pt x="367" y="95"/>
                    </a:lnTo>
                    <a:lnTo>
                      <a:pt x="372" y="93"/>
                    </a:lnTo>
                    <a:lnTo>
                      <a:pt x="377" y="91"/>
                    </a:lnTo>
                    <a:lnTo>
                      <a:pt x="382" y="90"/>
                    </a:lnTo>
                    <a:lnTo>
                      <a:pt x="388" y="87"/>
                    </a:lnTo>
                    <a:lnTo>
                      <a:pt x="394" y="85"/>
                    </a:lnTo>
                    <a:lnTo>
                      <a:pt x="402" y="84"/>
                    </a:lnTo>
                    <a:lnTo>
                      <a:pt x="414" y="83"/>
                    </a:lnTo>
                    <a:lnTo>
                      <a:pt x="424" y="84"/>
                    </a:lnTo>
                    <a:lnTo>
                      <a:pt x="433" y="85"/>
                    </a:lnTo>
                    <a:lnTo>
                      <a:pt x="441" y="87"/>
                    </a:lnTo>
                    <a:lnTo>
                      <a:pt x="449" y="88"/>
                    </a:lnTo>
                    <a:lnTo>
                      <a:pt x="461" y="90"/>
                    </a:lnTo>
                    <a:lnTo>
                      <a:pt x="470" y="88"/>
                    </a:lnTo>
                    <a:lnTo>
                      <a:pt x="473" y="86"/>
                    </a:lnTo>
                    <a:lnTo>
                      <a:pt x="477" y="84"/>
                    </a:lnTo>
                    <a:lnTo>
                      <a:pt x="480" y="83"/>
                    </a:lnTo>
                    <a:lnTo>
                      <a:pt x="484" y="80"/>
                    </a:lnTo>
                    <a:lnTo>
                      <a:pt x="490" y="78"/>
                    </a:lnTo>
                    <a:lnTo>
                      <a:pt x="495" y="76"/>
                    </a:lnTo>
                    <a:lnTo>
                      <a:pt x="501" y="73"/>
                    </a:lnTo>
                    <a:lnTo>
                      <a:pt x="510" y="72"/>
                    </a:lnTo>
                    <a:lnTo>
                      <a:pt x="518" y="71"/>
                    </a:lnTo>
                    <a:lnTo>
                      <a:pt x="530" y="70"/>
                    </a:lnTo>
                    <a:lnTo>
                      <a:pt x="540" y="69"/>
                    </a:lnTo>
                    <a:lnTo>
                      <a:pt x="552" y="70"/>
                    </a:lnTo>
                    <a:lnTo>
                      <a:pt x="562" y="71"/>
                    </a:lnTo>
                    <a:lnTo>
                      <a:pt x="574" y="71"/>
                    </a:lnTo>
                    <a:lnTo>
                      <a:pt x="581" y="70"/>
                    </a:lnTo>
                    <a:lnTo>
                      <a:pt x="586" y="68"/>
                    </a:lnTo>
                    <a:lnTo>
                      <a:pt x="591" y="65"/>
                    </a:lnTo>
                    <a:lnTo>
                      <a:pt x="593" y="63"/>
                    </a:lnTo>
                    <a:lnTo>
                      <a:pt x="597" y="61"/>
                    </a:lnTo>
                    <a:lnTo>
                      <a:pt x="600" y="59"/>
                    </a:lnTo>
                    <a:lnTo>
                      <a:pt x="602" y="56"/>
                    </a:lnTo>
                    <a:lnTo>
                      <a:pt x="606" y="55"/>
                    </a:lnTo>
                    <a:lnTo>
                      <a:pt x="611" y="53"/>
                    </a:lnTo>
                    <a:lnTo>
                      <a:pt x="615" y="50"/>
                    </a:lnTo>
                    <a:lnTo>
                      <a:pt x="620" y="48"/>
                    </a:lnTo>
                    <a:lnTo>
                      <a:pt x="626" y="47"/>
                    </a:lnTo>
                    <a:lnTo>
                      <a:pt x="638" y="47"/>
                    </a:lnTo>
                    <a:lnTo>
                      <a:pt x="650" y="47"/>
                    </a:lnTo>
                    <a:lnTo>
                      <a:pt x="660" y="46"/>
                    </a:lnTo>
                    <a:lnTo>
                      <a:pt x="666" y="45"/>
                    </a:lnTo>
                    <a:lnTo>
                      <a:pt x="672" y="42"/>
                    </a:lnTo>
                    <a:lnTo>
                      <a:pt x="676" y="40"/>
                    </a:lnTo>
                    <a:lnTo>
                      <a:pt x="680" y="38"/>
                    </a:lnTo>
                    <a:lnTo>
                      <a:pt x="684" y="35"/>
                    </a:lnTo>
                    <a:lnTo>
                      <a:pt x="687" y="33"/>
                    </a:lnTo>
                    <a:lnTo>
                      <a:pt x="690" y="31"/>
                    </a:lnTo>
                    <a:lnTo>
                      <a:pt x="693" y="29"/>
                    </a:lnTo>
                    <a:lnTo>
                      <a:pt x="696" y="26"/>
                    </a:lnTo>
                    <a:lnTo>
                      <a:pt x="698" y="24"/>
                    </a:lnTo>
                    <a:lnTo>
                      <a:pt x="700" y="23"/>
                    </a:lnTo>
                    <a:lnTo>
                      <a:pt x="703" y="20"/>
                    </a:lnTo>
                    <a:lnTo>
                      <a:pt x="705" y="18"/>
                    </a:lnTo>
                    <a:lnTo>
                      <a:pt x="706" y="16"/>
                    </a:lnTo>
                    <a:lnTo>
                      <a:pt x="708" y="14"/>
                    </a:lnTo>
                    <a:lnTo>
                      <a:pt x="710" y="11"/>
                    </a:lnTo>
                    <a:lnTo>
                      <a:pt x="711" y="9"/>
                    </a:lnTo>
                    <a:lnTo>
                      <a:pt x="713" y="7"/>
                    </a:lnTo>
                    <a:lnTo>
                      <a:pt x="714" y="4"/>
                    </a:lnTo>
                    <a:lnTo>
                      <a:pt x="715" y="2"/>
                    </a:lnTo>
                    <a:lnTo>
                      <a:pt x="717" y="0"/>
                    </a:lnTo>
                  </a:path>
                </a:pathLst>
              </a:custGeom>
              <a:noFill/>
              <a:ln w="0">
                <a:solidFill>
                  <a:srgbClr val="000000"/>
                </a:solidFill>
                <a:round/>
                <a:headEnd/>
                <a:tailEnd/>
              </a:ln>
            </p:spPr>
            <p:txBody>
              <a:bodyPr/>
              <a:lstStyle/>
              <a:p>
                <a:endParaRPr lang="ru-RU"/>
              </a:p>
            </p:txBody>
          </p:sp>
          <p:sp>
            <p:nvSpPr>
              <p:cNvPr id="22852" name="Freeform 70"/>
              <p:cNvSpPr>
                <a:spLocks/>
              </p:cNvSpPr>
              <p:nvPr/>
            </p:nvSpPr>
            <p:spPr bwMode="auto">
              <a:xfrm>
                <a:off x="1202" y="1260"/>
                <a:ext cx="147" cy="124"/>
              </a:xfrm>
              <a:custGeom>
                <a:avLst/>
                <a:gdLst>
                  <a:gd name="T0" fmla="*/ 2 w 293"/>
                  <a:gd name="T1" fmla="*/ 2 h 248"/>
                  <a:gd name="T2" fmla="*/ 2 w 293"/>
                  <a:gd name="T3" fmla="*/ 2 h 248"/>
                  <a:gd name="T4" fmla="*/ 3 w 293"/>
                  <a:gd name="T5" fmla="*/ 2 h 248"/>
                  <a:gd name="T6" fmla="*/ 3 w 293"/>
                  <a:gd name="T7" fmla="*/ 2 h 248"/>
                  <a:gd name="T8" fmla="*/ 3 w 293"/>
                  <a:gd name="T9" fmla="*/ 2 h 248"/>
                  <a:gd name="T10" fmla="*/ 3 w 293"/>
                  <a:gd name="T11" fmla="*/ 2 h 248"/>
                  <a:gd name="T12" fmla="*/ 3 w 293"/>
                  <a:gd name="T13" fmla="*/ 2 h 248"/>
                  <a:gd name="T14" fmla="*/ 3 w 293"/>
                  <a:gd name="T15" fmla="*/ 2 h 248"/>
                  <a:gd name="T16" fmla="*/ 3 w 293"/>
                  <a:gd name="T17" fmla="*/ 2 h 248"/>
                  <a:gd name="T18" fmla="*/ 3 w 293"/>
                  <a:gd name="T19" fmla="*/ 2 h 248"/>
                  <a:gd name="T20" fmla="*/ 3 w 293"/>
                  <a:gd name="T21" fmla="*/ 2 h 248"/>
                  <a:gd name="T22" fmla="*/ 3 w 293"/>
                  <a:gd name="T23" fmla="*/ 2 h 248"/>
                  <a:gd name="T24" fmla="*/ 3 w 293"/>
                  <a:gd name="T25" fmla="*/ 2 h 248"/>
                  <a:gd name="T26" fmla="*/ 3 w 293"/>
                  <a:gd name="T27" fmla="*/ 1 h 248"/>
                  <a:gd name="T28" fmla="*/ 3 w 293"/>
                  <a:gd name="T29" fmla="*/ 1 h 248"/>
                  <a:gd name="T30" fmla="*/ 3 w 293"/>
                  <a:gd name="T31" fmla="*/ 1 h 248"/>
                  <a:gd name="T32" fmla="*/ 2 w 293"/>
                  <a:gd name="T33" fmla="*/ 1 h 248"/>
                  <a:gd name="T34" fmla="*/ 2 w 293"/>
                  <a:gd name="T35" fmla="*/ 1 h 248"/>
                  <a:gd name="T36" fmla="*/ 2 w 293"/>
                  <a:gd name="T37" fmla="*/ 1 h 248"/>
                  <a:gd name="T38" fmla="*/ 2 w 293"/>
                  <a:gd name="T39" fmla="*/ 1 h 248"/>
                  <a:gd name="T40" fmla="*/ 2 w 293"/>
                  <a:gd name="T41" fmla="*/ 1 h 248"/>
                  <a:gd name="T42" fmla="*/ 2 w 293"/>
                  <a:gd name="T43" fmla="*/ 1 h 248"/>
                  <a:gd name="T44" fmla="*/ 2 w 293"/>
                  <a:gd name="T45" fmla="*/ 1 h 248"/>
                  <a:gd name="T46" fmla="*/ 2 w 293"/>
                  <a:gd name="T47" fmla="*/ 1 h 248"/>
                  <a:gd name="T48" fmla="*/ 2 w 293"/>
                  <a:gd name="T49" fmla="*/ 1 h 248"/>
                  <a:gd name="T50" fmla="*/ 2 w 293"/>
                  <a:gd name="T51" fmla="*/ 1 h 248"/>
                  <a:gd name="T52" fmla="*/ 2 w 293"/>
                  <a:gd name="T53" fmla="*/ 1 h 248"/>
                  <a:gd name="T54" fmla="*/ 1 w 293"/>
                  <a:gd name="T55" fmla="*/ 1 h 248"/>
                  <a:gd name="T56" fmla="*/ 1 w 293"/>
                  <a:gd name="T57" fmla="*/ 1 h 248"/>
                  <a:gd name="T58" fmla="*/ 1 w 293"/>
                  <a:gd name="T59" fmla="*/ 0 h 248"/>
                  <a:gd name="T60" fmla="*/ 1 w 293"/>
                  <a:gd name="T61" fmla="*/ 1 h 248"/>
                  <a:gd name="T62" fmla="*/ 1 w 293"/>
                  <a:gd name="T63" fmla="*/ 1 h 248"/>
                  <a:gd name="T64" fmla="*/ 1 w 293"/>
                  <a:gd name="T65" fmla="*/ 1 h 248"/>
                  <a:gd name="T66" fmla="*/ 1 w 293"/>
                  <a:gd name="T67" fmla="*/ 1 h 248"/>
                  <a:gd name="T68" fmla="*/ 1 w 293"/>
                  <a:gd name="T69" fmla="*/ 1 h 248"/>
                  <a:gd name="T70" fmla="*/ 1 w 293"/>
                  <a:gd name="T71" fmla="*/ 1 h 248"/>
                  <a:gd name="T72" fmla="*/ 1 w 293"/>
                  <a:gd name="T73" fmla="*/ 1 h 248"/>
                  <a:gd name="T74" fmla="*/ 1 w 293"/>
                  <a:gd name="T75" fmla="*/ 1 h 248"/>
                  <a:gd name="T76" fmla="*/ 1 w 293"/>
                  <a:gd name="T77" fmla="*/ 1 h 248"/>
                  <a:gd name="T78" fmla="*/ 1 w 293"/>
                  <a:gd name="T79" fmla="*/ 1 h 248"/>
                  <a:gd name="T80" fmla="*/ 1 w 293"/>
                  <a:gd name="T81" fmla="*/ 1 h 248"/>
                  <a:gd name="T82" fmla="*/ 1 w 293"/>
                  <a:gd name="T83" fmla="*/ 1 h 248"/>
                  <a:gd name="T84" fmla="*/ 1 w 293"/>
                  <a:gd name="T85" fmla="*/ 1 h 248"/>
                  <a:gd name="T86" fmla="*/ 1 w 293"/>
                  <a:gd name="T87" fmla="*/ 1 h 248"/>
                  <a:gd name="T88" fmla="*/ 1 w 293"/>
                  <a:gd name="T89" fmla="*/ 1 h 248"/>
                  <a:gd name="T90" fmla="*/ 0 w 293"/>
                  <a:gd name="T91" fmla="*/ 2 h 248"/>
                  <a:gd name="T92" fmla="*/ 1 w 293"/>
                  <a:gd name="T93" fmla="*/ 2 h 248"/>
                  <a:gd name="T94" fmla="*/ 1 w 293"/>
                  <a:gd name="T95" fmla="*/ 2 h 248"/>
                  <a:gd name="T96" fmla="*/ 1 w 293"/>
                  <a:gd name="T97" fmla="*/ 2 h 248"/>
                  <a:gd name="T98" fmla="*/ 1 w 293"/>
                  <a:gd name="T99" fmla="*/ 2 h 248"/>
                  <a:gd name="T100" fmla="*/ 1 w 293"/>
                  <a:gd name="T101" fmla="*/ 2 h 248"/>
                  <a:gd name="T102" fmla="*/ 1 w 293"/>
                  <a:gd name="T103" fmla="*/ 2 h 248"/>
                  <a:gd name="T104" fmla="*/ 1 w 293"/>
                  <a:gd name="T105" fmla="*/ 2 h 248"/>
                  <a:gd name="T106" fmla="*/ 1 w 293"/>
                  <a:gd name="T107" fmla="*/ 2 h 248"/>
                  <a:gd name="T108" fmla="*/ 1 w 293"/>
                  <a:gd name="T109" fmla="*/ 2 h 248"/>
                  <a:gd name="T110" fmla="*/ 1 w 293"/>
                  <a:gd name="T111" fmla="*/ 2 h 248"/>
                  <a:gd name="T112" fmla="*/ 1 w 293"/>
                  <a:gd name="T113" fmla="*/ 2 h 248"/>
                  <a:gd name="T114" fmla="*/ 1 w 293"/>
                  <a:gd name="T115" fmla="*/ 2 h 248"/>
                  <a:gd name="T116" fmla="*/ 1 w 293"/>
                  <a:gd name="T117" fmla="*/ 2 h 248"/>
                  <a:gd name="T118" fmla="*/ 2 w 293"/>
                  <a:gd name="T119" fmla="*/ 2 h 248"/>
                  <a:gd name="T120" fmla="*/ 2 w 293"/>
                  <a:gd name="T121" fmla="*/ 2 h 248"/>
                  <a:gd name="T122" fmla="*/ 2 w 293"/>
                  <a:gd name="T123" fmla="*/ 2 h 248"/>
                  <a:gd name="T124" fmla="*/ 2 w 293"/>
                  <a:gd name="T125" fmla="*/ 2 h 24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93"/>
                  <a:gd name="T190" fmla="*/ 0 h 248"/>
                  <a:gd name="T191" fmla="*/ 293 w 293"/>
                  <a:gd name="T192" fmla="*/ 248 h 24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93" h="248">
                    <a:moveTo>
                      <a:pt x="220" y="235"/>
                    </a:moveTo>
                    <a:lnTo>
                      <a:pt x="227" y="231"/>
                    </a:lnTo>
                    <a:lnTo>
                      <a:pt x="235" y="227"/>
                    </a:lnTo>
                    <a:lnTo>
                      <a:pt x="243" y="224"/>
                    </a:lnTo>
                    <a:lnTo>
                      <a:pt x="251" y="219"/>
                    </a:lnTo>
                    <a:lnTo>
                      <a:pt x="257" y="216"/>
                    </a:lnTo>
                    <a:lnTo>
                      <a:pt x="261" y="211"/>
                    </a:lnTo>
                    <a:lnTo>
                      <a:pt x="267" y="208"/>
                    </a:lnTo>
                    <a:lnTo>
                      <a:pt x="270" y="203"/>
                    </a:lnTo>
                    <a:lnTo>
                      <a:pt x="274" y="199"/>
                    </a:lnTo>
                    <a:lnTo>
                      <a:pt x="277" y="195"/>
                    </a:lnTo>
                    <a:lnTo>
                      <a:pt x="281" y="190"/>
                    </a:lnTo>
                    <a:lnTo>
                      <a:pt x="283" y="187"/>
                    </a:lnTo>
                    <a:lnTo>
                      <a:pt x="287" y="182"/>
                    </a:lnTo>
                    <a:lnTo>
                      <a:pt x="289" y="178"/>
                    </a:lnTo>
                    <a:lnTo>
                      <a:pt x="290" y="174"/>
                    </a:lnTo>
                    <a:lnTo>
                      <a:pt x="291" y="170"/>
                    </a:lnTo>
                    <a:lnTo>
                      <a:pt x="292" y="166"/>
                    </a:lnTo>
                    <a:lnTo>
                      <a:pt x="293" y="162"/>
                    </a:lnTo>
                    <a:lnTo>
                      <a:pt x="293" y="157"/>
                    </a:lnTo>
                    <a:lnTo>
                      <a:pt x="293" y="154"/>
                    </a:lnTo>
                    <a:lnTo>
                      <a:pt x="293" y="149"/>
                    </a:lnTo>
                    <a:lnTo>
                      <a:pt x="292" y="144"/>
                    </a:lnTo>
                    <a:lnTo>
                      <a:pt x="290" y="141"/>
                    </a:lnTo>
                    <a:lnTo>
                      <a:pt x="287" y="136"/>
                    </a:lnTo>
                    <a:lnTo>
                      <a:pt x="284" y="133"/>
                    </a:lnTo>
                    <a:lnTo>
                      <a:pt x="282" y="128"/>
                    </a:lnTo>
                    <a:lnTo>
                      <a:pt x="277" y="124"/>
                    </a:lnTo>
                    <a:lnTo>
                      <a:pt x="274" y="120"/>
                    </a:lnTo>
                    <a:lnTo>
                      <a:pt x="269" y="116"/>
                    </a:lnTo>
                    <a:lnTo>
                      <a:pt x="263" y="112"/>
                    </a:lnTo>
                    <a:lnTo>
                      <a:pt x="258" y="108"/>
                    </a:lnTo>
                    <a:lnTo>
                      <a:pt x="253" y="104"/>
                    </a:lnTo>
                    <a:lnTo>
                      <a:pt x="250" y="99"/>
                    </a:lnTo>
                    <a:lnTo>
                      <a:pt x="246" y="96"/>
                    </a:lnTo>
                    <a:lnTo>
                      <a:pt x="243" y="91"/>
                    </a:lnTo>
                    <a:lnTo>
                      <a:pt x="240" y="87"/>
                    </a:lnTo>
                    <a:lnTo>
                      <a:pt x="237" y="83"/>
                    </a:lnTo>
                    <a:lnTo>
                      <a:pt x="235" y="79"/>
                    </a:lnTo>
                    <a:lnTo>
                      <a:pt x="232" y="75"/>
                    </a:lnTo>
                    <a:lnTo>
                      <a:pt x="229" y="71"/>
                    </a:lnTo>
                    <a:lnTo>
                      <a:pt x="227" y="66"/>
                    </a:lnTo>
                    <a:lnTo>
                      <a:pt x="224" y="63"/>
                    </a:lnTo>
                    <a:lnTo>
                      <a:pt x="222" y="58"/>
                    </a:lnTo>
                    <a:lnTo>
                      <a:pt x="217" y="54"/>
                    </a:lnTo>
                    <a:lnTo>
                      <a:pt x="214" y="50"/>
                    </a:lnTo>
                    <a:lnTo>
                      <a:pt x="208" y="45"/>
                    </a:lnTo>
                    <a:lnTo>
                      <a:pt x="204" y="42"/>
                    </a:lnTo>
                    <a:lnTo>
                      <a:pt x="198" y="37"/>
                    </a:lnTo>
                    <a:lnTo>
                      <a:pt x="192" y="34"/>
                    </a:lnTo>
                    <a:lnTo>
                      <a:pt x="185" y="29"/>
                    </a:lnTo>
                    <a:lnTo>
                      <a:pt x="176" y="26"/>
                    </a:lnTo>
                    <a:lnTo>
                      <a:pt x="161" y="22"/>
                    </a:lnTo>
                    <a:lnTo>
                      <a:pt x="152" y="19"/>
                    </a:lnTo>
                    <a:lnTo>
                      <a:pt x="141" y="15"/>
                    </a:lnTo>
                    <a:lnTo>
                      <a:pt x="126" y="12"/>
                    </a:lnTo>
                    <a:lnTo>
                      <a:pt x="110" y="10"/>
                    </a:lnTo>
                    <a:lnTo>
                      <a:pt x="100" y="5"/>
                    </a:lnTo>
                    <a:lnTo>
                      <a:pt x="88" y="1"/>
                    </a:lnTo>
                    <a:lnTo>
                      <a:pt x="71" y="0"/>
                    </a:lnTo>
                    <a:lnTo>
                      <a:pt x="54" y="3"/>
                    </a:lnTo>
                    <a:lnTo>
                      <a:pt x="51" y="7"/>
                    </a:lnTo>
                    <a:lnTo>
                      <a:pt x="48" y="12"/>
                    </a:lnTo>
                    <a:lnTo>
                      <a:pt x="45" y="15"/>
                    </a:lnTo>
                    <a:lnTo>
                      <a:pt x="42" y="20"/>
                    </a:lnTo>
                    <a:lnTo>
                      <a:pt x="42" y="23"/>
                    </a:lnTo>
                    <a:lnTo>
                      <a:pt x="42" y="28"/>
                    </a:lnTo>
                    <a:lnTo>
                      <a:pt x="43" y="33"/>
                    </a:lnTo>
                    <a:lnTo>
                      <a:pt x="43" y="36"/>
                    </a:lnTo>
                    <a:lnTo>
                      <a:pt x="43" y="41"/>
                    </a:lnTo>
                    <a:lnTo>
                      <a:pt x="43" y="45"/>
                    </a:lnTo>
                    <a:lnTo>
                      <a:pt x="42" y="49"/>
                    </a:lnTo>
                    <a:lnTo>
                      <a:pt x="41" y="53"/>
                    </a:lnTo>
                    <a:lnTo>
                      <a:pt x="40" y="57"/>
                    </a:lnTo>
                    <a:lnTo>
                      <a:pt x="36" y="61"/>
                    </a:lnTo>
                    <a:lnTo>
                      <a:pt x="34" y="66"/>
                    </a:lnTo>
                    <a:lnTo>
                      <a:pt x="31" y="69"/>
                    </a:lnTo>
                    <a:lnTo>
                      <a:pt x="27" y="74"/>
                    </a:lnTo>
                    <a:lnTo>
                      <a:pt x="26" y="78"/>
                    </a:lnTo>
                    <a:lnTo>
                      <a:pt x="24" y="82"/>
                    </a:lnTo>
                    <a:lnTo>
                      <a:pt x="20" y="87"/>
                    </a:lnTo>
                    <a:lnTo>
                      <a:pt x="17" y="90"/>
                    </a:lnTo>
                    <a:lnTo>
                      <a:pt x="15" y="95"/>
                    </a:lnTo>
                    <a:lnTo>
                      <a:pt x="12" y="98"/>
                    </a:lnTo>
                    <a:lnTo>
                      <a:pt x="10" y="103"/>
                    </a:lnTo>
                    <a:lnTo>
                      <a:pt x="8" y="108"/>
                    </a:lnTo>
                    <a:lnTo>
                      <a:pt x="7" y="111"/>
                    </a:lnTo>
                    <a:lnTo>
                      <a:pt x="4" y="116"/>
                    </a:lnTo>
                    <a:lnTo>
                      <a:pt x="3" y="120"/>
                    </a:lnTo>
                    <a:lnTo>
                      <a:pt x="1" y="124"/>
                    </a:lnTo>
                    <a:lnTo>
                      <a:pt x="0" y="128"/>
                    </a:lnTo>
                    <a:lnTo>
                      <a:pt x="0" y="132"/>
                    </a:lnTo>
                    <a:lnTo>
                      <a:pt x="0" y="136"/>
                    </a:lnTo>
                    <a:lnTo>
                      <a:pt x="1" y="141"/>
                    </a:lnTo>
                    <a:lnTo>
                      <a:pt x="1" y="144"/>
                    </a:lnTo>
                    <a:lnTo>
                      <a:pt x="2" y="149"/>
                    </a:lnTo>
                    <a:lnTo>
                      <a:pt x="3" y="154"/>
                    </a:lnTo>
                    <a:lnTo>
                      <a:pt x="5" y="157"/>
                    </a:lnTo>
                    <a:lnTo>
                      <a:pt x="7" y="162"/>
                    </a:lnTo>
                    <a:lnTo>
                      <a:pt x="9" y="165"/>
                    </a:lnTo>
                    <a:lnTo>
                      <a:pt x="12" y="170"/>
                    </a:lnTo>
                    <a:lnTo>
                      <a:pt x="16" y="174"/>
                    </a:lnTo>
                    <a:lnTo>
                      <a:pt x="19" y="178"/>
                    </a:lnTo>
                    <a:lnTo>
                      <a:pt x="23" y="182"/>
                    </a:lnTo>
                    <a:lnTo>
                      <a:pt x="27" y="186"/>
                    </a:lnTo>
                    <a:lnTo>
                      <a:pt x="31" y="190"/>
                    </a:lnTo>
                    <a:lnTo>
                      <a:pt x="35" y="194"/>
                    </a:lnTo>
                    <a:lnTo>
                      <a:pt x="40" y="199"/>
                    </a:lnTo>
                    <a:lnTo>
                      <a:pt x="45" y="203"/>
                    </a:lnTo>
                    <a:lnTo>
                      <a:pt x="49" y="207"/>
                    </a:lnTo>
                    <a:lnTo>
                      <a:pt x="55" y="211"/>
                    </a:lnTo>
                    <a:lnTo>
                      <a:pt x="60" y="215"/>
                    </a:lnTo>
                    <a:lnTo>
                      <a:pt x="65" y="219"/>
                    </a:lnTo>
                    <a:lnTo>
                      <a:pt x="72" y="223"/>
                    </a:lnTo>
                    <a:lnTo>
                      <a:pt x="80" y="227"/>
                    </a:lnTo>
                    <a:lnTo>
                      <a:pt x="88" y="231"/>
                    </a:lnTo>
                    <a:lnTo>
                      <a:pt x="96" y="234"/>
                    </a:lnTo>
                    <a:lnTo>
                      <a:pt x="104" y="239"/>
                    </a:lnTo>
                    <a:lnTo>
                      <a:pt x="116" y="242"/>
                    </a:lnTo>
                    <a:lnTo>
                      <a:pt x="132" y="245"/>
                    </a:lnTo>
                    <a:lnTo>
                      <a:pt x="148" y="248"/>
                    </a:lnTo>
                    <a:lnTo>
                      <a:pt x="169" y="248"/>
                    </a:lnTo>
                    <a:lnTo>
                      <a:pt x="187" y="246"/>
                    </a:lnTo>
                    <a:lnTo>
                      <a:pt x="200" y="242"/>
                    </a:lnTo>
                    <a:lnTo>
                      <a:pt x="210" y="239"/>
                    </a:lnTo>
                    <a:lnTo>
                      <a:pt x="220" y="235"/>
                    </a:lnTo>
                  </a:path>
                </a:pathLst>
              </a:custGeom>
              <a:noFill/>
              <a:ln w="0">
                <a:solidFill>
                  <a:srgbClr val="000000"/>
                </a:solidFill>
                <a:round/>
                <a:headEnd/>
                <a:tailEnd/>
              </a:ln>
            </p:spPr>
            <p:txBody>
              <a:bodyPr/>
              <a:lstStyle/>
              <a:p>
                <a:endParaRPr lang="ru-RU"/>
              </a:p>
            </p:txBody>
          </p:sp>
          <p:sp>
            <p:nvSpPr>
              <p:cNvPr id="22853" name="Freeform 71"/>
              <p:cNvSpPr>
                <a:spLocks/>
              </p:cNvSpPr>
              <p:nvPr/>
            </p:nvSpPr>
            <p:spPr bwMode="auto">
              <a:xfrm>
                <a:off x="1372" y="1305"/>
                <a:ext cx="140" cy="75"/>
              </a:xfrm>
              <a:custGeom>
                <a:avLst/>
                <a:gdLst>
                  <a:gd name="T0" fmla="*/ 2 w 279"/>
                  <a:gd name="T1" fmla="*/ 1 h 150"/>
                  <a:gd name="T2" fmla="*/ 2 w 279"/>
                  <a:gd name="T3" fmla="*/ 1 h 150"/>
                  <a:gd name="T4" fmla="*/ 2 w 279"/>
                  <a:gd name="T5" fmla="*/ 1 h 150"/>
                  <a:gd name="T6" fmla="*/ 3 w 279"/>
                  <a:gd name="T7" fmla="*/ 1 h 150"/>
                  <a:gd name="T8" fmla="*/ 3 w 279"/>
                  <a:gd name="T9" fmla="*/ 1 h 150"/>
                  <a:gd name="T10" fmla="*/ 3 w 279"/>
                  <a:gd name="T11" fmla="*/ 1 h 150"/>
                  <a:gd name="T12" fmla="*/ 3 w 279"/>
                  <a:gd name="T13" fmla="*/ 1 h 150"/>
                  <a:gd name="T14" fmla="*/ 3 w 279"/>
                  <a:gd name="T15" fmla="*/ 1 h 150"/>
                  <a:gd name="T16" fmla="*/ 3 w 279"/>
                  <a:gd name="T17" fmla="*/ 1 h 150"/>
                  <a:gd name="T18" fmla="*/ 3 w 279"/>
                  <a:gd name="T19" fmla="*/ 1 h 150"/>
                  <a:gd name="T20" fmla="*/ 3 w 279"/>
                  <a:gd name="T21" fmla="*/ 1 h 150"/>
                  <a:gd name="T22" fmla="*/ 3 w 279"/>
                  <a:gd name="T23" fmla="*/ 1 h 150"/>
                  <a:gd name="T24" fmla="*/ 2 w 279"/>
                  <a:gd name="T25" fmla="*/ 1 h 150"/>
                  <a:gd name="T26" fmla="*/ 2 w 279"/>
                  <a:gd name="T27" fmla="*/ 1 h 150"/>
                  <a:gd name="T28" fmla="*/ 2 w 279"/>
                  <a:gd name="T29" fmla="*/ 1 h 150"/>
                  <a:gd name="T30" fmla="*/ 2 w 279"/>
                  <a:gd name="T31" fmla="*/ 1 h 150"/>
                  <a:gd name="T32" fmla="*/ 2 w 279"/>
                  <a:gd name="T33" fmla="*/ 1 h 150"/>
                  <a:gd name="T34" fmla="*/ 2 w 279"/>
                  <a:gd name="T35" fmla="*/ 1 h 150"/>
                  <a:gd name="T36" fmla="*/ 2 w 279"/>
                  <a:gd name="T37" fmla="*/ 1 h 150"/>
                  <a:gd name="T38" fmla="*/ 2 w 279"/>
                  <a:gd name="T39" fmla="*/ 1 h 150"/>
                  <a:gd name="T40" fmla="*/ 2 w 279"/>
                  <a:gd name="T41" fmla="*/ 1 h 150"/>
                  <a:gd name="T42" fmla="*/ 2 w 279"/>
                  <a:gd name="T43" fmla="*/ 1 h 150"/>
                  <a:gd name="T44" fmla="*/ 2 w 279"/>
                  <a:gd name="T45" fmla="*/ 0 h 150"/>
                  <a:gd name="T46" fmla="*/ 1 w 279"/>
                  <a:gd name="T47" fmla="*/ 1 h 150"/>
                  <a:gd name="T48" fmla="*/ 1 w 279"/>
                  <a:gd name="T49" fmla="*/ 1 h 150"/>
                  <a:gd name="T50" fmla="*/ 1 w 279"/>
                  <a:gd name="T51" fmla="*/ 1 h 150"/>
                  <a:gd name="T52" fmla="*/ 1 w 279"/>
                  <a:gd name="T53" fmla="*/ 1 h 150"/>
                  <a:gd name="T54" fmla="*/ 1 w 279"/>
                  <a:gd name="T55" fmla="*/ 1 h 150"/>
                  <a:gd name="T56" fmla="*/ 1 w 279"/>
                  <a:gd name="T57" fmla="*/ 1 h 150"/>
                  <a:gd name="T58" fmla="*/ 1 w 279"/>
                  <a:gd name="T59" fmla="*/ 1 h 150"/>
                  <a:gd name="T60" fmla="*/ 1 w 279"/>
                  <a:gd name="T61" fmla="*/ 1 h 150"/>
                  <a:gd name="T62" fmla="*/ 1 w 279"/>
                  <a:gd name="T63" fmla="*/ 1 h 150"/>
                  <a:gd name="T64" fmla="*/ 1 w 279"/>
                  <a:gd name="T65" fmla="*/ 1 h 150"/>
                  <a:gd name="T66" fmla="*/ 1 w 279"/>
                  <a:gd name="T67" fmla="*/ 1 h 150"/>
                  <a:gd name="T68" fmla="*/ 1 w 279"/>
                  <a:gd name="T69" fmla="*/ 1 h 150"/>
                  <a:gd name="T70" fmla="*/ 1 w 279"/>
                  <a:gd name="T71" fmla="*/ 1 h 150"/>
                  <a:gd name="T72" fmla="*/ 1 w 279"/>
                  <a:gd name="T73" fmla="*/ 1 h 150"/>
                  <a:gd name="T74" fmla="*/ 0 w 279"/>
                  <a:gd name="T75" fmla="*/ 1 h 150"/>
                  <a:gd name="T76" fmla="*/ 1 w 279"/>
                  <a:gd name="T77" fmla="*/ 1 h 150"/>
                  <a:gd name="T78" fmla="*/ 1 w 279"/>
                  <a:gd name="T79" fmla="*/ 1 h 150"/>
                  <a:gd name="T80" fmla="*/ 1 w 279"/>
                  <a:gd name="T81" fmla="*/ 1 h 150"/>
                  <a:gd name="T82" fmla="*/ 1 w 279"/>
                  <a:gd name="T83" fmla="*/ 1 h 150"/>
                  <a:gd name="T84" fmla="*/ 1 w 279"/>
                  <a:gd name="T85" fmla="*/ 1 h 150"/>
                  <a:gd name="T86" fmla="*/ 1 w 279"/>
                  <a:gd name="T87" fmla="*/ 1 h 150"/>
                  <a:gd name="T88" fmla="*/ 1 w 279"/>
                  <a:gd name="T89" fmla="*/ 1 h 150"/>
                  <a:gd name="T90" fmla="*/ 1 w 279"/>
                  <a:gd name="T91" fmla="*/ 1 h 150"/>
                  <a:gd name="T92" fmla="*/ 1 w 279"/>
                  <a:gd name="T93" fmla="*/ 1 h 150"/>
                  <a:gd name="T94" fmla="*/ 1 w 279"/>
                  <a:gd name="T95" fmla="*/ 1 h 150"/>
                  <a:gd name="T96" fmla="*/ 2 w 279"/>
                  <a:gd name="T97" fmla="*/ 1 h 150"/>
                  <a:gd name="T98" fmla="*/ 2 w 279"/>
                  <a:gd name="T99" fmla="*/ 1 h 150"/>
                  <a:gd name="T100" fmla="*/ 2 w 279"/>
                  <a:gd name="T101" fmla="*/ 1 h 1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79"/>
                  <a:gd name="T154" fmla="*/ 0 h 150"/>
                  <a:gd name="T155" fmla="*/ 279 w 279"/>
                  <a:gd name="T156" fmla="*/ 150 h 1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79" h="150">
                    <a:moveTo>
                      <a:pt x="212" y="145"/>
                    </a:moveTo>
                    <a:lnTo>
                      <a:pt x="224" y="143"/>
                    </a:lnTo>
                    <a:lnTo>
                      <a:pt x="234" y="140"/>
                    </a:lnTo>
                    <a:lnTo>
                      <a:pt x="242" y="137"/>
                    </a:lnTo>
                    <a:lnTo>
                      <a:pt x="249" y="134"/>
                    </a:lnTo>
                    <a:lnTo>
                      <a:pt x="255" y="130"/>
                    </a:lnTo>
                    <a:lnTo>
                      <a:pt x="259" y="127"/>
                    </a:lnTo>
                    <a:lnTo>
                      <a:pt x="261" y="124"/>
                    </a:lnTo>
                    <a:lnTo>
                      <a:pt x="265" y="121"/>
                    </a:lnTo>
                    <a:lnTo>
                      <a:pt x="267" y="118"/>
                    </a:lnTo>
                    <a:lnTo>
                      <a:pt x="270" y="114"/>
                    </a:lnTo>
                    <a:lnTo>
                      <a:pt x="273" y="111"/>
                    </a:lnTo>
                    <a:lnTo>
                      <a:pt x="275" y="107"/>
                    </a:lnTo>
                    <a:lnTo>
                      <a:pt x="276" y="104"/>
                    </a:lnTo>
                    <a:lnTo>
                      <a:pt x="276" y="100"/>
                    </a:lnTo>
                    <a:lnTo>
                      <a:pt x="277" y="97"/>
                    </a:lnTo>
                    <a:lnTo>
                      <a:pt x="279" y="94"/>
                    </a:lnTo>
                    <a:lnTo>
                      <a:pt x="279" y="90"/>
                    </a:lnTo>
                    <a:lnTo>
                      <a:pt x="276" y="88"/>
                    </a:lnTo>
                    <a:lnTo>
                      <a:pt x="273" y="84"/>
                    </a:lnTo>
                    <a:lnTo>
                      <a:pt x="270" y="81"/>
                    </a:lnTo>
                    <a:lnTo>
                      <a:pt x="269" y="77"/>
                    </a:lnTo>
                    <a:lnTo>
                      <a:pt x="268" y="74"/>
                    </a:lnTo>
                    <a:lnTo>
                      <a:pt x="262" y="71"/>
                    </a:lnTo>
                    <a:lnTo>
                      <a:pt x="255" y="67"/>
                    </a:lnTo>
                    <a:lnTo>
                      <a:pt x="252" y="65"/>
                    </a:lnTo>
                    <a:lnTo>
                      <a:pt x="250" y="61"/>
                    </a:lnTo>
                    <a:lnTo>
                      <a:pt x="247" y="58"/>
                    </a:lnTo>
                    <a:lnTo>
                      <a:pt x="244" y="54"/>
                    </a:lnTo>
                    <a:lnTo>
                      <a:pt x="242" y="51"/>
                    </a:lnTo>
                    <a:lnTo>
                      <a:pt x="239" y="47"/>
                    </a:lnTo>
                    <a:lnTo>
                      <a:pt x="234" y="44"/>
                    </a:lnTo>
                    <a:lnTo>
                      <a:pt x="227" y="42"/>
                    </a:lnTo>
                    <a:lnTo>
                      <a:pt x="219" y="38"/>
                    </a:lnTo>
                    <a:lnTo>
                      <a:pt x="216" y="35"/>
                    </a:lnTo>
                    <a:lnTo>
                      <a:pt x="213" y="31"/>
                    </a:lnTo>
                    <a:lnTo>
                      <a:pt x="209" y="28"/>
                    </a:lnTo>
                    <a:lnTo>
                      <a:pt x="206" y="24"/>
                    </a:lnTo>
                    <a:lnTo>
                      <a:pt x="204" y="22"/>
                    </a:lnTo>
                    <a:lnTo>
                      <a:pt x="196" y="19"/>
                    </a:lnTo>
                    <a:lnTo>
                      <a:pt x="189" y="15"/>
                    </a:lnTo>
                    <a:lnTo>
                      <a:pt x="181" y="13"/>
                    </a:lnTo>
                    <a:lnTo>
                      <a:pt x="174" y="9"/>
                    </a:lnTo>
                    <a:lnTo>
                      <a:pt x="166" y="6"/>
                    </a:lnTo>
                    <a:lnTo>
                      <a:pt x="159" y="4"/>
                    </a:lnTo>
                    <a:lnTo>
                      <a:pt x="152" y="0"/>
                    </a:lnTo>
                    <a:lnTo>
                      <a:pt x="134" y="1"/>
                    </a:lnTo>
                    <a:lnTo>
                      <a:pt x="126" y="4"/>
                    </a:lnTo>
                    <a:lnTo>
                      <a:pt x="118" y="7"/>
                    </a:lnTo>
                    <a:lnTo>
                      <a:pt x="102" y="8"/>
                    </a:lnTo>
                    <a:lnTo>
                      <a:pt x="86" y="9"/>
                    </a:lnTo>
                    <a:lnTo>
                      <a:pt x="77" y="12"/>
                    </a:lnTo>
                    <a:lnTo>
                      <a:pt x="69" y="15"/>
                    </a:lnTo>
                    <a:lnTo>
                      <a:pt x="63" y="19"/>
                    </a:lnTo>
                    <a:lnTo>
                      <a:pt x="57" y="22"/>
                    </a:lnTo>
                    <a:lnTo>
                      <a:pt x="53" y="24"/>
                    </a:lnTo>
                    <a:lnTo>
                      <a:pt x="47" y="28"/>
                    </a:lnTo>
                    <a:lnTo>
                      <a:pt x="42" y="31"/>
                    </a:lnTo>
                    <a:lnTo>
                      <a:pt x="38" y="35"/>
                    </a:lnTo>
                    <a:lnTo>
                      <a:pt x="33" y="38"/>
                    </a:lnTo>
                    <a:lnTo>
                      <a:pt x="28" y="41"/>
                    </a:lnTo>
                    <a:lnTo>
                      <a:pt x="25" y="44"/>
                    </a:lnTo>
                    <a:lnTo>
                      <a:pt x="22" y="47"/>
                    </a:lnTo>
                    <a:lnTo>
                      <a:pt x="18" y="51"/>
                    </a:lnTo>
                    <a:lnTo>
                      <a:pt x="14" y="54"/>
                    </a:lnTo>
                    <a:lnTo>
                      <a:pt x="11" y="58"/>
                    </a:lnTo>
                    <a:lnTo>
                      <a:pt x="9" y="61"/>
                    </a:lnTo>
                    <a:lnTo>
                      <a:pt x="7" y="65"/>
                    </a:lnTo>
                    <a:lnTo>
                      <a:pt x="5" y="68"/>
                    </a:lnTo>
                    <a:lnTo>
                      <a:pt x="3" y="71"/>
                    </a:lnTo>
                    <a:lnTo>
                      <a:pt x="2" y="74"/>
                    </a:lnTo>
                    <a:lnTo>
                      <a:pt x="1" y="77"/>
                    </a:lnTo>
                    <a:lnTo>
                      <a:pt x="1" y="81"/>
                    </a:lnTo>
                    <a:lnTo>
                      <a:pt x="1" y="84"/>
                    </a:lnTo>
                    <a:lnTo>
                      <a:pt x="1" y="88"/>
                    </a:lnTo>
                    <a:lnTo>
                      <a:pt x="0" y="91"/>
                    </a:lnTo>
                    <a:lnTo>
                      <a:pt x="3" y="95"/>
                    </a:lnTo>
                    <a:lnTo>
                      <a:pt x="7" y="98"/>
                    </a:lnTo>
                    <a:lnTo>
                      <a:pt x="9" y="102"/>
                    </a:lnTo>
                    <a:lnTo>
                      <a:pt x="12" y="104"/>
                    </a:lnTo>
                    <a:lnTo>
                      <a:pt x="17" y="107"/>
                    </a:lnTo>
                    <a:lnTo>
                      <a:pt x="22" y="111"/>
                    </a:lnTo>
                    <a:lnTo>
                      <a:pt x="24" y="114"/>
                    </a:lnTo>
                    <a:lnTo>
                      <a:pt x="26" y="118"/>
                    </a:lnTo>
                    <a:lnTo>
                      <a:pt x="28" y="121"/>
                    </a:lnTo>
                    <a:lnTo>
                      <a:pt x="32" y="125"/>
                    </a:lnTo>
                    <a:lnTo>
                      <a:pt x="37" y="128"/>
                    </a:lnTo>
                    <a:lnTo>
                      <a:pt x="40" y="130"/>
                    </a:lnTo>
                    <a:lnTo>
                      <a:pt x="43" y="134"/>
                    </a:lnTo>
                    <a:lnTo>
                      <a:pt x="47" y="137"/>
                    </a:lnTo>
                    <a:lnTo>
                      <a:pt x="53" y="141"/>
                    </a:lnTo>
                    <a:lnTo>
                      <a:pt x="58" y="144"/>
                    </a:lnTo>
                    <a:lnTo>
                      <a:pt x="64" y="147"/>
                    </a:lnTo>
                    <a:lnTo>
                      <a:pt x="79" y="149"/>
                    </a:lnTo>
                    <a:lnTo>
                      <a:pt x="98" y="149"/>
                    </a:lnTo>
                    <a:lnTo>
                      <a:pt x="115" y="149"/>
                    </a:lnTo>
                    <a:lnTo>
                      <a:pt x="133" y="148"/>
                    </a:lnTo>
                    <a:lnTo>
                      <a:pt x="149" y="150"/>
                    </a:lnTo>
                    <a:lnTo>
                      <a:pt x="168" y="150"/>
                    </a:lnTo>
                    <a:lnTo>
                      <a:pt x="186" y="150"/>
                    </a:lnTo>
                    <a:lnTo>
                      <a:pt x="200" y="148"/>
                    </a:lnTo>
                    <a:lnTo>
                      <a:pt x="212" y="145"/>
                    </a:lnTo>
                  </a:path>
                </a:pathLst>
              </a:custGeom>
              <a:noFill/>
              <a:ln w="0">
                <a:solidFill>
                  <a:srgbClr val="000000"/>
                </a:solidFill>
                <a:round/>
                <a:headEnd/>
                <a:tailEnd/>
              </a:ln>
            </p:spPr>
            <p:txBody>
              <a:bodyPr/>
              <a:lstStyle/>
              <a:p>
                <a:endParaRPr lang="ru-RU"/>
              </a:p>
            </p:txBody>
          </p:sp>
          <p:sp>
            <p:nvSpPr>
              <p:cNvPr id="22854" name="Freeform 72"/>
              <p:cNvSpPr>
                <a:spLocks/>
              </p:cNvSpPr>
              <p:nvPr/>
            </p:nvSpPr>
            <p:spPr bwMode="auto">
              <a:xfrm>
                <a:off x="2961" y="1272"/>
                <a:ext cx="181" cy="63"/>
              </a:xfrm>
              <a:custGeom>
                <a:avLst/>
                <a:gdLst>
                  <a:gd name="T0" fmla="*/ 3 w 361"/>
                  <a:gd name="T1" fmla="*/ 1 h 125"/>
                  <a:gd name="T2" fmla="*/ 3 w 361"/>
                  <a:gd name="T3" fmla="*/ 1 h 125"/>
                  <a:gd name="T4" fmla="*/ 3 w 361"/>
                  <a:gd name="T5" fmla="*/ 1 h 125"/>
                  <a:gd name="T6" fmla="*/ 3 w 361"/>
                  <a:gd name="T7" fmla="*/ 1 h 125"/>
                  <a:gd name="T8" fmla="*/ 3 w 361"/>
                  <a:gd name="T9" fmla="*/ 1 h 125"/>
                  <a:gd name="T10" fmla="*/ 3 w 361"/>
                  <a:gd name="T11" fmla="*/ 1 h 125"/>
                  <a:gd name="T12" fmla="*/ 3 w 361"/>
                  <a:gd name="T13" fmla="*/ 1 h 125"/>
                  <a:gd name="T14" fmla="*/ 3 w 361"/>
                  <a:gd name="T15" fmla="*/ 1 h 125"/>
                  <a:gd name="T16" fmla="*/ 3 w 361"/>
                  <a:gd name="T17" fmla="*/ 1 h 125"/>
                  <a:gd name="T18" fmla="*/ 3 w 361"/>
                  <a:gd name="T19" fmla="*/ 1 h 125"/>
                  <a:gd name="T20" fmla="*/ 3 w 361"/>
                  <a:gd name="T21" fmla="*/ 1 h 125"/>
                  <a:gd name="T22" fmla="*/ 3 w 361"/>
                  <a:gd name="T23" fmla="*/ 1 h 125"/>
                  <a:gd name="T24" fmla="*/ 3 w 361"/>
                  <a:gd name="T25" fmla="*/ 1 h 125"/>
                  <a:gd name="T26" fmla="*/ 3 w 361"/>
                  <a:gd name="T27" fmla="*/ 1 h 125"/>
                  <a:gd name="T28" fmla="*/ 3 w 361"/>
                  <a:gd name="T29" fmla="*/ 1 h 125"/>
                  <a:gd name="T30" fmla="*/ 3 w 361"/>
                  <a:gd name="T31" fmla="*/ 1 h 125"/>
                  <a:gd name="T32" fmla="*/ 3 w 361"/>
                  <a:gd name="T33" fmla="*/ 1 h 125"/>
                  <a:gd name="T34" fmla="*/ 3 w 361"/>
                  <a:gd name="T35" fmla="*/ 1 h 125"/>
                  <a:gd name="T36" fmla="*/ 3 w 361"/>
                  <a:gd name="T37" fmla="*/ 1 h 125"/>
                  <a:gd name="T38" fmla="*/ 3 w 361"/>
                  <a:gd name="T39" fmla="*/ 1 h 125"/>
                  <a:gd name="T40" fmla="*/ 3 w 361"/>
                  <a:gd name="T41" fmla="*/ 1 h 125"/>
                  <a:gd name="T42" fmla="*/ 3 w 361"/>
                  <a:gd name="T43" fmla="*/ 1 h 125"/>
                  <a:gd name="T44" fmla="*/ 3 w 361"/>
                  <a:gd name="T45" fmla="*/ 1 h 125"/>
                  <a:gd name="T46" fmla="*/ 2 w 361"/>
                  <a:gd name="T47" fmla="*/ 1 h 125"/>
                  <a:gd name="T48" fmla="*/ 2 w 361"/>
                  <a:gd name="T49" fmla="*/ 1 h 125"/>
                  <a:gd name="T50" fmla="*/ 2 w 361"/>
                  <a:gd name="T51" fmla="*/ 1 h 125"/>
                  <a:gd name="T52" fmla="*/ 2 w 361"/>
                  <a:gd name="T53" fmla="*/ 1 h 125"/>
                  <a:gd name="T54" fmla="*/ 2 w 361"/>
                  <a:gd name="T55" fmla="*/ 0 h 125"/>
                  <a:gd name="T56" fmla="*/ 2 w 361"/>
                  <a:gd name="T57" fmla="*/ 1 h 125"/>
                  <a:gd name="T58" fmla="*/ 1 w 361"/>
                  <a:gd name="T59" fmla="*/ 0 h 125"/>
                  <a:gd name="T60" fmla="*/ 1 w 361"/>
                  <a:gd name="T61" fmla="*/ 1 h 125"/>
                  <a:gd name="T62" fmla="*/ 1 w 361"/>
                  <a:gd name="T63" fmla="*/ 1 h 125"/>
                  <a:gd name="T64" fmla="*/ 1 w 361"/>
                  <a:gd name="T65" fmla="*/ 1 h 125"/>
                  <a:gd name="T66" fmla="*/ 1 w 361"/>
                  <a:gd name="T67" fmla="*/ 1 h 125"/>
                  <a:gd name="T68" fmla="*/ 1 w 361"/>
                  <a:gd name="T69" fmla="*/ 1 h 125"/>
                  <a:gd name="T70" fmla="*/ 1 w 361"/>
                  <a:gd name="T71" fmla="*/ 1 h 125"/>
                  <a:gd name="T72" fmla="*/ 1 w 361"/>
                  <a:gd name="T73" fmla="*/ 1 h 125"/>
                  <a:gd name="T74" fmla="*/ 1 w 361"/>
                  <a:gd name="T75" fmla="*/ 1 h 125"/>
                  <a:gd name="T76" fmla="*/ 1 w 361"/>
                  <a:gd name="T77" fmla="*/ 1 h 125"/>
                  <a:gd name="T78" fmla="*/ 1 w 361"/>
                  <a:gd name="T79" fmla="*/ 1 h 125"/>
                  <a:gd name="T80" fmla="*/ 1 w 361"/>
                  <a:gd name="T81" fmla="*/ 1 h 125"/>
                  <a:gd name="T82" fmla="*/ 0 w 361"/>
                  <a:gd name="T83" fmla="*/ 1 h 125"/>
                  <a:gd name="T84" fmla="*/ 1 w 361"/>
                  <a:gd name="T85" fmla="*/ 1 h 125"/>
                  <a:gd name="T86" fmla="*/ 1 w 361"/>
                  <a:gd name="T87" fmla="*/ 1 h 125"/>
                  <a:gd name="T88" fmla="*/ 1 w 361"/>
                  <a:gd name="T89" fmla="*/ 1 h 125"/>
                  <a:gd name="T90" fmla="*/ 1 w 361"/>
                  <a:gd name="T91" fmla="*/ 1 h 125"/>
                  <a:gd name="T92" fmla="*/ 1 w 361"/>
                  <a:gd name="T93" fmla="*/ 1 h 125"/>
                  <a:gd name="T94" fmla="*/ 1 w 361"/>
                  <a:gd name="T95" fmla="*/ 1 h 125"/>
                  <a:gd name="T96" fmla="*/ 1 w 361"/>
                  <a:gd name="T97" fmla="*/ 1 h 125"/>
                  <a:gd name="T98" fmla="*/ 1 w 361"/>
                  <a:gd name="T99" fmla="*/ 1 h 125"/>
                  <a:gd name="T100" fmla="*/ 1 w 361"/>
                  <a:gd name="T101" fmla="*/ 1 h 125"/>
                  <a:gd name="T102" fmla="*/ 1 w 361"/>
                  <a:gd name="T103" fmla="*/ 1 h 125"/>
                  <a:gd name="T104" fmla="*/ 2 w 361"/>
                  <a:gd name="T105" fmla="*/ 1 h 125"/>
                  <a:gd name="T106" fmla="*/ 2 w 361"/>
                  <a:gd name="T107" fmla="*/ 1 h 125"/>
                  <a:gd name="T108" fmla="*/ 2 w 361"/>
                  <a:gd name="T109" fmla="*/ 1 h 125"/>
                  <a:gd name="T110" fmla="*/ 2 w 361"/>
                  <a:gd name="T111" fmla="*/ 1 h 125"/>
                  <a:gd name="T112" fmla="*/ 3 w 361"/>
                  <a:gd name="T113" fmla="*/ 1 h 1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1"/>
                  <a:gd name="T172" fmla="*/ 0 h 125"/>
                  <a:gd name="T173" fmla="*/ 361 w 361"/>
                  <a:gd name="T174" fmla="*/ 125 h 1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1" h="125">
                    <a:moveTo>
                      <a:pt x="257" y="121"/>
                    </a:moveTo>
                    <a:lnTo>
                      <a:pt x="269" y="119"/>
                    </a:lnTo>
                    <a:lnTo>
                      <a:pt x="284" y="121"/>
                    </a:lnTo>
                    <a:lnTo>
                      <a:pt x="291" y="117"/>
                    </a:lnTo>
                    <a:lnTo>
                      <a:pt x="297" y="115"/>
                    </a:lnTo>
                    <a:lnTo>
                      <a:pt x="307" y="112"/>
                    </a:lnTo>
                    <a:lnTo>
                      <a:pt x="320" y="110"/>
                    </a:lnTo>
                    <a:lnTo>
                      <a:pt x="325" y="108"/>
                    </a:lnTo>
                    <a:lnTo>
                      <a:pt x="331" y="104"/>
                    </a:lnTo>
                    <a:lnTo>
                      <a:pt x="336" y="101"/>
                    </a:lnTo>
                    <a:lnTo>
                      <a:pt x="339" y="99"/>
                    </a:lnTo>
                    <a:lnTo>
                      <a:pt x="342" y="95"/>
                    </a:lnTo>
                    <a:lnTo>
                      <a:pt x="344" y="92"/>
                    </a:lnTo>
                    <a:lnTo>
                      <a:pt x="347" y="89"/>
                    </a:lnTo>
                    <a:lnTo>
                      <a:pt x="350" y="86"/>
                    </a:lnTo>
                    <a:lnTo>
                      <a:pt x="352" y="83"/>
                    </a:lnTo>
                    <a:lnTo>
                      <a:pt x="354" y="80"/>
                    </a:lnTo>
                    <a:lnTo>
                      <a:pt x="355" y="77"/>
                    </a:lnTo>
                    <a:lnTo>
                      <a:pt x="357" y="73"/>
                    </a:lnTo>
                    <a:lnTo>
                      <a:pt x="358" y="71"/>
                    </a:lnTo>
                    <a:lnTo>
                      <a:pt x="359" y="68"/>
                    </a:lnTo>
                    <a:lnTo>
                      <a:pt x="359" y="64"/>
                    </a:lnTo>
                    <a:lnTo>
                      <a:pt x="359" y="62"/>
                    </a:lnTo>
                    <a:lnTo>
                      <a:pt x="360" y="58"/>
                    </a:lnTo>
                    <a:lnTo>
                      <a:pt x="360" y="55"/>
                    </a:lnTo>
                    <a:lnTo>
                      <a:pt x="361" y="53"/>
                    </a:lnTo>
                    <a:lnTo>
                      <a:pt x="361" y="49"/>
                    </a:lnTo>
                    <a:lnTo>
                      <a:pt x="361" y="46"/>
                    </a:lnTo>
                    <a:lnTo>
                      <a:pt x="361" y="43"/>
                    </a:lnTo>
                    <a:lnTo>
                      <a:pt x="361" y="40"/>
                    </a:lnTo>
                    <a:lnTo>
                      <a:pt x="361" y="36"/>
                    </a:lnTo>
                    <a:lnTo>
                      <a:pt x="361" y="33"/>
                    </a:lnTo>
                    <a:lnTo>
                      <a:pt x="360" y="31"/>
                    </a:lnTo>
                    <a:lnTo>
                      <a:pt x="358" y="27"/>
                    </a:lnTo>
                    <a:lnTo>
                      <a:pt x="357" y="24"/>
                    </a:lnTo>
                    <a:lnTo>
                      <a:pt x="354" y="21"/>
                    </a:lnTo>
                    <a:lnTo>
                      <a:pt x="351" y="18"/>
                    </a:lnTo>
                    <a:lnTo>
                      <a:pt x="342" y="16"/>
                    </a:lnTo>
                    <a:lnTo>
                      <a:pt x="329" y="15"/>
                    </a:lnTo>
                    <a:lnTo>
                      <a:pt x="317" y="13"/>
                    </a:lnTo>
                    <a:lnTo>
                      <a:pt x="312" y="11"/>
                    </a:lnTo>
                    <a:lnTo>
                      <a:pt x="306" y="8"/>
                    </a:lnTo>
                    <a:lnTo>
                      <a:pt x="298" y="5"/>
                    </a:lnTo>
                    <a:lnTo>
                      <a:pt x="283" y="8"/>
                    </a:lnTo>
                    <a:lnTo>
                      <a:pt x="272" y="5"/>
                    </a:lnTo>
                    <a:lnTo>
                      <a:pt x="261" y="3"/>
                    </a:lnTo>
                    <a:lnTo>
                      <a:pt x="247" y="2"/>
                    </a:lnTo>
                    <a:lnTo>
                      <a:pt x="240" y="4"/>
                    </a:lnTo>
                    <a:lnTo>
                      <a:pt x="233" y="8"/>
                    </a:lnTo>
                    <a:lnTo>
                      <a:pt x="223" y="10"/>
                    </a:lnTo>
                    <a:lnTo>
                      <a:pt x="211" y="11"/>
                    </a:lnTo>
                    <a:lnTo>
                      <a:pt x="200" y="9"/>
                    </a:lnTo>
                    <a:lnTo>
                      <a:pt x="192" y="6"/>
                    </a:lnTo>
                    <a:lnTo>
                      <a:pt x="186" y="3"/>
                    </a:lnTo>
                    <a:lnTo>
                      <a:pt x="179" y="1"/>
                    </a:lnTo>
                    <a:lnTo>
                      <a:pt x="163" y="0"/>
                    </a:lnTo>
                    <a:lnTo>
                      <a:pt x="154" y="2"/>
                    </a:lnTo>
                    <a:lnTo>
                      <a:pt x="145" y="4"/>
                    </a:lnTo>
                    <a:lnTo>
                      <a:pt x="135" y="1"/>
                    </a:lnTo>
                    <a:lnTo>
                      <a:pt x="126" y="0"/>
                    </a:lnTo>
                    <a:lnTo>
                      <a:pt x="119" y="2"/>
                    </a:lnTo>
                    <a:lnTo>
                      <a:pt x="112" y="5"/>
                    </a:lnTo>
                    <a:lnTo>
                      <a:pt x="105" y="8"/>
                    </a:lnTo>
                    <a:lnTo>
                      <a:pt x="97" y="10"/>
                    </a:lnTo>
                    <a:lnTo>
                      <a:pt x="87" y="12"/>
                    </a:lnTo>
                    <a:lnTo>
                      <a:pt x="73" y="12"/>
                    </a:lnTo>
                    <a:lnTo>
                      <a:pt x="66" y="15"/>
                    </a:lnTo>
                    <a:lnTo>
                      <a:pt x="60" y="18"/>
                    </a:lnTo>
                    <a:lnTo>
                      <a:pt x="56" y="20"/>
                    </a:lnTo>
                    <a:lnTo>
                      <a:pt x="51" y="24"/>
                    </a:lnTo>
                    <a:lnTo>
                      <a:pt x="47" y="27"/>
                    </a:lnTo>
                    <a:lnTo>
                      <a:pt x="43" y="29"/>
                    </a:lnTo>
                    <a:lnTo>
                      <a:pt x="38" y="33"/>
                    </a:lnTo>
                    <a:lnTo>
                      <a:pt x="35" y="36"/>
                    </a:lnTo>
                    <a:lnTo>
                      <a:pt x="30" y="39"/>
                    </a:lnTo>
                    <a:lnTo>
                      <a:pt x="26" y="42"/>
                    </a:lnTo>
                    <a:lnTo>
                      <a:pt x="21" y="44"/>
                    </a:lnTo>
                    <a:lnTo>
                      <a:pt x="15" y="48"/>
                    </a:lnTo>
                    <a:lnTo>
                      <a:pt x="12" y="50"/>
                    </a:lnTo>
                    <a:lnTo>
                      <a:pt x="10" y="54"/>
                    </a:lnTo>
                    <a:lnTo>
                      <a:pt x="7" y="57"/>
                    </a:lnTo>
                    <a:lnTo>
                      <a:pt x="5" y="59"/>
                    </a:lnTo>
                    <a:lnTo>
                      <a:pt x="3" y="63"/>
                    </a:lnTo>
                    <a:lnTo>
                      <a:pt x="0" y="66"/>
                    </a:lnTo>
                    <a:lnTo>
                      <a:pt x="0" y="69"/>
                    </a:lnTo>
                    <a:lnTo>
                      <a:pt x="3" y="72"/>
                    </a:lnTo>
                    <a:lnTo>
                      <a:pt x="5" y="76"/>
                    </a:lnTo>
                    <a:lnTo>
                      <a:pt x="7" y="78"/>
                    </a:lnTo>
                    <a:lnTo>
                      <a:pt x="10" y="81"/>
                    </a:lnTo>
                    <a:lnTo>
                      <a:pt x="11" y="85"/>
                    </a:lnTo>
                    <a:lnTo>
                      <a:pt x="15" y="87"/>
                    </a:lnTo>
                    <a:lnTo>
                      <a:pt x="19" y="91"/>
                    </a:lnTo>
                    <a:lnTo>
                      <a:pt x="22" y="94"/>
                    </a:lnTo>
                    <a:lnTo>
                      <a:pt x="26" y="96"/>
                    </a:lnTo>
                    <a:lnTo>
                      <a:pt x="30" y="100"/>
                    </a:lnTo>
                    <a:lnTo>
                      <a:pt x="35" y="102"/>
                    </a:lnTo>
                    <a:lnTo>
                      <a:pt x="40" y="106"/>
                    </a:lnTo>
                    <a:lnTo>
                      <a:pt x="45" y="109"/>
                    </a:lnTo>
                    <a:lnTo>
                      <a:pt x="51" y="111"/>
                    </a:lnTo>
                    <a:lnTo>
                      <a:pt x="57" y="115"/>
                    </a:lnTo>
                    <a:lnTo>
                      <a:pt x="67" y="117"/>
                    </a:lnTo>
                    <a:lnTo>
                      <a:pt x="78" y="119"/>
                    </a:lnTo>
                    <a:lnTo>
                      <a:pt x="88" y="122"/>
                    </a:lnTo>
                    <a:lnTo>
                      <a:pt x="101" y="124"/>
                    </a:lnTo>
                    <a:lnTo>
                      <a:pt x="117" y="125"/>
                    </a:lnTo>
                    <a:lnTo>
                      <a:pt x="133" y="125"/>
                    </a:lnTo>
                    <a:lnTo>
                      <a:pt x="149" y="125"/>
                    </a:lnTo>
                    <a:lnTo>
                      <a:pt x="165" y="125"/>
                    </a:lnTo>
                    <a:lnTo>
                      <a:pt x="181" y="124"/>
                    </a:lnTo>
                    <a:lnTo>
                      <a:pt x="198" y="124"/>
                    </a:lnTo>
                    <a:lnTo>
                      <a:pt x="215" y="124"/>
                    </a:lnTo>
                    <a:lnTo>
                      <a:pt x="231" y="125"/>
                    </a:lnTo>
                    <a:lnTo>
                      <a:pt x="245" y="123"/>
                    </a:lnTo>
                    <a:lnTo>
                      <a:pt x="257" y="121"/>
                    </a:lnTo>
                  </a:path>
                </a:pathLst>
              </a:custGeom>
              <a:noFill/>
              <a:ln w="0">
                <a:solidFill>
                  <a:srgbClr val="000000"/>
                </a:solidFill>
                <a:round/>
                <a:headEnd/>
                <a:tailEnd/>
              </a:ln>
            </p:spPr>
            <p:txBody>
              <a:bodyPr/>
              <a:lstStyle/>
              <a:p>
                <a:endParaRPr lang="ru-RU"/>
              </a:p>
            </p:txBody>
          </p:sp>
          <p:sp>
            <p:nvSpPr>
              <p:cNvPr id="22855" name="Freeform 73"/>
              <p:cNvSpPr>
                <a:spLocks/>
              </p:cNvSpPr>
              <p:nvPr/>
            </p:nvSpPr>
            <p:spPr bwMode="auto">
              <a:xfrm>
                <a:off x="2178" y="1190"/>
                <a:ext cx="31" cy="29"/>
              </a:xfrm>
              <a:custGeom>
                <a:avLst/>
                <a:gdLst>
                  <a:gd name="T0" fmla="*/ 1 w 62"/>
                  <a:gd name="T1" fmla="*/ 1 h 58"/>
                  <a:gd name="T2" fmla="*/ 1 w 62"/>
                  <a:gd name="T3" fmla="*/ 1 h 58"/>
                  <a:gd name="T4" fmla="*/ 1 w 62"/>
                  <a:gd name="T5" fmla="*/ 1 h 58"/>
                  <a:gd name="T6" fmla="*/ 1 w 62"/>
                  <a:gd name="T7" fmla="*/ 1 h 58"/>
                  <a:gd name="T8" fmla="*/ 1 w 62"/>
                  <a:gd name="T9" fmla="*/ 1 h 58"/>
                  <a:gd name="T10" fmla="*/ 1 w 62"/>
                  <a:gd name="T11" fmla="*/ 1 h 58"/>
                  <a:gd name="T12" fmla="*/ 1 w 62"/>
                  <a:gd name="T13" fmla="*/ 1 h 58"/>
                  <a:gd name="T14" fmla="*/ 1 w 62"/>
                  <a:gd name="T15" fmla="*/ 1 h 58"/>
                  <a:gd name="T16" fmla="*/ 1 w 62"/>
                  <a:gd name="T17" fmla="*/ 1 h 58"/>
                  <a:gd name="T18" fmla="*/ 1 w 62"/>
                  <a:gd name="T19" fmla="*/ 1 h 58"/>
                  <a:gd name="T20" fmla="*/ 1 w 62"/>
                  <a:gd name="T21" fmla="*/ 1 h 58"/>
                  <a:gd name="T22" fmla="*/ 1 w 62"/>
                  <a:gd name="T23" fmla="*/ 0 h 58"/>
                  <a:gd name="T24" fmla="*/ 1 w 62"/>
                  <a:gd name="T25" fmla="*/ 1 h 58"/>
                  <a:gd name="T26" fmla="*/ 1 w 62"/>
                  <a:gd name="T27" fmla="*/ 1 h 58"/>
                  <a:gd name="T28" fmla="*/ 1 w 62"/>
                  <a:gd name="T29" fmla="*/ 1 h 58"/>
                  <a:gd name="T30" fmla="*/ 0 w 62"/>
                  <a:gd name="T31" fmla="*/ 1 h 58"/>
                  <a:gd name="T32" fmla="*/ 1 w 62"/>
                  <a:gd name="T33" fmla="*/ 1 h 58"/>
                  <a:gd name="T34" fmla="*/ 1 w 62"/>
                  <a:gd name="T35" fmla="*/ 1 h 58"/>
                  <a:gd name="T36" fmla="*/ 1 w 62"/>
                  <a:gd name="T37" fmla="*/ 1 h 58"/>
                  <a:gd name="T38" fmla="*/ 1 w 62"/>
                  <a:gd name="T39" fmla="*/ 1 h 58"/>
                  <a:gd name="T40" fmla="*/ 1 w 62"/>
                  <a:gd name="T41" fmla="*/ 1 h 58"/>
                  <a:gd name="T42" fmla="*/ 1 w 62"/>
                  <a:gd name="T43" fmla="*/ 1 h 58"/>
                  <a:gd name="T44" fmla="*/ 1 w 62"/>
                  <a:gd name="T45" fmla="*/ 1 h 58"/>
                  <a:gd name="T46" fmla="*/ 1 w 62"/>
                  <a:gd name="T47" fmla="*/ 1 h 58"/>
                  <a:gd name="T48" fmla="*/ 1 w 62"/>
                  <a:gd name="T49" fmla="*/ 1 h 58"/>
                  <a:gd name="T50" fmla="*/ 1 w 62"/>
                  <a:gd name="T51" fmla="*/ 1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58"/>
                  <a:gd name="T80" fmla="*/ 62 w 62"/>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58">
                    <a:moveTo>
                      <a:pt x="39" y="52"/>
                    </a:moveTo>
                    <a:lnTo>
                      <a:pt x="41" y="47"/>
                    </a:lnTo>
                    <a:lnTo>
                      <a:pt x="43" y="43"/>
                    </a:lnTo>
                    <a:lnTo>
                      <a:pt x="45" y="38"/>
                    </a:lnTo>
                    <a:lnTo>
                      <a:pt x="48" y="32"/>
                    </a:lnTo>
                    <a:lnTo>
                      <a:pt x="53" y="28"/>
                    </a:lnTo>
                    <a:lnTo>
                      <a:pt x="57" y="23"/>
                    </a:lnTo>
                    <a:lnTo>
                      <a:pt x="62" y="18"/>
                    </a:lnTo>
                    <a:lnTo>
                      <a:pt x="58" y="13"/>
                    </a:lnTo>
                    <a:lnTo>
                      <a:pt x="53" y="8"/>
                    </a:lnTo>
                    <a:lnTo>
                      <a:pt x="47" y="3"/>
                    </a:lnTo>
                    <a:lnTo>
                      <a:pt x="31" y="0"/>
                    </a:lnTo>
                    <a:lnTo>
                      <a:pt x="15" y="3"/>
                    </a:lnTo>
                    <a:lnTo>
                      <a:pt x="8" y="8"/>
                    </a:lnTo>
                    <a:lnTo>
                      <a:pt x="3" y="13"/>
                    </a:lnTo>
                    <a:lnTo>
                      <a:pt x="0" y="17"/>
                    </a:lnTo>
                    <a:lnTo>
                      <a:pt x="2" y="23"/>
                    </a:lnTo>
                    <a:lnTo>
                      <a:pt x="3" y="28"/>
                    </a:lnTo>
                    <a:lnTo>
                      <a:pt x="5" y="32"/>
                    </a:lnTo>
                    <a:lnTo>
                      <a:pt x="7" y="37"/>
                    </a:lnTo>
                    <a:lnTo>
                      <a:pt x="7" y="43"/>
                    </a:lnTo>
                    <a:lnTo>
                      <a:pt x="8" y="47"/>
                    </a:lnTo>
                    <a:lnTo>
                      <a:pt x="8" y="52"/>
                    </a:lnTo>
                    <a:lnTo>
                      <a:pt x="16" y="56"/>
                    </a:lnTo>
                    <a:lnTo>
                      <a:pt x="32" y="58"/>
                    </a:lnTo>
                    <a:lnTo>
                      <a:pt x="39" y="52"/>
                    </a:lnTo>
                  </a:path>
                </a:pathLst>
              </a:custGeom>
              <a:noFill/>
              <a:ln w="0">
                <a:solidFill>
                  <a:srgbClr val="000000"/>
                </a:solidFill>
                <a:round/>
                <a:headEnd/>
                <a:tailEnd/>
              </a:ln>
            </p:spPr>
            <p:txBody>
              <a:bodyPr/>
              <a:lstStyle/>
              <a:p>
                <a:endParaRPr lang="ru-RU"/>
              </a:p>
            </p:txBody>
          </p:sp>
          <p:sp>
            <p:nvSpPr>
              <p:cNvPr id="22856" name="Freeform 74"/>
              <p:cNvSpPr>
                <a:spLocks/>
              </p:cNvSpPr>
              <p:nvPr/>
            </p:nvSpPr>
            <p:spPr bwMode="auto">
              <a:xfrm>
                <a:off x="1447" y="1189"/>
                <a:ext cx="1056" cy="91"/>
              </a:xfrm>
              <a:custGeom>
                <a:avLst/>
                <a:gdLst>
                  <a:gd name="T0" fmla="*/ 1 w 2112"/>
                  <a:gd name="T1" fmla="*/ 1 h 182"/>
                  <a:gd name="T2" fmla="*/ 1 w 2112"/>
                  <a:gd name="T3" fmla="*/ 1 h 182"/>
                  <a:gd name="T4" fmla="*/ 1 w 2112"/>
                  <a:gd name="T5" fmla="*/ 1 h 182"/>
                  <a:gd name="T6" fmla="*/ 1 w 2112"/>
                  <a:gd name="T7" fmla="*/ 1 h 182"/>
                  <a:gd name="T8" fmla="*/ 1 w 2112"/>
                  <a:gd name="T9" fmla="*/ 1 h 182"/>
                  <a:gd name="T10" fmla="*/ 1 w 2112"/>
                  <a:gd name="T11" fmla="*/ 1 h 182"/>
                  <a:gd name="T12" fmla="*/ 1 w 2112"/>
                  <a:gd name="T13" fmla="*/ 1 h 182"/>
                  <a:gd name="T14" fmla="*/ 1 w 2112"/>
                  <a:gd name="T15" fmla="*/ 1 h 182"/>
                  <a:gd name="T16" fmla="*/ 1 w 2112"/>
                  <a:gd name="T17" fmla="*/ 1 h 182"/>
                  <a:gd name="T18" fmla="*/ 1 w 2112"/>
                  <a:gd name="T19" fmla="*/ 1 h 182"/>
                  <a:gd name="T20" fmla="*/ 1 w 2112"/>
                  <a:gd name="T21" fmla="*/ 1 h 182"/>
                  <a:gd name="T22" fmla="*/ 2 w 2112"/>
                  <a:gd name="T23" fmla="*/ 1 h 182"/>
                  <a:gd name="T24" fmla="*/ 2 w 2112"/>
                  <a:gd name="T25" fmla="*/ 1 h 182"/>
                  <a:gd name="T26" fmla="*/ 3 w 2112"/>
                  <a:gd name="T27" fmla="*/ 1 h 182"/>
                  <a:gd name="T28" fmla="*/ 3 w 2112"/>
                  <a:gd name="T29" fmla="*/ 1 h 182"/>
                  <a:gd name="T30" fmla="*/ 4 w 2112"/>
                  <a:gd name="T31" fmla="*/ 1 h 182"/>
                  <a:gd name="T32" fmla="*/ 4 w 2112"/>
                  <a:gd name="T33" fmla="*/ 1 h 182"/>
                  <a:gd name="T34" fmla="*/ 5 w 2112"/>
                  <a:gd name="T35" fmla="*/ 1 h 182"/>
                  <a:gd name="T36" fmla="*/ 5 w 2112"/>
                  <a:gd name="T37" fmla="*/ 1 h 182"/>
                  <a:gd name="T38" fmla="*/ 6 w 2112"/>
                  <a:gd name="T39" fmla="*/ 1 h 182"/>
                  <a:gd name="T40" fmla="*/ 6 w 2112"/>
                  <a:gd name="T41" fmla="*/ 1 h 182"/>
                  <a:gd name="T42" fmla="*/ 6 w 2112"/>
                  <a:gd name="T43" fmla="*/ 1 h 182"/>
                  <a:gd name="T44" fmla="*/ 6 w 2112"/>
                  <a:gd name="T45" fmla="*/ 1 h 182"/>
                  <a:gd name="T46" fmla="*/ 6 w 2112"/>
                  <a:gd name="T47" fmla="*/ 1 h 182"/>
                  <a:gd name="T48" fmla="*/ 6 w 2112"/>
                  <a:gd name="T49" fmla="*/ 1 h 182"/>
                  <a:gd name="T50" fmla="*/ 7 w 2112"/>
                  <a:gd name="T51" fmla="*/ 1 h 182"/>
                  <a:gd name="T52" fmla="*/ 7 w 2112"/>
                  <a:gd name="T53" fmla="*/ 1 h 182"/>
                  <a:gd name="T54" fmla="*/ 8 w 2112"/>
                  <a:gd name="T55" fmla="*/ 1 h 182"/>
                  <a:gd name="T56" fmla="*/ 8 w 2112"/>
                  <a:gd name="T57" fmla="*/ 1 h 182"/>
                  <a:gd name="T58" fmla="*/ 8 w 2112"/>
                  <a:gd name="T59" fmla="*/ 1 h 182"/>
                  <a:gd name="T60" fmla="*/ 8 w 2112"/>
                  <a:gd name="T61" fmla="*/ 1 h 182"/>
                  <a:gd name="T62" fmla="*/ 9 w 2112"/>
                  <a:gd name="T63" fmla="*/ 1 h 182"/>
                  <a:gd name="T64" fmla="*/ 9 w 2112"/>
                  <a:gd name="T65" fmla="*/ 1 h 182"/>
                  <a:gd name="T66" fmla="*/ 9 w 2112"/>
                  <a:gd name="T67" fmla="*/ 1 h 182"/>
                  <a:gd name="T68" fmla="*/ 10 w 2112"/>
                  <a:gd name="T69" fmla="*/ 1 h 182"/>
                  <a:gd name="T70" fmla="*/ 10 w 2112"/>
                  <a:gd name="T71" fmla="*/ 1 h 182"/>
                  <a:gd name="T72" fmla="*/ 10 w 2112"/>
                  <a:gd name="T73" fmla="*/ 1 h 182"/>
                  <a:gd name="T74" fmla="*/ 10 w 2112"/>
                  <a:gd name="T75" fmla="*/ 1 h 182"/>
                  <a:gd name="T76" fmla="*/ 11 w 2112"/>
                  <a:gd name="T77" fmla="*/ 1 h 182"/>
                  <a:gd name="T78" fmla="*/ 11 w 2112"/>
                  <a:gd name="T79" fmla="*/ 1 h 182"/>
                  <a:gd name="T80" fmla="*/ 11 w 2112"/>
                  <a:gd name="T81" fmla="*/ 1 h 182"/>
                  <a:gd name="T82" fmla="*/ 11 w 2112"/>
                  <a:gd name="T83" fmla="*/ 1 h 182"/>
                  <a:gd name="T84" fmla="*/ 12 w 2112"/>
                  <a:gd name="T85" fmla="*/ 1 h 182"/>
                  <a:gd name="T86" fmla="*/ 12 w 2112"/>
                  <a:gd name="T87" fmla="*/ 1 h 182"/>
                  <a:gd name="T88" fmla="*/ 12 w 2112"/>
                  <a:gd name="T89" fmla="*/ 1 h 182"/>
                  <a:gd name="T90" fmla="*/ 13 w 2112"/>
                  <a:gd name="T91" fmla="*/ 1 h 182"/>
                  <a:gd name="T92" fmla="*/ 13 w 2112"/>
                  <a:gd name="T93" fmla="*/ 1 h 182"/>
                  <a:gd name="T94" fmla="*/ 14 w 2112"/>
                  <a:gd name="T95" fmla="*/ 1 h 182"/>
                  <a:gd name="T96" fmla="*/ 14 w 2112"/>
                  <a:gd name="T97" fmla="*/ 1 h 182"/>
                  <a:gd name="T98" fmla="*/ 15 w 2112"/>
                  <a:gd name="T99" fmla="*/ 1 h 182"/>
                  <a:gd name="T100" fmla="*/ 15 w 2112"/>
                  <a:gd name="T101" fmla="*/ 1 h 182"/>
                  <a:gd name="T102" fmla="*/ 15 w 2112"/>
                  <a:gd name="T103" fmla="*/ 1 h 182"/>
                  <a:gd name="T104" fmla="*/ 17 w 2112"/>
                  <a:gd name="T105" fmla="*/ 1 h 182"/>
                  <a:gd name="T106" fmla="*/ 17 w 2112"/>
                  <a:gd name="T107" fmla="*/ 1 h 182"/>
                  <a:gd name="T108" fmla="*/ 17 w 2112"/>
                  <a:gd name="T109" fmla="*/ 1 h 182"/>
                  <a:gd name="T110" fmla="*/ 17 w 2112"/>
                  <a:gd name="T111" fmla="*/ 1 h 182"/>
                  <a:gd name="T112" fmla="*/ 17 w 2112"/>
                  <a:gd name="T113" fmla="*/ 1 h 182"/>
                  <a:gd name="T114" fmla="*/ 17 w 2112"/>
                  <a:gd name="T115" fmla="*/ 1 h 18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12"/>
                  <a:gd name="T175" fmla="*/ 0 h 182"/>
                  <a:gd name="T176" fmla="*/ 2112 w 2112"/>
                  <a:gd name="T177" fmla="*/ 182 h 18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12" h="182">
                    <a:moveTo>
                      <a:pt x="42" y="0"/>
                    </a:moveTo>
                    <a:lnTo>
                      <a:pt x="39" y="2"/>
                    </a:lnTo>
                    <a:lnTo>
                      <a:pt x="37" y="5"/>
                    </a:lnTo>
                    <a:lnTo>
                      <a:pt x="35" y="8"/>
                    </a:lnTo>
                    <a:lnTo>
                      <a:pt x="34" y="10"/>
                    </a:lnTo>
                    <a:lnTo>
                      <a:pt x="31" y="14"/>
                    </a:lnTo>
                    <a:lnTo>
                      <a:pt x="29" y="16"/>
                    </a:lnTo>
                    <a:lnTo>
                      <a:pt x="28" y="19"/>
                    </a:lnTo>
                    <a:lnTo>
                      <a:pt x="26" y="22"/>
                    </a:lnTo>
                    <a:lnTo>
                      <a:pt x="23" y="25"/>
                    </a:lnTo>
                    <a:lnTo>
                      <a:pt x="21" y="27"/>
                    </a:lnTo>
                    <a:lnTo>
                      <a:pt x="19" y="30"/>
                    </a:lnTo>
                    <a:lnTo>
                      <a:pt x="18" y="33"/>
                    </a:lnTo>
                    <a:lnTo>
                      <a:pt x="15" y="35"/>
                    </a:lnTo>
                    <a:lnTo>
                      <a:pt x="13" y="39"/>
                    </a:lnTo>
                    <a:lnTo>
                      <a:pt x="12" y="41"/>
                    </a:lnTo>
                    <a:lnTo>
                      <a:pt x="10" y="45"/>
                    </a:lnTo>
                    <a:lnTo>
                      <a:pt x="8" y="47"/>
                    </a:lnTo>
                    <a:lnTo>
                      <a:pt x="6" y="49"/>
                    </a:lnTo>
                    <a:lnTo>
                      <a:pt x="5" y="53"/>
                    </a:lnTo>
                    <a:lnTo>
                      <a:pt x="4" y="55"/>
                    </a:lnTo>
                    <a:lnTo>
                      <a:pt x="4" y="59"/>
                    </a:lnTo>
                    <a:lnTo>
                      <a:pt x="3" y="61"/>
                    </a:lnTo>
                    <a:lnTo>
                      <a:pt x="1" y="64"/>
                    </a:lnTo>
                    <a:lnTo>
                      <a:pt x="1" y="67"/>
                    </a:lnTo>
                    <a:lnTo>
                      <a:pt x="0" y="70"/>
                    </a:lnTo>
                    <a:lnTo>
                      <a:pt x="1" y="72"/>
                    </a:lnTo>
                    <a:lnTo>
                      <a:pt x="3" y="75"/>
                    </a:lnTo>
                    <a:lnTo>
                      <a:pt x="4" y="78"/>
                    </a:lnTo>
                    <a:lnTo>
                      <a:pt x="5" y="80"/>
                    </a:lnTo>
                    <a:lnTo>
                      <a:pt x="5" y="84"/>
                    </a:lnTo>
                    <a:lnTo>
                      <a:pt x="6" y="86"/>
                    </a:lnTo>
                    <a:lnTo>
                      <a:pt x="7" y="90"/>
                    </a:lnTo>
                    <a:lnTo>
                      <a:pt x="10" y="92"/>
                    </a:lnTo>
                    <a:lnTo>
                      <a:pt x="13" y="94"/>
                    </a:lnTo>
                    <a:lnTo>
                      <a:pt x="15" y="98"/>
                    </a:lnTo>
                    <a:lnTo>
                      <a:pt x="18" y="100"/>
                    </a:lnTo>
                    <a:lnTo>
                      <a:pt x="21" y="103"/>
                    </a:lnTo>
                    <a:lnTo>
                      <a:pt x="25" y="106"/>
                    </a:lnTo>
                    <a:lnTo>
                      <a:pt x="27" y="108"/>
                    </a:lnTo>
                    <a:lnTo>
                      <a:pt x="30" y="112"/>
                    </a:lnTo>
                    <a:lnTo>
                      <a:pt x="33" y="114"/>
                    </a:lnTo>
                    <a:lnTo>
                      <a:pt x="35" y="117"/>
                    </a:lnTo>
                    <a:lnTo>
                      <a:pt x="37" y="120"/>
                    </a:lnTo>
                    <a:lnTo>
                      <a:pt x="41" y="123"/>
                    </a:lnTo>
                    <a:lnTo>
                      <a:pt x="43" y="125"/>
                    </a:lnTo>
                    <a:lnTo>
                      <a:pt x="48" y="128"/>
                    </a:lnTo>
                    <a:lnTo>
                      <a:pt x="51" y="131"/>
                    </a:lnTo>
                    <a:lnTo>
                      <a:pt x="54" y="133"/>
                    </a:lnTo>
                    <a:lnTo>
                      <a:pt x="59" y="136"/>
                    </a:lnTo>
                    <a:lnTo>
                      <a:pt x="65" y="139"/>
                    </a:lnTo>
                    <a:lnTo>
                      <a:pt x="69" y="141"/>
                    </a:lnTo>
                    <a:lnTo>
                      <a:pt x="80" y="143"/>
                    </a:lnTo>
                    <a:lnTo>
                      <a:pt x="91" y="143"/>
                    </a:lnTo>
                    <a:lnTo>
                      <a:pt x="98" y="140"/>
                    </a:lnTo>
                    <a:lnTo>
                      <a:pt x="105" y="137"/>
                    </a:lnTo>
                    <a:lnTo>
                      <a:pt x="118" y="137"/>
                    </a:lnTo>
                    <a:lnTo>
                      <a:pt x="132" y="138"/>
                    </a:lnTo>
                    <a:lnTo>
                      <a:pt x="143" y="140"/>
                    </a:lnTo>
                    <a:lnTo>
                      <a:pt x="152" y="141"/>
                    </a:lnTo>
                    <a:lnTo>
                      <a:pt x="159" y="145"/>
                    </a:lnTo>
                    <a:lnTo>
                      <a:pt x="166" y="147"/>
                    </a:lnTo>
                    <a:lnTo>
                      <a:pt x="172" y="150"/>
                    </a:lnTo>
                    <a:lnTo>
                      <a:pt x="177" y="152"/>
                    </a:lnTo>
                    <a:lnTo>
                      <a:pt x="182" y="155"/>
                    </a:lnTo>
                    <a:lnTo>
                      <a:pt x="187" y="158"/>
                    </a:lnTo>
                    <a:lnTo>
                      <a:pt x="192" y="160"/>
                    </a:lnTo>
                    <a:lnTo>
                      <a:pt x="197" y="163"/>
                    </a:lnTo>
                    <a:lnTo>
                      <a:pt x="205" y="166"/>
                    </a:lnTo>
                    <a:lnTo>
                      <a:pt x="215" y="168"/>
                    </a:lnTo>
                    <a:lnTo>
                      <a:pt x="230" y="168"/>
                    </a:lnTo>
                    <a:lnTo>
                      <a:pt x="242" y="170"/>
                    </a:lnTo>
                    <a:lnTo>
                      <a:pt x="251" y="173"/>
                    </a:lnTo>
                    <a:lnTo>
                      <a:pt x="260" y="175"/>
                    </a:lnTo>
                    <a:lnTo>
                      <a:pt x="268" y="177"/>
                    </a:lnTo>
                    <a:lnTo>
                      <a:pt x="277" y="180"/>
                    </a:lnTo>
                    <a:lnTo>
                      <a:pt x="290" y="181"/>
                    </a:lnTo>
                    <a:lnTo>
                      <a:pt x="303" y="182"/>
                    </a:lnTo>
                    <a:lnTo>
                      <a:pt x="318" y="182"/>
                    </a:lnTo>
                    <a:lnTo>
                      <a:pt x="332" y="181"/>
                    </a:lnTo>
                    <a:lnTo>
                      <a:pt x="343" y="180"/>
                    </a:lnTo>
                    <a:lnTo>
                      <a:pt x="352" y="177"/>
                    </a:lnTo>
                    <a:lnTo>
                      <a:pt x="361" y="175"/>
                    </a:lnTo>
                    <a:lnTo>
                      <a:pt x="370" y="173"/>
                    </a:lnTo>
                    <a:lnTo>
                      <a:pt x="381" y="170"/>
                    </a:lnTo>
                    <a:lnTo>
                      <a:pt x="393" y="169"/>
                    </a:lnTo>
                    <a:lnTo>
                      <a:pt x="407" y="168"/>
                    </a:lnTo>
                    <a:lnTo>
                      <a:pt x="422" y="168"/>
                    </a:lnTo>
                    <a:lnTo>
                      <a:pt x="437" y="168"/>
                    </a:lnTo>
                    <a:lnTo>
                      <a:pt x="452" y="169"/>
                    </a:lnTo>
                    <a:lnTo>
                      <a:pt x="466" y="170"/>
                    </a:lnTo>
                    <a:lnTo>
                      <a:pt x="478" y="171"/>
                    </a:lnTo>
                    <a:lnTo>
                      <a:pt x="491" y="174"/>
                    </a:lnTo>
                    <a:lnTo>
                      <a:pt x="500" y="176"/>
                    </a:lnTo>
                    <a:lnTo>
                      <a:pt x="513" y="177"/>
                    </a:lnTo>
                    <a:lnTo>
                      <a:pt x="526" y="178"/>
                    </a:lnTo>
                    <a:lnTo>
                      <a:pt x="540" y="181"/>
                    </a:lnTo>
                    <a:lnTo>
                      <a:pt x="553" y="182"/>
                    </a:lnTo>
                    <a:lnTo>
                      <a:pt x="568" y="182"/>
                    </a:lnTo>
                    <a:lnTo>
                      <a:pt x="582" y="182"/>
                    </a:lnTo>
                    <a:lnTo>
                      <a:pt x="596" y="180"/>
                    </a:lnTo>
                    <a:lnTo>
                      <a:pt x="608" y="178"/>
                    </a:lnTo>
                    <a:lnTo>
                      <a:pt x="616" y="176"/>
                    </a:lnTo>
                    <a:lnTo>
                      <a:pt x="623" y="174"/>
                    </a:lnTo>
                    <a:lnTo>
                      <a:pt x="629" y="170"/>
                    </a:lnTo>
                    <a:lnTo>
                      <a:pt x="637" y="168"/>
                    </a:lnTo>
                    <a:lnTo>
                      <a:pt x="644" y="166"/>
                    </a:lnTo>
                    <a:lnTo>
                      <a:pt x="654" y="163"/>
                    </a:lnTo>
                    <a:lnTo>
                      <a:pt x="663" y="161"/>
                    </a:lnTo>
                    <a:lnTo>
                      <a:pt x="673" y="159"/>
                    </a:lnTo>
                    <a:lnTo>
                      <a:pt x="685" y="158"/>
                    </a:lnTo>
                    <a:lnTo>
                      <a:pt x="696" y="155"/>
                    </a:lnTo>
                    <a:lnTo>
                      <a:pt x="710" y="156"/>
                    </a:lnTo>
                    <a:lnTo>
                      <a:pt x="723" y="159"/>
                    </a:lnTo>
                    <a:lnTo>
                      <a:pt x="733" y="159"/>
                    </a:lnTo>
                    <a:lnTo>
                      <a:pt x="741" y="156"/>
                    </a:lnTo>
                    <a:lnTo>
                      <a:pt x="749" y="154"/>
                    </a:lnTo>
                    <a:lnTo>
                      <a:pt x="757" y="151"/>
                    </a:lnTo>
                    <a:lnTo>
                      <a:pt x="767" y="150"/>
                    </a:lnTo>
                    <a:lnTo>
                      <a:pt x="780" y="151"/>
                    </a:lnTo>
                    <a:lnTo>
                      <a:pt x="786" y="148"/>
                    </a:lnTo>
                    <a:lnTo>
                      <a:pt x="791" y="146"/>
                    </a:lnTo>
                    <a:lnTo>
                      <a:pt x="795" y="143"/>
                    </a:lnTo>
                    <a:lnTo>
                      <a:pt x="794" y="140"/>
                    </a:lnTo>
                    <a:lnTo>
                      <a:pt x="790" y="138"/>
                    </a:lnTo>
                    <a:lnTo>
                      <a:pt x="786" y="135"/>
                    </a:lnTo>
                    <a:lnTo>
                      <a:pt x="783" y="132"/>
                    </a:lnTo>
                    <a:lnTo>
                      <a:pt x="779" y="130"/>
                    </a:lnTo>
                    <a:lnTo>
                      <a:pt x="775" y="126"/>
                    </a:lnTo>
                    <a:lnTo>
                      <a:pt x="771" y="124"/>
                    </a:lnTo>
                    <a:lnTo>
                      <a:pt x="769" y="121"/>
                    </a:lnTo>
                    <a:lnTo>
                      <a:pt x="768" y="118"/>
                    </a:lnTo>
                    <a:lnTo>
                      <a:pt x="765" y="116"/>
                    </a:lnTo>
                    <a:lnTo>
                      <a:pt x="763" y="113"/>
                    </a:lnTo>
                    <a:lnTo>
                      <a:pt x="762" y="110"/>
                    </a:lnTo>
                    <a:lnTo>
                      <a:pt x="760" y="107"/>
                    </a:lnTo>
                    <a:lnTo>
                      <a:pt x="762" y="105"/>
                    </a:lnTo>
                    <a:lnTo>
                      <a:pt x="763" y="101"/>
                    </a:lnTo>
                    <a:lnTo>
                      <a:pt x="767" y="99"/>
                    </a:lnTo>
                    <a:lnTo>
                      <a:pt x="771" y="97"/>
                    </a:lnTo>
                    <a:lnTo>
                      <a:pt x="776" y="93"/>
                    </a:lnTo>
                    <a:lnTo>
                      <a:pt x="780" y="91"/>
                    </a:lnTo>
                    <a:lnTo>
                      <a:pt x="788" y="91"/>
                    </a:lnTo>
                    <a:lnTo>
                      <a:pt x="801" y="92"/>
                    </a:lnTo>
                    <a:lnTo>
                      <a:pt x="817" y="92"/>
                    </a:lnTo>
                    <a:lnTo>
                      <a:pt x="829" y="90"/>
                    </a:lnTo>
                    <a:lnTo>
                      <a:pt x="840" y="88"/>
                    </a:lnTo>
                    <a:lnTo>
                      <a:pt x="848" y="86"/>
                    </a:lnTo>
                    <a:lnTo>
                      <a:pt x="862" y="85"/>
                    </a:lnTo>
                    <a:lnTo>
                      <a:pt x="876" y="85"/>
                    </a:lnTo>
                    <a:lnTo>
                      <a:pt x="888" y="86"/>
                    </a:lnTo>
                    <a:lnTo>
                      <a:pt x="896" y="84"/>
                    </a:lnTo>
                    <a:lnTo>
                      <a:pt x="902" y="82"/>
                    </a:lnTo>
                    <a:lnTo>
                      <a:pt x="911" y="79"/>
                    </a:lnTo>
                    <a:lnTo>
                      <a:pt x="919" y="77"/>
                    </a:lnTo>
                    <a:lnTo>
                      <a:pt x="932" y="76"/>
                    </a:lnTo>
                    <a:lnTo>
                      <a:pt x="942" y="77"/>
                    </a:lnTo>
                    <a:lnTo>
                      <a:pt x="947" y="79"/>
                    </a:lnTo>
                    <a:lnTo>
                      <a:pt x="954" y="83"/>
                    </a:lnTo>
                    <a:lnTo>
                      <a:pt x="962" y="85"/>
                    </a:lnTo>
                    <a:lnTo>
                      <a:pt x="973" y="86"/>
                    </a:lnTo>
                    <a:lnTo>
                      <a:pt x="977" y="84"/>
                    </a:lnTo>
                    <a:lnTo>
                      <a:pt x="982" y="82"/>
                    </a:lnTo>
                    <a:lnTo>
                      <a:pt x="987" y="79"/>
                    </a:lnTo>
                    <a:lnTo>
                      <a:pt x="996" y="77"/>
                    </a:lnTo>
                    <a:lnTo>
                      <a:pt x="1010" y="77"/>
                    </a:lnTo>
                    <a:lnTo>
                      <a:pt x="1019" y="79"/>
                    </a:lnTo>
                    <a:lnTo>
                      <a:pt x="1028" y="80"/>
                    </a:lnTo>
                    <a:lnTo>
                      <a:pt x="1035" y="78"/>
                    </a:lnTo>
                    <a:lnTo>
                      <a:pt x="1042" y="75"/>
                    </a:lnTo>
                    <a:lnTo>
                      <a:pt x="1047" y="72"/>
                    </a:lnTo>
                    <a:lnTo>
                      <a:pt x="1049" y="70"/>
                    </a:lnTo>
                    <a:lnTo>
                      <a:pt x="1051" y="67"/>
                    </a:lnTo>
                    <a:lnTo>
                      <a:pt x="1053" y="64"/>
                    </a:lnTo>
                    <a:lnTo>
                      <a:pt x="1056" y="61"/>
                    </a:lnTo>
                    <a:lnTo>
                      <a:pt x="1058" y="59"/>
                    </a:lnTo>
                    <a:lnTo>
                      <a:pt x="1060" y="56"/>
                    </a:lnTo>
                    <a:lnTo>
                      <a:pt x="1066" y="53"/>
                    </a:lnTo>
                    <a:lnTo>
                      <a:pt x="1071" y="50"/>
                    </a:lnTo>
                    <a:lnTo>
                      <a:pt x="1075" y="48"/>
                    </a:lnTo>
                    <a:lnTo>
                      <a:pt x="1081" y="45"/>
                    </a:lnTo>
                    <a:lnTo>
                      <a:pt x="1087" y="42"/>
                    </a:lnTo>
                    <a:lnTo>
                      <a:pt x="1094" y="40"/>
                    </a:lnTo>
                    <a:lnTo>
                      <a:pt x="1100" y="38"/>
                    </a:lnTo>
                    <a:lnTo>
                      <a:pt x="1105" y="34"/>
                    </a:lnTo>
                    <a:lnTo>
                      <a:pt x="1111" y="32"/>
                    </a:lnTo>
                    <a:lnTo>
                      <a:pt x="1124" y="33"/>
                    </a:lnTo>
                    <a:lnTo>
                      <a:pt x="1132" y="35"/>
                    </a:lnTo>
                    <a:lnTo>
                      <a:pt x="1138" y="39"/>
                    </a:lnTo>
                    <a:lnTo>
                      <a:pt x="1143" y="41"/>
                    </a:lnTo>
                    <a:lnTo>
                      <a:pt x="1148" y="44"/>
                    </a:lnTo>
                    <a:lnTo>
                      <a:pt x="1151" y="47"/>
                    </a:lnTo>
                    <a:lnTo>
                      <a:pt x="1156" y="49"/>
                    </a:lnTo>
                    <a:lnTo>
                      <a:pt x="1159" y="52"/>
                    </a:lnTo>
                    <a:lnTo>
                      <a:pt x="1164" y="55"/>
                    </a:lnTo>
                    <a:lnTo>
                      <a:pt x="1168" y="57"/>
                    </a:lnTo>
                    <a:lnTo>
                      <a:pt x="1171" y="60"/>
                    </a:lnTo>
                    <a:lnTo>
                      <a:pt x="1174" y="63"/>
                    </a:lnTo>
                    <a:lnTo>
                      <a:pt x="1177" y="65"/>
                    </a:lnTo>
                    <a:lnTo>
                      <a:pt x="1180" y="69"/>
                    </a:lnTo>
                    <a:lnTo>
                      <a:pt x="1187" y="67"/>
                    </a:lnTo>
                    <a:lnTo>
                      <a:pt x="1196" y="64"/>
                    </a:lnTo>
                    <a:lnTo>
                      <a:pt x="1202" y="62"/>
                    </a:lnTo>
                    <a:lnTo>
                      <a:pt x="1209" y="60"/>
                    </a:lnTo>
                    <a:lnTo>
                      <a:pt x="1215" y="56"/>
                    </a:lnTo>
                    <a:lnTo>
                      <a:pt x="1226" y="59"/>
                    </a:lnTo>
                    <a:lnTo>
                      <a:pt x="1237" y="61"/>
                    </a:lnTo>
                    <a:lnTo>
                      <a:pt x="1245" y="63"/>
                    </a:lnTo>
                    <a:lnTo>
                      <a:pt x="1254" y="64"/>
                    </a:lnTo>
                    <a:lnTo>
                      <a:pt x="1269" y="64"/>
                    </a:lnTo>
                    <a:lnTo>
                      <a:pt x="1284" y="64"/>
                    </a:lnTo>
                    <a:lnTo>
                      <a:pt x="1299" y="64"/>
                    </a:lnTo>
                    <a:lnTo>
                      <a:pt x="1305" y="67"/>
                    </a:lnTo>
                    <a:lnTo>
                      <a:pt x="1308" y="69"/>
                    </a:lnTo>
                    <a:lnTo>
                      <a:pt x="1312" y="71"/>
                    </a:lnTo>
                    <a:lnTo>
                      <a:pt x="1316" y="75"/>
                    </a:lnTo>
                    <a:lnTo>
                      <a:pt x="1322" y="76"/>
                    </a:lnTo>
                    <a:lnTo>
                      <a:pt x="1330" y="72"/>
                    </a:lnTo>
                    <a:lnTo>
                      <a:pt x="1336" y="70"/>
                    </a:lnTo>
                    <a:lnTo>
                      <a:pt x="1340" y="68"/>
                    </a:lnTo>
                    <a:lnTo>
                      <a:pt x="1344" y="64"/>
                    </a:lnTo>
                    <a:lnTo>
                      <a:pt x="1347" y="62"/>
                    </a:lnTo>
                    <a:lnTo>
                      <a:pt x="1351" y="60"/>
                    </a:lnTo>
                    <a:lnTo>
                      <a:pt x="1355" y="56"/>
                    </a:lnTo>
                    <a:lnTo>
                      <a:pt x="1360" y="54"/>
                    </a:lnTo>
                    <a:lnTo>
                      <a:pt x="1365" y="52"/>
                    </a:lnTo>
                    <a:lnTo>
                      <a:pt x="1368" y="48"/>
                    </a:lnTo>
                    <a:lnTo>
                      <a:pt x="1373" y="46"/>
                    </a:lnTo>
                    <a:lnTo>
                      <a:pt x="1377" y="44"/>
                    </a:lnTo>
                    <a:lnTo>
                      <a:pt x="1382" y="40"/>
                    </a:lnTo>
                    <a:lnTo>
                      <a:pt x="1386" y="38"/>
                    </a:lnTo>
                    <a:lnTo>
                      <a:pt x="1394" y="37"/>
                    </a:lnTo>
                    <a:lnTo>
                      <a:pt x="1407" y="38"/>
                    </a:lnTo>
                    <a:lnTo>
                      <a:pt x="1418" y="35"/>
                    </a:lnTo>
                    <a:lnTo>
                      <a:pt x="1429" y="34"/>
                    </a:lnTo>
                    <a:lnTo>
                      <a:pt x="1438" y="32"/>
                    </a:lnTo>
                    <a:lnTo>
                      <a:pt x="1444" y="33"/>
                    </a:lnTo>
                    <a:lnTo>
                      <a:pt x="1447" y="37"/>
                    </a:lnTo>
                    <a:lnTo>
                      <a:pt x="1450" y="39"/>
                    </a:lnTo>
                    <a:lnTo>
                      <a:pt x="1452" y="41"/>
                    </a:lnTo>
                    <a:lnTo>
                      <a:pt x="1454" y="45"/>
                    </a:lnTo>
                    <a:lnTo>
                      <a:pt x="1457" y="47"/>
                    </a:lnTo>
                    <a:lnTo>
                      <a:pt x="1459" y="50"/>
                    </a:lnTo>
                    <a:lnTo>
                      <a:pt x="1460" y="53"/>
                    </a:lnTo>
                    <a:lnTo>
                      <a:pt x="1462" y="56"/>
                    </a:lnTo>
                    <a:lnTo>
                      <a:pt x="1465" y="59"/>
                    </a:lnTo>
                    <a:lnTo>
                      <a:pt x="1467" y="62"/>
                    </a:lnTo>
                    <a:lnTo>
                      <a:pt x="1469" y="64"/>
                    </a:lnTo>
                    <a:lnTo>
                      <a:pt x="1472" y="67"/>
                    </a:lnTo>
                    <a:lnTo>
                      <a:pt x="1474" y="70"/>
                    </a:lnTo>
                    <a:lnTo>
                      <a:pt x="1483" y="71"/>
                    </a:lnTo>
                    <a:lnTo>
                      <a:pt x="1495" y="70"/>
                    </a:lnTo>
                    <a:lnTo>
                      <a:pt x="1499" y="68"/>
                    </a:lnTo>
                    <a:lnTo>
                      <a:pt x="1503" y="65"/>
                    </a:lnTo>
                    <a:lnTo>
                      <a:pt x="1507" y="62"/>
                    </a:lnTo>
                    <a:lnTo>
                      <a:pt x="1513" y="60"/>
                    </a:lnTo>
                    <a:lnTo>
                      <a:pt x="1520" y="57"/>
                    </a:lnTo>
                    <a:lnTo>
                      <a:pt x="1527" y="55"/>
                    </a:lnTo>
                    <a:lnTo>
                      <a:pt x="1535" y="53"/>
                    </a:lnTo>
                    <a:lnTo>
                      <a:pt x="1544" y="50"/>
                    </a:lnTo>
                    <a:lnTo>
                      <a:pt x="1551" y="53"/>
                    </a:lnTo>
                    <a:lnTo>
                      <a:pt x="1558" y="55"/>
                    </a:lnTo>
                    <a:lnTo>
                      <a:pt x="1565" y="57"/>
                    </a:lnTo>
                    <a:lnTo>
                      <a:pt x="1580" y="56"/>
                    </a:lnTo>
                    <a:lnTo>
                      <a:pt x="1595" y="57"/>
                    </a:lnTo>
                    <a:lnTo>
                      <a:pt x="1600" y="60"/>
                    </a:lnTo>
                    <a:lnTo>
                      <a:pt x="1602" y="62"/>
                    </a:lnTo>
                    <a:lnTo>
                      <a:pt x="1604" y="65"/>
                    </a:lnTo>
                    <a:lnTo>
                      <a:pt x="1605" y="68"/>
                    </a:lnTo>
                    <a:lnTo>
                      <a:pt x="1608" y="70"/>
                    </a:lnTo>
                    <a:lnTo>
                      <a:pt x="1619" y="72"/>
                    </a:lnTo>
                    <a:lnTo>
                      <a:pt x="1632" y="73"/>
                    </a:lnTo>
                    <a:lnTo>
                      <a:pt x="1647" y="75"/>
                    </a:lnTo>
                    <a:lnTo>
                      <a:pt x="1662" y="75"/>
                    </a:lnTo>
                    <a:lnTo>
                      <a:pt x="1674" y="77"/>
                    </a:lnTo>
                    <a:lnTo>
                      <a:pt x="1687" y="78"/>
                    </a:lnTo>
                    <a:lnTo>
                      <a:pt x="1700" y="79"/>
                    </a:lnTo>
                    <a:lnTo>
                      <a:pt x="1715" y="80"/>
                    </a:lnTo>
                    <a:lnTo>
                      <a:pt x="1729" y="79"/>
                    </a:lnTo>
                    <a:lnTo>
                      <a:pt x="1739" y="77"/>
                    </a:lnTo>
                    <a:lnTo>
                      <a:pt x="1749" y="75"/>
                    </a:lnTo>
                    <a:lnTo>
                      <a:pt x="1759" y="72"/>
                    </a:lnTo>
                    <a:lnTo>
                      <a:pt x="1768" y="70"/>
                    </a:lnTo>
                    <a:lnTo>
                      <a:pt x="1778" y="68"/>
                    </a:lnTo>
                    <a:lnTo>
                      <a:pt x="1790" y="67"/>
                    </a:lnTo>
                    <a:lnTo>
                      <a:pt x="1805" y="65"/>
                    </a:lnTo>
                    <a:lnTo>
                      <a:pt x="1814" y="63"/>
                    </a:lnTo>
                    <a:lnTo>
                      <a:pt x="1823" y="61"/>
                    </a:lnTo>
                    <a:lnTo>
                      <a:pt x="1832" y="59"/>
                    </a:lnTo>
                    <a:lnTo>
                      <a:pt x="1842" y="57"/>
                    </a:lnTo>
                    <a:lnTo>
                      <a:pt x="1855" y="59"/>
                    </a:lnTo>
                    <a:lnTo>
                      <a:pt x="1862" y="61"/>
                    </a:lnTo>
                    <a:lnTo>
                      <a:pt x="1868" y="64"/>
                    </a:lnTo>
                    <a:lnTo>
                      <a:pt x="1874" y="67"/>
                    </a:lnTo>
                    <a:lnTo>
                      <a:pt x="1884" y="69"/>
                    </a:lnTo>
                    <a:lnTo>
                      <a:pt x="1893" y="70"/>
                    </a:lnTo>
                    <a:lnTo>
                      <a:pt x="1903" y="68"/>
                    </a:lnTo>
                    <a:lnTo>
                      <a:pt x="1911" y="64"/>
                    </a:lnTo>
                    <a:lnTo>
                      <a:pt x="1916" y="62"/>
                    </a:lnTo>
                    <a:lnTo>
                      <a:pt x="1922" y="60"/>
                    </a:lnTo>
                    <a:lnTo>
                      <a:pt x="1933" y="59"/>
                    </a:lnTo>
                    <a:lnTo>
                      <a:pt x="1946" y="60"/>
                    </a:lnTo>
                    <a:lnTo>
                      <a:pt x="1953" y="62"/>
                    </a:lnTo>
                    <a:lnTo>
                      <a:pt x="1961" y="64"/>
                    </a:lnTo>
                    <a:lnTo>
                      <a:pt x="1967" y="67"/>
                    </a:lnTo>
                    <a:lnTo>
                      <a:pt x="1973" y="70"/>
                    </a:lnTo>
                    <a:lnTo>
                      <a:pt x="1978" y="72"/>
                    </a:lnTo>
                    <a:lnTo>
                      <a:pt x="1982" y="75"/>
                    </a:lnTo>
                    <a:lnTo>
                      <a:pt x="1987" y="78"/>
                    </a:lnTo>
                    <a:lnTo>
                      <a:pt x="1992" y="80"/>
                    </a:lnTo>
                    <a:lnTo>
                      <a:pt x="1997" y="83"/>
                    </a:lnTo>
                    <a:lnTo>
                      <a:pt x="2003" y="86"/>
                    </a:lnTo>
                    <a:lnTo>
                      <a:pt x="2009" y="88"/>
                    </a:lnTo>
                    <a:lnTo>
                      <a:pt x="2012" y="91"/>
                    </a:lnTo>
                    <a:lnTo>
                      <a:pt x="2025" y="93"/>
                    </a:lnTo>
                    <a:lnTo>
                      <a:pt x="2039" y="92"/>
                    </a:lnTo>
                    <a:lnTo>
                      <a:pt x="2050" y="91"/>
                    </a:lnTo>
                    <a:lnTo>
                      <a:pt x="2058" y="88"/>
                    </a:lnTo>
                    <a:lnTo>
                      <a:pt x="2066" y="86"/>
                    </a:lnTo>
                    <a:lnTo>
                      <a:pt x="2072" y="83"/>
                    </a:lnTo>
                    <a:lnTo>
                      <a:pt x="2079" y="80"/>
                    </a:lnTo>
                    <a:lnTo>
                      <a:pt x="2084" y="78"/>
                    </a:lnTo>
                    <a:lnTo>
                      <a:pt x="2088" y="76"/>
                    </a:lnTo>
                    <a:lnTo>
                      <a:pt x="2092" y="72"/>
                    </a:lnTo>
                    <a:lnTo>
                      <a:pt x="2095" y="70"/>
                    </a:lnTo>
                    <a:lnTo>
                      <a:pt x="2097" y="67"/>
                    </a:lnTo>
                    <a:lnTo>
                      <a:pt x="2100" y="64"/>
                    </a:lnTo>
                    <a:lnTo>
                      <a:pt x="2102" y="62"/>
                    </a:lnTo>
                    <a:lnTo>
                      <a:pt x="2103" y="59"/>
                    </a:lnTo>
                    <a:lnTo>
                      <a:pt x="2105" y="56"/>
                    </a:lnTo>
                    <a:lnTo>
                      <a:pt x="2108" y="53"/>
                    </a:lnTo>
                    <a:lnTo>
                      <a:pt x="2108" y="50"/>
                    </a:lnTo>
                    <a:lnTo>
                      <a:pt x="2108" y="47"/>
                    </a:lnTo>
                    <a:lnTo>
                      <a:pt x="2108" y="45"/>
                    </a:lnTo>
                    <a:lnTo>
                      <a:pt x="2109" y="41"/>
                    </a:lnTo>
                    <a:lnTo>
                      <a:pt x="2109" y="39"/>
                    </a:lnTo>
                    <a:lnTo>
                      <a:pt x="2109" y="37"/>
                    </a:lnTo>
                    <a:lnTo>
                      <a:pt x="2109" y="33"/>
                    </a:lnTo>
                    <a:lnTo>
                      <a:pt x="2109" y="31"/>
                    </a:lnTo>
                    <a:lnTo>
                      <a:pt x="2108" y="27"/>
                    </a:lnTo>
                    <a:lnTo>
                      <a:pt x="2108" y="25"/>
                    </a:lnTo>
                    <a:lnTo>
                      <a:pt x="2108" y="22"/>
                    </a:lnTo>
                    <a:lnTo>
                      <a:pt x="2108" y="19"/>
                    </a:lnTo>
                    <a:lnTo>
                      <a:pt x="2108" y="16"/>
                    </a:lnTo>
                    <a:lnTo>
                      <a:pt x="2108" y="14"/>
                    </a:lnTo>
                    <a:lnTo>
                      <a:pt x="2109" y="11"/>
                    </a:lnTo>
                    <a:lnTo>
                      <a:pt x="2110" y="8"/>
                    </a:lnTo>
                    <a:lnTo>
                      <a:pt x="2111" y="5"/>
                    </a:lnTo>
                    <a:lnTo>
                      <a:pt x="2111" y="2"/>
                    </a:lnTo>
                    <a:lnTo>
                      <a:pt x="2112" y="0"/>
                    </a:lnTo>
                  </a:path>
                </a:pathLst>
              </a:custGeom>
              <a:noFill/>
              <a:ln w="0">
                <a:solidFill>
                  <a:srgbClr val="000000"/>
                </a:solidFill>
                <a:round/>
                <a:headEnd/>
                <a:tailEnd/>
              </a:ln>
            </p:spPr>
            <p:txBody>
              <a:bodyPr/>
              <a:lstStyle/>
              <a:p>
                <a:endParaRPr lang="ru-RU"/>
              </a:p>
            </p:txBody>
          </p:sp>
          <p:sp>
            <p:nvSpPr>
              <p:cNvPr id="22857" name="Freeform 75"/>
              <p:cNvSpPr>
                <a:spLocks/>
              </p:cNvSpPr>
              <p:nvPr/>
            </p:nvSpPr>
            <p:spPr bwMode="auto">
              <a:xfrm>
                <a:off x="2511" y="1189"/>
                <a:ext cx="208" cy="24"/>
              </a:xfrm>
              <a:custGeom>
                <a:avLst/>
                <a:gdLst>
                  <a:gd name="T0" fmla="*/ 1 w 414"/>
                  <a:gd name="T1" fmla="*/ 1 h 47"/>
                  <a:gd name="T2" fmla="*/ 1 w 414"/>
                  <a:gd name="T3" fmla="*/ 1 h 47"/>
                  <a:gd name="T4" fmla="*/ 1 w 414"/>
                  <a:gd name="T5" fmla="*/ 1 h 47"/>
                  <a:gd name="T6" fmla="*/ 1 w 414"/>
                  <a:gd name="T7" fmla="*/ 1 h 47"/>
                  <a:gd name="T8" fmla="*/ 1 w 414"/>
                  <a:gd name="T9" fmla="*/ 1 h 47"/>
                  <a:gd name="T10" fmla="*/ 1 w 414"/>
                  <a:gd name="T11" fmla="*/ 1 h 47"/>
                  <a:gd name="T12" fmla="*/ 1 w 414"/>
                  <a:gd name="T13" fmla="*/ 1 h 47"/>
                  <a:gd name="T14" fmla="*/ 1 w 414"/>
                  <a:gd name="T15" fmla="*/ 1 h 47"/>
                  <a:gd name="T16" fmla="*/ 1 w 414"/>
                  <a:gd name="T17" fmla="*/ 1 h 47"/>
                  <a:gd name="T18" fmla="*/ 1 w 414"/>
                  <a:gd name="T19" fmla="*/ 1 h 47"/>
                  <a:gd name="T20" fmla="*/ 1 w 414"/>
                  <a:gd name="T21" fmla="*/ 1 h 47"/>
                  <a:gd name="T22" fmla="*/ 1 w 414"/>
                  <a:gd name="T23" fmla="*/ 1 h 47"/>
                  <a:gd name="T24" fmla="*/ 1 w 414"/>
                  <a:gd name="T25" fmla="*/ 1 h 47"/>
                  <a:gd name="T26" fmla="*/ 1 w 414"/>
                  <a:gd name="T27" fmla="*/ 1 h 47"/>
                  <a:gd name="T28" fmla="*/ 2 w 414"/>
                  <a:gd name="T29" fmla="*/ 1 h 47"/>
                  <a:gd name="T30" fmla="*/ 2 w 414"/>
                  <a:gd name="T31" fmla="*/ 1 h 47"/>
                  <a:gd name="T32" fmla="*/ 2 w 414"/>
                  <a:gd name="T33" fmla="*/ 1 h 47"/>
                  <a:gd name="T34" fmla="*/ 2 w 414"/>
                  <a:gd name="T35" fmla="*/ 1 h 47"/>
                  <a:gd name="T36" fmla="*/ 2 w 414"/>
                  <a:gd name="T37" fmla="*/ 1 h 47"/>
                  <a:gd name="T38" fmla="*/ 2 w 414"/>
                  <a:gd name="T39" fmla="*/ 1 h 47"/>
                  <a:gd name="T40" fmla="*/ 2 w 414"/>
                  <a:gd name="T41" fmla="*/ 1 h 47"/>
                  <a:gd name="T42" fmla="*/ 2 w 414"/>
                  <a:gd name="T43" fmla="*/ 1 h 47"/>
                  <a:gd name="T44" fmla="*/ 3 w 414"/>
                  <a:gd name="T45" fmla="*/ 1 h 47"/>
                  <a:gd name="T46" fmla="*/ 3 w 414"/>
                  <a:gd name="T47" fmla="*/ 1 h 47"/>
                  <a:gd name="T48" fmla="*/ 3 w 414"/>
                  <a:gd name="T49" fmla="*/ 1 h 47"/>
                  <a:gd name="T50" fmla="*/ 3 w 414"/>
                  <a:gd name="T51" fmla="*/ 1 h 47"/>
                  <a:gd name="T52" fmla="*/ 3 w 414"/>
                  <a:gd name="T53" fmla="*/ 1 h 47"/>
                  <a:gd name="T54" fmla="*/ 3 w 414"/>
                  <a:gd name="T55" fmla="*/ 1 h 47"/>
                  <a:gd name="T56" fmla="*/ 4 w 414"/>
                  <a:gd name="T57" fmla="*/ 1 h 47"/>
                  <a:gd name="T58" fmla="*/ 4 w 414"/>
                  <a:gd name="T59" fmla="*/ 1 h 47"/>
                  <a:gd name="T60" fmla="*/ 4 w 414"/>
                  <a:gd name="T61" fmla="*/ 1 h 47"/>
                  <a:gd name="T62" fmla="*/ 4 w 414"/>
                  <a:gd name="T63" fmla="*/ 1 h 47"/>
                  <a:gd name="T64" fmla="*/ 4 w 414"/>
                  <a:gd name="T65" fmla="*/ 1 h 47"/>
                  <a:gd name="T66" fmla="*/ 4 w 414"/>
                  <a:gd name="T67" fmla="*/ 1 h 47"/>
                  <a:gd name="T68" fmla="*/ 4 w 414"/>
                  <a:gd name="T69" fmla="*/ 1 h 47"/>
                  <a:gd name="T70" fmla="*/ 4 w 414"/>
                  <a:gd name="T71" fmla="*/ 0 h 4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4"/>
                  <a:gd name="T109" fmla="*/ 0 h 47"/>
                  <a:gd name="T110" fmla="*/ 414 w 414"/>
                  <a:gd name="T111" fmla="*/ 47 h 4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4" h="47">
                    <a:moveTo>
                      <a:pt x="0" y="0"/>
                    </a:moveTo>
                    <a:lnTo>
                      <a:pt x="5" y="2"/>
                    </a:lnTo>
                    <a:lnTo>
                      <a:pt x="7" y="5"/>
                    </a:lnTo>
                    <a:lnTo>
                      <a:pt x="9" y="8"/>
                    </a:lnTo>
                    <a:lnTo>
                      <a:pt x="10" y="11"/>
                    </a:lnTo>
                    <a:lnTo>
                      <a:pt x="12" y="14"/>
                    </a:lnTo>
                    <a:lnTo>
                      <a:pt x="13" y="17"/>
                    </a:lnTo>
                    <a:lnTo>
                      <a:pt x="15" y="19"/>
                    </a:lnTo>
                    <a:lnTo>
                      <a:pt x="17" y="23"/>
                    </a:lnTo>
                    <a:lnTo>
                      <a:pt x="18" y="25"/>
                    </a:lnTo>
                    <a:lnTo>
                      <a:pt x="19" y="29"/>
                    </a:lnTo>
                    <a:lnTo>
                      <a:pt x="20" y="31"/>
                    </a:lnTo>
                    <a:lnTo>
                      <a:pt x="25" y="34"/>
                    </a:lnTo>
                    <a:lnTo>
                      <a:pt x="31" y="37"/>
                    </a:lnTo>
                    <a:lnTo>
                      <a:pt x="35" y="39"/>
                    </a:lnTo>
                    <a:lnTo>
                      <a:pt x="46" y="41"/>
                    </a:lnTo>
                    <a:lnTo>
                      <a:pt x="60" y="40"/>
                    </a:lnTo>
                    <a:lnTo>
                      <a:pt x="68" y="38"/>
                    </a:lnTo>
                    <a:lnTo>
                      <a:pt x="74" y="35"/>
                    </a:lnTo>
                    <a:lnTo>
                      <a:pt x="80" y="32"/>
                    </a:lnTo>
                    <a:lnTo>
                      <a:pt x="86" y="30"/>
                    </a:lnTo>
                    <a:lnTo>
                      <a:pt x="91" y="26"/>
                    </a:lnTo>
                    <a:lnTo>
                      <a:pt x="93" y="24"/>
                    </a:lnTo>
                    <a:lnTo>
                      <a:pt x="95" y="20"/>
                    </a:lnTo>
                    <a:lnTo>
                      <a:pt x="98" y="18"/>
                    </a:lnTo>
                    <a:lnTo>
                      <a:pt x="102" y="16"/>
                    </a:lnTo>
                    <a:lnTo>
                      <a:pt x="108" y="12"/>
                    </a:lnTo>
                    <a:lnTo>
                      <a:pt x="123" y="14"/>
                    </a:lnTo>
                    <a:lnTo>
                      <a:pt x="129" y="16"/>
                    </a:lnTo>
                    <a:lnTo>
                      <a:pt x="132" y="18"/>
                    </a:lnTo>
                    <a:lnTo>
                      <a:pt x="136" y="22"/>
                    </a:lnTo>
                    <a:lnTo>
                      <a:pt x="138" y="24"/>
                    </a:lnTo>
                    <a:lnTo>
                      <a:pt x="141" y="27"/>
                    </a:lnTo>
                    <a:lnTo>
                      <a:pt x="149" y="30"/>
                    </a:lnTo>
                    <a:lnTo>
                      <a:pt x="162" y="31"/>
                    </a:lnTo>
                    <a:lnTo>
                      <a:pt x="177" y="32"/>
                    </a:lnTo>
                    <a:lnTo>
                      <a:pt x="193" y="32"/>
                    </a:lnTo>
                    <a:lnTo>
                      <a:pt x="200" y="34"/>
                    </a:lnTo>
                    <a:lnTo>
                      <a:pt x="205" y="37"/>
                    </a:lnTo>
                    <a:lnTo>
                      <a:pt x="209" y="40"/>
                    </a:lnTo>
                    <a:lnTo>
                      <a:pt x="219" y="42"/>
                    </a:lnTo>
                    <a:lnTo>
                      <a:pt x="229" y="45"/>
                    </a:lnTo>
                    <a:lnTo>
                      <a:pt x="242" y="42"/>
                    </a:lnTo>
                    <a:lnTo>
                      <a:pt x="252" y="40"/>
                    </a:lnTo>
                    <a:lnTo>
                      <a:pt x="262" y="38"/>
                    </a:lnTo>
                    <a:lnTo>
                      <a:pt x="272" y="35"/>
                    </a:lnTo>
                    <a:lnTo>
                      <a:pt x="282" y="33"/>
                    </a:lnTo>
                    <a:lnTo>
                      <a:pt x="296" y="32"/>
                    </a:lnTo>
                    <a:lnTo>
                      <a:pt x="306" y="34"/>
                    </a:lnTo>
                    <a:lnTo>
                      <a:pt x="315" y="37"/>
                    </a:lnTo>
                    <a:lnTo>
                      <a:pt x="323" y="39"/>
                    </a:lnTo>
                    <a:lnTo>
                      <a:pt x="331" y="41"/>
                    </a:lnTo>
                    <a:lnTo>
                      <a:pt x="341" y="44"/>
                    </a:lnTo>
                    <a:lnTo>
                      <a:pt x="349" y="46"/>
                    </a:lnTo>
                    <a:lnTo>
                      <a:pt x="364" y="47"/>
                    </a:lnTo>
                    <a:lnTo>
                      <a:pt x="373" y="45"/>
                    </a:lnTo>
                    <a:lnTo>
                      <a:pt x="381" y="42"/>
                    </a:lnTo>
                    <a:lnTo>
                      <a:pt x="387" y="40"/>
                    </a:lnTo>
                    <a:lnTo>
                      <a:pt x="393" y="37"/>
                    </a:lnTo>
                    <a:lnTo>
                      <a:pt x="396" y="34"/>
                    </a:lnTo>
                    <a:lnTo>
                      <a:pt x="399" y="31"/>
                    </a:lnTo>
                    <a:lnTo>
                      <a:pt x="402" y="29"/>
                    </a:lnTo>
                    <a:lnTo>
                      <a:pt x="405" y="25"/>
                    </a:lnTo>
                    <a:lnTo>
                      <a:pt x="407" y="23"/>
                    </a:lnTo>
                    <a:lnTo>
                      <a:pt x="410" y="19"/>
                    </a:lnTo>
                    <a:lnTo>
                      <a:pt x="412" y="17"/>
                    </a:lnTo>
                    <a:lnTo>
                      <a:pt x="412" y="14"/>
                    </a:lnTo>
                    <a:lnTo>
                      <a:pt x="413" y="11"/>
                    </a:lnTo>
                    <a:lnTo>
                      <a:pt x="413" y="8"/>
                    </a:lnTo>
                    <a:lnTo>
                      <a:pt x="413" y="5"/>
                    </a:lnTo>
                    <a:lnTo>
                      <a:pt x="414" y="2"/>
                    </a:lnTo>
                    <a:lnTo>
                      <a:pt x="414" y="0"/>
                    </a:lnTo>
                  </a:path>
                </a:pathLst>
              </a:custGeom>
              <a:noFill/>
              <a:ln w="0">
                <a:solidFill>
                  <a:srgbClr val="000000"/>
                </a:solidFill>
                <a:round/>
                <a:headEnd/>
                <a:tailEnd/>
              </a:ln>
            </p:spPr>
            <p:txBody>
              <a:bodyPr/>
              <a:lstStyle/>
              <a:p>
                <a:endParaRPr lang="ru-RU"/>
              </a:p>
            </p:txBody>
          </p:sp>
          <p:sp>
            <p:nvSpPr>
              <p:cNvPr id="22858" name="Freeform 76"/>
              <p:cNvSpPr>
                <a:spLocks/>
              </p:cNvSpPr>
              <p:nvPr/>
            </p:nvSpPr>
            <p:spPr bwMode="auto">
              <a:xfrm>
                <a:off x="2777" y="1189"/>
                <a:ext cx="570" cy="172"/>
              </a:xfrm>
              <a:custGeom>
                <a:avLst/>
                <a:gdLst>
                  <a:gd name="T0" fmla="*/ 1 w 1139"/>
                  <a:gd name="T1" fmla="*/ 1 h 342"/>
                  <a:gd name="T2" fmla="*/ 0 w 1139"/>
                  <a:gd name="T3" fmla="*/ 1 h 342"/>
                  <a:gd name="T4" fmla="*/ 1 w 1139"/>
                  <a:gd name="T5" fmla="*/ 1 h 342"/>
                  <a:gd name="T6" fmla="*/ 1 w 1139"/>
                  <a:gd name="T7" fmla="*/ 1 h 342"/>
                  <a:gd name="T8" fmla="*/ 2 w 1139"/>
                  <a:gd name="T9" fmla="*/ 1 h 342"/>
                  <a:gd name="T10" fmla="*/ 3 w 1139"/>
                  <a:gd name="T11" fmla="*/ 1 h 342"/>
                  <a:gd name="T12" fmla="*/ 3 w 1139"/>
                  <a:gd name="T13" fmla="*/ 1 h 342"/>
                  <a:gd name="T14" fmla="*/ 4 w 1139"/>
                  <a:gd name="T15" fmla="*/ 1 h 342"/>
                  <a:gd name="T16" fmla="*/ 4 w 1139"/>
                  <a:gd name="T17" fmla="*/ 1 h 342"/>
                  <a:gd name="T18" fmla="*/ 5 w 1139"/>
                  <a:gd name="T19" fmla="*/ 1 h 342"/>
                  <a:gd name="T20" fmla="*/ 6 w 1139"/>
                  <a:gd name="T21" fmla="*/ 1 h 342"/>
                  <a:gd name="T22" fmla="*/ 6 w 1139"/>
                  <a:gd name="T23" fmla="*/ 1 h 342"/>
                  <a:gd name="T24" fmla="*/ 6 w 1139"/>
                  <a:gd name="T25" fmla="*/ 1 h 342"/>
                  <a:gd name="T26" fmla="*/ 6 w 1139"/>
                  <a:gd name="T27" fmla="*/ 2 h 342"/>
                  <a:gd name="T28" fmla="*/ 6 w 1139"/>
                  <a:gd name="T29" fmla="*/ 2 h 342"/>
                  <a:gd name="T30" fmla="*/ 6 w 1139"/>
                  <a:gd name="T31" fmla="*/ 2 h 342"/>
                  <a:gd name="T32" fmla="*/ 5 w 1139"/>
                  <a:gd name="T33" fmla="*/ 2 h 342"/>
                  <a:gd name="T34" fmla="*/ 5 w 1139"/>
                  <a:gd name="T35" fmla="*/ 2 h 342"/>
                  <a:gd name="T36" fmla="*/ 5 w 1139"/>
                  <a:gd name="T37" fmla="*/ 2 h 342"/>
                  <a:gd name="T38" fmla="*/ 4 w 1139"/>
                  <a:gd name="T39" fmla="*/ 1 h 342"/>
                  <a:gd name="T40" fmla="*/ 4 w 1139"/>
                  <a:gd name="T41" fmla="*/ 2 h 342"/>
                  <a:gd name="T42" fmla="*/ 4 w 1139"/>
                  <a:gd name="T43" fmla="*/ 2 h 342"/>
                  <a:gd name="T44" fmla="*/ 4 w 1139"/>
                  <a:gd name="T45" fmla="*/ 2 h 342"/>
                  <a:gd name="T46" fmla="*/ 3 w 1139"/>
                  <a:gd name="T47" fmla="*/ 2 h 342"/>
                  <a:gd name="T48" fmla="*/ 3 w 1139"/>
                  <a:gd name="T49" fmla="*/ 2 h 342"/>
                  <a:gd name="T50" fmla="*/ 3 w 1139"/>
                  <a:gd name="T51" fmla="*/ 2 h 342"/>
                  <a:gd name="T52" fmla="*/ 3 w 1139"/>
                  <a:gd name="T53" fmla="*/ 2 h 342"/>
                  <a:gd name="T54" fmla="*/ 3 w 1139"/>
                  <a:gd name="T55" fmla="*/ 3 h 342"/>
                  <a:gd name="T56" fmla="*/ 3 w 1139"/>
                  <a:gd name="T57" fmla="*/ 3 h 342"/>
                  <a:gd name="T58" fmla="*/ 3 w 1139"/>
                  <a:gd name="T59" fmla="*/ 3 h 342"/>
                  <a:gd name="T60" fmla="*/ 4 w 1139"/>
                  <a:gd name="T61" fmla="*/ 3 h 342"/>
                  <a:gd name="T62" fmla="*/ 4 w 1139"/>
                  <a:gd name="T63" fmla="*/ 3 h 342"/>
                  <a:gd name="T64" fmla="*/ 5 w 1139"/>
                  <a:gd name="T65" fmla="*/ 3 h 342"/>
                  <a:gd name="T66" fmla="*/ 6 w 1139"/>
                  <a:gd name="T67" fmla="*/ 3 h 342"/>
                  <a:gd name="T68" fmla="*/ 6 w 1139"/>
                  <a:gd name="T69" fmla="*/ 3 h 342"/>
                  <a:gd name="T70" fmla="*/ 6 w 1139"/>
                  <a:gd name="T71" fmla="*/ 3 h 342"/>
                  <a:gd name="T72" fmla="*/ 7 w 1139"/>
                  <a:gd name="T73" fmla="*/ 3 h 342"/>
                  <a:gd name="T74" fmla="*/ 7 w 1139"/>
                  <a:gd name="T75" fmla="*/ 3 h 342"/>
                  <a:gd name="T76" fmla="*/ 7 w 1139"/>
                  <a:gd name="T77" fmla="*/ 2 h 342"/>
                  <a:gd name="T78" fmla="*/ 7 w 1139"/>
                  <a:gd name="T79" fmla="*/ 2 h 342"/>
                  <a:gd name="T80" fmla="*/ 6 w 1139"/>
                  <a:gd name="T81" fmla="*/ 2 h 342"/>
                  <a:gd name="T82" fmla="*/ 6 w 1139"/>
                  <a:gd name="T83" fmla="*/ 2 h 342"/>
                  <a:gd name="T84" fmla="*/ 6 w 1139"/>
                  <a:gd name="T85" fmla="*/ 2 h 342"/>
                  <a:gd name="T86" fmla="*/ 7 w 1139"/>
                  <a:gd name="T87" fmla="*/ 2 h 342"/>
                  <a:gd name="T88" fmla="*/ 7 w 1139"/>
                  <a:gd name="T89" fmla="*/ 2 h 342"/>
                  <a:gd name="T90" fmla="*/ 7 w 1139"/>
                  <a:gd name="T91" fmla="*/ 2 h 342"/>
                  <a:gd name="T92" fmla="*/ 7 w 1139"/>
                  <a:gd name="T93" fmla="*/ 1 h 342"/>
                  <a:gd name="T94" fmla="*/ 7 w 1139"/>
                  <a:gd name="T95" fmla="*/ 1 h 342"/>
                  <a:gd name="T96" fmla="*/ 7 w 1139"/>
                  <a:gd name="T97" fmla="*/ 1 h 342"/>
                  <a:gd name="T98" fmla="*/ 7 w 1139"/>
                  <a:gd name="T99" fmla="*/ 1 h 342"/>
                  <a:gd name="T100" fmla="*/ 8 w 1139"/>
                  <a:gd name="T101" fmla="*/ 1 h 342"/>
                  <a:gd name="T102" fmla="*/ 8 w 1139"/>
                  <a:gd name="T103" fmla="*/ 1 h 342"/>
                  <a:gd name="T104" fmla="*/ 8 w 1139"/>
                  <a:gd name="T105" fmla="*/ 1 h 342"/>
                  <a:gd name="T106" fmla="*/ 8 w 1139"/>
                  <a:gd name="T107" fmla="*/ 1 h 342"/>
                  <a:gd name="T108" fmla="*/ 9 w 1139"/>
                  <a:gd name="T109" fmla="*/ 1 h 342"/>
                  <a:gd name="T110" fmla="*/ 9 w 1139"/>
                  <a:gd name="T111" fmla="*/ 1 h 342"/>
                  <a:gd name="T112" fmla="*/ 9 w 1139"/>
                  <a:gd name="T113" fmla="*/ 1 h 3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39"/>
                  <a:gd name="T172" fmla="*/ 0 h 342"/>
                  <a:gd name="T173" fmla="*/ 1139 w 1139"/>
                  <a:gd name="T174" fmla="*/ 342 h 3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39" h="342">
                    <a:moveTo>
                      <a:pt x="2" y="0"/>
                    </a:moveTo>
                    <a:lnTo>
                      <a:pt x="2" y="3"/>
                    </a:lnTo>
                    <a:lnTo>
                      <a:pt x="1" y="5"/>
                    </a:lnTo>
                    <a:lnTo>
                      <a:pt x="1" y="9"/>
                    </a:lnTo>
                    <a:lnTo>
                      <a:pt x="1" y="12"/>
                    </a:lnTo>
                    <a:lnTo>
                      <a:pt x="1" y="15"/>
                    </a:lnTo>
                    <a:lnTo>
                      <a:pt x="0" y="18"/>
                    </a:lnTo>
                    <a:lnTo>
                      <a:pt x="0" y="22"/>
                    </a:lnTo>
                    <a:lnTo>
                      <a:pt x="0" y="25"/>
                    </a:lnTo>
                    <a:lnTo>
                      <a:pt x="0" y="27"/>
                    </a:lnTo>
                    <a:lnTo>
                      <a:pt x="0" y="31"/>
                    </a:lnTo>
                    <a:lnTo>
                      <a:pt x="0" y="34"/>
                    </a:lnTo>
                    <a:lnTo>
                      <a:pt x="7" y="37"/>
                    </a:lnTo>
                    <a:lnTo>
                      <a:pt x="20" y="39"/>
                    </a:lnTo>
                    <a:lnTo>
                      <a:pt x="29" y="41"/>
                    </a:lnTo>
                    <a:lnTo>
                      <a:pt x="33" y="45"/>
                    </a:lnTo>
                    <a:lnTo>
                      <a:pt x="38" y="48"/>
                    </a:lnTo>
                    <a:lnTo>
                      <a:pt x="43" y="50"/>
                    </a:lnTo>
                    <a:lnTo>
                      <a:pt x="59" y="50"/>
                    </a:lnTo>
                    <a:lnTo>
                      <a:pt x="76" y="49"/>
                    </a:lnTo>
                    <a:lnTo>
                      <a:pt x="86" y="48"/>
                    </a:lnTo>
                    <a:lnTo>
                      <a:pt x="94" y="45"/>
                    </a:lnTo>
                    <a:lnTo>
                      <a:pt x="108" y="42"/>
                    </a:lnTo>
                    <a:lnTo>
                      <a:pt x="119" y="44"/>
                    </a:lnTo>
                    <a:lnTo>
                      <a:pt x="127" y="47"/>
                    </a:lnTo>
                    <a:lnTo>
                      <a:pt x="134" y="49"/>
                    </a:lnTo>
                    <a:lnTo>
                      <a:pt x="140" y="53"/>
                    </a:lnTo>
                    <a:lnTo>
                      <a:pt x="147" y="55"/>
                    </a:lnTo>
                    <a:lnTo>
                      <a:pt x="161" y="57"/>
                    </a:lnTo>
                    <a:lnTo>
                      <a:pt x="177" y="57"/>
                    </a:lnTo>
                    <a:lnTo>
                      <a:pt x="192" y="60"/>
                    </a:lnTo>
                    <a:lnTo>
                      <a:pt x="207" y="61"/>
                    </a:lnTo>
                    <a:lnTo>
                      <a:pt x="223" y="62"/>
                    </a:lnTo>
                    <a:lnTo>
                      <a:pt x="238" y="63"/>
                    </a:lnTo>
                    <a:lnTo>
                      <a:pt x="256" y="64"/>
                    </a:lnTo>
                    <a:lnTo>
                      <a:pt x="273" y="64"/>
                    </a:lnTo>
                    <a:lnTo>
                      <a:pt x="289" y="64"/>
                    </a:lnTo>
                    <a:lnTo>
                      <a:pt x="306" y="64"/>
                    </a:lnTo>
                    <a:lnTo>
                      <a:pt x="324" y="65"/>
                    </a:lnTo>
                    <a:lnTo>
                      <a:pt x="338" y="63"/>
                    </a:lnTo>
                    <a:lnTo>
                      <a:pt x="344" y="61"/>
                    </a:lnTo>
                    <a:lnTo>
                      <a:pt x="351" y="57"/>
                    </a:lnTo>
                    <a:lnTo>
                      <a:pt x="359" y="55"/>
                    </a:lnTo>
                    <a:lnTo>
                      <a:pt x="369" y="52"/>
                    </a:lnTo>
                    <a:lnTo>
                      <a:pt x="379" y="49"/>
                    </a:lnTo>
                    <a:lnTo>
                      <a:pt x="394" y="49"/>
                    </a:lnTo>
                    <a:lnTo>
                      <a:pt x="408" y="52"/>
                    </a:lnTo>
                    <a:lnTo>
                      <a:pt x="419" y="54"/>
                    </a:lnTo>
                    <a:lnTo>
                      <a:pt x="430" y="56"/>
                    </a:lnTo>
                    <a:lnTo>
                      <a:pt x="440" y="59"/>
                    </a:lnTo>
                    <a:lnTo>
                      <a:pt x="453" y="61"/>
                    </a:lnTo>
                    <a:lnTo>
                      <a:pt x="467" y="63"/>
                    </a:lnTo>
                    <a:lnTo>
                      <a:pt x="480" y="64"/>
                    </a:lnTo>
                    <a:lnTo>
                      <a:pt x="495" y="67"/>
                    </a:lnTo>
                    <a:lnTo>
                      <a:pt x="513" y="67"/>
                    </a:lnTo>
                    <a:lnTo>
                      <a:pt x="526" y="68"/>
                    </a:lnTo>
                    <a:lnTo>
                      <a:pt x="543" y="69"/>
                    </a:lnTo>
                    <a:lnTo>
                      <a:pt x="556" y="71"/>
                    </a:lnTo>
                    <a:lnTo>
                      <a:pt x="571" y="72"/>
                    </a:lnTo>
                    <a:lnTo>
                      <a:pt x="588" y="73"/>
                    </a:lnTo>
                    <a:lnTo>
                      <a:pt x="604" y="72"/>
                    </a:lnTo>
                    <a:lnTo>
                      <a:pt x="619" y="71"/>
                    </a:lnTo>
                    <a:lnTo>
                      <a:pt x="636" y="71"/>
                    </a:lnTo>
                    <a:lnTo>
                      <a:pt x="650" y="73"/>
                    </a:lnTo>
                    <a:lnTo>
                      <a:pt x="658" y="76"/>
                    </a:lnTo>
                    <a:lnTo>
                      <a:pt x="665" y="79"/>
                    </a:lnTo>
                    <a:lnTo>
                      <a:pt x="671" y="82"/>
                    </a:lnTo>
                    <a:lnTo>
                      <a:pt x="674" y="85"/>
                    </a:lnTo>
                    <a:lnTo>
                      <a:pt x="677" y="88"/>
                    </a:lnTo>
                    <a:lnTo>
                      <a:pt x="680" y="91"/>
                    </a:lnTo>
                    <a:lnTo>
                      <a:pt x="682" y="94"/>
                    </a:lnTo>
                    <a:lnTo>
                      <a:pt x="683" y="98"/>
                    </a:lnTo>
                    <a:lnTo>
                      <a:pt x="685" y="101"/>
                    </a:lnTo>
                    <a:lnTo>
                      <a:pt x="690" y="103"/>
                    </a:lnTo>
                    <a:lnTo>
                      <a:pt x="695" y="107"/>
                    </a:lnTo>
                    <a:lnTo>
                      <a:pt x="696" y="110"/>
                    </a:lnTo>
                    <a:lnTo>
                      <a:pt x="697" y="113"/>
                    </a:lnTo>
                    <a:lnTo>
                      <a:pt x="698" y="116"/>
                    </a:lnTo>
                    <a:lnTo>
                      <a:pt x="699" y="120"/>
                    </a:lnTo>
                    <a:lnTo>
                      <a:pt x="700" y="123"/>
                    </a:lnTo>
                    <a:lnTo>
                      <a:pt x="700" y="125"/>
                    </a:lnTo>
                    <a:lnTo>
                      <a:pt x="698" y="129"/>
                    </a:lnTo>
                    <a:lnTo>
                      <a:pt x="697" y="132"/>
                    </a:lnTo>
                    <a:lnTo>
                      <a:pt x="695" y="135"/>
                    </a:lnTo>
                    <a:lnTo>
                      <a:pt x="694" y="138"/>
                    </a:lnTo>
                    <a:lnTo>
                      <a:pt x="691" y="141"/>
                    </a:lnTo>
                    <a:lnTo>
                      <a:pt x="691" y="145"/>
                    </a:lnTo>
                    <a:lnTo>
                      <a:pt x="690" y="147"/>
                    </a:lnTo>
                    <a:lnTo>
                      <a:pt x="690" y="151"/>
                    </a:lnTo>
                    <a:lnTo>
                      <a:pt x="690" y="154"/>
                    </a:lnTo>
                    <a:lnTo>
                      <a:pt x="690" y="158"/>
                    </a:lnTo>
                    <a:lnTo>
                      <a:pt x="689" y="160"/>
                    </a:lnTo>
                    <a:lnTo>
                      <a:pt x="679" y="162"/>
                    </a:lnTo>
                    <a:lnTo>
                      <a:pt x="664" y="162"/>
                    </a:lnTo>
                    <a:lnTo>
                      <a:pt x="654" y="160"/>
                    </a:lnTo>
                    <a:lnTo>
                      <a:pt x="653" y="156"/>
                    </a:lnTo>
                    <a:lnTo>
                      <a:pt x="652" y="154"/>
                    </a:lnTo>
                    <a:lnTo>
                      <a:pt x="650" y="151"/>
                    </a:lnTo>
                    <a:lnTo>
                      <a:pt x="642" y="147"/>
                    </a:lnTo>
                    <a:lnTo>
                      <a:pt x="632" y="145"/>
                    </a:lnTo>
                    <a:lnTo>
                      <a:pt x="623" y="147"/>
                    </a:lnTo>
                    <a:lnTo>
                      <a:pt x="615" y="151"/>
                    </a:lnTo>
                    <a:lnTo>
                      <a:pt x="611" y="153"/>
                    </a:lnTo>
                    <a:lnTo>
                      <a:pt x="606" y="156"/>
                    </a:lnTo>
                    <a:lnTo>
                      <a:pt x="603" y="160"/>
                    </a:lnTo>
                    <a:lnTo>
                      <a:pt x="593" y="161"/>
                    </a:lnTo>
                    <a:lnTo>
                      <a:pt x="584" y="158"/>
                    </a:lnTo>
                    <a:lnTo>
                      <a:pt x="577" y="155"/>
                    </a:lnTo>
                    <a:lnTo>
                      <a:pt x="570" y="153"/>
                    </a:lnTo>
                    <a:lnTo>
                      <a:pt x="563" y="150"/>
                    </a:lnTo>
                    <a:lnTo>
                      <a:pt x="554" y="147"/>
                    </a:lnTo>
                    <a:lnTo>
                      <a:pt x="545" y="144"/>
                    </a:lnTo>
                    <a:lnTo>
                      <a:pt x="528" y="144"/>
                    </a:lnTo>
                    <a:lnTo>
                      <a:pt x="516" y="141"/>
                    </a:lnTo>
                    <a:lnTo>
                      <a:pt x="510" y="138"/>
                    </a:lnTo>
                    <a:lnTo>
                      <a:pt x="507" y="136"/>
                    </a:lnTo>
                    <a:lnTo>
                      <a:pt x="503" y="132"/>
                    </a:lnTo>
                    <a:lnTo>
                      <a:pt x="500" y="129"/>
                    </a:lnTo>
                    <a:lnTo>
                      <a:pt x="497" y="126"/>
                    </a:lnTo>
                    <a:lnTo>
                      <a:pt x="492" y="126"/>
                    </a:lnTo>
                    <a:lnTo>
                      <a:pt x="487" y="129"/>
                    </a:lnTo>
                    <a:lnTo>
                      <a:pt x="483" y="132"/>
                    </a:lnTo>
                    <a:lnTo>
                      <a:pt x="478" y="136"/>
                    </a:lnTo>
                    <a:lnTo>
                      <a:pt x="472" y="138"/>
                    </a:lnTo>
                    <a:lnTo>
                      <a:pt x="464" y="141"/>
                    </a:lnTo>
                    <a:lnTo>
                      <a:pt x="460" y="144"/>
                    </a:lnTo>
                    <a:lnTo>
                      <a:pt x="457" y="147"/>
                    </a:lnTo>
                    <a:lnTo>
                      <a:pt x="453" y="150"/>
                    </a:lnTo>
                    <a:lnTo>
                      <a:pt x="449" y="153"/>
                    </a:lnTo>
                    <a:lnTo>
                      <a:pt x="445" y="156"/>
                    </a:lnTo>
                    <a:lnTo>
                      <a:pt x="439" y="159"/>
                    </a:lnTo>
                    <a:lnTo>
                      <a:pt x="431" y="162"/>
                    </a:lnTo>
                    <a:lnTo>
                      <a:pt x="423" y="165"/>
                    </a:lnTo>
                    <a:lnTo>
                      <a:pt x="415" y="168"/>
                    </a:lnTo>
                    <a:lnTo>
                      <a:pt x="408" y="170"/>
                    </a:lnTo>
                    <a:lnTo>
                      <a:pt x="402" y="174"/>
                    </a:lnTo>
                    <a:lnTo>
                      <a:pt x="396" y="176"/>
                    </a:lnTo>
                    <a:lnTo>
                      <a:pt x="391" y="180"/>
                    </a:lnTo>
                    <a:lnTo>
                      <a:pt x="385" y="182"/>
                    </a:lnTo>
                    <a:lnTo>
                      <a:pt x="379" y="185"/>
                    </a:lnTo>
                    <a:lnTo>
                      <a:pt x="373" y="189"/>
                    </a:lnTo>
                    <a:lnTo>
                      <a:pt x="366" y="191"/>
                    </a:lnTo>
                    <a:lnTo>
                      <a:pt x="358" y="194"/>
                    </a:lnTo>
                    <a:lnTo>
                      <a:pt x="354" y="197"/>
                    </a:lnTo>
                    <a:lnTo>
                      <a:pt x="351" y="200"/>
                    </a:lnTo>
                    <a:lnTo>
                      <a:pt x="348" y="204"/>
                    </a:lnTo>
                    <a:lnTo>
                      <a:pt x="344" y="206"/>
                    </a:lnTo>
                    <a:lnTo>
                      <a:pt x="341" y="209"/>
                    </a:lnTo>
                    <a:lnTo>
                      <a:pt x="336" y="213"/>
                    </a:lnTo>
                    <a:lnTo>
                      <a:pt x="331" y="215"/>
                    </a:lnTo>
                    <a:lnTo>
                      <a:pt x="328" y="219"/>
                    </a:lnTo>
                    <a:lnTo>
                      <a:pt x="326" y="222"/>
                    </a:lnTo>
                    <a:lnTo>
                      <a:pt x="324" y="224"/>
                    </a:lnTo>
                    <a:lnTo>
                      <a:pt x="321" y="228"/>
                    </a:lnTo>
                    <a:lnTo>
                      <a:pt x="317" y="231"/>
                    </a:lnTo>
                    <a:lnTo>
                      <a:pt x="312" y="234"/>
                    </a:lnTo>
                    <a:lnTo>
                      <a:pt x="309" y="237"/>
                    </a:lnTo>
                    <a:lnTo>
                      <a:pt x="305" y="241"/>
                    </a:lnTo>
                    <a:lnTo>
                      <a:pt x="295" y="241"/>
                    </a:lnTo>
                    <a:lnTo>
                      <a:pt x="286" y="242"/>
                    </a:lnTo>
                    <a:lnTo>
                      <a:pt x="283" y="244"/>
                    </a:lnTo>
                    <a:lnTo>
                      <a:pt x="282" y="248"/>
                    </a:lnTo>
                    <a:lnTo>
                      <a:pt x="282" y="251"/>
                    </a:lnTo>
                    <a:lnTo>
                      <a:pt x="283" y="254"/>
                    </a:lnTo>
                    <a:lnTo>
                      <a:pt x="285" y="257"/>
                    </a:lnTo>
                    <a:lnTo>
                      <a:pt x="286" y="260"/>
                    </a:lnTo>
                    <a:lnTo>
                      <a:pt x="288" y="264"/>
                    </a:lnTo>
                    <a:lnTo>
                      <a:pt x="291" y="266"/>
                    </a:lnTo>
                    <a:lnTo>
                      <a:pt x="296" y="269"/>
                    </a:lnTo>
                    <a:lnTo>
                      <a:pt x="301" y="273"/>
                    </a:lnTo>
                    <a:lnTo>
                      <a:pt x="306" y="275"/>
                    </a:lnTo>
                    <a:lnTo>
                      <a:pt x="312" y="279"/>
                    </a:lnTo>
                    <a:lnTo>
                      <a:pt x="318" y="282"/>
                    </a:lnTo>
                    <a:lnTo>
                      <a:pt x="324" y="284"/>
                    </a:lnTo>
                    <a:lnTo>
                      <a:pt x="328" y="288"/>
                    </a:lnTo>
                    <a:lnTo>
                      <a:pt x="333" y="290"/>
                    </a:lnTo>
                    <a:lnTo>
                      <a:pt x="338" y="294"/>
                    </a:lnTo>
                    <a:lnTo>
                      <a:pt x="350" y="296"/>
                    </a:lnTo>
                    <a:lnTo>
                      <a:pt x="358" y="298"/>
                    </a:lnTo>
                    <a:lnTo>
                      <a:pt x="363" y="302"/>
                    </a:lnTo>
                    <a:lnTo>
                      <a:pt x="367" y="304"/>
                    </a:lnTo>
                    <a:lnTo>
                      <a:pt x="373" y="307"/>
                    </a:lnTo>
                    <a:lnTo>
                      <a:pt x="381" y="310"/>
                    </a:lnTo>
                    <a:lnTo>
                      <a:pt x="389" y="313"/>
                    </a:lnTo>
                    <a:lnTo>
                      <a:pt x="397" y="316"/>
                    </a:lnTo>
                    <a:lnTo>
                      <a:pt x="407" y="319"/>
                    </a:lnTo>
                    <a:lnTo>
                      <a:pt x="417" y="321"/>
                    </a:lnTo>
                    <a:lnTo>
                      <a:pt x="426" y="324"/>
                    </a:lnTo>
                    <a:lnTo>
                      <a:pt x="437" y="326"/>
                    </a:lnTo>
                    <a:lnTo>
                      <a:pt x="446" y="329"/>
                    </a:lnTo>
                    <a:lnTo>
                      <a:pt x="456" y="332"/>
                    </a:lnTo>
                    <a:lnTo>
                      <a:pt x="468" y="334"/>
                    </a:lnTo>
                    <a:lnTo>
                      <a:pt x="480" y="336"/>
                    </a:lnTo>
                    <a:lnTo>
                      <a:pt x="495" y="337"/>
                    </a:lnTo>
                    <a:lnTo>
                      <a:pt x="513" y="337"/>
                    </a:lnTo>
                    <a:lnTo>
                      <a:pt x="530" y="337"/>
                    </a:lnTo>
                    <a:lnTo>
                      <a:pt x="547" y="339"/>
                    </a:lnTo>
                    <a:lnTo>
                      <a:pt x="563" y="339"/>
                    </a:lnTo>
                    <a:lnTo>
                      <a:pt x="581" y="340"/>
                    </a:lnTo>
                    <a:lnTo>
                      <a:pt x="593" y="341"/>
                    </a:lnTo>
                    <a:lnTo>
                      <a:pt x="609" y="342"/>
                    </a:lnTo>
                    <a:lnTo>
                      <a:pt x="622" y="340"/>
                    </a:lnTo>
                    <a:lnTo>
                      <a:pt x="634" y="337"/>
                    </a:lnTo>
                    <a:lnTo>
                      <a:pt x="647" y="336"/>
                    </a:lnTo>
                    <a:lnTo>
                      <a:pt x="660" y="334"/>
                    </a:lnTo>
                    <a:lnTo>
                      <a:pt x="674" y="332"/>
                    </a:lnTo>
                    <a:lnTo>
                      <a:pt x="688" y="329"/>
                    </a:lnTo>
                    <a:lnTo>
                      <a:pt x="698" y="327"/>
                    </a:lnTo>
                    <a:lnTo>
                      <a:pt x="707" y="325"/>
                    </a:lnTo>
                    <a:lnTo>
                      <a:pt x="715" y="322"/>
                    </a:lnTo>
                    <a:lnTo>
                      <a:pt x="722" y="319"/>
                    </a:lnTo>
                    <a:lnTo>
                      <a:pt x="732" y="317"/>
                    </a:lnTo>
                    <a:lnTo>
                      <a:pt x="738" y="313"/>
                    </a:lnTo>
                    <a:lnTo>
                      <a:pt x="745" y="311"/>
                    </a:lnTo>
                    <a:lnTo>
                      <a:pt x="752" y="307"/>
                    </a:lnTo>
                    <a:lnTo>
                      <a:pt x="759" y="305"/>
                    </a:lnTo>
                    <a:lnTo>
                      <a:pt x="764" y="302"/>
                    </a:lnTo>
                    <a:lnTo>
                      <a:pt x="768" y="298"/>
                    </a:lnTo>
                    <a:lnTo>
                      <a:pt x="773" y="296"/>
                    </a:lnTo>
                    <a:lnTo>
                      <a:pt x="778" y="292"/>
                    </a:lnTo>
                    <a:lnTo>
                      <a:pt x="783" y="290"/>
                    </a:lnTo>
                    <a:lnTo>
                      <a:pt x="789" y="287"/>
                    </a:lnTo>
                    <a:lnTo>
                      <a:pt x="791" y="283"/>
                    </a:lnTo>
                    <a:lnTo>
                      <a:pt x="794" y="280"/>
                    </a:lnTo>
                    <a:lnTo>
                      <a:pt x="796" y="277"/>
                    </a:lnTo>
                    <a:lnTo>
                      <a:pt x="800" y="274"/>
                    </a:lnTo>
                    <a:lnTo>
                      <a:pt x="802" y="271"/>
                    </a:lnTo>
                    <a:lnTo>
                      <a:pt x="804" y="268"/>
                    </a:lnTo>
                    <a:lnTo>
                      <a:pt x="805" y="265"/>
                    </a:lnTo>
                    <a:lnTo>
                      <a:pt x="806" y="261"/>
                    </a:lnTo>
                    <a:lnTo>
                      <a:pt x="806" y="258"/>
                    </a:lnTo>
                    <a:lnTo>
                      <a:pt x="806" y="256"/>
                    </a:lnTo>
                    <a:lnTo>
                      <a:pt x="808" y="252"/>
                    </a:lnTo>
                    <a:lnTo>
                      <a:pt x="808" y="249"/>
                    </a:lnTo>
                    <a:lnTo>
                      <a:pt x="808" y="245"/>
                    </a:lnTo>
                    <a:lnTo>
                      <a:pt x="806" y="243"/>
                    </a:lnTo>
                    <a:lnTo>
                      <a:pt x="806" y="239"/>
                    </a:lnTo>
                    <a:lnTo>
                      <a:pt x="790" y="239"/>
                    </a:lnTo>
                    <a:lnTo>
                      <a:pt x="783" y="242"/>
                    </a:lnTo>
                    <a:lnTo>
                      <a:pt x="778" y="245"/>
                    </a:lnTo>
                    <a:lnTo>
                      <a:pt x="772" y="249"/>
                    </a:lnTo>
                    <a:lnTo>
                      <a:pt x="770" y="246"/>
                    </a:lnTo>
                    <a:lnTo>
                      <a:pt x="767" y="243"/>
                    </a:lnTo>
                    <a:lnTo>
                      <a:pt x="766" y="241"/>
                    </a:lnTo>
                    <a:lnTo>
                      <a:pt x="764" y="237"/>
                    </a:lnTo>
                    <a:lnTo>
                      <a:pt x="762" y="234"/>
                    </a:lnTo>
                    <a:lnTo>
                      <a:pt x="760" y="230"/>
                    </a:lnTo>
                    <a:lnTo>
                      <a:pt x="759" y="228"/>
                    </a:lnTo>
                    <a:lnTo>
                      <a:pt x="758" y="224"/>
                    </a:lnTo>
                    <a:lnTo>
                      <a:pt x="757" y="221"/>
                    </a:lnTo>
                    <a:lnTo>
                      <a:pt x="756" y="218"/>
                    </a:lnTo>
                    <a:lnTo>
                      <a:pt x="755" y="215"/>
                    </a:lnTo>
                    <a:lnTo>
                      <a:pt x="755" y="212"/>
                    </a:lnTo>
                    <a:lnTo>
                      <a:pt x="755" y="208"/>
                    </a:lnTo>
                    <a:lnTo>
                      <a:pt x="756" y="205"/>
                    </a:lnTo>
                    <a:lnTo>
                      <a:pt x="756" y="203"/>
                    </a:lnTo>
                    <a:lnTo>
                      <a:pt x="756" y="199"/>
                    </a:lnTo>
                    <a:lnTo>
                      <a:pt x="757" y="196"/>
                    </a:lnTo>
                    <a:lnTo>
                      <a:pt x="760" y="193"/>
                    </a:lnTo>
                    <a:lnTo>
                      <a:pt x="763" y="190"/>
                    </a:lnTo>
                    <a:lnTo>
                      <a:pt x="766" y="186"/>
                    </a:lnTo>
                    <a:lnTo>
                      <a:pt x="768" y="183"/>
                    </a:lnTo>
                    <a:lnTo>
                      <a:pt x="773" y="181"/>
                    </a:lnTo>
                    <a:lnTo>
                      <a:pt x="782" y="178"/>
                    </a:lnTo>
                    <a:lnTo>
                      <a:pt x="783" y="175"/>
                    </a:lnTo>
                    <a:lnTo>
                      <a:pt x="785" y="171"/>
                    </a:lnTo>
                    <a:lnTo>
                      <a:pt x="786" y="168"/>
                    </a:lnTo>
                    <a:lnTo>
                      <a:pt x="787" y="166"/>
                    </a:lnTo>
                    <a:lnTo>
                      <a:pt x="788" y="162"/>
                    </a:lnTo>
                    <a:lnTo>
                      <a:pt x="789" y="159"/>
                    </a:lnTo>
                    <a:lnTo>
                      <a:pt x="791" y="155"/>
                    </a:lnTo>
                    <a:lnTo>
                      <a:pt x="796" y="153"/>
                    </a:lnTo>
                    <a:lnTo>
                      <a:pt x="800" y="150"/>
                    </a:lnTo>
                    <a:lnTo>
                      <a:pt x="804" y="146"/>
                    </a:lnTo>
                    <a:lnTo>
                      <a:pt x="808" y="144"/>
                    </a:lnTo>
                    <a:lnTo>
                      <a:pt x="809" y="140"/>
                    </a:lnTo>
                    <a:lnTo>
                      <a:pt x="809" y="137"/>
                    </a:lnTo>
                    <a:lnTo>
                      <a:pt x="810" y="135"/>
                    </a:lnTo>
                    <a:lnTo>
                      <a:pt x="810" y="131"/>
                    </a:lnTo>
                    <a:lnTo>
                      <a:pt x="810" y="128"/>
                    </a:lnTo>
                    <a:lnTo>
                      <a:pt x="811" y="124"/>
                    </a:lnTo>
                    <a:lnTo>
                      <a:pt x="818" y="122"/>
                    </a:lnTo>
                    <a:lnTo>
                      <a:pt x="825" y="118"/>
                    </a:lnTo>
                    <a:lnTo>
                      <a:pt x="827" y="116"/>
                    </a:lnTo>
                    <a:lnTo>
                      <a:pt x="831" y="113"/>
                    </a:lnTo>
                    <a:lnTo>
                      <a:pt x="834" y="109"/>
                    </a:lnTo>
                    <a:lnTo>
                      <a:pt x="838" y="107"/>
                    </a:lnTo>
                    <a:lnTo>
                      <a:pt x="842" y="103"/>
                    </a:lnTo>
                    <a:lnTo>
                      <a:pt x="846" y="100"/>
                    </a:lnTo>
                    <a:lnTo>
                      <a:pt x="849" y="98"/>
                    </a:lnTo>
                    <a:lnTo>
                      <a:pt x="853" y="94"/>
                    </a:lnTo>
                    <a:lnTo>
                      <a:pt x="857" y="91"/>
                    </a:lnTo>
                    <a:lnTo>
                      <a:pt x="861" y="92"/>
                    </a:lnTo>
                    <a:lnTo>
                      <a:pt x="864" y="94"/>
                    </a:lnTo>
                    <a:lnTo>
                      <a:pt x="868" y="98"/>
                    </a:lnTo>
                    <a:lnTo>
                      <a:pt x="872" y="101"/>
                    </a:lnTo>
                    <a:lnTo>
                      <a:pt x="876" y="103"/>
                    </a:lnTo>
                    <a:lnTo>
                      <a:pt x="883" y="107"/>
                    </a:lnTo>
                    <a:lnTo>
                      <a:pt x="885" y="110"/>
                    </a:lnTo>
                    <a:lnTo>
                      <a:pt x="888" y="113"/>
                    </a:lnTo>
                    <a:lnTo>
                      <a:pt x="891" y="116"/>
                    </a:lnTo>
                    <a:lnTo>
                      <a:pt x="900" y="118"/>
                    </a:lnTo>
                    <a:lnTo>
                      <a:pt x="911" y="118"/>
                    </a:lnTo>
                    <a:lnTo>
                      <a:pt x="914" y="115"/>
                    </a:lnTo>
                    <a:lnTo>
                      <a:pt x="916" y="112"/>
                    </a:lnTo>
                    <a:lnTo>
                      <a:pt x="918" y="108"/>
                    </a:lnTo>
                    <a:lnTo>
                      <a:pt x="922" y="106"/>
                    </a:lnTo>
                    <a:lnTo>
                      <a:pt x="929" y="102"/>
                    </a:lnTo>
                    <a:lnTo>
                      <a:pt x="934" y="100"/>
                    </a:lnTo>
                    <a:lnTo>
                      <a:pt x="940" y="97"/>
                    </a:lnTo>
                    <a:lnTo>
                      <a:pt x="945" y="93"/>
                    </a:lnTo>
                    <a:lnTo>
                      <a:pt x="949" y="91"/>
                    </a:lnTo>
                    <a:lnTo>
                      <a:pt x="954" y="87"/>
                    </a:lnTo>
                    <a:lnTo>
                      <a:pt x="957" y="84"/>
                    </a:lnTo>
                    <a:lnTo>
                      <a:pt x="963" y="82"/>
                    </a:lnTo>
                    <a:lnTo>
                      <a:pt x="978" y="80"/>
                    </a:lnTo>
                    <a:lnTo>
                      <a:pt x="985" y="77"/>
                    </a:lnTo>
                    <a:lnTo>
                      <a:pt x="992" y="75"/>
                    </a:lnTo>
                    <a:lnTo>
                      <a:pt x="997" y="71"/>
                    </a:lnTo>
                    <a:lnTo>
                      <a:pt x="1001" y="68"/>
                    </a:lnTo>
                    <a:lnTo>
                      <a:pt x="1007" y="65"/>
                    </a:lnTo>
                    <a:lnTo>
                      <a:pt x="1012" y="62"/>
                    </a:lnTo>
                    <a:lnTo>
                      <a:pt x="1016" y="59"/>
                    </a:lnTo>
                    <a:lnTo>
                      <a:pt x="1021" y="56"/>
                    </a:lnTo>
                    <a:lnTo>
                      <a:pt x="1025" y="53"/>
                    </a:lnTo>
                    <a:lnTo>
                      <a:pt x="1032" y="50"/>
                    </a:lnTo>
                    <a:lnTo>
                      <a:pt x="1044" y="48"/>
                    </a:lnTo>
                    <a:lnTo>
                      <a:pt x="1056" y="46"/>
                    </a:lnTo>
                    <a:lnTo>
                      <a:pt x="1069" y="44"/>
                    </a:lnTo>
                    <a:lnTo>
                      <a:pt x="1078" y="41"/>
                    </a:lnTo>
                    <a:lnTo>
                      <a:pt x="1088" y="38"/>
                    </a:lnTo>
                    <a:lnTo>
                      <a:pt x="1097" y="35"/>
                    </a:lnTo>
                    <a:lnTo>
                      <a:pt x="1100" y="32"/>
                    </a:lnTo>
                    <a:lnTo>
                      <a:pt x="1105" y="30"/>
                    </a:lnTo>
                    <a:lnTo>
                      <a:pt x="1111" y="26"/>
                    </a:lnTo>
                    <a:lnTo>
                      <a:pt x="1116" y="24"/>
                    </a:lnTo>
                    <a:lnTo>
                      <a:pt x="1126" y="20"/>
                    </a:lnTo>
                    <a:lnTo>
                      <a:pt x="1136" y="18"/>
                    </a:lnTo>
                    <a:lnTo>
                      <a:pt x="1136" y="15"/>
                    </a:lnTo>
                    <a:lnTo>
                      <a:pt x="1137" y="12"/>
                    </a:lnTo>
                    <a:lnTo>
                      <a:pt x="1137" y="9"/>
                    </a:lnTo>
                    <a:lnTo>
                      <a:pt x="1138" y="5"/>
                    </a:lnTo>
                    <a:lnTo>
                      <a:pt x="1138" y="3"/>
                    </a:lnTo>
                    <a:lnTo>
                      <a:pt x="1139" y="0"/>
                    </a:lnTo>
                  </a:path>
                </a:pathLst>
              </a:custGeom>
              <a:noFill/>
              <a:ln w="0">
                <a:solidFill>
                  <a:srgbClr val="000000"/>
                </a:solidFill>
                <a:round/>
                <a:headEnd/>
                <a:tailEnd/>
              </a:ln>
            </p:spPr>
            <p:txBody>
              <a:bodyPr/>
              <a:lstStyle/>
              <a:p>
                <a:endParaRPr lang="ru-RU"/>
              </a:p>
            </p:txBody>
          </p:sp>
          <p:sp>
            <p:nvSpPr>
              <p:cNvPr id="22859" name="Freeform 77"/>
              <p:cNvSpPr>
                <a:spLocks/>
              </p:cNvSpPr>
              <p:nvPr/>
            </p:nvSpPr>
            <p:spPr bwMode="auto">
              <a:xfrm>
                <a:off x="3328" y="1189"/>
                <a:ext cx="1" cy="1"/>
              </a:xfrm>
              <a:custGeom>
                <a:avLst/>
                <a:gdLst>
                  <a:gd name="T0" fmla="*/ 1 w 1"/>
                  <a:gd name="T1" fmla="*/ 0 h 1"/>
                  <a:gd name="T2" fmla="*/ 1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lnTo>
                      <a:pt x="1" y="0"/>
                    </a:lnTo>
                    <a:lnTo>
                      <a:pt x="0" y="0"/>
                    </a:lnTo>
                  </a:path>
                </a:pathLst>
              </a:custGeom>
              <a:noFill/>
              <a:ln w="0">
                <a:solidFill>
                  <a:srgbClr val="000000"/>
                </a:solidFill>
                <a:round/>
                <a:headEnd/>
                <a:tailEnd/>
              </a:ln>
            </p:spPr>
            <p:txBody>
              <a:bodyPr/>
              <a:lstStyle/>
              <a:p>
                <a:endParaRPr lang="ru-RU"/>
              </a:p>
            </p:txBody>
          </p:sp>
          <p:sp>
            <p:nvSpPr>
              <p:cNvPr id="22860" name="Freeform 78"/>
              <p:cNvSpPr>
                <a:spLocks/>
              </p:cNvSpPr>
              <p:nvPr/>
            </p:nvSpPr>
            <p:spPr bwMode="auto">
              <a:xfrm>
                <a:off x="3390" y="1189"/>
                <a:ext cx="97" cy="26"/>
              </a:xfrm>
              <a:custGeom>
                <a:avLst/>
                <a:gdLst>
                  <a:gd name="T0" fmla="*/ 0 w 194"/>
                  <a:gd name="T1" fmla="*/ 0 h 52"/>
                  <a:gd name="T2" fmla="*/ 1 w 194"/>
                  <a:gd name="T3" fmla="*/ 1 h 52"/>
                  <a:gd name="T4" fmla="*/ 1 w 194"/>
                  <a:gd name="T5" fmla="*/ 1 h 52"/>
                  <a:gd name="T6" fmla="*/ 1 w 194"/>
                  <a:gd name="T7" fmla="*/ 1 h 52"/>
                  <a:gd name="T8" fmla="*/ 1 w 194"/>
                  <a:gd name="T9" fmla="*/ 1 h 52"/>
                  <a:gd name="T10" fmla="*/ 1 w 194"/>
                  <a:gd name="T11" fmla="*/ 1 h 52"/>
                  <a:gd name="T12" fmla="*/ 1 w 194"/>
                  <a:gd name="T13" fmla="*/ 1 h 52"/>
                  <a:gd name="T14" fmla="*/ 1 w 194"/>
                  <a:gd name="T15" fmla="*/ 1 h 52"/>
                  <a:gd name="T16" fmla="*/ 1 w 194"/>
                  <a:gd name="T17" fmla="*/ 1 h 52"/>
                  <a:gd name="T18" fmla="*/ 1 w 194"/>
                  <a:gd name="T19" fmla="*/ 1 h 52"/>
                  <a:gd name="T20" fmla="*/ 1 w 194"/>
                  <a:gd name="T21" fmla="*/ 1 h 52"/>
                  <a:gd name="T22" fmla="*/ 1 w 194"/>
                  <a:gd name="T23" fmla="*/ 1 h 52"/>
                  <a:gd name="T24" fmla="*/ 1 w 194"/>
                  <a:gd name="T25" fmla="*/ 1 h 52"/>
                  <a:gd name="T26" fmla="*/ 1 w 194"/>
                  <a:gd name="T27" fmla="*/ 1 h 52"/>
                  <a:gd name="T28" fmla="*/ 1 w 194"/>
                  <a:gd name="T29" fmla="*/ 1 h 52"/>
                  <a:gd name="T30" fmla="*/ 1 w 194"/>
                  <a:gd name="T31" fmla="*/ 1 h 52"/>
                  <a:gd name="T32" fmla="*/ 1 w 194"/>
                  <a:gd name="T33" fmla="*/ 1 h 52"/>
                  <a:gd name="T34" fmla="*/ 1 w 194"/>
                  <a:gd name="T35" fmla="*/ 1 h 52"/>
                  <a:gd name="T36" fmla="*/ 2 w 194"/>
                  <a:gd name="T37" fmla="*/ 1 h 52"/>
                  <a:gd name="T38" fmla="*/ 2 w 194"/>
                  <a:gd name="T39" fmla="*/ 1 h 52"/>
                  <a:gd name="T40" fmla="*/ 2 w 194"/>
                  <a:gd name="T41" fmla="*/ 1 h 52"/>
                  <a:gd name="T42" fmla="*/ 2 w 194"/>
                  <a:gd name="T43" fmla="*/ 1 h 52"/>
                  <a:gd name="T44" fmla="*/ 2 w 194"/>
                  <a:gd name="T45" fmla="*/ 1 h 52"/>
                  <a:gd name="T46" fmla="*/ 2 w 194"/>
                  <a:gd name="T47" fmla="*/ 1 h 52"/>
                  <a:gd name="T48" fmla="*/ 2 w 194"/>
                  <a:gd name="T49" fmla="*/ 1 h 52"/>
                  <a:gd name="T50" fmla="*/ 2 w 194"/>
                  <a:gd name="T51" fmla="*/ 1 h 52"/>
                  <a:gd name="T52" fmla="*/ 2 w 194"/>
                  <a:gd name="T53" fmla="*/ 1 h 52"/>
                  <a:gd name="T54" fmla="*/ 2 w 194"/>
                  <a:gd name="T55" fmla="*/ 1 h 52"/>
                  <a:gd name="T56" fmla="*/ 2 w 194"/>
                  <a:gd name="T57" fmla="*/ 1 h 52"/>
                  <a:gd name="T58" fmla="*/ 2 w 194"/>
                  <a:gd name="T59" fmla="*/ 1 h 52"/>
                  <a:gd name="T60" fmla="*/ 2 w 194"/>
                  <a:gd name="T61" fmla="*/ 1 h 52"/>
                  <a:gd name="T62" fmla="*/ 2 w 194"/>
                  <a:gd name="T63" fmla="*/ 1 h 52"/>
                  <a:gd name="T64" fmla="*/ 2 w 194"/>
                  <a:gd name="T65" fmla="*/ 1 h 52"/>
                  <a:gd name="T66" fmla="*/ 2 w 194"/>
                  <a:gd name="T67" fmla="*/ 0 h 5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4"/>
                  <a:gd name="T103" fmla="*/ 0 h 52"/>
                  <a:gd name="T104" fmla="*/ 194 w 194"/>
                  <a:gd name="T105" fmla="*/ 52 h 5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4" h="52">
                    <a:moveTo>
                      <a:pt x="0" y="0"/>
                    </a:moveTo>
                    <a:lnTo>
                      <a:pt x="3" y="3"/>
                    </a:lnTo>
                    <a:lnTo>
                      <a:pt x="7" y="8"/>
                    </a:lnTo>
                    <a:lnTo>
                      <a:pt x="10" y="11"/>
                    </a:lnTo>
                    <a:lnTo>
                      <a:pt x="12" y="16"/>
                    </a:lnTo>
                    <a:lnTo>
                      <a:pt x="26" y="14"/>
                    </a:lnTo>
                    <a:lnTo>
                      <a:pt x="45" y="12"/>
                    </a:lnTo>
                    <a:lnTo>
                      <a:pt x="64" y="14"/>
                    </a:lnTo>
                    <a:lnTo>
                      <a:pt x="78" y="17"/>
                    </a:lnTo>
                    <a:lnTo>
                      <a:pt x="88" y="20"/>
                    </a:lnTo>
                    <a:lnTo>
                      <a:pt x="98" y="24"/>
                    </a:lnTo>
                    <a:lnTo>
                      <a:pt x="103" y="27"/>
                    </a:lnTo>
                    <a:lnTo>
                      <a:pt x="107" y="32"/>
                    </a:lnTo>
                    <a:lnTo>
                      <a:pt x="110" y="35"/>
                    </a:lnTo>
                    <a:lnTo>
                      <a:pt x="113" y="39"/>
                    </a:lnTo>
                    <a:lnTo>
                      <a:pt x="115" y="44"/>
                    </a:lnTo>
                    <a:lnTo>
                      <a:pt x="117" y="47"/>
                    </a:lnTo>
                    <a:lnTo>
                      <a:pt x="125" y="48"/>
                    </a:lnTo>
                    <a:lnTo>
                      <a:pt x="138" y="47"/>
                    </a:lnTo>
                    <a:lnTo>
                      <a:pt x="147" y="50"/>
                    </a:lnTo>
                    <a:lnTo>
                      <a:pt x="155" y="52"/>
                    </a:lnTo>
                    <a:lnTo>
                      <a:pt x="161" y="47"/>
                    </a:lnTo>
                    <a:lnTo>
                      <a:pt x="166" y="44"/>
                    </a:lnTo>
                    <a:lnTo>
                      <a:pt x="171" y="39"/>
                    </a:lnTo>
                    <a:lnTo>
                      <a:pt x="174" y="35"/>
                    </a:lnTo>
                    <a:lnTo>
                      <a:pt x="176" y="31"/>
                    </a:lnTo>
                    <a:lnTo>
                      <a:pt x="178" y="27"/>
                    </a:lnTo>
                    <a:lnTo>
                      <a:pt x="181" y="24"/>
                    </a:lnTo>
                    <a:lnTo>
                      <a:pt x="183" y="19"/>
                    </a:lnTo>
                    <a:lnTo>
                      <a:pt x="185" y="16"/>
                    </a:lnTo>
                    <a:lnTo>
                      <a:pt x="189" y="11"/>
                    </a:lnTo>
                    <a:lnTo>
                      <a:pt x="191" y="8"/>
                    </a:lnTo>
                    <a:lnTo>
                      <a:pt x="193" y="3"/>
                    </a:lnTo>
                    <a:lnTo>
                      <a:pt x="194" y="0"/>
                    </a:lnTo>
                  </a:path>
                </a:pathLst>
              </a:custGeom>
              <a:noFill/>
              <a:ln w="0">
                <a:solidFill>
                  <a:srgbClr val="000000"/>
                </a:solidFill>
                <a:round/>
                <a:headEnd/>
                <a:tailEnd/>
              </a:ln>
            </p:spPr>
            <p:txBody>
              <a:bodyPr/>
              <a:lstStyle/>
              <a:p>
                <a:endParaRPr lang="ru-RU"/>
              </a:p>
            </p:txBody>
          </p:sp>
          <p:sp>
            <p:nvSpPr>
              <p:cNvPr id="22861" name="Freeform 79"/>
              <p:cNvSpPr>
                <a:spLocks/>
              </p:cNvSpPr>
              <p:nvPr/>
            </p:nvSpPr>
            <p:spPr bwMode="auto">
              <a:xfrm>
                <a:off x="3601" y="1189"/>
                <a:ext cx="351" cy="72"/>
              </a:xfrm>
              <a:custGeom>
                <a:avLst/>
                <a:gdLst>
                  <a:gd name="T0" fmla="*/ 1 w 700"/>
                  <a:gd name="T1" fmla="*/ 1 h 144"/>
                  <a:gd name="T2" fmla="*/ 1 w 700"/>
                  <a:gd name="T3" fmla="*/ 1 h 144"/>
                  <a:gd name="T4" fmla="*/ 1 w 700"/>
                  <a:gd name="T5" fmla="*/ 1 h 144"/>
                  <a:gd name="T6" fmla="*/ 1 w 700"/>
                  <a:gd name="T7" fmla="*/ 1 h 144"/>
                  <a:gd name="T8" fmla="*/ 1 w 700"/>
                  <a:gd name="T9" fmla="*/ 1 h 144"/>
                  <a:gd name="T10" fmla="*/ 1 w 700"/>
                  <a:gd name="T11" fmla="*/ 1 h 144"/>
                  <a:gd name="T12" fmla="*/ 1 w 700"/>
                  <a:gd name="T13" fmla="*/ 1 h 144"/>
                  <a:gd name="T14" fmla="*/ 1 w 700"/>
                  <a:gd name="T15" fmla="*/ 1 h 144"/>
                  <a:gd name="T16" fmla="*/ 1 w 700"/>
                  <a:gd name="T17" fmla="*/ 1 h 144"/>
                  <a:gd name="T18" fmla="*/ 1 w 700"/>
                  <a:gd name="T19" fmla="*/ 1 h 144"/>
                  <a:gd name="T20" fmla="*/ 1 w 700"/>
                  <a:gd name="T21" fmla="*/ 1 h 144"/>
                  <a:gd name="T22" fmla="*/ 1 w 700"/>
                  <a:gd name="T23" fmla="*/ 1 h 144"/>
                  <a:gd name="T24" fmla="*/ 2 w 700"/>
                  <a:gd name="T25" fmla="*/ 1 h 144"/>
                  <a:gd name="T26" fmla="*/ 2 w 700"/>
                  <a:gd name="T27" fmla="*/ 1 h 144"/>
                  <a:gd name="T28" fmla="*/ 2 w 700"/>
                  <a:gd name="T29" fmla="*/ 1 h 144"/>
                  <a:gd name="T30" fmla="*/ 2 w 700"/>
                  <a:gd name="T31" fmla="*/ 1 h 144"/>
                  <a:gd name="T32" fmla="*/ 2 w 700"/>
                  <a:gd name="T33" fmla="*/ 1 h 144"/>
                  <a:gd name="T34" fmla="*/ 2 w 700"/>
                  <a:gd name="T35" fmla="*/ 1 h 144"/>
                  <a:gd name="T36" fmla="*/ 2 w 700"/>
                  <a:gd name="T37" fmla="*/ 1 h 144"/>
                  <a:gd name="T38" fmla="*/ 2 w 700"/>
                  <a:gd name="T39" fmla="*/ 1 h 144"/>
                  <a:gd name="T40" fmla="*/ 2 w 700"/>
                  <a:gd name="T41" fmla="*/ 1 h 144"/>
                  <a:gd name="T42" fmla="*/ 3 w 700"/>
                  <a:gd name="T43" fmla="*/ 1 h 144"/>
                  <a:gd name="T44" fmla="*/ 3 w 700"/>
                  <a:gd name="T45" fmla="*/ 1 h 144"/>
                  <a:gd name="T46" fmla="*/ 3 w 700"/>
                  <a:gd name="T47" fmla="*/ 1 h 144"/>
                  <a:gd name="T48" fmla="*/ 3 w 700"/>
                  <a:gd name="T49" fmla="*/ 1 h 144"/>
                  <a:gd name="T50" fmla="*/ 4 w 700"/>
                  <a:gd name="T51" fmla="*/ 1 h 144"/>
                  <a:gd name="T52" fmla="*/ 4 w 700"/>
                  <a:gd name="T53" fmla="*/ 1 h 144"/>
                  <a:gd name="T54" fmla="*/ 4 w 700"/>
                  <a:gd name="T55" fmla="*/ 1 h 144"/>
                  <a:gd name="T56" fmla="*/ 4 w 700"/>
                  <a:gd name="T57" fmla="*/ 1 h 144"/>
                  <a:gd name="T58" fmla="*/ 4 w 700"/>
                  <a:gd name="T59" fmla="*/ 1 h 144"/>
                  <a:gd name="T60" fmla="*/ 4 w 700"/>
                  <a:gd name="T61" fmla="*/ 1 h 144"/>
                  <a:gd name="T62" fmla="*/ 4 w 700"/>
                  <a:gd name="T63" fmla="*/ 1 h 144"/>
                  <a:gd name="T64" fmla="*/ 5 w 700"/>
                  <a:gd name="T65" fmla="*/ 1 h 144"/>
                  <a:gd name="T66" fmla="*/ 5 w 700"/>
                  <a:gd name="T67" fmla="*/ 1 h 144"/>
                  <a:gd name="T68" fmla="*/ 5 w 700"/>
                  <a:gd name="T69" fmla="*/ 1 h 144"/>
                  <a:gd name="T70" fmla="*/ 5 w 700"/>
                  <a:gd name="T71" fmla="*/ 1 h 144"/>
                  <a:gd name="T72" fmla="*/ 5 w 700"/>
                  <a:gd name="T73" fmla="*/ 1 h 144"/>
                  <a:gd name="T74" fmla="*/ 5 w 700"/>
                  <a:gd name="T75" fmla="*/ 1 h 144"/>
                  <a:gd name="T76" fmla="*/ 5 w 700"/>
                  <a:gd name="T77" fmla="*/ 1 h 144"/>
                  <a:gd name="T78" fmla="*/ 5 w 700"/>
                  <a:gd name="T79" fmla="*/ 1 h 144"/>
                  <a:gd name="T80" fmla="*/ 6 w 700"/>
                  <a:gd name="T81" fmla="*/ 1 h 144"/>
                  <a:gd name="T82" fmla="*/ 6 w 700"/>
                  <a:gd name="T83" fmla="*/ 1 h 144"/>
                  <a:gd name="T84" fmla="*/ 6 w 700"/>
                  <a:gd name="T85" fmla="*/ 1 h 144"/>
                  <a:gd name="T86" fmla="*/ 6 w 700"/>
                  <a:gd name="T87" fmla="*/ 1 h 14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00"/>
                  <a:gd name="T133" fmla="*/ 0 h 144"/>
                  <a:gd name="T134" fmla="*/ 700 w 700"/>
                  <a:gd name="T135" fmla="*/ 144 h 14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00" h="144">
                    <a:moveTo>
                      <a:pt x="10" y="0"/>
                    </a:moveTo>
                    <a:lnTo>
                      <a:pt x="9" y="2"/>
                    </a:lnTo>
                    <a:lnTo>
                      <a:pt x="8" y="5"/>
                    </a:lnTo>
                    <a:lnTo>
                      <a:pt x="5" y="9"/>
                    </a:lnTo>
                    <a:lnTo>
                      <a:pt x="3" y="12"/>
                    </a:lnTo>
                    <a:lnTo>
                      <a:pt x="1" y="15"/>
                    </a:lnTo>
                    <a:lnTo>
                      <a:pt x="0" y="18"/>
                    </a:lnTo>
                    <a:lnTo>
                      <a:pt x="1" y="22"/>
                    </a:lnTo>
                    <a:lnTo>
                      <a:pt x="3" y="24"/>
                    </a:lnTo>
                    <a:lnTo>
                      <a:pt x="4" y="27"/>
                    </a:lnTo>
                    <a:lnTo>
                      <a:pt x="6" y="31"/>
                    </a:lnTo>
                    <a:lnTo>
                      <a:pt x="8" y="33"/>
                    </a:lnTo>
                    <a:lnTo>
                      <a:pt x="9" y="37"/>
                    </a:lnTo>
                    <a:lnTo>
                      <a:pt x="11" y="40"/>
                    </a:lnTo>
                    <a:lnTo>
                      <a:pt x="13" y="44"/>
                    </a:lnTo>
                    <a:lnTo>
                      <a:pt x="16" y="46"/>
                    </a:lnTo>
                    <a:lnTo>
                      <a:pt x="18" y="49"/>
                    </a:lnTo>
                    <a:lnTo>
                      <a:pt x="20" y="53"/>
                    </a:lnTo>
                    <a:lnTo>
                      <a:pt x="25" y="55"/>
                    </a:lnTo>
                    <a:lnTo>
                      <a:pt x="27" y="59"/>
                    </a:lnTo>
                    <a:lnTo>
                      <a:pt x="31" y="62"/>
                    </a:lnTo>
                    <a:lnTo>
                      <a:pt x="33" y="64"/>
                    </a:lnTo>
                    <a:lnTo>
                      <a:pt x="35" y="68"/>
                    </a:lnTo>
                    <a:lnTo>
                      <a:pt x="38" y="71"/>
                    </a:lnTo>
                    <a:lnTo>
                      <a:pt x="48" y="73"/>
                    </a:lnTo>
                    <a:lnTo>
                      <a:pt x="62" y="73"/>
                    </a:lnTo>
                    <a:lnTo>
                      <a:pt x="72" y="71"/>
                    </a:lnTo>
                    <a:lnTo>
                      <a:pt x="78" y="68"/>
                    </a:lnTo>
                    <a:lnTo>
                      <a:pt x="83" y="65"/>
                    </a:lnTo>
                    <a:lnTo>
                      <a:pt x="88" y="62"/>
                    </a:lnTo>
                    <a:lnTo>
                      <a:pt x="93" y="60"/>
                    </a:lnTo>
                    <a:lnTo>
                      <a:pt x="99" y="56"/>
                    </a:lnTo>
                    <a:lnTo>
                      <a:pt x="104" y="53"/>
                    </a:lnTo>
                    <a:lnTo>
                      <a:pt x="109" y="50"/>
                    </a:lnTo>
                    <a:lnTo>
                      <a:pt x="115" y="47"/>
                    </a:lnTo>
                    <a:lnTo>
                      <a:pt x="123" y="45"/>
                    </a:lnTo>
                    <a:lnTo>
                      <a:pt x="131" y="42"/>
                    </a:lnTo>
                    <a:lnTo>
                      <a:pt x="136" y="39"/>
                    </a:lnTo>
                    <a:lnTo>
                      <a:pt x="140" y="35"/>
                    </a:lnTo>
                    <a:lnTo>
                      <a:pt x="148" y="34"/>
                    </a:lnTo>
                    <a:lnTo>
                      <a:pt x="161" y="35"/>
                    </a:lnTo>
                    <a:lnTo>
                      <a:pt x="168" y="39"/>
                    </a:lnTo>
                    <a:lnTo>
                      <a:pt x="174" y="41"/>
                    </a:lnTo>
                    <a:lnTo>
                      <a:pt x="179" y="45"/>
                    </a:lnTo>
                    <a:lnTo>
                      <a:pt x="184" y="47"/>
                    </a:lnTo>
                    <a:lnTo>
                      <a:pt x="187" y="50"/>
                    </a:lnTo>
                    <a:lnTo>
                      <a:pt x="192" y="54"/>
                    </a:lnTo>
                    <a:lnTo>
                      <a:pt x="197" y="56"/>
                    </a:lnTo>
                    <a:lnTo>
                      <a:pt x="200" y="60"/>
                    </a:lnTo>
                    <a:lnTo>
                      <a:pt x="204" y="63"/>
                    </a:lnTo>
                    <a:lnTo>
                      <a:pt x="206" y="65"/>
                    </a:lnTo>
                    <a:lnTo>
                      <a:pt x="209" y="69"/>
                    </a:lnTo>
                    <a:lnTo>
                      <a:pt x="212" y="72"/>
                    </a:lnTo>
                    <a:lnTo>
                      <a:pt x="214" y="75"/>
                    </a:lnTo>
                    <a:lnTo>
                      <a:pt x="216" y="76"/>
                    </a:lnTo>
                    <a:lnTo>
                      <a:pt x="219" y="73"/>
                    </a:lnTo>
                    <a:lnTo>
                      <a:pt x="221" y="70"/>
                    </a:lnTo>
                    <a:lnTo>
                      <a:pt x="225" y="67"/>
                    </a:lnTo>
                    <a:lnTo>
                      <a:pt x="230" y="64"/>
                    </a:lnTo>
                    <a:lnTo>
                      <a:pt x="235" y="61"/>
                    </a:lnTo>
                    <a:lnTo>
                      <a:pt x="240" y="57"/>
                    </a:lnTo>
                    <a:lnTo>
                      <a:pt x="245" y="55"/>
                    </a:lnTo>
                    <a:lnTo>
                      <a:pt x="252" y="52"/>
                    </a:lnTo>
                    <a:lnTo>
                      <a:pt x="260" y="49"/>
                    </a:lnTo>
                    <a:lnTo>
                      <a:pt x="269" y="47"/>
                    </a:lnTo>
                    <a:lnTo>
                      <a:pt x="283" y="45"/>
                    </a:lnTo>
                    <a:lnTo>
                      <a:pt x="299" y="46"/>
                    </a:lnTo>
                    <a:lnTo>
                      <a:pt x="311" y="48"/>
                    </a:lnTo>
                    <a:lnTo>
                      <a:pt x="320" y="50"/>
                    </a:lnTo>
                    <a:lnTo>
                      <a:pt x="328" y="53"/>
                    </a:lnTo>
                    <a:lnTo>
                      <a:pt x="338" y="56"/>
                    </a:lnTo>
                    <a:lnTo>
                      <a:pt x="350" y="59"/>
                    </a:lnTo>
                    <a:lnTo>
                      <a:pt x="360" y="61"/>
                    </a:lnTo>
                    <a:lnTo>
                      <a:pt x="369" y="63"/>
                    </a:lnTo>
                    <a:lnTo>
                      <a:pt x="380" y="65"/>
                    </a:lnTo>
                    <a:lnTo>
                      <a:pt x="389" y="69"/>
                    </a:lnTo>
                    <a:lnTo>
                      <a:pt x="396" y="71"/>
                    </a:lnTo>
                    <a:lnTo>
                      <a:pt x="403" y="73"/>
                    </a:lnTo>
                    <a:lnTo>
                      <a:pt x="407" y="77"/>
                    </a:lnTo>
                    <a:lnTo>
                      <a:pt x="411" y="80"/>
                    </a:lnTo>
                    <a:lnTo>
                      <a:pt x="414" y="83"/>
                    </a:lnTo>
                    <a:lnTo>
                      <a:pt x="417" y="86"/>
                    </a:lnTo>
                    <a:lnTo>
                      <a:pt x="420" y="90"/>
                    </a:lnTo>
                    <a:lnTo>
                      <a:pt x="422" y="92"/>
                    </a:lnTo>
                    <a:lnTo>
                      <a:pt x="425" y="95"/>
                    </a:lnTo>
                    <a:lnTo>
                      <a:pt x="428" y="99"/>
                    </a:lnTo>
                    <a:lnTo>
                      <a:pt x="431" y="101"/>
                    </a:lnTo>
                    <a:lnTo>
                      <a:pt x="434" y="105"/>
                    </a:lnTo>
                    <a:lnTo>
                      <a:pt x="439" y="108"/>
                    </a:lnTo>
                    <a:lnTo>
                      <a:pt x="452" y="107"/>
                    </a:lnTo>
                    <a:lnTo>
                      <a:pt x="459" y="105"/>
                    </a:lnTo>
                    <a:lnTo>
                      <a:pt x="466" y="108"/>
                    </a:lnTo>
                    <a:lnTo>
                      <a:pt x="474" y="110"/>
                    </a:lnTo>
                    <a:lnTo>
                      <a:pt x="487" y="109"/>
                    </a:lnTo>
                    <a:lnTo>
                      <a:pt x="495" y="107"/>
                    </a:lnTo>
                    <a:lnTo>
                      <a:pt x="498" y="103"/>
                    </a:lnTo>
                    <a:lnTo>
                      <a:pt x="503" y="101"/>
                    </a:lnTo>
                    <a:lnTo>
                      <a:pt x="507" y="98"/>
                    </a:lnTo>
                    <a:lnTo>
                      <a:pt x="513" y="95"/>
                    </a:lnTo>
                    <a:lnTo>
                      <a:pt x="526" y="93"/>
                    </a:lnTo>
                    <a:lnTo>
                      <a:pt x="542" y="93"/>
                    </a:lnTo>
                    <a:lnTo>
                      <a:pt x="547" y="95"/>
                    </a:lnTo>
                    <a:lnTo>
                      <a:pt x="549" y="99"/>
                    </a:lnTo>
                    <a:lnTo>
                      <a:pt x="553" y="101"/>
                    </a:lnTo>
                    <a:lnTo>
                      <a:pt x="555" y="105"/>
                    </a:lnTo>
                    <a:lnTo>
                      <a:pt x="557" y="108"/>
                    </a:lnTo>
                    <a:lnTo>
                      <a:pt x="560" y="110"/>
                    </a:lnTo>
                    <a:lnTo>
                      <a:pt x="563" y="114"/>
                    </a:lnTo>
                    <a:lnTo>
                      <a:pt x="565" y="117"/>
                    </a:lnTo>
                    <a:lnTo>
                      <a:pt x="568" y="120"/>
                    </a:lnTo>
                    <a:lnTo>
                      <a:pt x="571" y="123"/>
                    </a:lnTo>
                    <a:lnTo>
                      <a:pt x="579" y="125"/>
                    </a:lnTo>
                    <a:lnTo>
                      <a:pt x="594" y="126"/>
                    </a:lnTo>
                    <a:lnTo>
                      <a:pt x="611" y="126"/>
                    </a:lnTo>
                    <a:lnTo>
                      <a:pt x="617" y="124"/>
                    </a:lnTo>
                    <a:lnTo>
                      <a:pt x="621" y="121"/>
                    </a:lnTo>
                    <a:lnTo>
                      <a:pt x="623" y="117"/>
                    </a:lnTo>
                    <a:lnTo>
                      <a:pt x="625" y="114"/>
                    </a:lnTo>
                    <a:lnTo>
                      <a:pt x="628" y="112"/>
                    </a:lnTo>
                    <a:lnTo>
                      <a:pt x="633" y="109"/>
                    </a:lnTo>
                    <a:lnTo>
                      <a:pt x="647" y="110"/>
                    </a:lnTo>
                    <a:lnTo>
                      <a:pt x="651" y="114"/>
                    </a:lnTo>
                    <a:lnTo>
                      <a:pt x="652" y="117"/>
                    </a:lnTo>
                    <a:lnTo>
                      <a:pt x="654" y="120"/>
                    </a:lnTo>
                    <a:lnTo>
                      <a:pt x="655" y="123"/>
                    </a:lnTo>
                    <a:lnTo>
                      <a:pt x="656" y="126"/>
                    </a:lnTo>
                    <a:lnTo>
                      <a:pt x="659" y="129"/>
                    </a:lnTo>
                    <a:lnTo>
                      <a:pt x="660" y="132"/>
                    </a:lnTo>
                    <a:lnTo>
                      <a:pt x="661" y="136"/>
                    </a:lnTo>
                    <a:lnTo>
                      <a:pt x="663" y="139"/>
                    </a:lnTo>
                    <a:lnTo>
                      <a:pt x="664" y="141"/>
                    </a:lnTo>
                    <a:lnTo>
                      <a:pt x="677" y="141"/>
                    </a:lnTo>
                    <a:lnTo>
                      <a:pt x="686" y="143"/>
                    </a:lnTo>
                    <a:lnTo>
                      <a:pt x="700" y="144"/>
                    </a:lnTo>
                  </a:path>
                </a:pathLst>
              </a:custGeom>
              <a:noFill/>
              <a:ln w="0">
                <a:solidFill>
                  <a:srgbClr val="000000"/>
                </a:solidFill>
                <a:round/>
                <a:headEnd/>
                <a:tailEnd/>
              </a:ln>
            </p:spPr>
            <p:txBody>
              <a:bodyPr/>
              <a:lstStyle/>
              <a:p>
                <a:endParaRPr lang="ru-RU"/>
              </a:p>
            </p:txBody>
          </p:sp>
          <p:sp>
            <p:nvSpPr>
              <p:cNvPr id="22862" name="Freeform 80"/>
              <p:cNvSpPr>
                <a:spLocks/>
              </p:cNvSpPr>
              <p:nvPr/>
            </p:nvSpPr>
            <p:spPr bwMode="auto">
              <a:xfrm>
                <a:off x="495" y="1189"/>
                <a:ext cx="364" cy="94"/>
              </a:xfrm>
              <a:custGeom>
                <a:avLst/>
                <a:gdLst>
                  <a:gd name="T0" fmla="*/ 1 w 728"/>
                  <a:gd name="T1" fmla="*/ 2 h 186"/>
                  <a:gd name="T2" fmla="*/ 1 w 728"/>
                  <a:gd name="T3" fmla="*/ 2 h 186"/>
                  <a:gd name="T4" fmla="*/ 1 w 728"/>
                  <a:gd name="T5" fmla="*/ 2 h 186"/>
                  <a:gd name="T6" fmla="*/ 1 w 728"/>
                  <a:gd name="T7" fmla="*/ 2 h 186"/>
                  <a:gd name="T8" fmla="*/ 1 w 728"/>
                  <a:gd name="T9" fmla="*/ 2 h 186"/>
                  <a:gd name="T10" fmla="*/ 1 w 728"/>
                  <a:gd name="T11" fmla="*/ 2 h 186"/>
                  <a:gd name="T12" fmla="*/ 1 w 728"/>
                  <a:gd name="T13" fmla="*/ 2 h 186"/>
                  <a:gd name="T14" fmla="*/ 1 w 728"/>
                  <a:gd name="T15" fmla="*/ 2 h 186"/>
                  <a:gd name="T16" fmla="*/ 1 w 728"/>
                  <a:gd name="T17" fmla="*/ 2 h 186"/>
                  <a:gd name="T18" fmla="*/ 1 w 728"/>
                  <a:gd name="T19" fmla="*/ 2 h 186"/>
                  <a:gd name="T20" fmla="*/ 1 w 728"/>
                  <a:gd name="T21" fmla="*/ 2 h 186"/>
                  <a:gd name="T22" fmla="*/ 1 w 728"/>
                  <a:gd name="T23" fmla="*/ 2 h 186"/>
                  <a:gd name="T24" fmla="*/ 1 w 728"/>
                  <a:gd name="T25" fmla="*/ 2 h 186"/>
                  <a:gd name="T26" fmla="*/ 1 w 728"/>
                  <a:gd name="T27" fmla="*/ 2 h 186"/>
                  <a:gd name="T28" fmla="*/ 1 w 728"/>
                  <a:gd name="T29" fmla="*/ 2 h 186"/>
                  <a:gd name="T30" fmla="*/ 1 w 728"/>
                  <a:gd name="T31" fmla="*/ 2 h 186"/>
                  <a:gd name="T32" fmla="*/ 1 w 728"/>
                  <a:gd name="T33" fmla="*/ 2 h 186"/>
                  <a:gd name="T34" fmla="*/ 2 w 728"/>
                  <a:gd name="T35" fmla="*/ 2 h 186"/>
                  <a:gd name="T36" fmla="*/ 3 w 728"/>
                  <a:gd name="T37" fmla="*/ 1 h 186"/>
                  <a:gd name="T38" fmla="*/ 3 w 728"/>
                  <a:gd name="T39" fmla="*/ 1 h 186"/>
                  <a:gd name="T40" fmla="*/ 3 w 728"/>
                  <a:gd name="T41" fmla="*/ 1 h 186"/>
                  <a:gd name="T42" fmla="*/ 3 w 728"/>
                  <a:gd name="T43" fmla="*/ 1 h 186"/>
                  <a:gd name="T44" fmla="*/ 3 w 728"/>
                  <a:gd name="T45" fmla="*/ 2 h 186"/>
                  <a:gd name="T46" fmla="*/ 3 w 728"/>
                  <a:gd name="T47" fmla="*/ 1 h 186"/>
                  <a:gd name="T48" fmla="*/ 3 w 728"/>
                  <a:gd name="T49" fmla="*/ 1 h 186"/>
                  <a:gd name="T50" fmla="*/ 3 w 728"/>
                  <a:gd name="T51" fmla="*/ 1 h 186"/>
                  <a:gd name="T52" fmla="*/ 3 w 728"/>
                  <a:gd name="T53" fmla="*/ 1 h 186"/>
                  <a:gd name="T54" fmla="*/ 3 w 728"/>
                  <a:gd name="T55" fmla="*/ 1 h 186"/>
                  <a:gd name="T56" fmla="*/ 3 w 728"/>
                  <a:gd name="T57" fmla="*/ 1 h 186"/>
                  <a:gd name="T58" fmla="*/ 3 w 728"/>
                  <a:gd name="T59" fmla="*/ 1 h 186"/>
                  <a:gd name="T60" fmla="*/ 3 w 728"/>
                  <a:gd name="T61" fmla="*/ 1 h 186"/>
                  <a:gd name="T62" fmla="*/ 3 w 728"/>
                  <a:gd name="T63" fmla="*/ 1 h 186"/>
                  <a:gd name="T64" fmla="*/ 3 w 728"/>
                  <a:gd name="T65" fmla="*/ 1 h 186"/>
                  <a:gd name="T66" fmla="*/ 3 w 728"/>
                  <a:gd name="T67" fmla="*/ 1 h 186"/>
                  <a:gd name="T68" fmla="*/ 4 w 728"/>
                  <a:gd name="T69" fmla="*/ 1 h 186"/>
                  <a:gd name="T70" fmla="*/ 5 w 728"/>
                  <a:gd name="T71" fmla="*/ 1 h 186"/>
                  <a:gd name="T72" fmla="*/ 5 w 728"/>
                  <a:gd name="T73" fmla="*/ 1 h 186"/>
                  <a:gd name="T74" fmla="*/ 5 w 728"/>
                  <a:gd name="T75" fmla="*/ 1 h 186"/>
                  <a:gd name="T76" fmla="*/ 5 w 728"/>
                  <a:gd name="T77" fmla="*/ 1 h 186"/>
                  <a:gd name="T78" fmla="*/ 5 w 728"/>
                  <a:gd name="T79" fmla="*/ 1 h 186"/>
                  <a:gd name="T80" fmla="*/ 5 w 728"/>
                  <a:gd name="T81" fmla="*/ 1 h 186"/>
                  <a:gd name="T82" fmla="*/ 5 w 728"/>
                  <a:gd name="T83" fmla="*/ 1 h 186"/>
                  <a:gd name="T84" fmla="*/ 5 w 728"/>
                  <a:gd name="T85" fmla="*/ 1 h 186"/>
                  <a:gd name="T86" fmla="*/ 5 w 728"/>
                  <a:gd name="T87" fmla="*/ 1 h 186"/>
                  <a:gd name="T88" fmla="*/ 6 w 728"/>
                  <a:gd name="T89" fmla="*/ 1 h 186"/>
                  <a:gd name="T90" fmla="*/ 6 w 728"/>
                  <a:gd name="T91" fmla="*/ 1 h 186"/>
                  <a:gd name="T92" fmla="*/ 6 w 728"/>
                  <a:gd name="T93" fmla="*/ 1 h 186"/>
                  <a:gd name="T94" fmla="*/ 6 w 728"/>
                  <a:gd name="T95" fmla="*/ 1 h 186"/>
                  <a:gd name="T96" fmla="*/ 6 w 728"/>
                  <a:gd name="T97" fmla="*/ 1 h 186"/>
                  <a:gd name="T98" fmla="*/ 6 w 728"/>
                  <a:gd name="T99" fmla="*/ 1 h 186"/>
                  <a:gd name="T100" fmla="*/ 6 w 728"/>
                  <a:gd name="T101" fmla="*/ 1 h 186"/>
                  <a:gd name="T102" fmla="*/ 6 w 728"/>
                  <a:gd name="T103" fmla="*/ 1 h 186"/>
                  <a:gd name="T104" fmla="*/ 6 w 728"/>
                  <a:gd name="T105" fmla="*/ 1 h 186"/>
                  <a:gd name="T106" fmla="*/ 6 w 728"/>
                  <a:gd name="T107" fmla="*/ 1 h 186"/>
                  <a:gd name="T108" fmla="*/ 6 w 728"/>
                  <a:gd name="T109" fmla="*/ 1 h 186"/>
                  <a:gd name="T110" fmla="*/ 6 w 728"/>
                  <a:gd name="T111" fmla="*/ 1 h 186"/>
                  <a:gd name="T112" fmla="*/ 6 w 728"/>
                  <a:gd name="T113" fmla="*/ 0 h 1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8"/>
                  <a:gd name="T172" fmla="*/ 0 h 186"/>
                  <a:gd name="T173" fmla="*/ 728 w 728"/>
                  <a:gd name="T174" fmla="*/ 186 h 18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8" h="186">
                    <a:moveTo>
                      <a:pt x="0" y="178"/>
                    </a:moveTo>
                    <a:lnTo>
                      <a:pt x="7" y="181"/>
                    </a:lnTo>
                    <a:lnTo>
                      <a:pt x="14" y="182"/>
                    </a:lnTo>
                    <a:lnTo>
                      <a:pt x="23" y="184"/>
                    </a:lnTo>
                    <a:lnTo>
                      <a:pt x="31" y="186"/>
                    </a:lnTo>
                    <a:lnTo>
                      <a:pt x="42" y="186"/>
                    </a:lnTo>
                    <a:lnTo>
                      <a:pt x="55" y="186"/>
                    </a:lnTo>
                    <a:lnTo>
                      <a:pt x="63" y="184"/>
                    </a:lnTo>
                    <a:lnTo>
                      <a:pt x="72" y="183"/>
                    </a:lnTo>
                    <a:lnTo>
                      <a:pt x="79" y="181"/>
                    </a:lnTo>
                    <a:lnTo>
                      <a:pt x="87" y="178"/>
                    </a:lnTo>
                    <a:lnTo>
                      <a:pt x="90" y="176"/>
                    </a:lnTo>
                    <a:lnTo>
                      <a:pt x="93" y="174"/>
                    </a:lnTo>
                    <a:lnTo>
                      <a:pt x="97" y="171"/>
                    </a:lnTo>
                    <a:lnTo>
                      <a:pt x="99" y="169"/>
                    </a:lnTo>
                    <a:lnTo>
                      <a:pt x="102" y="167"/>
                    </a:lnTo>
                    <a:lnTo>
                      <a:pt x="106" y="165"/>
                    </a:lnTo>
                    <a:lnTo>
                      <a:pt x="109" y="162"/>
                    </a:lnTo>
                    <a:lnTo>
                      <a:pt x="114" y="160"/>
                    </a:lnTo>
                    <a:lnTo>
                      <a:pt x="117" y="158"/>
                    </a:lnTo>
                    <a:lnTo>
                      <a:pt x="122" y="155"/>
                    </a:lnTo>
                    <a:lnTo>
                      <a:pt x="125" y="153"/>
                    </a:lnTo>
                    <a:lnTo>
                      <a:pt x="130" y="151"/>
                    </a:lnTo>
                    <a:lnTo>
                      <a:pt x="135" y="148"/>
                    </a:lnTo>
                    <a:lnTo>
                      <a:pt x="139" y="146"/>
                    </a:lnTo>
                    <a:lnTo>
                      <a:pt x="145" y="144"/>
                    </a:lnTo>
                    <a:lnTo>
                      <a:pt x="152" y="141"/>
                    </a:lnTo>
                    <a:lnTo>
                      <a:pt x="161" y="140"/>
                    </a:lnTo>
                    <a:lnTo>
                      <a:pt x="174" y="140"/>
                    </a:lnTo>
                    <a:lnTo>
                      <a:pt x="187" y="139"/>
                    </a:lnTo>
                    <a:lnTo>
                      <a:pt x="198" y="138"/>
                    </a:lnTo>
                    <a:lnTo>
                      <a:pt x="210" y="137"/>
                    </a:lnTo>
                    <a:lnTo>
                      <a:pt x="221" y="136"/>
                    </a:lnTo>
                    <a:lnTo>
                      <a:pt x="230" y="135"/>
                    </a:lnTo>
                    <a:lnTo>
                      <a:pt x="238" y="132"/>
                    </a:lnTo>
                    <a:lnTo>
                      <a:pt x="245" y="130"/>
                    </a:lnTo>
                    <a:lnTo>
                      <a:pt x="251" y="128"/>
                    </a:lnTo>
                    <a:lnTo>
                      <a:pt x="257" y="125"/>
                    </a:lnTo>
                    <a:lnTo>
                      <a:pt x="263" y="124"/>
                    </a:lnTo>
                    <a:lnTo>
                      <a:pt x="271" y="122"/>
                    </a:lnTo>
                    <a:lnTo>
                      <a:pt x="281" y="121"/>
                    </a:lnTo>
                    <a:lnTo>
                      <a:pt x="294" y="121"/>
                    </a:lnTo>
                    <a:lnTo>
                      <a:pt x="301" y="122"/>
                    </a:lnTo>
                    <a:lnTo>
                      <a:pt x="307" y="124"/>
                    </a:lnTo>
                    <a:lnTo>
                      <a:pt x="316" y="126"/>
                    </a:lnTo>
                    <a:lnTo>
                      <a:pt x="328" y="128"/>
                    </a:lnTo>
                    <a:lnTo>
                      <a:pt x="339" y="125"/>
                    </a:lnTo>
                    <a:lnTo>
                      <a:pt x="348" y="124"/>
                    </a:lnTo>
                    <a:lnTo>
                      <a:pt x="351" y="122"/>
                    </a:lnTo>
                    <a:lnTo>
                      <a:pt x="356" y="120"/>
                    </a:lnTo>
                    <a:lnTo>
                      <a:pt x="360" y="117"/>
                    </a:lnTo>
                    <a:lnTo>
                      <a:pt x="365" y="115"/>
                    </a:lnTo>
                    <a:lnTo>
                      <a:pt x="370" y="113"/>
                    </a:lnTo>
                    <a:lnTo>
                      <a:pt x="374" y="110"/>
                    </a:lnTo>
                    <a:lnTo>
                      <a:pt x="379" y="108"/>
                    </a:lnTo>
                    <a:lnTo>
                      <a:pt x="385" y="106"/>
                    </a:lnTo>
                    <a:lnTo>
                      <a:pt x="392" y="105"/>
                    </a:lnTo>
                    <a:lnTo>
                      <a:pt x="399" y="102"/>
                    </a:lnTo>
                    <a:lnTo>
                      <a:pt x="410" y="101"/>
                    </a:lnTo>
                    <a:lnTo>
                      <a:pt x="423" y="101"/>
                    </a:lnTo>
                    <a:lnTo>
                      <a:pt x="435" y="102"/>
                    </a:lnTo>
                    <a:lnTo>
                      <a:pt x="448" y="102"/>
                    </a:lnTo>
                    <a:lnTo>
                      <a:pt x="458" y="101"/>
                    </a:lnTo>
                    <a:lnTo>
                      <a:pt x="469" y="100"/>
                    </a:lnTo>
                    <a:lnTo>
                      <a:pt x="473" y="98"/>
                    </a:lnTo>
                    <a:lnTo>
                      <a:pt x="478" y="95"/>
                    </a:lnTo>
                    <a:lnTo>
                      <a:pt x="483" y="93"/>
                    </a:lnTo>
                    <a:lnTo>
                      <a:pt x="487" y="91"/>
                    </a:lnTo>
                    <a:lnTo>
                      <a:pt x="493" y="88"/>
                    </a:lnTo>
                    <a:lnTo>
                      <a:pt x="500" y="86"/>
                    </a:lnTo>
                    <a:lnTo>
                      <a:pt x="506" y="84"/>
                    </a:lnTo>
                    <a:lnTo>
                      <a:pt x="513" y="83"/>
                    </a:lnTo>
                    <a:lnTo>
                      <a:pt x="521" y="80"/>
                    </a:lnTo>
                    <a:lnTo>
                      <a:pt x="531" y="79"/>
                    </a:lnTo>
                    <a:lnTo>
                      <a:pt x="543" y="78"/>
                    </a:lnTo>
                    <a:lnTo>
                      <a:pt x="555" y="78"/>
                    </a:lnTo>
                    <a:lnTo>
                      <a:pt x="569" y="78"/>
                    </a:lnTo>
                    <a:lnTo>
                      <a:pt x="579" y="77"/>
                    </a:lnTo>
                    <a:lnTo>
                      <a:pt x="589" y="75"/>
                    </a:lnTo>
                    <a:lnTo>
                      <a:pt x="593" y="72"/>
                    </a:lnTo>
                    <a:lnTo>
                      <a:pt x="598" y="70"/>
                    </a:lnTo>
                    <a:lnTo>
                      <a:pt x="601" y="68"/>
                    </a:lnTo>
                    <a:lnTo>
                      <a:pt x="604" y="65"/>
                    </a:lnTo>
                    <a:lnTo>
                      <a:pt x="607" y="63"/>
                    </a:lnTo>
                    <a:lnTo>
                      <a:pt x="613" y="61"/>
                    </a:lnTo>
                    <a:lnTo>
                      <a:pt x="619" y="59"/>
                    </a:lnTo>
                    <a:lnTo>
                      <a:pt x="624" y="57"/>
                    </a:lnTo>
                    <a:lnTo>
                      <a:pt x="637" y="56"/>
                    </a:lnTo>
                    <a:lnTo>
                      <a:pt x="650" y="56"/>
                    </a:lnTo>
                    <a:lnTo>
                      <a:pt x="661" y="56"/>
                    </a:lnTo>
                    <a:lnTo>
                      <a:pt x="667" y="54"/>
                    </a:lnTo>
                    <a:lnTo>
                      <a:pt x="674" y="52"/>
                    </a:lnTo>
                    <a:lnTo>
                      <a:pt x="679" y="49"/>
                    </a:lnTo>
                    <a:lnTo>
                      <a:pt x="682" y="47"/>
                    </a:lnTo>
                    <a:lnTo>
                      <a:pt x="687" y="45"/>
                    </a:lnTo>
                    <a:lnTo>
                      <a:pt x="690" y="42"/>
                    </a:lnTo>
                    <a:lnTo>
                      <a:pt x="693" y="40"/>
                    </a:lnTo>
                    <a:lnTo>
                      <a:pt x="697" y="38"/>
                    </a:lnTo>
                    <a:lnTo>
                      <a:pt x="700" y="35"/>
                    </a:lnTo>
                    <a:lnTo>
                      <a:pt x="703" y="33"/>
                    </a:lnTo>
                    <a:lnTo>
                      <a:pt x="705" y="31"/>
                    </a:lnTo>
                    <a:lnTo>
                      <a:pt x="707" y="29"/>
                    </a:lnTo>
                    <a:lnTo>
                      <a:pt x="710" y="26"/>
                    </a:lnTo>
                    <a:lnTo>
                      <a:pt x="712" y="24"/>
                    </a:lnTo>
                    <a:lnTo>
                      <a:pt x="713" y="20"/>
                    </a:lnTo>
                    <a:lnTo>
                      <a:pt x="715" y="18"/>
                    </a:lnTo>
                    <a:lnTo>
                      <a:pt x="718" y="16"/>
                    </a:lnTo>
                    <a:lnTo>
                      <a:pt x="719" y="14"/>
                    </a:lnTo>
                    <a:lnTo>
                      <a:pt x="720" y="11"/>
                    </a:lnTo>
                    <a:lnTo>
                      <a:pt x="722" y="9"/>
                    </a:lnTo>
                    <a:lnTo>
                      <a:pt x="723" y="7"/>
                    </a:lnTo>
                    <a:lnTo>
                      <a:pt x="725" y="4"/>
                    </a:lnTo>
                    <a:lnTo>
                      <a:pt x="726" y="2"/>
                    </a:lnTo>
                    <a:lnTo>
                      <a:pt x="728" y="0"/>
                    </a:lnTo>
                  </a:path>
                </a:pathLst>
              </a:custGeom>
              <a:noFill/>
              <a:ln w="0">
                <a:solidFill>
                  <a:srgbClr val="000000"/>
                </a:solidFill>
                <a:round/>
                <a:headEnd/>
                <a:tailEnd/>
              </a:ln>
            </p:spPr>
            <p:txBody>
              <a:bodyPr/>
              <a:lstStyle/>
              <a:p>
                <a:endParaRPr lang="ru-RU"/>
              </a:p>
            </p:txBody>
          </p:sp>
          <p:sp>
            <p:nvSpPr>
              <p:cNvPr id="22863" name="Freeform 81"/>
              <p:cNvSpPr>
                <a:spLocks/>
              </p:cNvSpPr>
              <p:nvPr/>
            </p:nvSpPr>
            <p:spPr bwMode="auto">
              <a:xfrm>
                <a:off x="1180" y="1254"/>
                <a:ext cx="391" cy="149"/>
              </a:xfrm>
              <a:custGeom>
                <a:avLst/>
                <a:gdLst>
                  <a:gd name="T0" fmla="*/ 5 w 781"/>
                  <a:gd name="T1" fmla="*/ 2 h 298"/>
                  <a:gd name="T2" fmla="*/ 6 w 781"/>
                  <a:gd name="T3" fmla="*/ 2 h 298"/>
                  <a:gd name="T4" fmla="*/ 6 w 781"/>
                  <a:gd name="T5" fmla="*/ 2 h 298"/>
                  <a:gd name="T6" fmla="*/ 6 w 781"/>
                  <a:gd name="T7" fmla="*/ 1 h 298"/>
                  <a:gd name="T8" fmla="*/ 6 w 781"/>
                  <a:gd name="T9" fmla="*/ 1 h 298"/>
                  <a:gd name="T10" fmla="*/ 7 w 781"/>
                  <a:gd name="T11" fmla="*/ 1 h 298"/>
                  <a:gd name="T12" fmla="*/ 6 w 781"/>
                  <a:gd name="T13" fmla="*/ 1 h 298"/>
                  <a:gd name="T14" fmla="*/ 6 w 781"/>
                  <a:gd name="T15" fmla="*/ 1 h 298"/>
                  <a:gd name="T16" fmla="*/ 6 w 781"/>
                  <a:gd name="T17" fmla="*/ 1 h 298"/>
                  <a:gd name="T18" fmla="*/ 6 w 781"/>
                  <a:gd name="T19" fmla="*/ 1 h 298"/>
                  <a:gd name="T20" fmla="*/ 5 w 781"/>
                  <a:gd name="T21" fmla="*/ 1 h 298"/>
                  <a:gd name="T22" fmla="*/ 5 w 781"/>
                  <a:gd name="T23" fmla="*/ 1 h 298"/>
                  <a:gd name="T24" fmla="*/ 5 w 781"/>
                  <a:gd name="T25" fmla="*/ 1 h 298"/>
                  <a:gd name="T26" fmla="*/ 5 w 781"/>
                  <a:gd name="T27" fmla="*/ 1 h 298"/>
                  <a:gd name="T28" fmla="*/ 4 w 781"/>
                  <a:gd name="T29" fmla="*/ 1 h 298"/>
                  <a:gd name="T30" fmla="*/ 4 w 781"/>
                  <a:gd name="T31" fmla="*/ 1 h 298"/>
                  <a:gd name="T32" fmla="*/ 4 w 781"/>
                  <a:gd name="T33" fmla="*/ 1 h 298"/>
                  <a:gd name="T34" fmla="*/ 4 w 781"/>
                  <a:gd name="T35" fmla="*/ 1 h 298"/>
                  <a:gd name="T36" fmla="*/ 3 w 781"/>
                  <a:gd name="T37" fmla="*/ 1 h 298"/>
                  <a:gd name="T38" fmla="*/ 3 w 781"/>
                  <a:gd name="T39" fmla="*/ 1 h 298"/>
                  <a:gd name="T40" fmla="*/ 3 w 781"/>
                  <a:gd name="T41" fmla="*/ 1 h 298"/>
                  <a:gd name="T42" fmla="*/ 3 w 781"/>
                  <a:gd name="T43" fmla="*/ 1 h 298"/>
                  <a:gd name="T44" fmla="*/ 3 w 781"/>
                  <a:gd name="T45" fmla="*/ 1 h 298"/>
                  <a:gd name="T46" fmla="*/ 3 w 781"/>
                  <a:gd name="T47" fmla="*/ 1 h 298"/>
                  <a:gd name="T48" fmla="*/ 3 w 781"/>
                  <a:gd name="T49" fmla="*/ 1 h 298"/>
                  <a:gd name="T50" fmla="*/ 2 w 781"/>
                  <a:gd name="T51" fmla="*/ 1 h 298"/>
                  <a:gd name="T52" fmla="*/ 2 w 781"/>
                  <a:gd name="T53" fmla="*/ 1 h 298"/>
                  <a:gd name="T54" fmla="*/ 2 w 781"/>
                  <a:gd name="T55" fmla="*/ 1 h 298"/>
                  <a:gd name="T56" fmla="*/ 1 w 781"/>
                  <a:gd name="T57" fmla="*/ 0 h 298"/>
                  <a:gd name="T58" fmla="*/ 1 w 781"/>
                  <a:gd name="T59" fmla="*/ 1 h 298"/>
                  <a:gd name="T60" fmla="*/ 1 w 781"/>
                  <a:gd name="T61" fmla="*/ 1 h 298"/>
                  <a:gd name="T62" fmla="*/ 1 w 781"/>
                  <a:gd name="T63" fmla="*/ 1 h 298"/>
                  <a:gd name="T64" fmla="*/ 1 w 781"/>
                  <a:gd name="T65" fmla="*/ 1 h 298"/>
                  <a:gd name="T66" fmla="*/ 1 w 781"/>
                  <a:gd name="T67" fmla="*/ 1 h 298"/>
                  <a:gd name="T68" fmla="*/ 1 w 781"/>
                  <a:gd name="T69" fmla="*/ 1 h 298"/>
                  <a:gd name="T70" fmla="*/ 1 w 781"/>
                  <a:gd name="T71" fmla="*/ 1 h 298"/>
                  <a:gd name="T72" fmla="*/ 1 w 781"/>
                  <a:gd name="T73" fmla="*/ 1 h 298"/>
                  <a:gd name="T74" fmla="*/ 1 w 781"/>
                  <a:gd name="T75" fmla="*/ 1 h 298"/>
                  <a:gd name="T76" fmla="*/ 1 w 781"/>
                  <a:gd name="T77" fmla="*/ 1 h 298"/>
                  <a:gd name="T78" fmla="*/ 1 w 781"/>
                  <a:gd name="T79" fmla="*/ 1 h 298"/>
                  <a:gd name="T80" fmla="*/ 1 w 781"/>
                  <a:gd name="T81" fmla="*/ 1 h 298"/>
                  <a:gd name="T82" fmla="*/ 1 w 781"/>
                  <a:gd name="T83" fmla="*/ 1 h 298"/>
                  <a:gd name="T84" fmla="*/ 1 w 781"/>
                  <a:gd name="T85" fmla="*/ 1 h 298"/>
                  <a:gd name="T86" fmla="*/ 1 w 781"/>
                  <a:gd name="T87" fmla="*/ 2 h 298"/>
                  <a:gd name="T88" fmla="*/ 2 w 781"/>
                  <a:gd name="T89" fmla="*/ 2 h 298"/>
                  <a:gd name="T90" fmla="*/ 2 w 781"/>
                  <a:gd name="T91" fmla="*/ 2 h 298"/>
                  <a:gd name="T92" fmla="*/ 3 w 781"/>
                  <a:gd name="T93" fmla="*/ 2 h 298"/>
                  <a:gd name="T94" fmla="*/ 3 w 781"/>
                  <a:gd name="T95" fmla="*/ 2 h 298"/>
                  <a:gd name="T96" fmla="*/ 3 w 781"/>
                  <a:gd name="T97" fmla="*/ 1 h 298"/>
                  <a:gd name="T98" fmla="*/ 3 w 781"/>
                  <a:gd name="T99" fmla="*/ 1 h 298"/>
                  <a:gd name="T100" fmla="*/ 3 w 781"/>
                  <a:gd name="T101" fmla="*/ 1 h 298"/>
                  <a:gd name="T102" fmla="*/ 4 w 781"/>
                  <a:gd name="T103" fmla="*/ 2 h 298"/>
                  <a:gd name="T104" fmla="*/ 4 w 781"/>
                  <a:gd name="T105" fmla="*/ 2 h 298"/>
                  <a:gd name="T106" fmla="*/ 4 w 781"/>
                  <a:gd name="T107" fmla="*/ 2 h 298"/>
                  <a:gd name="T108" fmla="*/ 4 w 781"/>
                  <a:gd name="T109" fmla="*/ 2 h 298"/>
                  <a:gd name="T110" fmla="*/ 5 w 781"/>
                  <a:gd name="T111" fmla="*/ 2 h 298"/>
                  <a:gd name="T112" fmla="*/ 5 w 781"/>
                  <a:gd name="T113" fmla="*/ 2 h 2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1"/>
                  <a:gd name="T172" fmla="*/ 0 h 298"/>
                  <a:gd name="T173" fmla="*/ 781 w 781"/>
                  <a:gd name="T174" fmla="*/ 298 h 2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1" h="298">
                    <a:moveTo>
                      <a:pt x="568" y="282"/>
                    </a:moveTo>
                    <a:lnTo>
                      <a:pt x="583" y="283"/>
                    </a:lnTo>
                    <a:lnTo>
                      <a:pt x="599" y="282"/>
                    </a:lnTo>
                    <a:lnTo>
                      <a:pt x="607" y="280"/>
                    </a:lnTo>
                    <a:lnTo>
                      <a:pt x="612" y="276"/>
                    </a:lnTo>
                    <a:lnTo>
                      <a:pt x="615" y="273"/>
                    </a:lnTo>
                    <a:lnTo>
                      <a:pt x="620" y="269"/>
                    </a:lnTo>
                    <a:lnTo>
                      <a:pt x="630" y="267"/>
                    </a:lnTo>
                    <a:lnTo>
                      <a:pt x="642" y="264"/>
                    </a:lnTo>
                    <a:lnTo>
                      <a:pt x="649" y="261"/>
                    </a:lnTo>
                    <a:lnTo>
                      <a:pt x="656" y="258"/>
                    </a:lnTo>
                    <a:lnTo>
                      <a:pt x="660" y="255"/>
                    </a:lnTo>
                    <a:lnTo>
                      <a:pt x="666" y="251"/>
                    </a:lnTo>
                    <a:lnTo>
                      <a:pt x="671" y="248"/>
                    </a:lnTo>
                    <a:lnTo>
                      <a:pt x="677" y="245"/>
                    </a:lnTo>
                    <a:lnTo>
                      <a:pt x="695" y="243"/>
                    </a:lnTo>
                    <a:lnTo>
                      <a:pt x="710" y="242"/>
                    </a:lnTo>
                    <a:lnTo>
                      <a:pt x="714" y="238"/>
                    </a:lnTo>
                    <a:lnTo>
                      <a:pt x="718" y="236"/>
                    </a:lnTo>
                    <a:lnTo>
                      <a:pt x="722" y="233"/>
                    </a:lnTo>
                    <a:lnTo>
                      <a:pt x="728" y="229"/>
                    </a:lnTo>
                    <a:lnTo>
                      <a:pt x="737" y="226"/>
                    </a:lnTo>
                    <a:lnTo>
                      <a:pt x="744" y="222"/>
                    </a:lnTo>
                    <a:lnTo>
                      <a:pt x="750" y="220"/>
                    </a:lnTo>
                    <a:lnTo>
                      <a:pt x="755" y="216"/>
                    </a:lnTo>
                    <a:lnTo>
                      <a:pt x="762" y="213"/>
                    </a:lnTo>
                    <a:lnTo>
                      <a:pt x="778" y="213"/>
                    </a:lnTo>
                    <a:lnTo>
                      <a:pt x="781" y="210"/>
                    </a:lnTo>
                    <a:lnTo>
                      <a:pt x="780" y="206"/>
                    </a:lnTo>
                    <a:lnTo>
                      <a:pt x="780" y="203"/>
                    </a:lnTo>
                    <a:lnTo>
                      <a:pt x="779" y="199"/>
                    </a:lnTo>
                    <a:lnTo>
                      <a:pt x="778" y="196"/>
                    </a:lnTo>
                    <a:lnTo>
                      <a:pt x="777" y="192"/>
                    </a:lnTo>
                    <a:lnTo>
                      <a:pt x="770" y="189"/>
                    </a:lnTo>
                    <a:lnTo>
                      <a:pt x="762" y="187"/>
                    </a:lnTo>
                    <a:lnTo>
                      <a:pt x="744" y="185"/>
                    </a:lnTo>
                    <a:lnTo>
                      <a:pt x="727" y="183"/>
                    </a:lnTo>
                    <a:lnTo>
                      <a:pt x="720" y="187"/>
                    </a:lnTo>
                    <a:lnTo>
                      <a:pt x="713" y="190"/>
                    </a:lnTo>
                    <a:lnTo>
                      <a:pt x="704" y="192"/>
                    </a:lnTo>
                    <a:lnTo>
                      <a:pt x="689" y="191"/>
                    </a:lnTo>
                    <a:lnTo>
                      <a:pt x="686" y="188"/>
                    </a:lnTo>
                    <a:lnTo>
                      <a:pt x="681" y="184"/>
                    </a:lnTo>
                    <a:lnTo>
                      <a:pt x="677" y="181"/>
                    </a:lnTo>
                    <a:lnTo>
                      <a:pt x="673" y="177"/>
                    </a:lnTo>
                    <a:lnTo>
                      <a:pt x="669" y="174"/>
                    </a:lnTo>
                    <a:lnTo>
                      <a:pt x="663" y="170"/>
                    </a:lnTo>
                    <a:lnTo>
                      <a:pt x="656" y="168"/>
                    </a:lnTo>
                    <a:lnTo>
                      <a:pt x="649" y="165"/>
                    </a:lnTo>
                    <a:lnTo>
                      <a:pt x="641" y="161"/>
                    </a:lnTo>
                    <a:lnTo>
                      <a:pt x="637" y="158"/>
                    </a:lnTo>
                    <a:lnTo>
                      <a:pt x="634" y="154"/>
                    </a:lnTo>
                    <a:lnTo>
                      <a:pt x="631" y="151"/>
                    </a:lnTo>
                    <a:lnTo>
                      <a:pt x="629" y="147"/>
                    </a:lnTo>
                    <a:lnTo>
                      <a:pt x="626" y="144"/>
                    </a:lnTo>
                    <a:lnTo>
                      <a:pt x="623" y="140"/>
                    </a:lnTo>
                    <a:lnTo>
                      <a:pt x="620" y="138"/>
                    </a:lnTo>
                    <a:lnTo>
                      <a:pt x="618" y="135"/>
                    </a:lnTo>
                    <a:lnTo>
                      <a:pt x="616" y="131"/>
                    </a:lnTo>
                    <a:lnTo>
                      <a:pt x="614" y="128"/>
                    </a:lnTo>
                    <a:lnTo>
                      <a:pt x="612" y="124"/>
                    </a:lnTo>
                    <a:lnTo>
                      <a:pt x="608" y="121"/>
                    </a:lnTo>
                    <a:lnTo>
                      <a:pt x="600" y="117"/>
                    </a:lnTo>
                    <a:lnTo>
                      <a:pt x="593" y="114"/>
                    </a:lnTo>
                    <a:lnTo>
                      <a:pt x="586" y="112"/>
                    </a:lnTo>
                    <a:lnTo>
                      <a:pt x="578" y="108"/>
                    </a:lnTo>
                    <a:lnTo>
                      <a:pt x="570" y="105"/>
                    </a:lnTo>
                    <a:lnTo>
                      <a:pt x="563" y="102"/>
                    </a:lnTo>
                    <a:lnTo>
                      <a:pt x="555" y="99"/>
                    </a:lnTo>
                    <a:lnTo>
                      <a:pt x="547" y="95"/>
                    </a:lnTo>
                    <a:lnTo>
                      <a:pt x="538" y="92"/>
                    </a:lnTo>
                    <a:lnTo>
                      <a:pt x="524" y="91"/>
                    </a:lnTo>
                    <a:lnTo>
                      <a:pt x="513" y="93"/>
                    </a:lnTo>
                    <a:lnTo>
                      <a:pt x="507" y="97"/>
                    </a:lnTo>
                    <a:lnTo>
                      <a:pt x="500" y="100"/>
                    </a:lnTo>
                    <a:lnTo>
                      <a:pt x="483" y="98"/>
                    </a:lnTo>
                    <a:lnTo>
                      <a:pt x="472" y="101"/>
                    </a:lnTo>
                    <a:lnTo>
                      <a:pt x="462" y="104"/>
                    </a:lnTo>
                    <a:lnTo>
                      <a:pt x="452" y="107"/>
                    </a:lnTo>
                    <a:lnTo>
                      <a:pt x="445" y="109"/>
                    </a:lnTo>
                    <a:lnTo>
                      <a:pt x="440" y="113"/>
                    </a:lnTo>
                    <a:lnTo>
                      <a:pt x="434" y="116"/>
                    </a:lnTo>
                    <a:lnTo>
                      <a:pt x="430" y="120"/>
                    </a:lnTo>
                    <a:lnTo>
                      <a:pt x="425" y="123"/>
                    </a:lnTo>
                    <a:lnTo>
                      <a:pt x="419" y="127"/>
                    </a:lnTo>
                    <a:lnTo>
                      <a:pt x="415" y="129"/>
                    </a:lnTo>
                    <a:lnTo>
                      <a:pt x="409" y="132"/>
                    </a:lnTo>
                    <a:lnTo>
                      <a:pt x="402" y="136"/>
                    </a:lnTo>
                    <a:lnTo>
                      <a:pt x="396" y="139"/>
                    </a:lnTo>
                    <a:lnTo>
                      <a:pt x="393" y="143"/>
                    </a:lnTo>
                    <a:lnTo>
                      <a:pt x="391" y="146"/>
                    </a:lnTo>
                    <a:lnTo>
                      <a:pt x="387" y="150"/>
                    </a:lnTo>
                    <a:lnTo>
                      <a:pt x="384" y="153"/>
                    </a:lnTo>
                    <a:lnTo>
                      <a:pt x="381" y="157"/>
                    </a:lnTo>
                    <a:lnTo>
                      <a:pt x="379" y="160"/>
                    </a:lnTo>
                    <a:lnTo>
                      <a:pt x="370" y="158"/>
                    </a:lnTo>
                    <a:lnTo>
                      <a:pt x="362" y="155"/>
                    </a:lnTo>
                    <a:lnTo>
                      <a:pt x="358" y="152"/>
                    </a:lnTo>
                    <a:lnTo>
                      <a:pt x="355" y="148"/>
                    </a:lnTo>
                    <a:lnTo>
                      <a:pt x="351" y="145"/>
                    </a:lnTo>
                    <a:lnTo>
                      <a:pt x="348" y="142"/>
                    </a:lnTo>
                    <a:lnTo>
                      <a:pt x="343" y="138"/>
                    </a:lnTo>
                    <a:lnTo>
                      <a:pt x="338" y="135"/>
                    </a:lnTo>
                    <a:lnTo>
                      <a:pt x="332" y="131"/>
                    </a:lnTo>
                    <a:lnTo>
                      <a:pt x="327" y="128"/>
                    </a:lnTo>
                    <a:lnTo>
                      <a:pt x="323" y="124"/>
                    </a:lnTo>
                    <a:lnTo>
                      <a:pt x="319" y="122"/>
                    </a:lnTo>
                    <a:lnTo>
                      <a:pt x="316" y="119"/>
                    </a:lnTo>
                    <a:lnTo>
                      <a:pt x="312" y="115"/>
                    </a:lnTo>
                    <a:lnTo>
                      <a:pt x="309" y="112"/>
                    </a:lnTo>
                    <a:lnTo>
                      <a:pt x="305" y="108"/>
                    </a:lnTo>
                    <a:lnTo>
                      <a:pt x="302" y="105"/>
                    </a:lnTo>
                    <a:lnTo>
                      <a:pt x="300" y="101"/>
                    </a:lnTo>
                    <a:lnTo>
                      <a:pt x="297" y="98"/>
                    </a:lnTo>
                    <a:lnTo>
                      <a:pt x="295" y="94"/>
                    </a:lnTo>
                    <a:lnTo>
                      <a:pt x="293" y="91"/>
                    </a:lnTo>
                    <a:lnTo>
                      <a:pt x="290" y="87"/>
                    </a:lnTo>
                    <a:lnTo>
                      <a:pt x="288" y="84"/>
                    </a:lnTo>
                    <a:lnTo>
                      <a:pt x="286" y="80"/>
                    </a:lnTo>
                    <a:lnTo>
                      <a:pt x="283" y="77"/>
                    </a:lnTo>
                    <a:lnTo>
                      <a:pt x="281" y="74"/>
                    </a:lnTo>
                    <a:lnTo>
                      <a:pt x="279" y="70"/>
                    </a:lnTo>
                    <a:lnTo>
                      <a:pt x="277" y="67"/>
                    </a:lnTo>
                    <a:lnTo>
                      <a:pt x="274" y="63"/>
                    </a:lnTo>
                    <a:lnTo>
                      <a:pt x="270" y="61"/>
                    </a:lnTo>
                    <a:lnTo>
                      <a:pt x="266" y="57"/>
                    </a:lnTo>
                    <a:lnTo>
                      <a:pt x="263" y="54"/>
                    </a:lnTo>
                    <a:lnTo>
                      <a:pt x="259" y="51"/>
                    </a:lnTo>
                    <a:lnTo>
                      <a:pt x="255" y="47"/>
                    </a:lnTo>
                    <a:lnTo>
                      <a:pt x="251" y="44"/>
                    </a:lnTo>
                    <a:lnTo>
                      <a:pt x="247" y="40"/>
                    </a:lnTo>
                    <a:lnTo>
                      <a:pt x="242" y="37"/>
                    </a:lnTo>
                    <a:lnTo>
                      <a:pt x="237" y="33"/>
                    </a:lnTo>
                    <a:lnTo>
                      <a:pt x="230" y="30"/>
                    </a:lnTo>
                    <a:lnTo>
                      <a:pt x="225" y="27"/>
                    </a:lnTo>
                    <a:lnTo>
                      <a:pt x="217" y="24"/>
                    </a:lnTo>
                    <a:lnTo>
                      <a:pt x="207" y="21"/>
                    </a:lnTo>
                    <a:lnTo>
                      <a:pt x="198" y="18"/>
                    </a:lnTo>
                    <a:lnTo>
                      <a:pt x="190" y="15"/>
                    </a:lnTo>
                    <a:lnTo>
                      <a:pt x="179" y="12"/>
                    </a:lnTo>
                    <a:lnTo>
                      <a:pt x="168" y="9"/>
                    </a:lnTo>
                    <a:lnTo>
                      <a:pt x="158" y="7"/>
                    </a:lnTo>
                    <a:lnTo>
                      <a:pt x="147" y="3"/>
                    </a:lnTo>
                    <a:lnTo>
                      <a:pt x="137" y="1"/>
                    </a:lnTo>
                    <a:lnTo>
                      <a:pt x="119" y="0"/>
                    </a:lnTo>
                    <a:lnTo>
                      <a:pt x="101" y="1"/>
                    </a:lnTo>
                    <a:lnTo>
                      <a:pt x="85" y="2"/>
                    </a:lnTo>
                    <a:lnTo>
                      <a:pt x="74" y="6"/>
                    </a:lnTo>
                    <a:lnTo>
                      <a:pt x="63" y="8"/>
                    </a:lnTo>
                    <a:lnTo>
                      <a:pt x="53" y="11"/>
                    </a:lnTo>
                    <a:lnTo>
                      <a:pt x="47" y="14"/>
                    </a:lnTo>
                    <a:lnTo>
                      <a:pt x="47" y="17"/>
                    </a:lnTo>
                    <a:lnTo>
                      <a:pt x="48" y="21"/>
                    </a:lnTo>
                    <a:lnTo>
                      <a:pt x="48" y="24"/>
                    </a:lnTo>
                    <a:lnTo>
                      <a:pt x="50" y="27"/>
                    </a:lnTo>
                    <a:lnTo>
                      <a:pt x="50" y="31"/>
                    </a:lnTo>
                    <a:lnTo>
                      <a:pt x="54" y="34"/>
                    </a:lnTo>
                    <a:lnTo>
                      <a:pt x="60" y="38"/>
                    </a:lnTo>
                    <a:lnTo>
                      <a:pt x="65" y="41"/>
                    </a:lnTo>
                    <a:lnTo>
                      <a:pt x="68" y="45"/>
                    </a:lnTo>
                    <a:lnTo>
                      <a:pt x="68" y="48"/>
                    </a:lnTo>
                    <a:lnTo>
                      <a:pt x="69" y="52"/>
                    </a:lnTo>
                    <a:lnTo>
                      <a:pt x="69" y="55"/>
                    </a:lnTo>
                    <a:lnTo>
                      <a:pt x="68" y="59"/>
                    </a:lnTo>
                    <a:lnTo>
                      <a:pt x="68" y="62"/>
                    </a:lnTo>
                    <a:lnTo>
                      <a:pt x="68" y="65"/>
                    </a:lnTo>
                    <a:lnTo>
                      <a:pt x="66" y="69"/>
                    </a:lnTo>
                    <a:lnTo>
                      <a:pt x="56" y="71"/>
                    </a:lnTo>
                    <a:lnTo>
                      <a:pt x="48" y="75"/>
                    </a:lnTo>
                    <a:lnTo>
                      <a:pt x="41" y="78"/>
                    </a:lnTo>
                    <a:lnTo>
                      <a:pt x="36" y="82"/>
                    </a:lnTo>
                    <a:lnTo>
                      <a:pt x="30" y="84"/>
                    </a:lnTo>
                    <a:lnTo>
                      <a:pt x="26" y="87"/>
                    </a:lnTo>
                    <a:lnTo>
                      <a:pt x="23" y="91"/>
                    </a:lnTo>
                    <a:lnTo>
                      <a:pt x="20" y="94"/>
                    </a:lnTo>
                    <a:lnTo>
                      <a:pt x="16" y="98"/>
                    </a:lnTo>
                    <a:lnTo>
                      <a:pt x="14" y="101"/>
                    </a:lnTo>
                    <a:lnTo>
                      <a:pt x="12" y="105"/>
                    </a:lnTo>
                    <a:lnTo>
                      <a:pt x="9" y="108"/>
                    </a:lnTo>
                    <a:lnTo>
                      <a:pt x="8" y="112"/>
                    </a:lnTo>
                    <a:lnTo>
                      <a:pt x="6" y="115"/>
                    </a:lnTo>
                    <a:lnTo>
                      <a:pt x="5" y="119"/>
                    </a:lnTo>
                    <a:lnTo>
                      <a:pt x="3" y="122"/>
                    </a:lnTo>
                    <a:lnTo>
                      <a:pt x="2" y="125"/>
                    </a:lnTo>
                    <a:lnTo>
                      <a:pt x="2" y="129"/>
                    </a:lnTo>
                    <a:lnTo>
                      <a:pt x="1" y="132"/>
                    </a:lnTo>
                    <a:lnTo>
                      <a:pt x="1" y="136"/>
                    </a:lnTo>
                    <a:lnTo>
                      <a:pt x="0" y="139"/>
                    </a:lnTo>
                    <a:lnTo>
                      <a:pt x="1" y="143"/>
                    </a:lnTo>
                    <a:lnTo>
                      <a:pt x="1" y="146"/>
                    </a:lnTo>
                    <a:lnTo>
                      <a:pt x="2" y="150"/>
                    </a:lnTo>
                    <a:lnTo>
                      <a:pt x="2" y="153"/>
                    </a:lnTo>
                    <a:lnTo>
                      <a:pt x="2" y="157"/>
                    </a:lnTo>
                    <a:lnTo>
                      <a:pt x="5" y="160"/>
                    </a:lnTo>
                    <a:lnTo>
                      <a:pt x="7" y="163"/>
                    </a:lnTo>
                    <a:lnTo>
                      <a:pt x="9" y="167"/>
                    </a:lnTo>
                    <a:lnTo>
                      <a:pt x="12" y="170"/>
                    </a:lnTo>
                    <a:lnTo>
                      <a:pt x="14" y="174"/>
                    </a:lnTo>
                    <a:lnTo>
                      <a:pt x="16" y="177"/>
                    </a:lnTo>
                    <a:lnTo>
                      <a:pt x="18" y="180"/>
                    </a:lnTo>
                    <a:lnTo>
                      <a:pt x="21" y="183"/>
                    </a:lnTo>
                    <a:lnTo>
                      <a:pt x="23" y="187"/>
                    </a:lnTo>
                    <a:lnTo>
                      <a:pt x="25" y="190"/>
                    </a:lnTo>
                    <a:lnTo>
                      <a:pt x="28" y="193"/>
                    </a:lnTo>
                    <a:lnTo>
                      <a:pt x="30" y="197"/>
                    </a:lnTo>
                    <a:lnTo>
                      <a:pt x="32" y="200"/>
                    </a:lnTo>
                    <a:lnTo>
                      <a:pt x="36" y="204"/>
                    </a:lnTo>
                    <a:lnTo>
                      <a:pt x="40" y="207"/>
                    </a:lnTo>
                    <a:lnTo>
                      <a:pt x="44" y="211"/>
                    </a:lnTo>
                    <a:lnTo>
                      <a:pt x="47" y="214"/>
                    </a:lnTo>
                    <a:lnTo>
                      <a:pt x="51" y="218"/>
                    </a:lnTo>
                    <a:lnTo>
                      <a:pt x="55" y="221"/>
                    </a:lnTo>
                    <a:lnTo>
                      <a:pt x="60" y="225"/>
                    </a:lnTo>
                    <a:lnTo>
                      <a:pt x="65" y="228"/>
                    </a:lnTo>
                    <a:lnTo>
                      <a:pt x="69" y="230"/>
                    </a:lnTo>
                    <a:lnTo>
                      <a:pt x="74" y="234"/>
                    </a:lnTo>
                    <a:lnTo>
                      <a:pt x="78" y="237"/>
                    </a:lnTo>
                    <a:lnTo>
                      <a:pt x="83" y="241"/>
                    </a:lnTo>
                    <a:lnTo>
                      <a:pt x="88" y="244"/>
                    </a:lnTo>
                    <a:lnTo>
                      <a:pt x="93" y="248"/>
                    </a:lnTo>
                    <a:lnTo>
                      <a:pt x="100" y="251"/>
                    </a:lnTo>
                    <a:lnTo>
                      <a:pt x="108" y="253"/>
                    </a:lnTo>
                    <a:lnTo>
                      <a:pt x="116" y="257"/>
                    </a:lnTo>
                    <a:lnTo>
                      <a:pt x="126" y="260"/>
                    </a:lnTo>
                    <a:lnTo>
                      <a:pt x="135" y="263"/>
                    </a:lnTo>
                    <a:lnTo>
                      <a:pt x="143" y="266"/>
                    </a:lnTo>
                    <a:lnTo>
                      <a:pt x="151" y="268"/>
                    </a:lnTo>
                    <a:lnTo>
                      <a:pt x="165" y="271"/>
                    </a:lnTo>
                    <a:lnTo>
                      <a:pt x="177" y="273"/>
                    </a:lnTo>
                    <a:lnTo>
                      <a:pt x="190" y="276"/>
                    </a:lnTo>
                    <a:lnTo>
                      <a:pt x="205" y="278"/>
                    </a:lnTo>
                    <a:lnTo>
                      <a:pt x="224" y="276"/>
                    </a:lnTo>
                    <a:lnTo>
                      <a:pt x="238" y="275"/>
                    </a:lnTo>
                    <a:lnTo>
                      <a:pt x="250" y="272"/>
                    </a:lnTo>
                    <a:lnTo>
                      <a:pt x="259" y="269"/>
                    </a:lnTo>
                    <a:lnTo>
                      <a:pt x="267" y="266"/>
                    </a:lnTo>
                    <a:lnTo>
                      <a:pt x="275" y="263"/>
                    </a:lnTo>
                    <a:lnTo>
                      <a:pt x="285" y="260"/>
                    </a:lnTo>
                    <a:lnTo>
                      <a:pt x="293" y="257"/>
                    </a:lnTo>
                    <a:lnTo>
                      <a:pt x="300" y="253"/>
                    </a:lnTo>
                    <a:lnTo>
                      <a:pt x="308" y="251"/>
                    </a:lnTo>
                    <a:lnTo>
                      <a:pt x="313" y="248"/>
                    </a:lnTo>
                    <a:lnTo>
                      <a:pt x="318" y="244"/>
                    </a:lnTo>
                    <a:lnTo>
                      <a:pt x="321" y="241"/>
                    </a:lnTo>
                    <a:lnTo>
                      <a:pt x="325" y="237"/>
                    </a:lnTo>
                    <a:lnTo>
                      <a:pt x="328" y="234"/>
                    </a:lnTo>
                    <a:lnTo>
                      <a:pt x="332" y="230"/>
                    </a:lnTo>
                    <a:lnTo>
                      <a:pt x="335" y="227"/>
                    </a:lnTo>
                    <a:lnTo>
                      <a:pt x="339" y="223"/>
                    </a:lnTo>
                    <a:lnTo>
                      <a:pt x="342" y="221"/>
                    </a:lnTo>
                    <a:lnTo>
                      <a:pt x="351" y="218"/>
                    </a:lnTo>
                    <a:lnTo>
                      <a:pt x="363" y="215"/>
                    </a:lnTo>
                    <a:lnTo>
                      <a:pt x="370" y="219"/>
                    </a:lnTo>
                    <a:lnTo>
                      <a:pt x="377" y="222"/>
                    </a:lnTo>
                    <a:lnTo>
                      <a:pt x="381" y="226"/>
                    </a:lnTo>
                    <a:lnTo>
                      <a:pt x="386" y="229"/>
                    </a:lnTo>
                    <a:lnTo>
                      <a:pt x="388" y="233"/>
                    </a:lnTo>
                    <a:lnTo>
                      <a:pt x="391" y="236"/>
                    </a:lnTo>
                    <a:lnTo>
                      <a:pt x="393" y="238"/>
                    </a:lnTo>
                    <a:lnTo>
                      <a:pt x="396" y="242"/>
                    </a:lnTo>
                    <a:lnTo>
                      <a:pt x="398" y="245"/>
                    </a:lnTo>
                    <a:lnTo>
                      <a:pt x="400" y="249"/>
                    </a:lnTo>
                    <a:lnTo>
                      <a:pt x="402" y="252"/>
                    </a:lnTo>
                    <a:lnTo>
                      <a:pt x="406" y="256"/>
                    </a:lnTo>
                    <a:lnTo>
                      <a:pt x="408" y="259"/>
                    </a:lnTo>
                    <a:lnTo>
                      <a:pt x="411" y="263"/>
                    </a:lnTo>
                    <a:lnTo>
                      <a:pt x="415" y="266"/>
                    </a:lnTo>
                    <a:lnTo>
                      <a:pt x="419" y="269"/>
                    </a:lnTo>
                    <a:lnTo>
                      <a:pt x="424" y="273"/>
                    </a:lnTo>
                    <a:lnTo>
                      <a:pt x="429" y="276"/>
                    </a:lnTo>
                    <a:lnTo>
                      <a:pt x="434" y="280"/>
                    </a:lnTo>
                    <a:lnTo>
                      <a:pt x="441" y="282"/>
                    </a:lnTo>
                    <a:lnTo>
                      <a:pt x="447" y="286"/>
                    </a:lnTo>
                    <a:lnTo>
                      <a:pt x="461" y="288"/>
                    </a:lnTo>
                    <a:lnTo>
                      <a:pt x="475" y="288"/>
                    </a:lnTo>
                    <a:lnTo>
                      <a:pt x="490" y="288"/>
                    </a:lnTo>
                    <a:lnTo>
                      <a:pt x="506" y="289"/>
                    </a:lnTo>
                    <a:lnTo>
                      <a:pt x="518" y="291"/>
                    </a:lnTo>
                    <a:lnTo>
                      <a:pt x="525" y="295"/>
                    </a:lnTo>
                    <a:lnTo>
                      <a:pt x="531" y="298"/>
                    </a:lnTo>
                    <a:lnTo>
                      <a:pt x="537" y="298"/>
                    </a:lnTo>
                    <a:lnTo>
                      <a:pt x="542" y="295"/>
                    </a:lnTo>
                    <a:lnTo>
                      <a:pt x="547" y="291"/>
                    </a:lnTo>
                    <a:lnTo>
                      <a:pt x="552" y="288"/>
                    </a:lnTo>
                    <a:lnTo>
                      <a:pt x="560" y="286"/>
                    </a:lnTo>
                    <a:lnTo>
                      <a:pt x="568" y="282"/>
                    </a:lnTo>
                  </a:path>
                </a:pathLst>
              </a:custGeom>
              <a:noFill/>
              <a:ln w="0">
                <a:solidFill>
                  <a:srgbClr val="000000"/>
                </a:solidFill>
                <a:round/>
                <a:headEnd/>
                <a:tailEnd/>
              </a:ln>
            </p:spPr>
            <p:txBody>
              <a:bodyPr/>
              <a:lstStyle/>
              <a:p>
                <a:endParaRPr lang="ru-RU"/>
              </a:p>
            </p:txBody>
          </p:sp>
          <p:sp>
            <p:nvSpPr>
              <p:cNvPr id="22864" name="Freeform 82"/>
              <p:cNvSpPr>
                <a:spLocks/>
              </p:cNvSpPr>
              <p:nvPr/>
            </p:nvSpPr>
            <p:spPr bwMode="auto">
              <a:xfrm>
                <a:off x="558" y="1309"/>
                <a:ext cx="59" cy="61"/>
              </a:xfrm>
              <a:custGeom>
                <a:avLst/>
                <a:gdLst>
                  <a:gd name="T0" fmla="*/ 1 w 117"/>
                  <a:gd name="T1" fmla="*/ 1 h 122"/>
                  <a:gd name="T2" fmla="*/ 1 w 117"/>
                  <a:gd name="T3" fmla="*/ 1 h 122"/>
                  <a:gd name="T4" fmla="*/ 1 w 117"/>
                  <a:gd name="T5" fmla="*/ 1 h 122"/>
                  <a:gd name="T6" fmla="*/ 1 w 117"/>
                  <a:gd name="T7" fmla="*/ 1 h 122"/>
                  <a:gd name="T8" fmla="*/ 1 w 117"/>
                  <a:gd name="T9" fmla="*/ 1 h 122"/>
                  <a:gd name="T10" fmla="*/ 1 w 117"/>
                  <a:gd name="T11" fmla="*/ 1 h 122"/>
                  <a:gd name="T12" fmla="*/ 1 w 117"/>
                  <a:gd name="T13" fmla="*/ 1 h 122"/>
                  <a:gd name="T14" fmla="*/ 1 w 117"/>
                  <a:gd name="T15" fmla="*/ 1 h 122"/>
                  <a:gd name="T16" fmla="*/ 1 w 117"/>
                  <a:gd name="T17" fmla="*/ 1 h 122"/>
                  <a:gd name="T18" fmla="*/ 1 w 117"/>
                  <a:gd name="T19" fmla="*/ 1 h 122"/>
                  <a:gd name="T20" fmla="*/ 1 w 117"/>
                  <a:gd name="T21" fmla="*/ 1 h 122"/>
                  <a:gd name="T22" fmla="*/ 1 w 117"/>
                  <a:gd name="T23" fmla="*/ 1 h 122"/>
                  <a:gd name="T24" fmla="*/ 1 w 117"/>
                  <a:gd name="T25" fmla="*/ 1 h 122"/>
                  <a:gd name="T26" fmla="*/ 1 w 117"/>
                  <a:gd name="T27" fmla="*/ 1 h 122"/>
                  <a:gd name="T28" fmla="*/ 1 w 117"/>
                  <a:gd name="T29" fmla="*/ 1 h 122"/>
                  <a:gd name="T30" fmla="*/ 1 w 117"/>
                  <a:gd name="T31" fmla="*/ 1 h 122"/>
                  <a:gd name="T32" fmla="*/ 1 w 117"/>
                  <a:gd name="T33" fmla="*/ 1 h 122"/>
                  <a:gd name="T34" fmla="*/ 1 w 117"/>
                  <a:gd name="T35" fmla="*/ 1 h 122"/>
                  <a:gd name="T36" fmla="*/ 1 w 117"/>
                  <a:gd name="T37" fmla="*/ 1 h 122"/>
                  <a:gd name="T38" fmla="*/ 1 w 117"/>
                  <a:gd name="T39" fmla="*/ 1 h 122"/>
                  <a:gd name="T40" fmla="*/ 1 w 117"/>
                  <a:gd name="T41" fmla="*/ 1 h 122"/>
                  <a:gd name="T42" fmla="*/ 1 w 117"/>
                  <a:gd name="T43" fmla="*/ 1 h 122"/>
                  <a:gd name="T44" fmla="*/ 1 w 117"/>
                  <a:gd name="T45" fmla="*/ 1 h 122"/>
                  <a:gd name="T46" fmla="*/ 1 w 117"/>
                  <a:gd name="T47" fmla="*/ 1 h 122"/>
                  <a:gd name="T48" fmla="*/ 1 w 117"/>
                  <a:gd name="T49" fmla="*/ 1 h 122"/>
                  <a:gd name="T50" fmla="*/ 1 w 117"/>
                  <a:gd name="T51" fmla="*/ 1 h 122"/>
                  <a:gd name="T52" fmla="*/ 1 w 117"/>
                  <a:gd name="T53" fmla="*/ 1 h 122"/>
                  <a:gd name="T54" fmla="*/ 1 w 117"/>
                  <a:gd name="T55" fmla="*/ 0 h 122"/>
                  <a:gd name="T56" fmla="*/ 1 w 117"/>
                  <a:gd name="T57" fmla="*/ 1 h 122"/>
                  <a:gd name="T58" fmla="*/ 1 w 117"/>
                  <a:gd name="T59" fmla="*/ 1 h 122"/>
                  <a:gd name="T60" fmla="*/ 1 w 117"/>
                  <a:gd name="T61" fmla="*/ 1 h 122"/>
                  <a:gd name="T62" fmla="*/ 1 w 117"/>
                  <a:gd name="T63" fmla="*/ 1 h 122"/>
                  <a:gd name="T64" fmla="*/ 1 w 117"/>
                  <a:gd name="T65" fmla="*/ 1 h 122"/>
                  <a:gd name="T66" fmla="*/ 1 w 117"/>
                  <a:gd name="T67" fmla="*/ 1 h 122"/>
                  <a:gd name="T68" fmla="*/ 1 w 117"/>
                  <a:gd name="T69" fmla="*/ 1 h 122"/>
                  <a:gd name="T70" fmla="*/ 1 w 117"/>
                  <a:gd name="T71" fmla="*/ 1 h 122"/>
                  <a:gd name="T72" fmla="*/ 1 w 117"/>
                  <a:gd name="T73" fmla="*/ 1 h 122"/>
                  <a:gd name="T74" fmla="*/ 1 w 117"/>
                  <a:gd name="T75" fmla="*/ 1 h 122"/>
                  <a:gd name="T76" fmla="*/ 1 w 117"/>
                  <a:gd name="T77" fmla="*/ 1 h 122"/>
                  <a:gd name="T78" fmla="*/ 0 w 117"/>
                  <a:gd name="T79" fmla="*/ 1 h 122"/>
                  <a:gd name="T80" fmla="*/ 1 w 117"/>
                  <a:gd name="T81" fmla="*/ 1 h 122"/>
                  <a:gd name="T82" fmla="*/ 1 w 117"/>
                  <a:gd name="T83" fmla="*/ 1 h 122"/>
                  <a:gd name="T84" fmla="*/ 1 w 117"/>
                  <a:gd name="T85" fmla="*/ 1 h 122"/>
                  <a:gd name="T86" fmla="*/ 1 w 117"/>
                  <a:gd name="T87" fmla="*/ 1 h 122"/>
                  <a:gd name="T88" fmla="*/ 1 w 117"/>
                  <a:gd name="T89" fmla="*/ 1 h 122"/>
                  <a:gd name="T90" fmla="*/ 1 w 117"/>
                  <a:gd name="T91" fmla="*/ 1 h 122"/>
                  <a:gd name="T92" fmla="*/ 1 w 117"/>
                  <a:gd name="T93" fmla="*/ 1 h 122"/>
                  <a:gd name="T94" fmla="*/ 1 w 117"/>
                  <a:gd name="T95" fmla="*/ 1 h 122"/>
                  <a:gd name="T96" fmla="*/ 1 w 117"/>
                  <a:gd name="T97" fmla="*/ 1 h 122"/>
                  <a:gd name="T98" fmla="*/ 1 w 117"/>
                  <a:gd name="T99" fmla="*/ 1 h 122"/>
                  <a:gd name="T100" fmla="*/ 1 w 117"/>
                  <a:gd name="T101" fmla="*/ 1 h 122"/>
                  <a:gd name="T102" fmla="*/ 1 w 117"/>
                  <a:gd name="T103" fmla="*/ 1 h 122"/>
                  <a:gd name="T104" fmla="*/ 1 w 117"/>
                  <a:gd name="T105" fmla="*/ 1 h 122"/>
                  <a:gd name="T106" fmla="*/ 1 w 117"/>
                  <a:gd name="T107" fmla="*/ 1 h 122"/>
                  <a:gd name="T108" fmla="*/ 1 w 117"/>
                  <a:gd name="T109" fmla="*/ 1 h 122"/>
                  <a:gd name="T110" fmla="*/ 1 w 117"/>
                  <a:gd name="T111" fmla="*/ 1 h 122"/>
                  <a:gd name="T112" fmla="*/ 1 w 117"/>
                  <a:gd name="T113" fmla="*/ 1 h 122"/>
                  <a:gd name="T114" fmla="*/ 1 w 117"/>
                  <a:gd name="T115" fmla="*/ 1 h 12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7"/>
                  <a:gd name="T175" fmla="*/ 0 h 122"/>
                  <a:gd name="T176" fmla="*/ 117 w 117"/>
                  <a:gd name="T177" fmla="*/ 122 h 12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7" h="122">
                    <a:moveTo>
                      <a:pt x="74" y="119"/>
                    </a:moveTo>
                    <a:lnTo>
                      <a:pt x="83" y="116"/>
                    </a:lnTo>
                    <a:lnTo>
                      <a:pt x="86" y="111"/>
                    </a:lnTo>
                    <a:lnTo>
                      <a:pt x="89" y="106"/>
                    </a:lnTo>
                    <a:lnTo>
                      <a:pt x="93" y="102"/>
                    </a:lnTo>
                    <a:lnTo>
                      <a:pt x="94" y="97"/>
                    </a:lnTo>
                    <a:lnTo>
                      <a:pt x="94" y="94"/>
                    </a:lnTo>
                    <a:lnTo>
                      <a:pt x="95" y="89"/>
                    </a:lnTo>
                    <a:lnTo>
                      <a:pt x="96" y="84"/>
                    </a:lnTo>
                    <a:lnTo>
                      <a:pt x="101" y="80"/>
                    </a:lnTo>
                    <a:lnTo>
                      <a:pt x="107" y="75"/>
                    </a:lnTo>
                    <a:lnTo>
                      <a:pt x="114" y="72"/>
                    </a:lnTo>
                    <a:lnTo>
                      <a:pt x="117" y="67"/>
                    </a:lnTo>
                    <a:lnTo>
                      <a:pt x="117" y="63"/>
                    </a:lnTo>
                    <a:lnTo>
                      <a:pt x="114" y="58"/>
                    </a:lnTo>
                    <a:lnTo>
                      <a:pt x="109" y="53"/>
                    </a:lnTo>
                    <a:lnTo>
                      <a:pt x="106" y="50"/>
                    </a:lnTo>
                    <a:lnTo>
                      <a:pt x="100" y="45"/>
                    </a:lnTo>
                    <a:lnTo>
                      <a:pt x="95" y="41"/>
                    </a:lnTo>
                    <a:lnTo>
                      <a:pt x="91" y="36"/>
                    </a:lnTo>
                    <a:lnTo>
                      <a:pt x="87" y="31"/>
                    </a:lnTo>
                    <a:lnTo>
                      <a:pt x="84" y="28"/>
                    </a:lnTo>
                    <a:lnTo>
                      <a:pt x="80" y="23"/>
                    </a:lnTo>
                    <a:lnTo>
                      <a:pt x="77" y="19"/>
                    </a:lnTo>
                    <a:lnTo>
                      <a:pt x="74" y="14"/>
                    </a:lnTo>
                    <a:lnTo>
                      <a:pt x="71" y="10"/>
                    </a:lnTo>
                    <a:lnTo>
                      <a:pt x="68" y="5"/>
                    </a:lnTo>
                    <a:lnTo>
                      <a:pt x="64" y="0"/>
                    </a:lnTo>
                    <a:lnTo>
                      <a:pt x="57" y="3"/>
                    </a:lnTo>
                    <a:lnTo>
                      <a:pt x="48" y="7"/>
                    </a:lnTo>
                    <a:lnTo>
                      <a:pt x="33" y="11"/>
                    </a:lnTo>
                    <a:lnTo>
                      <a:pt x="26" y="14"/>
                    </a:lnTo>
                    <a:lnTo>
                      <a:pt x="24" y="19"/>
                    </a:lnTo>
                    <a:lnTo>
                      <a:pt x="20" y="23"/>
                    </a:lnTo>
                    <a:lnTo>
                      <a:pt x="18" y="28"/>
                    </a:lnTo>
                    <a:lnTo>
                      <a:pt x="15" y="33"/>
                    </a:lnTo>
                    <a:lnTo>
                      <a:pt x="11" y="36"/>
                    </a:lnTo>
                    <a:lnTo>
                      <a:pt x="7" y="41"/>
                    </a:lnTo>
                    <a:lnTo>
                      <a:pt x="2" y="45"/>
                    </a:lnTo>
                    <a:lnTo>
                      <a:pt x="0" y="50"/>
                    </a:lnTo>
                    <a:lnTo>
                      <a:pt x="1" y="54"/>
                    </a:lnTo>
                    <a:lnTo>
                      <a:pt x="1" y="59"/>
                    </a:lnTo>
                    <a:lnTo>
                      <a:pt x="2" y="63"/>
                    </a:lnTo>
                    <a:lnTo>
                      <a:pt x="3" y="67"/>
                    </a:lnTo>
                    <a:lnTo>
                      <a:pt x="3" y="72"/>
                    </a:lnTo>
                    <a:lnTo>
                      <a:pt x="4" y="76"/>
                    </a:lnTo>
                    <a:lnTo>
                      <a:pt x="4" y="81"/>
                    </a:lnTo>
                    <a:lnTo>
                      <a:pt x="5" y="86"/>
                    </a:lnTo>
                    <a:lnTo>
                      <a:pt x="5" y="90"/>
                    </a:lnTo>
                    <a:lnTo>
                      <a:pt x="4" y="94"/>
                    </a:lnTo>
                    <a:lnTo>
                      <a:pt x="4" y="98"/>
                    </a:lnTo>
                    <a:lnTo>
                      <a:pt x="9" y="103"/>
                    </a:lnTo>
                    <a:lnTo>
                      <a:pt x="17" y="107"/>
                    </a:lnTo>
                    <a:lnTo>
                      <a:pt x="25" y="111"/>
                    </a:lnTo>
                    <a:lnTo>
                      <a:pt x="40" y="114"/>
                    </a:lnTo>
                    <a:lnTo>
                      <a:pt x="54" y="118"/>
                    </a:lnTo>
                    <a:lnTo>
                      <a:pt x="62" y="122"/>
                    </a:lnTo>
                    <a:lnTo>
                      <a:pt x="74" y="119"/>
                    </a:lnTo>
                  </a:path>
                </a:pathLst>
              </a:custGeom>
              <a:noFill/>
              <a:ln w="0">
                <a:solidFill>
                  <a:srgbClr val="000000"/>
                </a:solidFill>
                <a:round/>
                <a:headEnd/>
                <a:tailEnd/>
              </a:ln>
            </p:spPr>
            <p:txBody>
              <a:bodyPr/>
              <a:lstStyle/>
              <a:p>
                <a:endParaRPr lang="ru-RU"/>
              </a:p>
            </p:txBody>
          </p:sp>
          <p:sp>
            <p:nvSpPr>
              <p:cNvPr id="22865" name="Freeform 83"/>
              <p:cNvSpPr>
                <a:spLocks/>
              </p:cNvSpPr>
              <p:nvPr/>
            </p:nvSpPr>
            <p:spPr bwMode="auto">
              <a:xfrm>
                <a:off x="1568" y="1341"/>
                <a:ext cx="1" cy="9"/>
              </a:xfrm>
              <a:custGeom>
                <a:avLst/>
                <a:gdLst>
                  <a:gd name="T0" fmla="*/ 0 w 3"/>
                  <a:gd name="T1" fmla="*/ 0 h 16"/>
                  <a:gd name="T2" fmla="*/ 0 w 3"/>
                  <a:gd name="T3" fmla="*/ 1 h 16"/>
                  <a:gd name="T4" fmla="*/ 0 w 3"/>
                  <a:gd name="T5" fmla="*/ 1 h 16"/>
                  <a:gd name="T6" fmla="*/ 0 w 3"/>
                  <a:gd name="T7" fmla="*/ 1 h 16"/>
                  <a:gd name="T8" fmla="*/ 0 w 3"/>
                  <a:gd name="T9" fmla="*/ 1 h 16"/>
                  <a:gd name="T10" fmla="*/ 0 w 3"/>
                  <a:gd name="T11" fmla="*/ 1 h 16"/>
                  <a:gd name="T12" fmla="*/ 0 w 3"/>
                  <a:gd name="T13" fmla="*/ 1 h 16"/>
                  <a:gd name="T14" fmla="*/ 0 w 3"/>
                  <a:gd name="T15" fmla="*/ 1 h 16"/>
                  <a:gd name="T16" fmla="*/ 0 w 3"/>
                  <a:gd name="T17" fmla="*/ 1 h 16"/>
                  <a:gd name="T18" fmla="*/ 0 w 3"/>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16"/>
                  <a:gd name="T32" fmla="*/ 3 w 3"/>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16">
                    <a:moveTo>
                      <a:pt x="3" y="0"/>
                    </a:moveTo>
                    <a:lnTo>
                      <a:pt x="0" y="3"/>
                    </a:lnTo>
                    <a:lnTo>
                      <a:pt x="2" y="7"/>
                    </a:lnTo>
                    <a:lnTo>
                      <a:pt x="2" y="12"/>
                    </a:lnTo>
                    <a:lnTo>
                      <a:pt x="2" y="15"/>
                    </a:lnTo>
                    <a:lnTo>
                      <a:pt x="3" y="16"/>
                    </a:lnTo>
                    <a:lnTo>
                      <a:pt x="3" y="12"/>
                    </a:lnTo>
                    <a:lnTo>
                      <a:pt x="3" y="8"/>
                    </a:lnTo>
                    <a:lnTo>
                      <a:pt x="3" y="3"/>
                    </a:lnTo>
                    <a:lnTo>
                      <a:pt x="3" y="0"/>
                    </a:lnTo>
                  </a:path>
                </a:pathLst>
              </a:custGeom>
              <a:noFill/>
              <a:ln w="0">
                <a:solidFill>
                  <a:srgbClr val="000000"/>
                </a:solidFill>
                <a:round/>
                <a:headEnd/>
                <a:tailEnd/>
              </a:ln>
            </p:spPr>
            <p:txBody>
              <a:bodyPr/>
              <a:lstStyle/>
              <a:p>
                <a:endParaRPr lang="ru-RU"/>
              </a:p>
            </p:txBody>
          </p:sp>
          <p:sp>
            <p:nvSpPr>
              <p:cNvPr id="22866" name="Freeform 84"/>
              <p:cNvSpPr>
                <a:spLocks/>
              </p:cNvSpPr>
              <p:nvPr/>
            </p:nvSpPr>
            <p:spPr bwMode="auto">
              <a:xfrm>
                <a:off x="674" y="1296"/>
                <a:ext cx="11" cy="3"/>
              </a:xfrm>
              <a:custGeom>
                <a:avLst/>
                <a:gdLst>
                  <a:gd name="T0" fmla="*/ 0 w 23"/>
                  <a:gd name="T1" fmla="*/ 0 h 7"/>
                  <a:gd name="T2" fmla="*/ 0 w 23"/>
                  <a:gd name="T3" fmla="*/ 0 h 7"/>
                  <a:gd name="T4" fmla="*/ 0 w 23"/>
                  <a:gd name="T5" fmla="*/ 0 h 7"/>
                  <a:gd name="T6" fmla="*/ 0 w 23"/>
                  <a:gd name="T7" fmla="*/ 0 h 7"/>
                  <a:gd name="T8" fmla="*/ 0 w 23"/>
                  <a:gd name="T9" fmla="*/ 0 h 7"/>
                  <a:gd name="T10" fmla="*/ 0 w 23"/>
                  <a:gd name="T11" fmla="*/ 0 h 7"/>
                  <a:gd name="T12" fmla="*/ 0 w 23"/>
                  <a:gd name="T13" fmla="*/ 0 h 7"/>
                  <a:gd name="T14" fmla="*/ 0 w 23"/>
                  <a:gd name="T15" fmla="*/ 0 h 7"/>
                  <a:gd name="T16" fmla="*/ 0 w 23"/>
                  <a:gd name="T17" fmla="*/ 0 h 7"/>
                  <a:gd name="T18" fmla="*/ 0 w 23"/>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7"/>
                  <a:gd name="T32" fmla="*/ 23 w 23"/>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7">
                    <a:moveTo>
                      <a:pt x="23" y="1"/>
                    </a:moveTo>
                    <a:lnTo>
                      <a:pt x="13" y="0"/>
                    </a:lnTo>
                    <a:lnTo>
                      <a:pt x="5" y="0"/>
                    </a:lnTo>
                    <a:lnTo>
                      <a:pt x="0" y="1"/>
                    </a:lnTo>
                    <a:lnTo>
                      <a:pt x="2" y="3"/>
                    </a:lnTo>
                    <a:lnTo>
                      <a:pt x="5" y="6"/>
                    </a:lnTo>
                    <a:lnTo>
                      <a:pt x="8" y="7"/>
                    </a:lnTo>
                    <a:lnTo>
                      <a:pt x="13" y="6"/>
                    </a:lnTo>
                    <a:lnTo>
                      <a:pt x="17" y="3"/>
                    </a:lnTo>
                    <a:lnTo>
                      <a:pt x="23" y="1"/>
                    </a:lnTo>
                  </a:path>
                </a:pathLst>
              </a:custGeom>
              <a:noFill/>
              <a:ln w="0">
                <a:solidFill>
                  <a:srgbClr val="000000"/>
                </a:solidFill>
                <a:round/>
                <a:headEnd/>
                <a:tailEnd/>
              </a:ln>
            </p:spPr>
            <p:txBody>
              <a:bodyPr/>
              <a:lstStyle/>
              <a:p>
                <a:endParaRPr lang="ru-RU"/>
              </a:p>
            </p:txBody>
          </p:sp>
          <p:sp>
            <p:nvSpPr>
              <p:cNvPr id="22867" name="Freeform 85"/>
              <p:cNvSpPr>
                <a:spLocks/>
              </p:cNvSpPr>
              <p:nvPr/>
            </p:nvSpPr>
            <p:spPr bwMode="auto">
              <a:xfrm>
                <a:off x="746" y="1269"/>
                <a:ext cx="1" cy="1"/>
              </a:xfrm>
              <a:custGeom>
                <a:avLst/>
                <a:gdLst>
                  <a:gd name="T0" fmla="*/ 1 w 1"/>
                  <a:gd name="T1" fmla="*/ 1 h 1"/>
                  <a:gd name="T2" fmla="*/ 0 w 1"/>
                  <a:gd name="T3" fmla="*/ 0 h 1"/>
                  <a:gd name="T4" fmla="*/ 0 w 1"/>
                  <a:gd name="T5" fmla="*/ 0 h 1"/>
                  <a:gd name="T6" fmla="*/ 0 w 1"/>
                  <a:gd name="T7" fmla="*/ 0 h 1"/>
                  <a:gd name="T8" fmla="*/ 0 w 1"/>
                  <a:gd name="T9" fmla="*/ 0 h 1"/>
                  <a:gd name="T10" fmla="*/ 0 w 1"/>
                  <a:gd name="T11" fmla="*/ 0 h 1"/>
                  <a:gd name="T12" fmla="*/ 0 w 1"/>
                  <a:gd name="T13" fmla="*/ 1 h 1"/>
                  <a:gd name="T14" fmla="*/ 0 w 1"/>
                  <a:gd name="T15" fmla="*/ 1 h 1"/>
                  <a:gd name="T16" fmla="*/ 0 w 1"/>
                  <a:gd name="T17" fmla="*/ 1 h 1"/>
                  <a:gd name="T18" fmla="*/ 1 w 1"/>
                  <a:gd name="T19" fmla="*/ 1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1"/>
                  <a:gd name="T32" fmla="*/ 1 w 1"/>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1">
                    <a:moveTo>
                      <a:pt x="1" y="1"/>
                    </a:moveTo>
                    <a:lnTo>
                      <a:pt x="0" y="0"/>
                    </a:lnTo>
                    <a:lnTo>
                      <a:pt x="0" y="1"/>
                    </a:lnTo>
                    <a:lnTo>
                      <a:pt x="1" y="1"/>
                    </a:lnTo>
                  </a:path>
                </a:pathLst>
              </a:custGeom>
              <a:noFill/>
              <a:ln w="0">
                <a:solidFill>
                  <a:srgbClr val="000000"/>
                </a:solidFill>
                <a:round/>
                <a:headEnd/>
                <a:tailEnd/>
              </a:ln>
            </p:spPr>
            <p:txBody>
              <a:bodyPr/>
              <a:lstStyle/>
              <a:p>
                <a:endParaRPr lang="ru-RU"/>
              </a:p>
            </p:txBody>
          </p:sp>
          <p:sp>
            <p:nvSpPr>
              <p:cNvPr id="22868" name="Freeform 86"/>
              <p:cNvSpPr>
                <a:spLocks/>
              </p:cNvSpPr>
              <p:nvPr/>
            </p:nvSpPr>
            <p:spPr bwMode="auto">
              <a:xfrm>
                <a:off x="2069" y="1267"/>
                <a:ext cx="12" cy="5"/>
              </a:xfrm>
              <a:custGeom>
                <a:avLst/>
                <a:gdLst>
                  <a:gd name="T0" fmla="*/ 1 w 23"/>
                  <a:gd name="T1" fmla="*/ 0 h 11"/>
                  <a:gd name="T2" fmla="*/ 1 w 23"/>
                  <a:gd name="T3" fmla="*/ 0 h 11"/>
                  <a:gd name="T4" fmla="*/ 1 w 23"/>
                  <a:gd name="T5" fmla="*/ 0 h 11"/>
                  <a:gd name="T6" fmla="*/ 1 w 23"/>
                  <a:gd name="T7" fmla="*/ 0 h 11"/>
                  <a:gd name="T8" fmla="*/ 1 w 23"/>
                  <a:gd name="T9" fmla="*/ 0 h 11"/>
                  <a:gd name="T10" fmla="*/ 1 w 23"/>
                  <a:gd name="T11" fmla="*/ 0 h 11"/>
                  <a:gd name="T12" fmla="*/ 1 w 23"/>
                  <a:gd name="T13" fmla="*/ 0 h 11"/>
                  <a:gd name="T14" fmla="*/ 0 w 23"/>
                  <a:gd name="T15" fmla="*/ 0 h 11"/>
                  <a:gd name="T16" fmla="*/ 1 w 23"/>
                  <a:gd name="T17" fmla="*/ 0 h 11"/>
                  <a:gd name="T18" fmla="*/ 1 w 23"/>
                  <a:gd name="T19" fmla="*/ 0 h 11"/>
                  <a:gd name="T20" fmla="*/ 1 w 23"/>
                  <a:gd name="T21" fmla="*/ 0 h 11"/>
                  <a:gd name="T22" fmla="*/ 1 w 23"/>
                  <a:gd name="T23" fmla="*/ 0 h 11"/>
                  <a:gd name="T24" fmla="*/ 1 w 23"/>
                  <a:gd name="T25" fmla="*/ 0 h 11"/>
                  <a:gd name="T26" fmla="*/ 1 w 23"/>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
                  <a:gd name="T43" fmla="*/ 0 h 11"/>
                  <a:gd name="T44" fmla="*/ 23 w 23"/>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 h="11">
                    <a:moveTo>
                      <a:pt x="23" y="7"/>
                    </a:moveTo>
                    <a:lnTo>
                      <a:pt x="22" y="5"/>
                    </a:lnTo>
                    <a:lnTo>
                      <a:pt x="19" y="2"/>
                    </a:lnTo>
                    <a:lnTo>
                      <a:pt x="11" y="1"/>
                    </a:lnTo>
                    <a:lnTo>
                      <a:pt x="4" y="0"/>
                    </a:lnTo>
                    <a:lnTo>
                      <a:pt x="2" y="2"/>
                    </a:lnTo>
                    <a:lnTo>
                      <a:pt x="1" y="4"/>
                    </a:lnTo>
                    <a:lnTo>
                      <a:pt x="0" y="6"/>
                    </a:lnTo>
                    <a:lnTo>
                      <a:pt x="4" y="8"/>
                    </a:lnTo>
                    <a:lnTo>
                      <a:pt x="11" y="9"/>
                    </a:lnTo>
                    <a:lnTo>
                      <a:pt x="18" y="11"/>
                    </a:lnTo>
                    <a:lnTo>
                      <a:pt x="22" y="11"/>
                    </a:lnTo>
                    <a:lnTo>
                      <a:pt x="23" y="8"/>
                    </a:lnTo>
                    <a:lnTo>
                      <a:pt x="23" y="7"/>
                    </a:lnTo>
                  </a:path>
                </a:pathLst>
              </a:custGeom>
              <a:noFill/>
              <a:ln w="0">
                <a:solidFill>
                  <a:srgbClr val="000000"/>
                </a:solidFill>
                <a:round/>
                <a:headEnd/>
                <a:tailEnd/>
              </a:ln>
            </p:spPr>
            <p:txBody>
              <a:bodyPr/>
              <a:lstStyle/>
              <a:p>
                <a:endParaRPr lang="ru-RU"/>
              </a:p>
            </p:txBody>
          </p:sp>
          <p:sp>
            <p:nvSpPr>
              <p:cNvPr id="22869" name="Freeform 87"/>
              <p:cNvSpPr>
                <a:spLocks/>
              </p:cNvSpPr>
              <p:nvPr/>
            </p:nvSpPr>
            <p:spPr bwMode="auto">
              <a:xfrm>
                <a:off x="2010" y="1249"/>
                <a:ext cx="28" cy="13"/>
              </a:xfrm>
              <a:custGeom>
                <a:avLst/>
                <a:gdLst>
                  <a:gd name="T0" fmla="*/ 0 w 57"/>
                  <a:gd name="T1" fmla="*/ 1 h 25"/>
                  <a:gd name="T2" fmla="*/ 0 w 57"/>
                  <a:gd name="T3" fmla="*/ 1 h 25"/>
                  <a:gd name="T4" fmla="*/ 0 w 57"/>
                  <a:gd name="T5" fmla="*/ 1 h 25"/>
                  <a:gd name="T6" fmla="*/ 0 w 57"/>
                  <a:gd name="T7" fmla="*/ 1 h 25"/>
                  <a:gd name="T8" fmla="*/ 0 w 57"/>
                  <a:gd name="T9" fmla="*/ 1 h 25"/>
                  <a:gd name="T10" fmla="*/ 0 w 57"/>
                  <a:gd name="T11" fmla="*/ 1 h 25"/>
                  <a:gd name="T12" fmla="*/ 0 w 57"/>
                  <a:gd name="T13" fmla="*/ 1 h 25"/>
                  <a:gd name="T14" fmla="*/ 0 w 57"/>
                  <a:gd name="T15" fmla="*/ 1 h 25"/>
                  <a:gd name="T16" fmla="*/ 0 w 57"/>
                  <a:gd name="T17" fmla="*/ 1 h 25"/>
                  <a:gd name="T18" fmla="*/ 0 w 57"/>
                  <a:gd name="T19" fmla="*/ 1 h 25"/>
                  <a:gd name="T20" fmla="*/ 0 w 57"/>
                  <a:gd name="T21" fmla="*/ 1 h 25"/>
                  <a:gd name="T22" fmla="*/ 0 w 57"/>
                  <a:gd name="T23" fmla="*/ 0 h 25"/>
                  <a:gd name="T24" fmla="*/ 0 w 57"/>
                  <a:gd name="T25" fmla="*/ 1 h 25"/>
                  <a:gd name="T26" fmla="*/ 0 w 57"/>
                  <a:gd name="T27" fmla="*/ 1 h 25"/>
                  <a:gd name="T28" fmla="*/ 0 w 57"/>
                  <a:gd name="T29" fmla="*/ 1 h 25"/>
                  <a:gd name="T30" fmla="*/ 0 w 57"/>
                  <a:gd name="T31" fmla="*/ 1 h 25"/>
                  <a:gd name="T32" fmla="*/ 0 w 57"/>
                  <a:gd name="T33" fmla="*/ 1 h 25"/>
                  <a:gd name="T34" fmla="*/ 0 w 57"/>
                  <a:gd name="T35" fmla="*/ 1 h 25"/>
                  <a:gd name="T36" fmla="*/ 0 w 57"/>
                  <a:gd name="T37" fmla="*/ 1 h 25"/>
                  <a:gd name="T38" fmla="*/ 0 w 57"/>
                  <a:gd name="T39" fmla="*/ 1 h 25"/>
                  <a:gd name="T40" fmla="*/ 0 w 57"/>
                  <a:gd name="T41" fmla="*/ 1 h 25"/>
                  <a:gd name="T42" fmla="*/ 0 w 57"/>
                  <a:gd name="T43" fmla="*/ 1 h 25"/>
                  <a:gd name="T44" fmla="*/ 0 w 57"/>
                  <a:gd name="T45" fmla="*/ 1 h 25"/>
                  <a:gd name="T46" fmla="*/ 0 w 57"/>
                  <a:gd name="T47" fmla="*/ 1 h 25"/>
                  <a:gd name="T48" fmla="*/ 0 w 57"/>
                  <a:gd name="T49" fmla="*/ 1 h 25"/>
                  <a:gd name="T50" fmla="*/ 0 w 57"/>
                  <a:gd name="T51" fmla="*/ 1 h 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7"/>
                  <a:gd name="T79" fmla="*/ 0 h 25"/>
                  <a:gd name="T80" fmla="*/ 57 w 57"/>
                  <a:gd name="T81" fmla="*/ 25 h 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7" h="25">
                    <a:moveTo>
                      <a:pt x="57" y="23"/>
                    </a:moveTo>
                    <a:lnTo>
                      <a:pt x="50" y="20"/>
                    </a:lnTo>
                    <a:lnTo>
                      <a:pt x="44" y="19"/>
                    </a:lnTo>
                    <a:lnTo>
                      <a:pt x="39" y="17"/>
                    </a:lnTo>
                    <a:lnTo>
                      <a:pt x="35" y="15"/>
                    </a:lnTo>
                    <a:lnTo>
                      <a:pt x="32" y="12"/>
                    </a:lnTo>
                    <a:lnTo>
                      <a:pt x="30" y="10"/>
                    </a:lnTo>
                    <a:lnTo>
                      <a:pt x="28" y="8"/>
                    </a:lnTo>
                    <a:lnTo>
                      <a:pt x="26" y="5"/>
                    </a:lnTo>
                    <a:lnTo>
                      <a:pt x="22" y="3"/>
                    </a:lnTo>
                    <a:lnTo>
                      <a:pt x="15" y="1"/>
                    </a:lnTo>
                    <a:lnTo>
                      <a:pt x="5" y="0"/>
                    </a:lnTo>
                    <a:lnTo>
                      <a:pt x="1" y="1"/>
                    </a:lnTo>
                    <a:lnTo>
                      <a:pt x="0" y="3"/>
                    </a:lnTo>
                    <a:lnTo>
                      <a:pt x="0" y="5"/>
                    </a:lnTo>
                    <a:lnTo>
                      <a:pt x="2" y="8"/>
                    </a:lnTo>
                    <a:lnTo>
                      <a:pt x="5" y="10"/>
                    </a:lnTo>
                    <a:lnTo>
                      <a:pt x="7" y="12"/>
                    </a:lnTo>
                    <a:lnTo>
                      <a:pt x="9" y="15"/>
                    </a:lnTo>
                    <a:lnTo>
                      <a:pt x="13" y="17"/>
                    </a:lnTo>
                    <a:lnTo>
                      <a:pt x="15" y="19"/>
                    </a:lnTo>
                    <a:lnTo>
                      <a:pt x="17" y="21"/>
                    </a:lnTo>
                    <a:lnTo>
                      <a:pt x="24" y="24"/>
                    </a:lnTo>
                    <a:lnTo>
                      <a:pt x="35" y="25"/>
                    </a:lnTo>
                    <a:lnTo>
                      <a:pt x="45" y="24"/>
                    </a:lnTo>
                    <a:lnTo>
                      <a:pt x="57" y="23"/>
                    </a:lnTo>
                  </a:path>
                </a:pathLst>
              </a:custGeom>
              <a:noFill/>
              <a:ln w="0">
                <a:solidFill>
                  <a:srgbClr val="000000"/>
                </a:solidFill>
                <a:round/>
                <a:headEnd/>
                <a:tailEnd/>
              </a:ln>
            </p:spPr>
            <p:txBody>
              <a:bodyPr/>
              <a:lstStyle/>
              <a:p>
                <a:endParaRPr lang="ru-RU"/>
              </a:p>
            </p:txBody>
          </p:sp>
          <p:sp>
            <p:nvSpPr>
              <p:cNvPr id="22870" name="Freeform 88"/>
              <p:cNvSpPr>
                <a:spLocks/>
              </p:cNvSpPr>
              <p:nvPr/>
            </p:nvSpPr>
            <p:spPr bwMode="auto">
              <a:xfrm>
                <a:off x="2058" y="1253"/>
                <a:ext cx="10" cy="12"/>
              </a:xfrm>
              <a:custGeom>
                <a:avLst/>
                <a:gdLst>
                  <a:gd name="T0" fmla="*/ 1 w 19"/>
                  <a:gd name="T1" fmla="*/ 0 h 25"/>
                  <a:gd name="T2" fmla="*/ 1 w 19"/>
                  <a:gd name="T3" fmla="*/ 0 h 25"/>
                  <a:gd name="T4" fmla="*/ 1 w 19"/>
                  <a:gd name="T5" fmla="*/ 0 h 25"/>
                  <a:gd name="T6" fmla="*/ 1 w 19"/>
                  <a:gd name="T7" fmla="*/ 0 h 25"/>
                  <a:gd name="T8" fmla="*/ 1 w 19"/>
                  <a:gd name="T9" fmla="*/ 0 h 25"/>
                  <a:gd name="T10" fmla="*/ 1 w 19"/>
                  <a:gd name="T11" fmla="*/ 0 h 25"/>
                  <a:gd name="T12" fmla="*/ 1 w 19"/>
                  <a:gd name="T13" fmla="*/ 0 h 25"/>
                  <a:gd name="T14" fmla="*/ 1 w 19"/>
                  <a:gd name="T15" fmla="*/ 0 h 25"/>
                  <a:gd name="T16" fmla="*/ 1 w 19"/>
                  <a:gd name="T17" fmla="*/ 0 h 25"/>
                  <a:gd name="T18" fmla="*/ 0 w 19"/>
                  <a:gd name="T19" fmla="*/ 0 h 25"/>
                  <a:gd name="T20" fmla="*/ 1 w 19"/>
                  <a:gd name="T21" fmla="*/ 0 h 25"/>
                  <a:gd name="T22" fmla="*/ 1 w 19"/>
                  <a:gd name="T23" fmla="*/ 0 h 25"/>
                  <a:gd name="T24" fmla="*/ 1 w 19"/>
                  <a:gd name="T25" fmla="*/ 0 h 25"/>
                  <a:gd name="T26" fmla="*/ 1 w 19"/>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25"/>
                  <a:gd name="T44" fmla="*/ 19 w 19"/>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25">
                    <a:moveTo>
                      <a:pt x="19" y="17"/>
                    </a:moveTo>
                    <a:lnTo>
                      <a:pt x="17" y="12"/>
                    </a:lnTo>
                    <a:lnTo>
                      <a:pt x="15" y="9"/>
                    </a:lnTo>
                    <a:lnTo>
                      <a:pt x="14" y="4"/>
                    </a:lnTo>
                    <a:lnTo>
                      <a:pt x="11" y="0"/>
                    </a:lnTo>
                    <a:lnTo>
                      <a:pt x="8" y="0"/>
                    </a:lnTo>
                    <a:lnTo>
                      <a:pt x="6" y="5"/>
                    </a:lnTo>
                    <a:lnTo>
                      <a:pt x="3" y="9"/>
                    </a:lnTo>
                    <a:lnTo>
                      <a:pt x="1" y="13"/>
                    </a:lnTo>
                    <a:lnTo>
                      <a:pt x="0" y="17"/>
                    </a:lnTo>
                    <a:lnTo>
                      <a:pt x="6" y="21"/>
                    </a:lnTo>
                    <a:lnTo>
                      <a:pt x="10" y="25"/>
                    </a:lnTo>
                    <a:lnTo>
                      <a:pt x="15" y="21"/>
                    </a:lnTo>
                    <a:lnTo>
                      <a:pt x="19" y="17"/>
                    </a:lnTo>
                  </a:path>
                </a:pathLst>
              </a:custGeom>
              <a:noFill/>
              <a:ln w="0">
                <a:solidFill>
                  <a:srgbClr val="000000"/>
                </a:solidFill>
                <a:round/>
                <a:headEnd/>
                <a:tailEnd/>
              </a:ln>
            </p:spPr>
            <p:txBody>
              <a:bodyPr/>
              <a:lstStyle/>
              <a:p>
                <a:endParaRPr lang="ru-RU"/>
              </a:p>
            </p:txBody>
          </p:sp>
          <p:sp>
            <p:nvSpPr>
              <p:cNvPr id="22871" name="Freeform 89"/>
              <p:cNvSpPr>
                <a:spLocks/>
              </p:cNvSpPr>
              <p:nvPr/>
            </p:nvSpPr>
            <p:spPr bwMode="auto">
              <a:xfrm>
                <a:off x="3129" y="1235"/>
                <a:ext cx="37" cy="22"/>
              </a:xfrm>
              <a:custGeom>
                <a:avLst/>
                <a:gdLst>
                  <a:gd name="T0" fmla="*/ 0 w 73"/>
                  <a:gd name="T1" fmla="*/ 1 h 44"/>
                  <a:gd name="T2" fmla="*/ 1 w 73"/>
                  <a:gd name="T3" fmla="*/ 1 h 44"/>
                  <a:gd name="T4" fmla="*/ 1 w 73"/>
                  <a:gd name="T5" fmla="*/ 1 h 44"/>
                  <a:gd name="T6" fmla="*/ 1 w 73"/>
                  <a:gd name="T7" fmla="*/ 1 h 44"/>
                  <a:gd name="T8" fmla="*/ 1 w 73"/>
                  <a:gd name="T9" fmla="*/ 1 h 44"/>
                  <a:gd name="T10" fmla="*/ 1 w 73"/>
                  <a:gd name="T11" fmla="*/ 1 h 44"/>
                  <a:gd name="T12" fmla="*/ 1 w 73"/>
                  <a:gd name="T13" fmla="*/ 1 h 44"/>
                  <a:gd name="T14" fmla="*/ 1 w 73"/>
                  <a:gd name="T15" fmla="*/ 1 h 44"/>
                  <a:gd name="T16" fmla="*/ 1 w 73"/>
                  <a:gd name="T17" fmla="*/ 0 h 44"/>
                  <a:gd name="T18" fmla="*/ 1 w 73"/>
                  <a:gd name="T19" fmla="*/ 1 h 44"/>
                  <a:gd name="T20" fmla="*/ 1 w 73"/>
                  <a:gd name="T21" fmla="*/ 1 h 44"/>
                  <a:gd name="T22" fmla="*/ 1 w 73"/>
                  <a:gd name="T23" fmla="*/ 1 h 44"/>
                  <a:gd name="T24" fmla="*/ 1 w 73"/>
                  <a:gd name="T25" fmla="*/ 1 h 44"/>
                  <a:gd name="T26" fmla="*/ 1 w 73"/>
                  <a:gd name="T27" fmla="*/ 1 h 44"/>
                  <a:gd name="T28" fmla="*/ 1 w 73"/>
                  <a:gd name="T29" fmla="*/ 1 h 44"/>
                  <a:gd name="T30" fmla="*/ 1 w 73"/>
                  <a:gd name="T31" fmla="*/ 1 h 44"/>
                  <a:gd name="T32" fmla="*/ 1 w 73"/>
                  <a:gd name="T33" fmla="*/ 1 h 44"/>
                  <a:gd name="T34" fmla="*/ 1 w 73"/>
                  <a:gd name="T35" fmla="*/ 1 h 44"/>
                  <a:gd name="T36" fmla="*/ 1 w 73"/>
                  <a:gd name="T37" fmla="*/ 1 h 44"/>
                  <a:gd name="T38" fmla="*/ 1 w 73"/>
                  <a:gd name="T39" fmla="*/ 1 h 44"/>
                  <a:gd name="T40" fmla="*/ 1 w 73"/>
                  <a:gd name="T41" fmla="*/ 1 h 44"/>
                  <a:gd name="T42" fmla="*/ 1 w 73"/>
                  <a:gd name="T43" fmla="*/ 1 h 44"/>
                  <a:gd name="T44" fmla="*/ 1 w 73"/>
                  <a:gd name="T45" fmla="*/ 1 h 44"/>
                  <a:gd name="T46" fmla="*/ 1 w 73"/>
                  <a:gd name="T47" fmla="*/ 1 h 44"/>
                  <a:gd name="T48" fmla="*/ 1 w 73"/>
                  <a:gd name="T49" fmla="*/ 1 h 44"/>
                  <a:gd name="T50" fmla="*/ 1 w 73"/>
                  <a:gd name="T51" fmla="*/ 1 h 44"/>
                  <a:gd name="T52" fmla="*/ 1 w 73"/>
                  <a:gd name="T53" fmla="*/ 1 h 44"/>
                  <a:gd name="T54" fmla="*/ 1 w 73"/>
                  <a:gd name="T55" fmla="*/ 1 h 44"/>
                  <a:gd name="T56" fmla="*/ 1 w 73"/>
                  <a:gd name="T57" fmla="*/ 1 h 44"/>
                  <a:gd name="T58" fmla="*/ 0 w 73"/>
                  <a:gd name="T59" fmla="*/ 1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3"/>
                  <a:gd name="T91" fmla="*/ 0 h 44"/>
                  <a:gd name="T92" fmla="*/ 73 w 73"/>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3" h="44">
                    <a:moveTo>
                      <a:pt x="0" y="32"/>
                    </a:moveTo>
                    <a:lnTo>
                      <a:pt x="8" y="29"/>
                    </a:lnTo>
                    <a:lnTo>
                      <a:pt x="16" y="24"/>
                    </a:lnTo>
                    <a:lnTo>
                      <a:pt x="23" y="20"/>
                    </a:lnTo>
                    <a:lnTo>
                      <a:pt x="30" y="15"/>
                    </a:lnTo>
                    <a:lnTo>
                      <a:pt x="37" y="10"/>
                    </a:lnTo>
                    <a:lnTo>
                      <a:pt x="41" y="6"/>
                    </a:lnTo>
                    <a:lnTo>
                      <a:pt x="47" y="1"/>
                    </a:lnTo>
                    <a:lnTo>
                      <a:pt x="51" y="0"/>
                    </a:lnTo>
                    <a:lnTo>
                      <a:pt x="52" y="5"/>
                    </a:lnTo>
                    <a:lnTo>
                      <a:pt x="54" y="9"/>
                    </a:lnTo>
                    <a:lnTo>
                      <a:pt x="55" y="14"/>
                    </a:lnTo>
                    <a:lnTo>
                      <a:pt x="59" y="18"/>
                    </a:lnTo>
                    <a:lnTo>
                      <a:pt x="62" y="23"/>
                    </a:lnTo>
                    <a:lnTo>
                      <a:pt x="66" y="28"/>
                    </a:lnTo>
                    <a:lnTo>
                      <a:pt x="73" y="32"/>
                    </a:lnTo>
                    <a:lnTo>
                      <a:pt x="73" y="37"/>
                    </a:lnTo>
                    <a:lnTo>
                      <a:pt x="69" y="41"/>
                    </a:lnTo>
                    <a:lnTo>
                      <a:pt x="66" y="44"/>
                    </a:lnTo>
                    <a:lnTo>
                      <a:pt x="59" y="39"/>
                    </a:lnTo>
                    <a:lnTo>
                      <a:pt x="52" y="34"/>
                    </a:lnTo>
                    <a:lnTo>
                      <a:pt x="46" y="30"/>
                    </a:lnTo>
                    <a:lnTo>
                      <a:pt x="40" y="25"/>
                    </a:lnTo>
                    <a:lnTo>
                      <a:pt x="34" y="21"/>
                    </a:lnTo>
                    <a:lnTo>
                      <a:pt x="31" y="21"/>
                    </a:lnTo>
                    <a:lnTo>
                      <a:pt x="29" y="25"/>
                    </a:lnTo>
                    <a:lnTo>
                      <a:pt x="25" y="31"/>
                    </a:lnTo>
                    <a:lnTo>
                      <a:pt x="21" y="36"/>
                    </a:lnTo>
                    <a:lnTo>
                      <a:pt x="11" y="37"/>
                    </a:lnTo>
                    <a:lnTo>
                      <a:pt x="0" y="32"/>
                    </a:lnTo>
                  </a:path>
                </a:pathLst>
              </a:custGeom>
              <a:noFill/>
              <a:ln w="0">
                <a:solidFill>
                  <a:srgbClr val="000000"/>
                </a:solidFill>
                <a:round/>
                <a:headEnd/>
                <a:tailEnd/>
              </a:ln>
            </p:spPr>
            <p:txBody>
              <a:bodyPr/>
              <a:lstStyle/>
              <a:p>
                <a:endParaRPr lang="ru-RU"/>
              </a:p>
            </p:txBody>
          </p:sp>
          <p:sp>
            <p:nvSpPr>
              <p:cNvPr id="22872" name="Freeform 90"/>
              <p:cNvSpPr>
                <a:spLocks/>
              </p:cNvSpPr>
              <p:nvPr/>
            </p:nvSpPr>
            <p:spPr bwMode="auto">
              <a:xfrm>
                <a:off x="2730" y="1232"/>
                <a:ext cx="31" cy="5"/>
              </a:xfrm>
              <a:custGeom>
                <a:avLst/>
                <a:gdLst>
                  <a:gd name="T0" fmla="*/ 0 w 63"/>
                  <a:gd name="T1" fmla="*/ 1 h 10"/>
                  <a:gd name="T2" fmla="*/ 0 w 63"/>
                  <a:gd name="T3" fmla="*/ 1 h 10"/>
                  <a:gd name="T4" fmla="*/ 0 w 63"/>
                  <a:gd name="T5" fmla="*/ 1 h 10"/>
                  <a:gd name="T6" fmla="*/ 0 w 63"/>
                  <a:gd name="T7" fmla="*/ 0 h 10"/>
                  <a:gd name="T8" fmla="*/ 0 w 63"/>
                  <a:gd name="T9" fmla="*/ 1 h 10"/>
                  <a:gd name="T10" fmla="*/ 0 w 63"/>
                  <a:gd name="T11" fmla="*/ 1 h 10"/>
                  <a:gd name="T12" fmla="*/ 0 w 63"/>
                  <a:gd name="T13" fmla="*/ 1 h 10"/>
                  <a:gd name="T14" fmla="*/ 0 w 63"/>
                  <a:gd name="T15" fmla="*/ 1 h 10"/>
                  <a:gd name="T16" fmla="*/ 0 w 63"/>
                  <a:gd name="T17" fmla="*/ 1 h 10"/>
                  <a:gd name="T18" fmla="*/ 0 w 63"/>
                  <a:gd name="T19" fmla="*/ 1 h 10"/>
                  <a:gd name="T20" fmla="*/ 0 w 63"/>
                  <a:gd name="T21" fmla="*/ 1 h 10"/>
                  <a:gd name="T22" fmla="*/ 0 w 63"/>
                  <a:gd name="T23" fmla="*/ 1 h 10"/>
                  <a:gd name="T24" fmla="*/ 0 w 63"/>
                  <a:gd name="T25" fmla="*/ 1 h 10"/>
                  <a:gd name="T26" fmla="*/ 0 w 63"/>
                  <a:gd name="T27" fmla="*/ 1 h 10"/>
                  <a:gd name="T28" fmla="*/ 0 w 63"/>
                  <a:gd name="T29" fmla="*/ 1 h 10"/>
                  <a:gd name="T30" fmla="*/ 0 w 63"/>
                  <a:gd name="T31" fmla="*/ 1 h 10"/>
                  <a:gd name="T32" fmla="*/ 0 w 63"/>
                  <a:gd name="T33" fmla="*/ 1 h 10"/>
                  <a:gd name="T34" fmla="*/ 0 w 63"/>
                  <a:gd name="T35" fmla="*/ 1 h 10"/>
                  <a:gd name="T36" fmla="*/ 0 w 63"/>
                  <a:gd name="T37" fmla="*/ 1 h 10"/>
                  <a:gd name="T38" fmla="*/ 0 w 63"/>
                  <a:gd name="T39" fmla="*/ 1 h 10"/>
                  <a:gd name="T40" fmla="*/ 0 w 63"/>
                  <a:gd name="T41" fmla="*/ 1 h 10"/>
                  <a:gd name="T42" fmla="*/ 0 w 63"/>
                  <a:gd name="T43" fmla="*/ 1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
                  <a:gd name="T67" fmla="*/ 0 h 10"/>
                  <a:gd name="T68" fmla="*/ 63 w 63"/>
                  <a:gd name="T69" fmla="*/ 10 h 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 h="10">
                    <a:moveTo>
                      <a:pt x="63" y="3"/>
                    </a:moveTo>
                    <a:lnTo>
                      <a:pt x="59" y="2"/>
                    </a:lnTo>
                    <a:lnTo>
                      <a:pt x="56" y="1"/>
                    </a:lnTo>
                    <a:lnTo>
                      <a:pt x="50" y="0"/>
                    </a:lnTo>
                    <a:lnTo>
                      <a:pt x="42" y="1"/>
                    </a:lnTo>
                    <a:lnTo>
                      <a:pt x="35" y="2"/>
                    </a:lnTo>
                    <a:lnTo>
                      <a:pt x="26" y="1"/>
                    </a:lnTo>
                    <a:lnTo>
                      <a:pt x="18" y="1"/>
                    </a:lnTo>
                    <a:lnTo>
                      <a:pt x="11" y="2"/>
                    </a:lnTo>
                    <a:lnTo>
                      <a:pt x="4" y="3"/>
                    </a:lnTo>
                    <a:lnTo>
                      <a:pt x="0" y="5"/>
                    </a:lnTo>
                    <a:lnTo>
                      <a:pt x="4" y="6"/>
                    </a:lnTo>
                    <a:lnTo>
                      <a:pt x="8" y="7"/>
                    </a:lnTo>
                    <a:lnTo>
                      <a:pt x="12" y="9"/>
                    </a:lnTo>
                    <a:lnTo>
                      <a:pt x="16" y="10"/>
                    </a:lnTo>
                    <a:lnTo>
                      <a:pt x="22" y="10"/>
                    </a:lnTo>
                    <a:lnTo>
                      <a:pt x="30" y="9"/>
                    </a:lnTo>
                    <a:lnTo>
                      <a:pt x="37" y="9"/>
                    </a:lnTo>
                    <a:lnTo>
                      <a:pt x="43" y="8"/>
                    </a:lnTo>
                    <a:lnTo>
                      <a:pt x="50" y="6"/>
                    </a:lnTo>
                    <a:lnTo>
                      <a:pt x="56" y="5"/>
                    </a:lnTo>
                    <a:lnTo>
                      <a:pt x="63" y="3"/>
                    </a:lnTo>
                  </a:path>
                </a:pathLst>
              </a:custGeom>
              <a:noFill/>
              <a:ln w="0">
                <a:solidFill>
                  <a:srgbClr val="000000"/>
                </a:solidFill>
                <a:round/>
                <a:headEnd/>
                <a:tailEnd/>
              </a:ln>
            </p:spPr>
            <p:txBody>
              <a:bodyPr/>
              <a:lstStyle/>
              <a:p>
                <a:endParaRPr lang="ru-RU"/>
              </a:p>
            </p:txBody>
          </p:sp>
          <p:sp>
            <p:nvSpPr>
              <p:cNvPr id="22873" name="Freeform 91"/>
              <p:cNvSpPr>
                <a:spLocks/>
              </p:cNvSpPr>
              <p:nvPr/>
            </p:nvSpPr>
            <p:spPr bwMode="auto">
              <a:xfrm>
                <a:off x="2764" y="1225"/>
                <a:ext cx="4" cy="3"/>
              </a:xfrm>
              <a:custGeom>
                <a:avLst/>
                <a:gdLst>
                  <a:gd name="T0" fmla="*/ 0 w 9"/>
                  <a:gd name="T1" fmla="*/ 0 h 7"/>
                  <a:gd name="T2" fmla="*/ 0 w 9"/>
                  <a:gd name="T3" fmla="*/ 0 h 7"/>
                  <a:gd name="T4" fmla="*/ 0 w 9"/>
                  <a:gd name="T5" fmla="*/ 0 h 7"/>
                  <a:gd name="T6" fmla="*/ 0 w 9"/>
                  <a:gd name="T7" fmla="*/ 0 h 7"/>
                  <a:gd name="T8" fmla="*/ 0 w 9"/>
                  <a:gd name="T9" fmla="*/ 0 h 7"/>
                  <a:gd name="T10" fmla="*/ 0 w 9"/>
                  <a:gd name="T11" fmla="*/ 0 h 7"/>
                  <a:gd name="T12" fmla="*/ 0 w 9"/>
                  <a:gd name="T13" fmla="*/ 0 h 7"/>
                  <a:gd name="T14" fmla="*/ 0 w 9"/>
                  <a:gd name="T15" fmla="*/ 0 h 7"/>
                  <a:gd name="T16" fmla="*/ 0 w 9"/>
                  <a:gd name="T17" fmla="*/ 0 h 7"/>
                  <a:gd name="T18" fmla="*/ 0 w 9"/>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7"/>
                  <a:gd name="T32" fmla="*/ 9 w 9"/>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7">
                    <a:moveTo>
                      <a:pt x="9" y="1"/>
                    </a:moveTo>
                    <a:lnTo>
                      <a:pt x="3" y="0"/>
                    </a:lnTo>
                    <a:lnTo>
                      <a:pt x="0" y="1"/>
                    </a:lnTo>
                    <a:lnTo>
                      <a:pt x="1" y="3"/>
                    </a:lnTo>
                    <a:lnTo>
                      <a:pt x="1" y="5"/>
                    </a:lnTo>
                    <a:lnTo>
                      <a:pt x="3" y="7"/>
                    </a:lnTo>
                    <a:lnTo>
                      <a:pt x="4" y="6"/>
                    </a:lnTo>
                    <a:lnTo>
                      <a:pt x="6" y="5"/>
                    </a:lnTo>
                    <a:lnTo>
                      <a:pt x="7" y="2"/>
                    </a:lnTo>
                    <a:lnTo>
                      <a:pt x="9" y="1"/>
                    </a:lnTo>
                  </a:path>
                </a:pathLst>
              </a:custGeom>
              <a:noFill/>
              <a:ln w="0">
                <a:solidFill>
                  <a:srgbClr val="000000"/>
                </a:solidFill>
                <a:round/>
                <a:headEnd/>
                <a:tailEnd/>
              </a:ln>
            </p:spPr>
            <p:txBody>
              <a:bodyPr/>
              <a:lstStyle/>
              <a:p>
                <a:endParaRPr lang="ru-RU"/>
              </a:p>
            </p:txBody>
          </p:sp>
          <p:sp>
            <p:nvSpPr>
              <p:cNvPr id="22874" name="Freeform 92"/>
              <p:cNvSpPr>
                <a:spLocks/>
              </p:cNvSpPr>
              <p:nvPr/>
            </p:nvSpPr>
            <p:spPr bwMode="auto">
              <a:xfrm>
                <a:off x="1439" y="1189"/>
                <a:ext cx="1302" cy="102"/>
              </a:xfrm>
              <a:custGeom>
                <a:avLst/>
                <a:gdLst>
                  <a:gd name="T0" fmla="*/ 1 w 2604"/>
                  <a:gd name="T1" fmla="*/ 1 h 203"/>
                  <a:gd name="T2" fmla="*/ 1 w 2604"/>
                  <a:gd name="T3" fmla="*/ 1 h 203"/>
                  <a:gd name="T4" fmla="*/ 1 w 2604"/>
                  <a:gd name="T5" fmla="*/ 1 h 203"/>
                  <a:gd name="T6" fmla="*/ 1 w 2604"/>
                  <a:gd name="T7" fmla="*/ 1 h 203"/>
                  <a:gd name="T8" fmla="*/ 1 w 2604"/>
                  <a:gd name="T9" fmla="*/ 1 h 203"/>
                  <a:gd name="T10" fmla="*/ 1 w 2604"/>
                  <a:gd name="T11" fmla="*/ 1 h 203"/>
                  <a:gd name="T12" fmla="*/ 1 w 2604"/>
                  <a:gd name="T13" fmla="*/ 2 h 203"/>
                  <a:gd name="T14" fmla="*/ 1 w 2604"/>
                  <a:gd name="T15" fmla="*/ 2 h 203"/>
                  <a:gd name="T16" fmla="*/ 1 w 2604"/>
                  <a:gd name="T17" fmla="*/ 2 h 203"/>
                  <a:gd name="T18" fmla="*/ 1 w 2604"/>
                  <a:gd name="T19" fmla="*/ 2 h 203"/>
                  <a:gd name="T20" fmla="*/ 1 w 2604"/>
                  <a:gd name="T21" fmla="*/ 2 h 203"/>
                  <a:gd name="T22" fmla="*/ 3 w 2604"/>
                  <a:gd name="T23" fmla="*/ 2 h 203"/>
                  <a:gd name="T24" fmla="*/ 3 w 2604"/>
                  <a:gd name="T25" fmla="*/ 2 h 203"/>
                  <a:gd name="T26" fmla="*/ 3 w 2604"/>
                  <a:gd name="T27" fmla="*/ 2 h 203"/>
                  <a:gd name="T28" fmla="*/ 5 w 2604"/>
                  <a:gd name="T29" fmla="*/ 2 h 203"/>
                  <a:gd name="T30" fmla="*/ 5 w 2604"/>
                  <a:gd name="T31" fmla="*/ 2 h 203"/>
                  <a:gd name="T32" fmla="*/ 5 w 2604"/>
                  <a:gd name="T33" fmla="*/ 2 h 203"/>
                  <a:gd name="T34" fmla="*/ 6 w 2604"/>
                  <a:gd name="T35" fmla="*/ 2 h 203"/>
                  <a:gd name="T36" fmla="*/ 6 w 2604"/>
                  <a:gd name="T37" fmla="*/ 2 h 203"/>
                  <a:gd name="T38" fmla="*/ 6 w 2604"/>
                  <a:gd name="T39" fmla="*/ 2 h 203"/>
                  <a:gd name="T40" fmla="*/ 6 w 2604"/>
                  <a:gd name="T41" fmla="*/ 1 h 203"/>
                  <a:gd name="T42" fmla="*/ 6 w 2604"/>
                  <a:gd name="T43" fmla="*/ 1 h 203"/>
                  <a:gd name="T44" fmla="*/ 7 w 2604"/>
                  <a:gd name="T45" fmla="*/ 1 h 203"/>
                  <a:gd name="T46" fmla="*/ 7 w 2604"/>
                  <a:gd name="T47" fmla="*/ 1 h 203"/>
                  <a:gd name="T48" fmla="*/ 7 w 2604"/>
                  <a:gd name="T49" fmla="*/ 1 h 203"/>
                  <a:gd name="T50" fmla="*/ 9 w 2604"/>
                  <a:gd name="T51" fmla="*/ 1 h 203"/>
                  <a:gd name="T52" fmla="*/ 9 w 2604"/>
                  <a:gd name="T53" fmla="*/ 1 h 203"/>
                  <a:gd name="T54" fmla="*/ 10 w 2604"/>
                  <a:gd name="T55" fmla="*/ 1 h 203"/>
                  <a:gd name="T56" fmla="*/ 10 w 2604"/>
                  <a:gd name="T57" fmla="*/ 1 h 203"/>
                  <a:gd name="T58" fmla="*/ 10 w 2604"/>
                  <a:gd name="T59" fmla="*/ 1 h 203"/>
                  <a:gd name="T60" fmla="*/ 10 w 2604"/>
                  <a:gd name="T61" fmla="*/ 1 h 203"/>
                  <a:gd name="T62" fmla="*/ 10 w 2604"/>
                  <a:gd name="T63" fmla="*/ 1 h 203"/>
                  <a:gd name="T64" fmla="*/ 11 w 2604"/>
                  <a:gd name="T65" fmla="*/ 1 h 203"/>
                  <a:gd name="T66" fmla="*/ 11 w 2604"/>
                  <a:gd name="T67" fmla="*/ 1 h 203"/>
                  <a:gd name="T68" fmla="*/ 11 w 2604"/>
                  <a:gd name="T69" fmla="*/ 1 h 203"/>
                  <a:gd name="T70" fmla="*/ 12 w 2604"/>
                  <a:gd name="T71" fmla="*/ 1 h 203"/>
                  <a:gd name="T72" fmla="*/ 13 w 2604"/>
                  <a:gd name="T73" fmla="*/ 1 h 203"/>
                  <a:gd name="T74" fmla="*/ 13 w 2604"/>
                  <a:gd name="T75" fmla="*/ 1 h 203"/>
                  <a:gd name="T76" fmla="*/ 14 w 2604"/>
                  <a:gd name="T77" fmla="*/ 1 h 203"/>
                  <a:gd name="T78" fmla="*/ 14 w 2604"/>
                  <a:gd name="T79" fmla="*/ 1 h 203"/>
                  <a:gd name="T80" fmla="*/ 14 w 2604"/>
                  <a:gd name="T81" fmla="*/ 1 h 203"/>
                  <a:gd name="T82" fmla="*/ 15 w 2604"/>
                  <a:gd name="T83" fmla="*/ 1 h 203"/>
                  <a:gd name="T84" fmla="*/ 15 w 2604"/>
                  <a:gd name="T85" fmla="*/ 1 h 203"/>
                  <a:gd name="T86" fmla="*/ 15 w 2604"/>
                  <a:gd name="T87" fmla="*/ 1 h 203"/>
                  <a:gd name="T88" fmla="*/ 15 w 2604"/>
                  <a:gd name="T89" fmla="*/ 1 h 203"/>
                  <a:gd name="T90" fmla="*/ 16 w 2604"/>
                  <a:gd name="T91" fmla="*/ 1 h 203"/>
                  <a:gd name="T92" fmla="*/ 17 w 2604"/>
                  <a:gd name="T93" fmla="*/ 1 h 203"/>
                  <a:gd name="T94" fmla="*/ 17 w 2604"/>
                  <a:gd name="T95" fmla="*/ 1 h 203"/>
                  <a:gd name="T96" fmla="*/ 17 w 2604"/>
                  <a:gd name="T97" fmla="*/ 1 h 203"/>
                  <a:gd name="T98" fmla="*/ 18 w 2604"/>
                  <a:gd name="T99" fmla="*/ 1 h 203"/>
                  <a:gd name="T100" fmla="*/ 18 w 2604"/>
                  <a:gd name="T101" fmla="*/ 1 h 203"/>
                  <a:gd name="T102" fmla="*/ 18 w 2604"/>
                  <a:gd name="T103" fmla="*/ 1 h 203"/>
                  <a:gd name="T104" fmla="*/ 18 w 2604"/>
                  <a:gd name="T105" fmla="*/ 1 h 203"/>
                  <a:gd name="T106" fmla="*/ 19 w 2604"/>
                  <a:gd name="T107" fmla="*/ 1 h 203"/>
                  <a:gd name="T108" fmla="*/ 19 w 2604"/>
                  <a:gd name="T109" fmla="*/ 1 h 203"/>
                  <a:gd name="T110" fmla="*/ 20 w 2604"/>
                  <a:gd name="T111" fmla="*/ 1 h 203"/>
                  <a:gd name="T112" fmla="*/ 20 w 2604"/>
                  <a:gd name="T113" fmla="*/ 1 h 203"/>
                  <a:gd name="T114" fmla="*/ 20 w 2604"/>
                  <a:gd name="T115" fmla="*/ 1 h 203"/>
                  <a:gd name="T116" fmla="*/ 20 w 2604"/>
                  <a:gd name="T117" fmla="*/ 1 h 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604"/>
                  <a:gd name="T178" fmla="*/ 0 h 203"/>
                  <a:gd name="T179" fmla="*/ 2604 w 2604"/>
                  <a:gd name="T180" fmla="*/ 203 h 2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604" h="203">
                    <a:moveTo>
                      <a:pt x="29" y="0"/>
                    </a:moveTo>
                    <a:lnTo>
                      <a:pt x="28" y="2"/>
                    </a:lnTo>
                    <a:lnTo>
                      <a:pt x="27" y="5"/>
                    </a:lnTo>
                    <a:lnTo>
                      <a:pt x="25" y="8"/>
                    </a:lnTo>
                    <a:lnTo>
                      <a:pt x="23" y="10"/>
                    </a:lnTo>
                    <a:lnTo>
                      <a:pt x="22" y="14"/>
                    </a:lnTo>
                    <a:lnTo>
                      <a:pt x="21" y="16"/>
                    </a:lnTo>
                    <a:lnTo>
                      <a:pt x="19" y="19"/>
                    </a:lnTo>
                    <a:lnTo>
                      <a:pt x="18" y="22"/>
                    </a:lnTo>
                    <a:lnTo>
                      <a:pt x="15" y="25"/>
                    </a:lnTo>
                    <a:lnTo>
                      <a:pt x="14" y="27"/>
                    </a:lnTo>
                    <a:lnTo>
                      <a:pt x="13" y="30"/>
                    </a:lnTo>
                    <a:lnTo>
                      <a:pt x="11" y="33"/>
                    </a:lnTo>
                    <a:lnTo>
                      <a:pt x="10" y="35"/>
                    </a:lnTo>
                    <a:lnTo>
                      <a:pt x="8" y="39"/>
                    </a:lnTo>
                    <a:lnTo>
                      <a:pt x="7" y="41"/>
                    </a:lnTo>
                    <a:lnTo>
                      <a:pt x="6" y="44"/>
                    </a:lnTo>
                    <a:lnTo>
                      <a:pt x="5" y="47"/>
                    </a:lnTo>
                    <a:lnTo>
                      <a:pt x="4" y="49"/>
                    </a:lnTo>
                    <a:lnTo>
                      <a:pt x="3" y="53"/>
                    </a:lnTo>
                    <a:lnTo>
                      <a:pt x="1" y="55"/>
                    </a:lnTo>
                    <a:lnTo>
                      <a:pt x="1" y="59"/>
                    </a:lnTo>
                    <a:lnTo>
                      <a:pt x="1" y="61"/>
                    </a:lnTo>
                    <a:lnTo>
                      <a:pt x="1" y="63"/>
                    </a:lnTo>
                    <a:lnTo>
                      <a:pt x="0" y="67"/>
                    </a:lnTo>
                    <a:lnTo>
                      <a:pt x="0" y="69"/>
                    </a:lnTo>
                    <a:lnTo>
                      <a:pt x="0" y="72"/>
                    </a:lnTo>
                    <a:lnTo>
                      <a:pt x="1" y="75"/>
                    </a:lnTo>
                    <a:lnTo>
                      <a:pt x="3" y="78"/>
                    </a:lnTo>
                    <a:lnTo>
                      <a:pt x="4" y="80"/>
                    </a:lnTo>
                    <a:lnTo>
                      <a:pt x="5" y="83"/>
                    </a:lnTo>
                    <a:lnTo>
                      <a:pt x="6" y="86"/>
                    </a:lnTo>
                    <a:lnTo>
                      <a:pt x="7" y="88"/>
                    </a:lnTo>
                    <a:lnTo>
                      <a:pt x="11" y="92"/>
                    </a:lnTo>
                    <a:lnTo>
                      <a:pt x="14" y="94"/>
                    </a:lnTo>
                    <a:lnTo>
                      <a:pt x="19" y="97"/>
                    </a:lnTo>
                    <a:lnTo>
                      <a:pt x="21" y="100"/>
                    </a:lnTo>
                    <a:lnTo>
                      <a:pt x="23" y="102"/>
                    </a:lnTo>
                    <a:lnTo>
                      <a:pt x="27" y="105"/>
                    </a:lnTo>
                    <a:lnTo>
                      <a:pt x="29" y="108"/>
                    </a:lnTo>
                    <a:lnTo>
                      <a:pt x="30" y="110"/>
                    </a:lnTo>
                    <a:lnTo>
                      <a:pt x="31" y="114"/>
                    </a:lnTo>
                    <a:lnTo>
                      <a:pt x="34" y="116"/>
                    </a:lnTo>
                    <a:lnTo>
                      <a:pt x="35" y="120"/>
                    </a:lnTo>
                    <a:lnTo>
                      <a:pt x="37" y="122"/>
                    </a:lnTo>
                    <a:lnTo>
                      <a:pt x="41" y="124"/>
                    </a:lnTo>
                    <a:lnTo>
                      <a:pt x="43" y="128"/>
                    </a:lnTo>
                    <a:lnTo>
                      <a:pt x="45" y="130"/>
                    </a:lnTo>
                    <a:lnTo>
                      <a:pt x="49" y="132"/>
                    </a:lnTo>
                    <a:lnTo>
                      <a:pt x="51" y="136"/>
                    </a:lnTo>
                    <a:lnTo>
                      <a:pt x="54" y="138"/>
                    </a:lnTo>
                    <a:lnTo>
                      <a:pt x="58" y="141"/>
                    </a:lnTo>
                    <a:lnTo>
                      <a:pt x="64" y="144"/>
                    </a:lnTo>
                    <a:lnTo>
                      <a:pt x="69" y="146"/>
                    </a:lnTo>
                    <a:lnTo>
                      <a:pt x="76" y="148"/>
                    </a:lnTo>
                    <a:lnTo>
                      <a:pt x="83" y="151"/>
                    </a:lnTo>
                    <a:lnTo>
                      <a:pt x="95" y="152"/>
                    </a:lnTo>
                    <a:lnTo>
                      <a:pt x="106" y="151"/>
                    </a:lnTo>
                    <a:lnTo>
                      <a:pt x="112" y="147"/>
                    </a:lnTo>
                    <a:lnTo>
                      <a:pt x="117" y="145"/>
                    </a:lnTo>
                    <a:lnTo>
                      <a:pt x="124" y="143"/>
                    </a:lnTo>
                    <a:lnTo>
                      <a:pt x="139" y="144"/>
                    </a:lnTo>
                    <a:lnTo>
                      <a:pt x="148" y="146"/>
                    </a:lnTo>
                    <a:lnTo>
                      <a:pt x="156" y="148"/>
                    </a:lnTo>
                    <a:lnTo>
                      <a:pt x="162" y="151"/>
                    </a:lnTo>
                    <a:lnTo>
                      <a:pt x="167" y="153"/>
                    </a:lnTo>
                    <a:lnTo>
                      <a:pt x="173" y="155"/>
                    </a:lnTo>
                    <a:lnTo>
                      <a:pt x="178" y="159"/>
                    </a:lnTo>
                    <a:lnTo>
                      <a:pt x="182" y="161"/>
                    </a:lnTo>
                    <a:lnTo>
                      <a:pt x="187" y="163"/>
                    </a:lnTo>
                    <a:lnTo>
                      <a:pt x="192" y="167"/>
                    </a:lnTo>
                    <a:lnTo>
                      <a:pt x="197" y="169"/>
                    </a:lnTo>
                    <a:lnTo>
                      <a:pt x="203" y="171"/>
                    </a:lnTo>
                    <a:lnTo>
                      <a:pt x="209" y="174"/>
                    </a:lnTo>
                    <a:lnTo>
                      <a:pt x="217" y="176"/>
                    </a:lnTo>
                    <a:lnTo>
                      <a:pt x="225" y="180"/>
                    </a:lnTo>
                    <a:lnTo>
                      <a:pt x="238" y="181"/>
                    </a:lnTo>
                    <a:lnTo>
                      <a:pt x="252" y="182"/>
                    </a:lnTo>
                    <a:lnTo>
                      <a:pt x="263" y="184"/>
                    </a:lnTo>
                    <a:lnTo>
                      <a:pt x="272" y="185"/>
                    </a:lnTo>
                    <a:lnTo>
                      <a:pt x="284" y="188"/>
                    </a:lnTo>
                    <a:lnTo>
                      <a:pt x="296" y="189"/>
                    </a:lnTo>
                    <a:lnTo>
                      <a:pt x="311" y="190"/>
                    </a:lnTo>
                    <a:lnTo>
                      <a:pt x="322" y="192"/>
                    </a:lnTo>
                    <a:lnTo>
                      <a:pt x="332" y="194"/>
                    </a:lnTo>
                    <a:lnTo>
                      <a:pt x="346" y="196"/>
                    </a:lnTo>
                    <a:lnTo>
                      <a:pt x="360" y="194"/>
                    </a:lnTo>
                    <a:lnTo>
                      <a:pt x="371" y="192"/>
                    </a:lnTo>
                    <a:lnTo>
                      <a:pt x="382" y="191"/>
                    </a:lnTo>
                    <a:lnTo>
                      <a:pt x="393" y="189"/>
                    </a:lnTo>
                    <a:lnTo>
                      <a:pt x="405" y="186"/>
                    </a:lnTo>
                    <a:lnTo>
                      <a:pt x="416" y="185"/>
                    </a:lnTo>
                    <a:lnTo>
                      <a:pt x="431" y="185"/>
                    </a:lnTo>
                    <a:lnTo>
                      <a:pt x="445" y="188"/>
                    </a:lnTo>
                    <a:lnTo>
                      <a:pt x="458" y="189"/>
                    </a:lnTo>
                    <a:lnTo>
                      <a:pt x="470" y="190"/>
                    </a:lnTo>
                    <a:lnTo>
                      <a:pt x="483" y="192"/>
                    </a:lnTo>
                    <a:lnTo>
                      <a:pt x="495" y="193"/>
                    </a:lnTo>
                    <a:lnTo>
                      <a:pt x="506" y="196"/>
                    </a:lnTo>
                    <a:lnTo>
                      <a:pt x="517" y="197"/>
                    </a:lnTo>
                    <a:lnTo>
                      <a:pt x="529" y="199"/>
                    </a:lnTo>
                    <a:lnTo>
                      <a:pt x="542" y="200"/>
                    </a:lnTo>
                    <a:lnTo>
                      <a:pt x="555" y="201"/>
                    </a:lnTo>
                    <a:lnTo>
                      <a:pt x="570" y="203"/>
                    </a:lnTo>
                    <a:lnTo>
                      <a:pt x="585" y="203"/>
                    </a:lnTo>
                    <a:lnTo>
                      <a:pt x="597" y="201"/>
                    </a:lnTo>
                    <a:lnTo>
                      <a:pt x="609" y="200"/>
                    </a:lnTo>
                    <a:lnTo>
                      <a:pt x="621" y="198"/>
                    </a:lnTo>
                    <a:lnTo>
                      <a:pt x="629" y="196"/>
                    </a:lnTo>
                    <a:lnTo>
                      <a:pt x="636" y="193"/>
                    </a:lnTo>
                    <a:lnTo>
                      <a:pt x="643" y="191"/>
                    </a:lnTo>
                    <a:lnTo>
                      <a:pt x="651" y="189"/>
                    </a:lnTo>
                    <a:lnTo>
                      <a:pt x="659" y="186"/>
                    </a:lnTo>
                    <a:lnTo>
                      <a:pt x="664" y="184"/>
                    </a:lnTo>
                    <a:lnTo>
                      <a:pt x="670" y="181"/>
                    </a:lnTo>
                    <a:lnTo>
                      <a:pt x="674" y="178"/>
                    </a:lnTo>
                    <a:lnTo>
                      <a:pt x="682" y="176"/>
                    </a:lnTo>
                    <a:lnTo>
                      <a:pt x="689" y="174"/>
                    </a:lnTo>
                    <a:lnTo>
                      <a:pt x="697" y="171"/>
                    </a:lnTo>
                    <a:lnTo>
                      <a:pt x="704" y="169"/>
                    </a:lnTo>
                    <a:lnTo>
                      <a:pt x="714" y="167"/>
                    </a:lnTo>
                    <a:lnTo>
                      <a:pt x="729" y="167"/>
                    </a:lnTo>
                    <a:lnTo>
                      <a:pt x="744" y="168"/>
                    </a:lnTo>
                    <a:lnTo>
                      <a:pt x="750" y="166"/>
                    </a:lnTo>
                    <a:lnTo>
                      <a:pt x="755" y="163"/>
                    </a:lnTo>
                    <a:lnTo>
                      <a:pt x="760" y="161"/>
                    </a:lnTo>
                    <a:lnTo>
                      <a:pt x="768" y="158"/>
                    </a:lnTo>
                    <a:lnTo>
                      <a:pt x="776" y="155"/>
                    </a:lnTo>
                    <a:lnTo>
                      <a:pt x="784" y="155"/>
                    </a:lnTo>
                    <a:lnTo>
                      <a:pt x="795" y="156"/>
                    </a:lnTo>
                    <a:lnTo>
                      <a:pt x="803" y="155"/>
                    </a:lnTo>
                    <a:lnTo>
                      <a:pt x="810" y="153"/>
                    </a:lnTo>
                    <a:lnTo>
                      <a:pt x="816" y="151"/>
                    </a:lnTo>
                    <a:lnTo>
                      <a:pt x="820" y="147"/>
                    </a:lnTo>
                    <a:lnTo>
                      <a:pt x="823" y="145"/>
                    </a:lnTo>
                    <a:lnTo>
                      <a:pt x="825" y="143"/>
                    </a:lnTo>
                    <a:lnTo>
                      <a:pt x="823" y="139"/>
                    </a:lnTo>
                    <a:lnTo>
                      <a:pt x="822" y="137"/>
                    </a:lnTo>
                    <a:lnTo>
                      <a:pt x="821" y="133"/>
                    </a:lnTo>
                    <a:lnTo>
                      <a:pt x="820" y="131"/>
                    </a:lnTo>
                    <a:lnTo>
                      <a:pt x="817" y="128"/>
                    </a:lnTo>
                    <a:lnTo>
                      <a:pt x="816" y="125"/>
                    </a:lnTo>
                    <a:lnTo>
                      <a:pt x="813" y="123"/>
                    </a:lnTo>
                    <a:lnTo>
                      <a:pt x="798" y="124"/>
                    </a:lnTo>
                    <a:lnTo>
                      <a:pt x="795" y="121"/>
                    </a:lnTo>
                    <a:lnTo>
                      <a:pt x="793" y="118"/>
                    </a:lnTo>
                    <a:lnTo>
                      <a:pt x="791" y="115"/>
                    </a:lnTo>
                    <a:lnTo>
                      <a:pt x="790" y="113"/>
                    </a:lnTo>
                    <a:lnTo>
                      <a:pt x="787" y="110"/>
                    </a:lnTo>
                    <a:lnTo>
                      <a:pt x="785" y="107"/>
                    </a:lnTo>
                    <a:lnTo>
                      <a:pt x="788" y="105"/>
                    </a:lnTo>
                    <a:lnTo>
                      <a:pt x="793" y="101"/>
                    </a:lnTo>
                    <a:lnTo>
                      <a:pt x="797" y="99"/>
                    </a:lnTo>
                    <a:lnTo>
                      <a:pt x="807" y="101"/>
                    </a:lnTo>
                    <a:lnTo>
                      <a:pt x="817" y="101"/>
                    </a:lnTo>
                    <a:lnTo>
                      <a:pt x="826" y="99"/>
                    </a:lnTo>
                    <a:lnTo>
                      <a:pt x="836" y="97"/>
                    </a:lnTo>
                    <a:lnTo>
                      <a:pt x="845" y="94"/>
                    </a:lnTo>
                    <a:lnTo>
                      <a:pt x="855" y="93"/>
                    </a:lnTo>
                    <a:lnTo>
                      <a:pt x="866" y="91"/>
                    </a:lnTo>
                    <a:lnTo>
                      <a:pt x="881" y="91"/>
                    </a:lnTo>
                    <a:lnTo>
                      <a:pt x="894" y="93"/>
                    </a:lnTo>
                    <a:lnTo>
                      <a:pt x="904" y="92"/>
                    </a:lnTo>
                    <a:lnTo>
                      <a:pt x="909" y="90"/>
                    </a:lnTo>
                    <a:lnTo>
                      <a:pt x="916" y="87"/>
                    </a:lnTo>
                    <a:lnTo>
                      <a:pt x="926" y="85"/>
                    </a:lnTo>
                    <a:lnTo>
                      <a:pt x="937" y="83"/>
                    </a:lnTo>
                    <a:lnTo>
                      <a:pt x="952" y="83"/>
                    </a:lnTo>
                    <a:lnTo>
                      <a:pt x="959" y="85"/>
                    </a:lnTo>
                    <a:lnTo>
                      <a:pt x="965" y="87"/>
                    </a:lnTo>
                    <a:lnTo>
                      <a:pt x="970" y="90"/>
                    </a:lnTo>
                    <a:lnTo>
                      <a:pt x="981" y="92"/>
                    </a:lnTo>
                    <a:lnTo>
                      <a:pt x="990" y="93"/>
                    </a:lnTo>
                    <a:lnTo>
                      <a:pt x="996" y="90"/>
                    </a:lnTo>
                    <a:lnTo>
                      <a:pt x="1000" y="87"/>
                    </a:lnTo>
                    <a:lnTo>
                      <a:pt x="1005" y="85"/>
                    </a:lnTo>
                    <a:lnTo>
                      <a:pt x="1019" y="84"/>
                    </a:lnTo>
                    <a:lnTo>
                      <a:pt x="1033" y="86"/>
                    </a:lnTo>
                    <a:lnTo>
                      <a:pt x="1044" y="86"/>
                    </a:lnTo>
                    <a:lnTo>
                      <a:pt x="1055" y="84"/>
                    </a:lnTo>
                    <a:lnTo>
                      <a:pt x="1060" y="82"/>
                    </a:lnTo>
                    <a:lnTo>
                      <a:pt x="1064" y="79"/>
                    </a:lnTo>
                    <a:lnTo>
                      <a:pt x="1068" y="76"/>
                    </a:lnTo>
                    <a:lnTo>
                      <a:pt x="1072" y="73"/>
                    </a:lnTo>
                    <a:lnTo>
                      <a:pt x="1076" y="71"/>
                    </a:lnTo>
                    <a:lnTo>
                      <a:pt x="1083" y="68"/>
                    </a:lnTo>
                    <a:lnTo>
                      <a:pt x="1089" y="65"/>
                    </a:lnTo>
                    <a:lnTo>
                      <a:pt x="1096" y="63"/>
                    </a:lnTo>
                    <a:lnTo>
                      <a:pt x="1104" y="61"/>
                    </a:lnTo>
                    <a:lnTo>
                      <a:pt x="1111" y="59"/>
                    </a:lnTo>
                    <a:lnTo>
                      <a:pt x="1119" y="56"/>
                    </a:lnTo>
                    <a:lnTo>
                      <a:pt x="1127" y="54"/>
                    </a:lnTo>
                    <a:lnTo>
                      <a:pt x="1141" y="53"/>
                    </a:lnTo>
                    <a:lnTo>
                      <a:pt x="1149" y="55"/>
                    </a:lnTo>
                    <a:lnTo>
                      <a:pt x="1155" y="57"/>
                    </a:lnTo>
                    <a:lnTo>
                      <a:pt x="1161" y="60"/>
                    </a:lnTo>
                    <a:lnTo>
                      <a:pt x="1169" y="62"/>
                    </a:lnTo>
                    <a:lnTo>
                      <a:pt x="1176" y="64"/>
                    </a:lnTo>
                    <a:lnTo>
                      <a:pt x="1180" y="68"/>
                    </a:lnTo>
                    <a:lnTo>
                      <a:pt x="1184" y="70"/>
                    </a:lnTo>
                    <a:lnTo>
                      <a:pt x="1187" y="72"/>
                    </a:lnTo>
                    <a:lnTo>
                      <a:pt x="1191" y="76"/>
                    </a:lnTo>
                    <a:lnTo>
                      <a:pt x="1194" y="78"/>
                    </a:lnTo>
                    <a:lnTo>
                      <a:pt x="1200" y="78"/>
                    </a:lnTo>
                    <a:lnTo>
                      <a:pt x="1207" y="75"/>
                    </a:lnTo>
                    <a:lnTo>
                      <a:pt x="1214" y="72"/>
                    </a:lnTo>
                    <a:lnTo>
                      <a:pt x="1218" y="70"/>
                    </a:lnTo>
                    <a:lnTo>
                      <a:pt x="1225" y="68"/>
                    </a:lnTo>
                    <a:lnTo>
                      <a:pt x="1231" y="65"/>
                    </a:lnTo>
                    <a:lnTo>
                      <a:pt x="1242" y="68"/>
                    </a:lnTo>
                    <a:lnTo>
                      <a:pt x="1252" y="70"/>
                    </a:lnTo>
                    <a:lnTo>
                      <a:pt x="1259" y="72"/>
                    </a:lnTo>
                    <a:lnTo>
                      <a:pt x="1263" y="75"/>
                    </a:lnTo>
                    <a:lnTo>
                      <a:pt x="1275" y="75"/>
                    </a:lnTo>
                    <a:lnTo>
                      <a:pt x="1290" y="75"/>
                    </a:lnTo>
                    <a:lnTo>
                      <a:pt x="1303" y="75"/>
                    </a:lnTo>
                    <a:lnTo>
                      <a:pt x="1318" y="76"/>
                    </a:lnTo>
                    <a:lnTo>
                      <a:pt x="1324" y="78"/>
                    </a:lnTo>
                    <a:lnTo>
                      <a:pt x="1331" y="82"/>
                    </a:lnTo>
                    <a:lnTo>
                      <a:pt x="1339" y="82"/>
                    </a:lnTo>
                    <a:lnTo>
                      <a:pt x="1350" y="79"/>
                    </a:lnTo>
                    <a:lnTo>
                      <a:pt x="1359" y="77"/>
                    </a:lnTo>
                    <a:lnTo>
                      <a:pt x="1367" y="75"/>
                    </a:lnTo>
                    <a:lnTo>
                      <a:pt x="1375" y="72"/>
                    </a:lnTo>
                    <a:lnTo>
                      <a:pt x="1382" y="70"/>
                    </a:lnTo>
                    <a:lnTo>
                      <a:pt x="1388" y="68"/>
                    </a:lnTo>
                    <a:lnTo>
                      <a:pt x="1393" y="64"/>
                    </a:lnTo>
                    <a:lnTo>
                      <a:pt x="1399" y="62"/>
                    </a:lnTo>
                    <a:lnTo>
                      <a:pt x="1406" y="60"/>
                    </a:lnTo>
                    <a:lnTo>
                      <a:pt x="1413" y="57"/>
                    </a:lnTo>
                    <a:lnTo>
                      <a:pt x="1420" y="55"/>
                    </a:lnTo>
                    <a:lnTo>
                      <a:pt x="1433" y="54"/>
                    </a:lnTo>
                    <a:lnTo>
                      <a:pt x="1446" y="54"/>
                    </a:lnTo>
                    <a:lnTo>
                      <a:pt x="1457" y="53"/>
                    </a:lnTo>
                    <a:lnTo>
                      <a:pt x="1460" y="56"/>
                    </a:lnTo>
                    <a:lnTo>
                      <a:pt x="1462" y="59"/>
                    </a:lnTo>
                    <a:lnTo>
                      <a:pt x="1466" y="61"/>
                    </a:lnTo>
                    <a:lnTo>
                      <a:pt x="1469" y="64"/>
                    </a:lnTo>
                    <a:lnTo>
                      <a:pt x="1473" y="67"/>
                    </a:lnTo>
                    <a:lnTo>
                      <a:pt x="1475" y="70"/>
                    </a:lnTo>
                    <a:lnTo>
                      <a:pt x="1479" y="72"/>
                    </a:lnTo>
                    <a:lnTo>
                      <a:pt x="1482" y="75"/>
                    </a:lnTo>
                    <a:lnTo>
                      <a:pt x="1486" y="78"/>
                    </a:lnTo>
                    <a:lnTo>
                      <a:pt x="1489" y="80"/>
                    </a:lnTo>
                    <a:lnTo>
                      <a:pt x="1499" y="82"/>
                    </a:lnTo>
                    <a:lnTo>
                      <a:pt x="1511" y="80"/>
                    </a:lnTo>
                    <a:lnTo>
                      <a:pt x="1517" y="77"/>
                    </a:lnTo>
                    <a:lnTo>
                      <a:pt x="1522" y="75"/>
                    </a:lnTo>
                    <a:lnTo>
                      <a:pt x="1534" y="73"/>
                    </a:lnTo>
                    <a:lnTo>
                      <a:pt x="1547" y="75"/>
                    </a:lnTo>
                    <a:lnTo>
                      <a:pt x="1557" y="77"/>
                    </a:lnTo>
                    <a:lnTo>
                      <a:pt x="1566" y="79"/>
                    </a:lnTo>
                    <a:lnTo>
                      <a:pt x="1577" y="82"/>
                    </a:lnTo>
                    <a:lnTo>
                      <a:pt x="1588" y="83"/>
                    </a:lnTo>
                    <a:lnTo>
                      <a:pt x="1601" y="85"/>
                    </a:lnTo>
                    <a:lnTo>
                      <a:pt x="1613" y="86"/>
                    </a:lnTo>
                    <a:lnTo>
                      <a:pt x="1626" y="87"/>
                    </a:lnTo>
                    <a:lnTo>
                      <a:pt x="1639" y="87"/>
                    </a:lnTo>
                    <a:lnTo>
                      <a:pt x="1651" y="85"/>
                    </a:lnTo>
                    <a:lnTo>
                      <a:pt x="1662" y="83"/>
                    </a:lnTo>
                    <a:lnTo>
                      <a:pt x="1672" y="85"/>
                    </a:lnTo>
                    <a:lnTo>
                      <a:pt x="1683" y="86"/>
                    </a:lnTo>
                    <a:lnTo>
                      <a:pt x="1691" y="88"/>
                    </a:lnTo>
                    <a:lnTo>
                      <a:pt x="1694" y="92"/>
                    </a:lnTo>
                    <a:lnTo>
                      <a:pt x="1699" y="94"/>
                    </a:lnTo>
                    <a:lnTo>
                      <a:pt x="1708" y="97"/>
                    </a:lnTo>
                    <a:lnTo>
                      <a:pt x="1716" y="99"/>
                    </a:lnTo>
                    <a:lnTo>
                      <a:pt x="1732" y="99"/>
                    </a:lnTo>
                    <a:lnTo>
                      <a:pt x="1741" y="97"/>
                    </a:lnTo>
                    <a:lnTo>
                      <a:pt x="1751" y="94"/>
                    </a:lnTo>
                    <a:lnTo>
                      <a:pt x="1761" y="92"/>
                    </a:lnTo>
                    <a:lnTo>
                      <a:pt x="1770" y="90"/>
                    </a:lnTo>
                    <a:lnTo>
                      <a:pt x="1777" y="87"/>
                    </a:lnTo>
                    <a:lnTo>
                      <a:pt x="1784" y="85"/>
                    </a:lnTo>
                    <a:lnTo>
                      <a:pt x="1791" y="83"/>
                    </a:lnTo>
                    <a:lnTo>
                      <a:pt x="1798" y="80"/>
                    </a:lnTo>
                    <a:lnTo>
                      <a:pt x="1806" y="78"/>
                    </a:lnTo>
                    <a:lnTo>
                      <a:pt x="1814" y="76"/>
                    </a:lnTo>
                    <a:lnTo>
                      <a:pt x="1823" y="73"/>
                    </a:lnTo>
                    <a:lnTo>
                      <a:pt x="1834" y="71"/>
                    </a:lnTo>
                    <a:lnTo>
                      <a:pt x="1842" y="69"/>
                    </a:lnTo>
                    <a:lnTo>
                      <a:pt x="1850" y="67"/>
                    </a:lnTo>
                    <a:lnTo>
                      <a:pt x="1857" y="65"/>
                    </a:lnTo>
                    <a:lnTo>
                      <a:pt x="1866" y="68"/>
                    </a:lnTo>
                    <a:lnTo>
                      <a:pt x="1874" y="70"/>
                    </a:lnTo>
                    <a:lnTo>
                      <a:pt x="1877" y="72"/>
                    </a:lnTo>
                    <a:lnTo>
                      <a:pt x="1881" y="75"/>
                    </a:lnTo>
                    <a:lnTo>
                      <a:pt x="1884" y="78"/>
                    </a:lnTo>
                    <a:lnTo>
                      <a:pt x="1888" y="80"/>
                    </a:lnTo>
                    <a:lnTo>
                      <a:pt x="1893" y="83"/>
                    </a:lnTo>
                    <a:lnTo>
                      <a:pt x="1904" y="85"/>
                    </a:lnTo>
                    <a:lnTo>
                      <a:pt x="1913" y="84"/>
                    </a:lnTo>
                    <a:lnTo>
                      <a:pt x="1921" y="82"/>
                    </a:lnTo>
                    <a:lnTo>
                      <a:pt x="1926" y="79"/>
                    </a:lnTo>
                    <a:lnTo>
                      <a:pt x="1929" y="77"/>
                    </a:lnTo>
                    <a:lnTo>
                      <a:pt x="1931" y="73"/>
                    </a:lnTo>
                    <a:lnTo>
                      <a:pt x="1935" y="71"/>
                    </a:lnTo>
                    <a:lnTo>
                      <a:pt x="1941" y="69"/>
                    </a:lnTo>
                    <a:lnTo>
                      <a:pt x="1950" y="67"/>
                    </a:lnTo>
                    <a:lnTo>
                      <a:pt x="1960" y="65"/>
                    </a:lnTo>
                    <a:lnTo>
                      <a:pt x="1966" y="68"/>
                    </a:lnTo>
                    <a:lnTo>
                      <a:pt x="1972" y="70"/>
                    </a:lnTo>
                    <a:lnTo>
                      <a:pt x="1974" y="73"/>
                    </a:lnTo>
                    <a:lnTo>
                      <a:pt x="1976" y="76"/>
                    </a:lnTo>
                    <a:lnTo>
                      <a:pt x="1980" y="79"/>
                    </a:lnTo>
                    <a:lnTo>
                      <a:pt x="1982" y="82"/>
                    </a:lnTo>
                    <a:lnTo>
                      <a:pt x="1986" y="84"/>
                    </a:lnTo>
                    <a:lnTo>
                      <a:pt x="1988" y="87"/>
                    </a:lnTo>
                    <a:lnTo>
                      <a:pt x="1990" y="90"/>
                    </a:lnTo>
                    <a:lnTo>
                      <a:pt x="1993" y="92"/>
                    </a:lnTo>
                    <a:lnTo>
                      <a:pt x="1995" y="95"/>
                    </a:lnTo>
                    <a:lnTo>
                      <a:pt x="1998" y="98"/>
                    </a:lnTo>
                    <a:lnTo>
                      <a:pt x="2002" y="101"/>
                    </a:lnTo>
                    <a:lnTo>
                      <a:pt x="2005" y="103"/>
                    </a:lnTo>
                    <a:lnTo>
                      <a:pt x="2009" y="106"/>
                    </a:lnTo>
                    <a:lnTo>
                      <a:pt x="2011" y="109"/>
                    </a:lnTo>
                    <a:lnTo>
                      <a:pt x="2014" y="112"/>
                    </a:lnTo>
                    <a:lnTo>
                      <a:pt x="2018" y="115"/>
                    </a:lnTo>
                    <a:lnTo>
                      <a:pt x="2021" y="117"/>
                    </a:lnTo>
                    <a:lnTo>
                      <a:pt x="2025" y="120"/>
                    </a:lnTo>
                    <a:lnTo>
                      <a:pt x="2029" y="122"/>
                    </a:lnTo>
                    <a:lnTo>
                      <a:pt x="2043" y="124"/>
                    </a:lnTo>
                    <a:lnTo>
                      <a:pt x="2054" y="122"/>
                    </a:lnTo>
                    <a:lnTo>
                      <a:pt x="2063" y="120"/>
                    </a:lnTo>
                    <a:lnTo>
                      <a:pt x="2071" y="117"/>
                    </a:lnTo>
                    <a:lnTo>
                      <a:pt x="2078" y="115"/>
                    </a:lnTo>
                    <a:lnTo>
                      <a:pt x="2085" y="113"/>
                    </a:lnTo>
                    <a:lnTo>
                      <a:pt x="2090" y="110"/>
                    </a:lnTo>
                    <a:lnTo>
                      <a:pt x="2097" y="108"/>
                    </a:lnTo>
                    <a:lnTo>
                      <a:pt x="2102" y="105"/>
                    </a:lnTo>
                    <a:lnTo>
                      <a:pt x="2108" y="102"/>
                    </a:lnTo>
                    <a:lnTo>
                      <a:pt x="2112" y="100"/>
                    </a:lnTo>
                    <a:lnTo>
                      <a:pt x="2117" y="97"/>
                    </a:lnTo>
                    <a:lnTo>
                      <a:pt x="2122" y="94"/>
                    </a:lnTo>
                    <a:lnTo>
                      <a:pt x="2126" y="92"/>
                    </a:lnTo>
                    <a:lnTo>
                      <a:pt x="2131" y="88"/>
                    </a:lnTo>
                    <a:lnTo>
                      <a:pt x="2134" y="86"/>
                    </a:lnTo>
                    <a:lnTo>
                      <a:pt x="2137" y="84"/>
                    </a:lnTo>
                    <a:lnTo>
                      <a:pt x="2140" y="80"/>
                    </a:lnTo>
                    <a:lnTo>
                      <a:pt x="2142" y="78"/>
                    </a:lnTo>
                    <a:lnTo>
                      <a:pt x="2146" y="76"/>
                    </a:lnTo>
                    <a:lnTo>
                      <a:pt x="2149" y="72"/>
                    </a:lnTo>
                    <a:lnTo>
                      <a:pt x="2157" y="70"/>
                    </a:lnTo>
                    <a:lnTo>
                      <a:pt x="2166" y="68"/>
                    </a:lnTo>
                    <a:lnTo>
                      <a:pt x="2180" y="67"/>
                    </a:lnTo>
                    <a:lnTo>
                      <a:pt x="2191" y="64"/>
                    </a:lnTo>
                    <a:lnTo>
                      <a:pt x="2199" y="62"/>
                    </a:lnTo>
                    <a:lnTo>
                      <a:pt x="2206" y="60"/>
                    </a:lnTo>
                    <a:lnTo>
                      <a:pt x="2211" y="57"/>
                    </a:lnTo>
                    <a:lnTo>
                      <a:pt x="2217" y="55"/>
                    </a:lnTo>
                    <a:lnTo>
                      <a:pt x="2222" y="52"/>
                    </a:lnTo>
                    <a:lnTo>
                      <a:pt x="2226" y="49"/>
                    </a:lnTo>
                    <a:lnTo>
                      <a:pt x="2231" y="47"/>
                    </a:lnTo>
                    <a:lnTo>
                      <a:pt x="2234" y="44"/>
                    </a:lnTo>
                    <a:lnTo>
                      <a:pt x="2238" y="41"/>
                    </a:lnTo>
                    <a:lnTo>
                      <a:pt x="2240" y="39"/>
                    </a:lnTo>
                    <a:lnTo>
                      <a:pt x="2243" y="35"/>
                    </a:lnTo>
                    <a:lnTo>
                      <a:pt x="2245" y="33"/>
                    </a:lnTo>
                    <a:lnTo>
                      <a:pt x="2247" y="30"/>
                    </a:lnTo>
                    <a:lnTo>
                      <a:pt x="2248" y="27"/>
                    </a:lnTo>
                    <a:lnTo>
                      <a:pt x="2251" y="25"/>
                    </a:lnTo>
                    <a:lnTo>
                      <a:pt x="2253" y="22"/>
                    </a:lnTo>
                    <a:lnTo>
                      <a:pt x="2260" y="24"/>
                    </a:lnTo>
                    <a:lnTo>
                      <a:pt x="2267" y="26"/>
                    </a:lnTo>
                    <a:lnTo>
                      <a:pt x="2272" y="30"/>
                    </a:lnTo>
                    <a:lnTo>
                      <a:pt x="2275" y="32"/>
                    </a:lnTo>
                    <a:lnTo>
                      <a:pt x="2278" y="34"/>
                    </a:lnTo>
                    <a:lnTo>
                      <a:pt x="2282" y="38"/>
                    </a:lnTo>
                    <a:lnTo>
                      <a:pt x="2285" y="40"/>
                    </a:lnTo>
                    <a:lnTo>
                      <a:pt x="2291" y="42"/>
                    </a:lnTo>
                    <a:lnTo>
                      <a:pt x="2299" y="45"/>
                    </a:lnTo>
                    <a:lnTo>
                      <a:pt x="2309" y="47"/>
                    </a:lnTo>
                    <a:lnTo>
                      <a:pt x="2322" y="49"/>
                    </a:lnTo>
                    <a:lnTo>
                      <a:pt x="2331" y="50"/>
                    </a:lnTo>
                    <a:lnTo>
                      <a:pt x="2340" y="53"/>
                    </a:lnTo>
                    <a:lnTo>
                      <a:pt x="2346" y="56"/>
                    </a:lnTo>
                    <a:lnTo>
                      <a:pt x="2352" y="59"/>
                    </a:lnTo>
                    <a:lnTo>
                      <a:pt x="2358" y="61"/>
                    </a:lnTo>
                    <a:lnTo>
                      <a:pt x="2367" y="63"/>
                    </a:lnTo>
                    <a:lnTo>
                      <a:pt x="2377" y="64"/>
                    </a:lnTo>
                    <a:lnTo>
                      <a:pt x="2389" y="62"/>
                    </a:lnTo>
                    <a:lnTo>
                      <a:pt x="2397" y="60"/>
                    </a:lnTo>
                    <a:lnTo>
                      <a:pt x="2404" y="57"/>
                    </a:lnTo>
                    <a:lnTo>
                      <a:pt x="2411" y="55"/>
                    </a:lnTo>
                    <a:lnTo>
                      <a:pt x="2419" y="53"/>
                    </a:lnTo>
                    <a:lnTo>
                      <a:pt x="2428" y="50"/>
                    </a:lnTo>
                    <a:lnTo>
                      <a:pt x="2443" y="49"/>
                    </a:lnTo>
                    <a:lnTo>
                      <a:pt x="2451" y="52"/>
                    </a:lnTo>
                    <a:lnTo>
                      <a:pt x="2459" y="54"/>
                    </a:lnTo>
                    <a:lnTo>
                      <a:pt x="2465" y="56"/>
                    </a:lnTo>
                    <a:lnTo>
                      <a:pt x="2472" y="60"/>
                    </a:lnTo>
                    <a:lnTo>
                      <a:pt x="2478" y="62"/>
                    </a:lnTo>
                    <a:lnTo>
                      <a:pt x="2490" y="63"/>
                    </a:lnTo>
                    <a:lnTo>
                      <a:pt x="2501" y="63"/>
                    </a:lnTo>
                    <a:lnTo>
                      <a:pt x="2509" y="61"/>
                    </a:lnTo>
                    <a:lnTo>
                      <a:pt x="2517" y="59"/>
                    </a:lnTo>
                    <a:lnTo>
                      <a:pt x="2523" y="55"/>
                    </a:lnTo>
                    <a:lnTo>
                      <a:pt x="2528" y="53"/>
                    </a:lnTo>
                    <a:lnTo>
                      <a:pt x="2536" y="50"/>
                    </a:lnTo>
                    <a:lnTo>
                      <a:pt x="2544" y="48"/>
                    </a:lnTo>
                    <a:lnTo>
                      <a:pt x="2550" y="46"/>
                    </a:lnTo>
                    <a:lnTo>
                      <a:pt x="2556" y="44"/>
                    </a:lnTo>
                    <a:lnTo>
                      <a:pt x="2561" y="40"/>
                    </a:lnTo>
                    <a:lnTo>
                      <a:pt x="2566" y="38"/>
                    </a:lnTo>
                    <a:lnTo>
                      <a:pt x="2570" y="35"/>
                    </a:lnTo>
                    <a:lnTo>
                      <a:pt x="2572" y="32"/>
                    </a:lnTo>
                    <a:lnTo>
                      <a:pt x="2574" y="30"/>
                    </a:lnTo>
                    <a:lnTo>
                      <a:pt x="2577" y="26"/>
                    </a:lnTo>
                    <a:lnTo>
                      <a:pt x="2579" y="24"/>
                    </a:lnTo>
                    <a:lnTo>
                      <a:pt x="2581" y="22"/>
                    </a:lnTo>
                    <a:lnTo>
                      <a:pt x="2585" y="18"/>
                    </a:lnTo>
                    <a:lnTo>
                      <a:pt x="2592" y="16"/>
                    </a:lnTo>
                    <a:lnTo>
                      <a:pt x="2597" y="14"/>
                    </a:lnTo>
                    <a:lnTo>
                      <a:pt x="2601" y="10"/>
                    </a:lnTo>
                    <a:lnTo>
                      <a:pt x="2602" y="8"/>
                    </a:lnTo>
                    <a:lnTo>
                      <a:pt x="2603" y="5"/>
                    </a:lnTo>
                    <a:lnTo>
                      <a:pt x="2604" y="2"/>
                    </a:lnTo>
                    <a:lnTo>
                      <a:pt x="2604" y="0"/>
                    </a:lnTo>
                  </a:path>
                </a:pathLst>
              </a:custGeom>
              <a:noFill/>
              <a:ln w="0">
                <a:solidFill>
                  <a:srgbClr val="000000"/>
                </a:solidFill>
                <a:round/>
                <a:headEnd/>
                <a:tailEnd/>
              </a:ln>
            </p:spPr>
            <p:txBody>
              <a:bodyPr/>
              <a:lstStyle/>
              <a:p>
                <a:endParaRPr lang="ru-RU"/>
              </a:p>
            </p:txBody>
          </p:sp>
          <p:sp>
            <p:nvSpPr>
              <p:cNvPr id="22875" name="Freeform 93"/>
              <p:cNvSpPr>
                <a:spLocks/>
              </p:cNvSpPr>
              <p:nvPr/>
            </p:nvSpPr>
            <p:spPr bwMode="auto">
              <a:xfrm>
                <a:off x="2712" y="1189"/>
                <a:ext cx="1240" cy="203"/>
              </a:xfrm>
              <a:custGeom>
                <a:avLst/>
                <a:gdLst>
                  <a:gd name="T0" fmla="*/ 1 w 2478"/>
                  <a:gd name="T1" fmla="*/ 1 h 404"/>
                  <a:gd name="T2" fmla="*/ 1 w 2478"/>
                  <a:gd name="T3" fmla="*/ 1 h 404"/>
                  <a:gd name="T4" fmla="*/ 1 w 2478"/>
                  <a:gd name="T5" fmla="*/ 1 h 404"/>
                  <a:gd name="T6" fmla="*/ 1 w 2478"/>
                  <a:gd name="T7" fmla="*/ 1 h 404"/>
                  <a:gd name="T8" fmla="*/ 1 w 2478"/>
                  <a:gd name="T9" fmla="*/ 1 h 404"/>
                  <a:gd name="T10" fmla="*/ 1 w 2478"/>
                  <a:gd name="T11" fmla="*/ 1 h 404"/>
                  <a:gd name="T12" fmla="*/ 2 w 2478"/>
                  <a:gd name="T13" fmla="*/ 1 h 404"/>
                  <a:gd name="T14" fmla="*/ 2 w 2478"/>
                  <a:gd name="T15" fmla="*/ 1 h 404"/>
                  <a:gd name="T16" fmla="*/ 2 w 2478"/>
                  <a:gd name="T17" fmla="*/ 1 h 404"/>
                  <a:gd name="T18" fmla="*/ 3 w 2478"/>
                  <a:gd name="T19" fmla="*/ 1 h 404"/>
                  <a:gd name="T20" fmla="*/ 4 w 2478"/>
                  <a:gd name="T21" fmla="*/ 1 h 404"/>
                  <a:gd name="T22" fmla="*/ 5 w 2478"/>
                  <a:gd name="T23" fmla="*/ 1 h 404"/>
                  <a:gd name="T24" fmla="*/ 6 w 2478"/>
                  <a:gd name="T25" fmla="*/ 1 h 404"/>
                  <a:gd name="T26" fmla="*/ 6 w 2478"/>
                  <a:gd name="T27" fmla="*/ 1 h 404"/>
                  <a:gd name="T28" fmla="*/ 6 w 2478"/>
                  <a:gd name="T29" fmla="*/ 1 h 404"/>
                  <a:gd name="T30" fmla="*/ 6 w 2478"/>
                  <a:gd name="T31" fmla="*/ 1 h 404"/>
                  <a:gd name="T32" fmla="*/ 5 w 2478"/>
                  <a:gd name="T33" fmla="*/ 1 h 404"/>
                  <a:gd name="T34" fmla="*/ 5 w 2478"/>
                  <a:gd name="T35" fmla="*/ 2 h 404"/>
                  <a:gd name="T36" fmla="*/ 4 w 2478"/>
                  <a:gd name="T37" fmla="*/ 2 h 404"/>
                  <a:gd name="T38" fmla="*/ 4 w 2478"/>
                  <a:gd name="T39" fmla="*/ 2 h 404"/>
                  <a:gd name="T40" fmla="*/ 4 w 2478"/>
                  <a:gd name="T41" fmla="*/ 2 h 404"/>
                  <a:gd name="T42" fmla="*/ 3 w 2478"/>
                  <a:gd name="T43" fmla="*/ 3 h 404"/>
                  <a:gd name="T44" fmla="*/ 3 w 2478"/>
                  <a:gd name="T45" fmla="*/ 3 h 404"/>
                  <a:gd name="T46" fmla="*/ 3 w 2478"/>
                  <a:gd name="T47" fmla="*/ 3 h 404"/>
                  <a:gd name="T48" fmla="*/ 4 w 2478"/>
                  <a:gd name="T49" fmla="*/ 3 h 404"/>
                  <a:gd name="T50" fmla="*/ 5 w 2478"/>
                  <a:gd name="T51" fmla="*/ 3 h 404"/>
                  <a:gd name="T52" fmla="*/ 5 w 2478"/>
                  <a:gd name="T53" fmla="*/ 4 h 404"/>
                  <a:gd name="T54" fmla="*/ 7 w 2478"/>
                  <a:gd name="T55" fmla="*/ 4 h 404"/>
                  <a:gd name="T56" fmla="*/ 8 w 2478"/>
                  <a:gd name="T57" fmla="*/ 4 h 404"/>
                  <a:gd name="T58" fmla="*/ 8 w 2478"/>
                  <a:gd name="T59" fmla="*/ 3 h 404"/>
                  <a:gd name="T60" fmla="*/ 8 w 2478"/>
                  <a:gd name="T61" fmla="*/ 3 h 404"/>
                  <a:gd name="T62" fmla="*/ 8 w 2478"/>
                  <a:gd name="T63" fmla="*/ 3 h 404"/>
                  <a:gd name="T64" fmla="*/ 8 w 2478"/>
                  <a:gd name="T65" fmla="*/ 3 h 404"/>
                  <a:gd name="T66" fmla="*/ 8 w 2478"/>
                  <a:gd name="T67" fmla="*/ 2 h 404"/>
                  <a:gd name="T68" fmla="*/ 8 w 2478"/>
                  <a:gd name="T69" fmla="*/ 2 h 404"/>
                  <a:gd name="T70" fmla="*/ 8 w 2478"/>
                  <a:gd name="T71" fmla="*/ 2 h 404"/>
                  <a:gd name="T72" fmla="*/ 8 w 2478"/>
                  <a:gd name="T73" fmla="*/ 2 h 404"/>
                  <a:gd name="T74" fmla="*/ 9 w 2478"/>
                  <a:gd name="T75" fmla="*/ 1 h 404"/>
                  <a:gd name="T76" fmla="*/ 10 w 2478"/>
                  <a:gd name="T77" fmla="*/ 1 h 404"/>
                  <a:gd name="T78" fmla="*/ 9 w 2478"/>
                  <a:gd name="T79" fmla="*/ 1 h 404"/>
                  <a:gd name="T80" fmla="*/ 10 w 2478"/>
                  <a:gd name="T81" fmla="*/ 1 h 404"/>
                  <a:gd name="T82" fmla="*/ 10 w 2478"/>
                  <a:gd name="T83" fmla="*/ 1 h 404"/>
                  <a:gd name="T84" fmla="*/ 10 w 2478"/>
                  <a:gd name="T85" fmla="*/ 1 h 404"/>
                  <a:gd name="T86" fmla="*/ 10 w 2478"/>
                  <a:gd name="T87" fmla="*/ 1 h 404"/>
                  <a:gd name="T88" fmla="*/ 11 w 2478"/>
                  <a:gd name="T89" fmla="*/ 1 h 404"/>
                  <a:gd name="T90" fmla="*/ 11 w 2478"/>
                  <a:gd name="T91" fmla="*/ 1 h 404"/>
                  <a:gd name="T92" fmla="*/ 11 w 2478"/>
                  <a:gd name="T93" fmla="*/ 1 h 404"/>
                  <a:gd name="T94" fmla="*/ 11 w 2478"/>
                  <a:gd name="T95" fmla="*/ 1 h 404"/>
                  <a:gd name="T96" fmla="*/ 11 w 2478"/>
                  <a:gd name="T97" fmla="*/ 1 h 404"/>
                  <a:gd name="T98" fmla="*/ 12 w 2478"/>
                  <a:gd name="T99" fmla="*/ 1 h 404"/>
                  <a:gd name="T100" fmla="*/ 13 w 2478"/>
                  <a:gd name="T101" fmla="*/ 1 h 404"/>
                  <a:gd name="T102" fmla="*/ 14 w 2478"/>
                  <a:gd name="T103" fmla="*/ 1 h 404"/>
                  <a:gd name="T104" fmla="*/ 14 w 2478"/>
                  <a:gd name="T105" fmla="*/ 1 h 404"/>
                  <a:gd name="T106" fmla="*/ 14 w 2478"/>
                  <a:gd name="T107" fmla="*/ 1 h 404"/>
                  <a:gd name="T108" fmla="*/ 15 w 2478"/>
                  <a:gd name="T109" fmla="*/ 1 h 404"/>
                  <a:gd name="T110" fmla="*/ 16 w 2478"/>
                  <a:gd name="T111" fmla="*/ 1 h 404"/>
                  <a:gd name="T112" fmla="*/ 16 w 2478"/>
                  <a:gd name="T113" fmla="*/ 1 h 404"/>
                  <a:gd name="T114" fmla="*/ 17 w 2478"/>
                  <a:gd name="T115" fmla="*/ 1 h 404"/>
                  <a:gd name="T116" fmla="*/ 18 w 2478"/>
                  <a:gd name="T117" fmla="*/ 1 h 404"/>
                  <a:gd name="T118" fmla="*/ 19 w 2478"/>
                  <a:gd name="T119" fmla="*/ 1 h 404"/>
                  <a:gd name="T120" fmla="*/ 19 w 2478"/>
                  <a:gd name="T121" fmla="*/ 2 h 4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478"/>
                  <a:gd name="T184" fmla="*/ 0 h 404"/>
                  <a:gd name="T185" fmla="*/ 2478 w 2478"/>
                  <a:gd name="T186" fmla="*/ 404 h 4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478" h="404">
                    <a:moveTo>
                      <a:pt x="103" y="0"/>
                    </a:moveTo>
                    <a:lnTo>
                      <a:pt x="102" y="2"/>
                    </a:lnTo>
                    <a:lnTo>
                      <a:pt x="101" y="5"/>
                    </a:lnTo>
                    <a:lnTo>
                      <a:pt x="99" y="9"/>
                    </a:lnTo>
                    <a:lnTo>
                      <a:pt x="98" y="11"/>
                    </a:lnTo>
                    <a:lnTo>
                      <a:pt x="95" y="15"/>
                    </a:lnTo>
                    <a:lnTo>
                      <a:pt x="94" y="18"/>
                    </a:lnTo>
                    <a:lnTo>
                      <a:pt x="93" y="20"/>
                    </a:lnTo>
                    <a:lnTo>
                      <a:pt x="91" y="24"/>
                    </a:lnTo>
                    <a:lnTo>
                      <a:pt x="90" y="27"/>
                    </a:lnTo>
                    <a:lnTo>
                      <a:pt x="87" y="30"/>
                    </a:lnTo>
                    <a:lnTo>
                      <a:pt x="86" y="33"/>
                    </a:lnTo>
                    <a:lnTo>
                      <a:pt x="86" y="37"/>
                    </a:lnTo>
                    <a:lnTo>
                      <a:pt x="86" y="39"/>
                    </a:lnTo>
                    <a:lnTo>
                      <a:pt x="85" y="42"/>
                    </a:lnTo>
                    <a:lnTo>
                      <a:pt x="85" y="46"/>
                    </a:lnTo>
                    <a:lnTo>
                      <a:pt x="85" y="48"/>
                    </a:lnTo>
                    <a:lnTo>
                      <a:pt x="85" y="52"/>
                    </a:lnTo>
                    <a:lnTo>
                      <a:pt x="84" y="55"/>
                    </a:lnTo>
                    <a:lnTo>
                      <a:pt x="83" y="57"/>
                    </a:lnTo>
                    <a:lnTo>
                      <a:pt x="82" y="61"/>
                    </a:lnTo>
                    <a:lnTo>
                      <a:pt x="79" y="64"/>
                    </a:lnTo>
                    <a:lnTo>
                      <a:pt x="78" y="67"/>
                    </a:lnTo>
                    <a:lnTo>
                      <a:pt x="77" y="70"/>
                    </a:lnTo>
                    <a:lnTo>
                      <a:pt x="73" y="73"/>
                    </a:lnTo>
                    <a:lnTo>
                      <a:pt x="69" y="76"/>
                    </a:lnTo>
                    <a:lnTo>
                      <a:pt x="63" y="72"/>
                    </a:lnTo>
                    <a:lnTo>
                      <a:pt x="57" y="70"/>
                    </a:lnTo>
                    <a:lnTo>
                      <a:pt x="54" y="67"/>
                    </a:lnTo>
                    <a:lnTo>
                      <a:pt x="47" y="68"/>
                    </a:lnTo>
                    <a:lnTo>
                      <a:pt x="37" y="70"/>
                    </a:lnTo>
                    <a:lnTo>
                      <a:pt x="31" y="72"/>
                    </a:lnTo>
                    <a:lnTo>
                      <a:pt x="25" y="76"/>
                    </a:lnTo>
                    <a:lnTo>
                      <a:pt x="19" y="78"/>
                    </a:lnTo>
                    <a:lnTo>
                      <a:pt x="15" y="82"/>
                    </a:lnTo>
                    <a:lnTo>
                      <a:pt x="10" y="84"/>
                    </a:lnTo>
                    <a:lnTo>
                      <a:pt x="4" y="87"/>
                    </a:lnTo>
                    <a:lnTo>
                      <a:pt x="2" y="91"/>
                    </a:lnTo>
                    <a:lnTo>
                      <a:pt x="2" y="93"/>
                    </a:lnTo>
                    <a:lnTo>
                      <a:pt x="1" y="97"/>
                    </a:lnTo>
                    <a:lnTo>
                      <a:pt x="1" y="100"/>
                    </a:lnTo>
                    <a:lnTo>
                      <a:pt x="0" y="102"/>
                    </a:lnTo>
                    <a:lnTo>
                      <a:pt x="0" y="106"/>
                    </a:lnTo>
                    <a:lnTo>
                      <a:pt x="0" y="109"/>
                    </a:lnTo>
                    <a:lnTo>
                      <a:pt x="1" y="112"/>
                    </a:lnTo>
                    <a:lnTo>
                      <a:pt x="4" y="115"/>
                    </a:lnTo>
                    <a:lnTo>
                      <a:pt x="7" y="118"/>
                    </a:lnTo>
                    <a:lnTo>
                      <a:pt x="10" y="121"/>
                    </a:lnTo>
                    <a:lnTo>
                      <a:pt x="12" y="124"/>
                    </a:lnTo>
                    <a:lnTo>
                      <a:pt x="19" y="126"/>
                    </a:lnTo>
                    <a:lnTo>
                      <a:pt x="33" y="129"/>
                    </a:lnTo>
                    <a:lnTo>
                      <a:pt x="47" y="126"/>
                    </a:lnTo>
                    <a:lnTo>
                      <a:pt x="57" y="124"/>
                    </a:lnTo>
                    <a:lnTo>
                      <a:pt x="64" y="122"/>
                    </a:lnTo>
                    <a:lnTo>
                      <a:pt x="71" y="120"/>
                    </a:lnTo>
                    <a:lnTo>
                      <a:pt x="78" y="116"/>
                    </a:lnTo>
                    <a:lnTo>
                      <a:pt x="85" y="114"/>
                    </a:lnTo>
                    <a:lnTo>
                      <a:pt x="92" y="110"/>
                    </a:lnTo>
                    <a:lnTo>
                      <a:pt x="100" y="108"/>
                    </a:lnTo>
                    <a:lnTo>
                      <a:pt x="108" y="105"/>
                    </a:lnTo>
                    <a:lnTo>
                      <a:pt x="117" y="102"/>
                    </a:lnTo>
                    <a:lnTo>
                      <a:pt x="125" y="100"/>
                    </a:lnTo>
                    <a:lnTo>
                      <a:pt x="132" y="97"/>
                    </a:lnTo>
                    <a:lnTo>
                      <a:pt x="139" y="94"/>
                    </a:lnTo>
                    <a:lnTo>
                      <a:pt x="150" y="92"/>
                    </a:lnTo>
                    <a:lnTo>
                      <a:pt x="159" y="92"/>
                    </a:lnTo>
                    <a:lnTo>
                      <a:pt x="163" y="94"/>
                    </a:lnTo>
                    <a:lnTo>
                      <a:pt x="168" y="98"/>
                    </a:lnTo>
                    <a:lnTo>
                      <a:pt x="173" y="100"/>
                    </a:lnTo>
                    <a:lnTo>
                      <a:pt x="181" y="103"/>
                    </a:lnTo>
                    <a:lnTo>
                      <a:pt x="189" y="106"/>
                    </a:lnTo>
                    <a:lnTo>
                      <a:pt x="204" y="107"/>
                    </a:lnTo>
                    <a:lnTo>
                      <a:pt x="212" y="106"/>
                    </a:lnTo>
                    <a:lnTo>
                      <a:pt x="217" y="102"/>
                    </a:lnTo>
                    <a:lnTo>
                      <a:pt x="222" y="100"/>
                    </a:lnTo>
                    <a:lnTo>
                      <a:pt x="227" y="97"/>
                    </a:lnTo>
                    <a:lnTo>
                      <a:pt x="229" y="93"/>
                    </a:lnTo>
                    <a:lnTo>
                      <a:pt x="232" y="91"/>
                    </a:lnTo>
                    <a:lnTo>
                      <a:pt x="232" y="87"/>
                    </a:lnTo>
                    <a:lnTo>
                      <a:pt x="231" y="84"/>
                    </a:lnTo>
                    <a:lnTo>
                      <a:pt x="230" y="82"/>
                    </a:lnTo>
                    <a:lnTo>
                      <a:pt x="228" y="78"/>
                    </a:lnTo>
                    <a:lnTo>
                      <a:pt x="227" y="75"/>
                    </a:lnTo>
                    <a:lnTo>
                      <a:pt x="216" y="72"/>
                    </a:lnTo>
                    <a:lnTo>
                      <a:pt x="203" y="72"/>
                    </a:lnTo>
                    <a:lnTo>
                      <a:pt x="190" y="71"/>
                    </a:lnTo>
                    <a:lnTo>
                      <a:pt x="197" y="70"/>
                    </a:lnTo>
                    <a:lnTo>
                      <a:pt x="212" y="70"/>
                    </a:lnTo>
                    <a:lnTo>
                      <a:pt x="222" y="68"/>
                    </a:lnTo>
                    <a:lnTo>
                      <a:pt x="229" y="64"/>
                    </a:lnTo>
                    <a:lnTo>
                      <a:pt x="234" y="62"/>
                    </a:lnTo>
                    <a:lnTo>
                      <a:pt x="237" y="59"/>
                    </a:lnTo>
                    <a:lnTo>
                      <a:pt x="242" y="55"/>
                    </a:lnTo>
                    <a:lnTo>
                      <a:pt x="247" y="57"/>
                    </a:lnTo>
                    <a:lnTo>
                      <a:pt x="253" y="60"/>
                    </a:lnTo>
                    <a:lnTo>
                      <a:pt x="259" y="63"/>
                    </a:lnTo>
                    <a:lnTo>
                      <a:pt x="267" y="65"/>
                    </a:lnTo>
                    <a:lnTo>
                      <a:pt x="277" y="68"/>
                    </a:lnTo>
                    <a:lnTo>
                      <a:pt x="295" y="68"/>
                    </a:lnTo>
                    <a:lnTo>
                      <a:pt x="311" y="69"/>
                    </a:lnTo>
                    <a:lnTo>
                      <a:pt x="321" y="71"/>
                    </a:lnTo>
                    <a:lnTo>
                      <a:pt x="328" y="73"/>
                    </a:lnTo>
                    <a:lnTo>
                      <a:pt x="335" y="77"/>
                    </a:lnTo>
                    <a:lnTo>
                      <a:pt x="343" y="79"/>
                    </a:lnTo>
                    <a:lnTo>
                      <a:pt x="353" y="82"/>
                    </a:lnTo>
                    <a:lnTo>
                      <a:pt x="366" y="84"/>
                    </a:lnTo>
                    <a:lnTo>
                      <a:pt x="383" y="83"/>
                    </a:lnTo>
                    <a:lnTo>
                      <a:pt x="396" y="82"/>
                    </a:lnTo>
                    <a:lnTo>
                      <a:pt x="411" y="79"/>
                    </a:lnTo>
                    <a:lnTo>
                      <a:pt x="424" y="78"/>
                    </a:lnTo>
                    <a:lnTo>
                      <a:pt x="436" y="76"/>
                    </a:lnTo>
                    <a:lnTo>
                      <a:pt x="453" y="76"/>
                    </a:lnTo>
                    <a:lnTo>
                      <a:pt x="469" y="76"/>
                    </a:lnTo>
                    <a:lnTo>
                      <a:pt x="478" y="72"/>
                    </a:lnTo>
                    <a:lnTo>
                      <a:pt x="486" y="70"/>
                    </a:lnTo>
                    <a:lnTo>
                      <a:pt x="502" y="71"/>
                    </a:lnTo>
                    <a:lnTo>
                      <a:pt x="514" y="72"/>
                    </a:lnTo>
                    <a:lnTo>
                      <a:pt x="526" y="75"/>
                    </a:lnTo>
                    <a:lnTo>
                      <a:pt x="540" y="77"/>
                    </a:lnTo>
                    <a:lnTo>
                      <a:pt x="554" y="78"/>
                    </a:lnTo>
                    <a:lnTo>
                      <a:pt x="569" y="80"/>
                    </a:lnTo>
                    <a:lnTo>
                      <a:pt x="584" y="82"/>
                    </a:lnTo>
                    <a:lnTo>
                      <a:pt x="599" y="83"/>
                    </a:lnTo>
                    <a:lnTo>
                      <a:pt x="613" y="83"/>
                    </a:lnTo>
                    <a:lnTo>
                      <a:pt x="628" y="80"/>
                    </a:lnTo>
                    <a:lnTo>
                      <a:pt x="643" y="79"/>
                    </a:lnTo>
                    <a:lnTo>
                      <a:pt x="659" y="80"/>
                    </a:lnTo>
                    <a:lnTo>
                      <a:pt x="666" y="83"/>
                    </a:lnTo>
                    <a:lnTo>
                      <a:pt x="673" y="86"/>
                    </a:lnTo>
                    <a:lnTo>
                      <a:pt x="682" y="88"/>
                    </a:lnTo>
                    <a:lnTo>
                      <a:pt x="685" y="92"/>
                    </a:lnTo>
                    <a:lnTo>
                      <a:pt x="689" y="94"/>
                    </a:lnTo>
                    <a:lnTo>
                      <a:pt x="692" y="98"/>
                    </a:lnTo>
                    <a:lnTo>
                      <a:pt x="696" y="98"/>
                    </a:lnTo>
                    <a:lnTo>
                      <a:pt x="701" y="95"/>
                    </a:lnTo>
                    <a:lnTo>
                      <a:pt x="707" y="92"/>
                    </a:lnTo>
                    <a:lnTo>
                      <a:pt x="713" y="90"/>
                    </a:lnTo>
                    <a:lnTo>
                      <a:pt x="724" y="87"/>
                    </a:lnTo>
                    <a:lnTo>
                      <a:pt x="737" y="87"/>
                    </a:lnTo>
                    <a:lnTo>
                      <a:pt x="746" y="91"/>
                    </a:lnTo>
                    <a:lnTo>
                      <a:pt x="749" y="93"/>
                    </a:lnTo>
                    <a:lnTo>
                      <a:pt x="751" y="97"/>
                    </a:lnTo>
                    <a:lnTo>
                      <a:pt x="753" y="99"/>
                    </a:lnTo>
                    <a:lnTo>
                      <a:pt x="756" y="102"/>
                    </a:lnTo>
                    <a:lnTo>
                      <a:pt x="758" y="106"/>
                    </a:lnTo>
                    <a:lnTo>
                      <a:pt x="757" y="108"/>
                    </a:lnTo>
                    <a:lnTo>
                      <a:pt x="756" y="112"/>
                    </a:lnTo>
                    <a:lnTo>
                      <a:pt x="753" y="115"/>
                    </a:lnTo>
                    <a:lnTo>
                      <a:pt x="751" y="117"/>
                    </a:lnTo>
                    <a:lnTo>
                      <a:pt x="750" y="121"/>
                    </a:lnTo>
                    <a:lnTo>
                      <a:pt x="748" y="124"/>
                    </a:lnTo>
                    <a:lnTo>
                      <a:pt x="744" y="126"/>
                    </a:lnTo>
                    <a:lnTo>
                      <a:pt x="739" y="130"/>
                    </a:lnTo>
                    <a:lnTo>
                      <a:pt x="734" y="133"/>
                    </a:lnTo>
                    <a:lnTo>
                      <a:pt x="728" y="136"/>
                    </a:lnTo>
                    <a:lnTo>
                      <a:pt x="720" y="133"/>
                    </a:lnTo>
                    <a:lnTo>
                      <a:pt x="711" y="130"/>
                    </a:lnTo>
                    <a:lnTo>
                      <a:pt x="706" y="128"/>
                    </a:lnTo>
                    <a:lnTo>
                      <a:pt x="701" y="124"/>
                    </a:lnTo>
                    <a:lnTo>
                      <a:pt x="699" y="121"/>
                    </a:lnTo>
                    <a:lnTo>
                      <a:pt x="697" y="118"/>
                    </a:lnTo>
                    <a:lnTo>
                      <a:pt x="695" y="115"/>
                    </a:lnTo>
                    <a:lnTo>
                      <a:pt x="688" y="113"/>
                    </a:lnTo>
                    <a:lnTo>
                      <a:pt x="680" y="109"/>
                    </a:lnTo>
                    <a:lnTo>
                      <a:pt x="668" y="109"/>
                    </a:lnTo>
                    <a:lnTo>
                      <a:pt x="655" y="110"/>
                    </a:lnTo>
                    <a:lnTo>
                      <a:pt x="646" y="114"/>
                    </a:lnTo>
                    <a:lnTo>
                      <a:pt x="635" y="114"/>
                    </a:lnTo>
                    <a:lnTo>
                      <a:pt x="620" y="113"/>
                    </a:lnTo>
                    <a:lnTo>
                      <a:pt x="605" y="113"/>
                    </a:lnTo>
                    <a:lnTo>
                      <a:pt x="597" y="116"/>
                    </a:lnTo>
                    <a:lnTo>
                      <a:pt x="590" y="118"/>
                    </a:lnTo>
                    <a:lnTo>
                      <a:pt x="585" y="122"/>
                    </a:lnTo>
                    <a:lnTo>
                      <a:pt x="580" y="124"/>
                    </a:lnTo>
                    <a:lnTo>
                      <a:pt x="577" y="128"/>
                    </a:lnTo>
                    <a:lnTo>
                      <a:pt x="575" y="130"/>
                    </a:lnTo>
                    <a:lnTo>
                      <a:pt x="571" y="133"/>
                    </a:lnTo>
                    <a:lnTo>
                      <a:pt x="567" y="137"/>
                    </a:lnTo>
                    <a:lnTo>
                      <a:pt x="562" y="139"/>
                    </a:lnTo>
                    <a:lnTo>
                      <a:pt x="557" y="143"/>
                    </a:lnTo>
                    <a:lnTo>
                      <a:pt x="550" y="145"/>
                    </a:lnTo>
                    <a:lnTo>
                      <a:pt x="541" y="147"/>
                    </a:lnTo>
                    <a:lnTo>
                      <a:pt x="533" y="151"/>
                    </a:lnTo>
                    <a:lnTo>
                      <a:pt x="526" y="153"/>
                    </a:lnTo>
                    <a:lnTo>
                      <a:pt x="519" y="156"/>
                    </a:lnTo>
                    <a:lnTo>
                      <a:pt x="515" y="159"/>
                    </a:lnTo>
                    <a:lnTo>
                      <a:pt x="510" y="162"/>
                    </a:lnTo>
                    <a:lnTo>
                      <a:pt x="504" y="165"/>
                    </a:lnTo>
                    <a:lnTo>
                      <a:pt x="501" y="168"/>
                    </a:lnTo>
                    <a:lnTo>
                      <a:pt x="496" y="170"/>
                    </a:lnTo>
                    <a:lnTo>
                      <a:pt x="493" y="174"/>
                    </a:lnTo>
                    <a:lnTo>
                      <a:pt x="489" y="177"/>
                    </a:lnTo>
                    <a:lnTo>
                      <a:pt x="486" y="180"/>
                    </a:lnTo>
                    <a:lnTo>
                      <a:pt x="484" y="183"/>
                    </a:lnTo>
                    <a:lnTo>
                      <a:pt x="481" y="186"/>
                    </a:lnTo>
                    <a:lnTo>
                      <a:pt x="480" y="189"/>
                    </a:lnTo>
                    <a:lnTo>
                      <a:pt x="478" y="192"/>
                    </a:lnTo>
                    <a:lnTo>
                      <a:pt x="476" y="196"/>
                    </a:lnTo>
                    <a:lnTo>
                      <a:pt x="473" y="198"/>
                    </a:lnTo>
                    <a:lnTo>
                      <a:pt x="470" y="201"/>
                    </a:lnTo>
                    <a:lnTo>
                      <a:pt x="463" y="204"/>
                    </a:lnTo>
                    <a:lnTo>
                      <a:pt x="451" y="206"/>
                    </a:lnTo>
                    <a:lnTo>
                      <a:pt x="447" y="209"/>
                    </a:lnTo>
                    <a:lnTo>
                      <a:pt x="441" y="212"/>
                    </a:lnTo>
                    <a:lnTo>
                      <a:pt x="436" y="215"/>
                    </a:lnTo>
                    <a:lnTo>
                      <a:pt x="431" y="218"/>
                    </a:lnTo>
                    <a:lnTo>
                      <a:pt x="421" y="221"/>
                    </a:lnTo>
                    <a:lnTo>
                      <a:pt x="412" y="223"/>
                    </a:lnTo>
                    <a:lnTo>
                      <a:pt x="403" y="226"/>
                    </a:lnTo>
                    <a:lnTo>
                      <a:pt x="396" y="228"/>
                    </a:lnTo>
                    <a:lnTo>
                      <a:pt x="389" y="231"/>
                    </a:lnTo>
                    <a:lnTo>
                      <a:pt x="386" y="235"/>
                    </a:lnTo>
                    <a:lnTo>
                      <a:pt x="383" y="237"/>
                    </a:lnTo>
                    <a:lnTo>
                      <a:pt x="380" y="241"/>
                    </a:lnTo>
                    <a:lnTo>
                      <a:pt x="375" y="243"/>
                    </a:lnTo>
                    <a:lnTo>
                      <a:pt x="371" y="246"/>
                    </a:lnTo>
                    <a:lnTo>
                      <a:pt x="366" y="250"/>
                    </a:lnTo>
                    <a:lnTo>
                      <a:pt x="364" y="252"/>
                    </a:lnTo>
                    <a:lnTo>
                      <a:pt x="360" y="256"/>
                    </a:lnTo>
                    <a:lnTo>
                      <a:pt x="358" y="258"/>
                    </a:lnTo>
                    <a:lnTo>
                      <a:pt x="356" y="261"/>
                    </a:lnTo>
                    <a:lnTo>
                      <a:pt x="353" y="265"/>
                    </a:lnTo>
                    <a:lnTo>
                      <a:pt x="350" y="267"/>
                    </a:lnTo>
                    <a:lnTo>
                      <a:pt x="350" y="271"/>
                    </a:lnTo>
                    <a:lnTo>
                      <a:pt x="351" y="274"/>
                    </a:lnTo>
                    <a:lnTo>
                      <a:pt x="351" y="276"/>
                    </a:lnTo>
                    <a:lnTo>
                      <a:pt x="351" y="280"/>
                    </a:lnTo>
                    <a:lnTo>
                      <a:pt x="352" y="283"/>
                    </a:lnTo>
                    <a:lnTo>
                      <a:pt x="352" y="286"/>
                    </a:lnTo>
                    <a:lnTo>
                      <a:pt x="351" y="289"/>
                    </a:lnTo>
                    <a:lnTo>
                      <a:pt x="351" y="292"/>
                    </a:lnTo>
                    <a:lnTo>
                      <a:pt x="351" y="295"/>
                    </a:lnTo>
                    <a:lnTo>
                      <a:pt x="350" y="298"/>
                    </a:lnTo>
                    <a:lnTo>
                      <a:pt x="350" y="302"/>
                    </a:lnTo>
                    <a:lnTo>
                      <a:pt x="351" y="304"/>
                    </a:lnTo>
                    <a:lnTo>
                      <a:pt x="356" y="307"/>
                    </a:lnTo>
                    <a:lnTo>
                      <a:pt x="359" y="311"/>
                    </a:lnTo>
                    <a:lnTo>
                      <a:pt x="364" y="313"/>
                    </a:lnTo>
                    <a:lnTo>
                      <a:pt x="367" y="317"/>
                    </a:lnTo>
                    <a:lnTo>
                      <a:pt x="370" y="320"/>
                    </a:lnTo>
                    <a:lnTo>
                      <a:pt x="373" y="322"/>
                    </a:lnTo>
                    <a:lnTo>
                      <a:pt x="376" y="326"/>
                    </a:lnTo>
                    <a:lnTo>
                      <a:pt x="380" y="328"/>
                    </a:lnTo>
                    <a:lnTo>
                      <a:pt x="383" y="332"/>
                    </a:lnTo>
                    <a:lnTo>
                      <a:pt x="388" y="335"/>
                    </a:lnTo>
                    <a:lnTo>
                      <a:pt x="394" y="337"/>
                    </a:lnTo>
                    <a:lnTo>
                      <a:pt x="398" y="341"/>
                    </a:lnTo>
                    <a:lnTo>
                      <a:pt x="408" y="343"/>
                    </a:lnTo>
                    <a:lnTo>
                      <a:pt x="418" y="345"/>
                    </a:lnTo>
                    <a:lnTo>
                      <a:pt x="427" y="348"/>
                    </a:lnTo>
                    <a:lnTo>
                      <a:pt x="440" y="350"/>
                    </a:lnTo>
                    <a:lnTo>
                      <a:pt x="453" y="352"/>
                    </a:lnTo>
                    <a:lnTo>
                      <a:pt x="462" y="355"/>
                    </a:lnTo>
                    <a:lnTo>
                      <a:pt x="471" y="357"/>
                    </a:lnTo>
                    <a:lnTo>
                      <a:pt x="481" y="359"/>
                    </a:lnTo>
                    <a:lnTo>
                      <a:pt x="492" y="362"/>
                    </a:lnTo>
                    <a:lnTo>
                      <a:pt x="500" y="365"/>
                    </a:lnTo>
                    <a:lnTo>
                      <a:pt x="509" y="367"/>
                    </a:lnTo>
                    <a:lnTo>
                      <a:pt x="518" y="370"/>
                    </a:lnTo>
                    <a:lnTo>
                      <a:pt x="526" y="372"/>
                    </a:lnTo>
                    <a:lnTo>
                      <a:pt x="535" y="375"/>
                    </a:lnTo>
                    <a:lnTo>
                      <a:pt x="545" y="378"/>
                    </a:lnTo>
                    <a:lnTo>
                      <a:pt x="554" y="380"/>
                    </a:lnTo>
                    <a:lnTo>
                      <a:pt x="565" y="382"/>
                    </a:lnTo>
                    <a:lnTo>
                      <a:pt x="577" y="385"/>
                    </a:lnTo>
                    <a:lnTo>
                      <a:pt x="588" y="387"/>
                    </a:lnTo>
                    <a:lnTo>
                      <a:pt x="600" y="389"/>
                    </a:lnTo>
                    <a:lnTo>
                      <a:pt x="612" y="392"/>
                    </a:lnTo>
                    <a:lnTo>
                      <a:pt x="622" y="394"/>
                    </a:lnTo>
                    <a:lnTo>
                      <a:pt x="635" y="396"/>
                    </a:lnTo>
                    <a:lnTo>
                      <a:pt x="648" y="397"/>
                    </a:lnTo>
                    <a:lnTo>
                      <a:pt x="662" y="400"/>
                    </a:lnTo>
                    <a:lnTo>
                      <a:pt x="676" y="401"/>
                    </a:lnTo>
                    <a:lnTo>
                      <a:pt x="692" y="402"/>
                    </a:lnTo>
                    <a:lnTo>
                      <a:pt x="708" y="403"/>
                    </a:lnTo>
                    <a:lnTo>
                      <a:pt x="724" y="404"/>
                    </a:lnTo>
                    <a:lnTo>
                      <a:pt x="741" y="404"/>
                    </a:lnTo>
                    <a:lnTo>
                      <a:pt x="758" y="404"/>
                    </a:lnTo>
                    <a:lnTo>
                      <a:pt x="774" y="403"/>
                    </a:lnTo>
                    <a:lnTo>
                      <a:pt x="789" y="402"/>
                    </a:lnTo>
                    <a:lnTo>
                      <a:pt x="804" y="400"/>
                    </a:lnTo>
                    <a:lnTo>
                      <a:pt x="819" y="398"/>
                    </a:lnTo>
                    <a:lnTo>
                      <a:pt x="834" y="397"/>
                    </a:lnTo>
                    <a:lnTo>
                      <a:pt x="845" y="395"/>
                    </a:lnTo>
                    <a:lnTo>
                      <a:pt x="856" y="393"/>
                    </a:lnTo>
                    <a:lnTo>
                      <a:pt x="864" y="390"/>
                    </a:lnTo>
                    <a:lnTo>
                      <a:pt x="878" y="388"/>
                    </a:lnTo>
                    <a:lnTo>
                      <a:pt x="892" y="389"/>
                    </a:lnTo>
                    <a:lnTo>
                      <a:pt x="903" y="390"/>
                    </a:lnTo>
                    <a:lnTo>
                      <a:pt x="909" y="388"/>
                    </a:lnTo>
                    <a:lnTo>
                      <a:pt x="916" y="385"/>
                    </a:lnTo>
                    <a:lnTo>
                      <a:pt x="924" y="382"/>
                    </a:lnTo>
                    <a:lnTo>
                      <a:pt x="931" y="379"/>
                    </a:lnTo>
                    <a:lnTo>
                      <a:pt x="938" y="377"/>
                    </a:lnTo>
                    <a:lnTo>
                      <a:pt x="943" y="373"/>
                    </a:lnTo>
                    <a:lnTo>
                      <a:pt x="948" y="371"/>
                    </a:lnTo>
                    <a:lnTo>
                      <a:pt x="954" y="367"/>
                    </a:lnTo>
                    <a:lnTo>
                      <a:pt x="956" y="365"/>
                    </a:lnTo>
                    <a:lnTo>
                      <a:pt x="958" y="362"/>
                    </a:lnTo>
                    <a:lnTo>
                      <a:pt x="962" y="358"/>
                    </a:lnTo>
                    <a:lnTo>
                      <a:pt x="964" y="356"/>
                    </a:lnTo>
                    <a:lnTo>
                      <a:pt x="966" y="352"/>
                    </a:lnTo>
                    <a:lnTo>
                      <a:pt x="968" y="349"/>
                    </a:lnTo>
                    <a:lnTo>
                      <a:pt x="970" y="347"/>
                    </a:lnTo>
                    <a:lnTo>
                      <a:pt x="972" y="343"/>
                    </a:lnTo>
                    <a:lnTo>
                      <a:pt x="974" y="341"/>
                    </a:lnTo>
                    <a:lnTo>
                      <a:pt x="976" y="337"/>
                    </a:lnTo>
                    <a:lnTo>
                      <a:pt x="977" y="334"/>
                    </a:lnTo>
                    <a:lnTo>
                      <a:pt x="977" y="330"/>
                    </a:lnTo>
                    <a:lnTo>
                      <a:pt x="978" y="328"/>
                    </a:lnTo>
                    <a:lnTo>
                      <a:pt x="979" y="325"/>
                    </a:lnTo>
                    <a:lnTo>
                      <a:pt x="979" y="321"/>
                    </a:lnTo>
                    <a:lnTo>
                      <a:pt x="983" y="319"/>
                    </a:lnTo>
                    <a:lnTo>
                      <a:pt x="985" y="316"/>
                    </a:lnTo>
                    <a:lnTo>
                      <a:pt x="987" y="313"/>
                    </a:lnTo>
                    <a:lnTo>
                      <a:pt x="989" y="310"/>
                    </a:lnTo>
                    <a:lnTo>
                      <a:pt x="991" y="306"/>
                    </a:lnTo>
                    <a:lnTo>
                      <a:pt x="991" y="304"/>
                    </a:lnTo>
                    <a:lnTo>
                      <a:pt x="991" y="301"/>
                    </a:lnTo>
                    <a:lnTo>
                      <a:pt x="989" y="297"/>
                    </a:lnTo>
                    <a:lnTo>
                      <a:pt x="988" y="295"/>
                    </a:lnTo>
                    <a:lnTo>
                      <a:pt x="987" y="291"/>
                    </a:lnTo>
                    <a:lnTo>
                      <a:pt x="986" y="288"/>
                    </a:lnTo>
                    <a:lnTo>
                      <a:pt x="985" y="284"/>
                    </a:lnTo>
                    <a:lnTo>
                      <a:pt x="984" y="282"/>
                    </a:lnTo>
                    <a:lnTo>
                      <a:pt x="984" y="279"/>
                    </a:lnTo>
                    <a:lnTo>
                      <a:pt x="984" y="275"/>
                    </a:lnTo>
                    <a:lnTo>
                      <a:pt x="983" y="273"/>
                    </a:lnTo>
                    <a:lnTo>
                      <a:pt x="983" y="269"/>
                    </a:lnTo>
                    <a:lnTo>
                      <a:pt x="981" y="266"/>
                    </a:lnTo>
                    <a:lnTo>
                      <a:pt x="980" y="264"/>
                    </a:lnTo>
                    <a:lnTo>
                      <a:pt x="979" y="260"/>
                    </a:lnTo>
                    <a:lnTo>
                      <a:pt x="978" y="257"/>
                    </a:lnTo>
                    <a:lnTo>
                      <a:pt x="978" y="254"/>
                    </a:lnTo>
                    <a:lnTo>
                      <a:pt x="977" y="251"/>
                    </a:lnTo>
                    <a:lnTo>
                      <a:pt x="974" y="248"/>
                    </a:lnTo>
                    <a:lnTo>
                      <a:pt x="973" y="245"/>
                    </a:lnTo>
                    <a:lnTo>
                      <a:pt x="971" y="242"/>
                    </a:lnTo>
                    <a:lnTo>
                      <a:pt x="970" y="238"/>
                    </a:lnTo>
                    <a:lnTo>
                      <a:pt x="968" y="236"/>
                    </a:lnTo>
                    <a:lnTo>
                      <a:pt x="966" y="233"/>
                    </a:lnTo>
                    <a:lnTo>
                      <a:pt x="964" y="229"/>
                    </a:lnTo>
                    <a:lnTo>
                      <a:pt x="961" y="227"/>
                    </a:lnTo>
                    <a:lnTo>
                      <a:pt x="958" y="223"/>
                    </a:lnTo>
                    <a:lnTo>
                      <a:pt x="955" y="221"/>
                    </a:lnTo>
                    <a:lnTo>
                      <a:pt x="951" y="218"/>
                    </a:lnTo>
                    <a:lnTo>
                      <a:pt x="947" y="214"/>
                    </a:lnTo>
                    <a:lnTo>
                      <a:pt x="946" y="212"/>
                    </a:lnTo>
                    <a:lnTo>
                      <a:pt x="945" y="208"/>
                    </a:lnTo>
                    <a:lnTo>
                      <a:pt x="943" y="205"/>
                    </a:lnTo>
                    <a:lnTo>
                      <a:pt x="941" y="203"/>
                    </a:lnTo>
                    <a:lnTo>
                      <a:pt x="940" y="199"/>
                    </a:lnTo>
                    <a:lnTo>
                      <a:pt x="939" y="196"/>
                    </a:lnTo>
                    <a:lnTo>
                      <a:pt x="940" y="193"/>
                    </a:lnTo>
                    <a:lnTo>
                      <a:pt x="941" y="190"/>
                    </a:lnTo>
                    <a:lnTo>
                      <a:pt x="942" y="186"/>
                    </a:lnTo>
                    <a:lnTo>
                      <a:pt x="943" y="184"/>
                    </a:lnTo>
                    <a:lnTo>
                      <a:pt x="945" y="181"/>
                    </a:lnTo>
                    <a:lnTo>
                      <a:pt x="947" y="177"/>
                    </a:lnTo>
                    <a:lnTo>
                      <a:pt x="949" y="175"/>
                    </a:lnTo>
                    <a:lnTo>
                      <a:pt x="953" y="171"/>
                    </a:lnTo>
                    <a:lnTo>
                      <a:pt x="956" y="168"/>
                    </a:lnTo>
                    <a:lnTo>
                      <a:pt x="961" y="166"/>
                    </a:lnTo>
                    <a:lnTo>
                      <a:pt x="965" y="162"/>
                    </a:lnTo>
                    <a:lnTo>
                      <a:pt x="970" y="160"/>
                    </a:lnTo>
                    <a:lnTo>
                      <a:pt x="976" y="156"/>
                    </a:lnTo>
                    <a:lnTo>
                      <a:pt x="983" y="154"/>
                    </a:lnTo>
                    <a:lnTo>
                      <a:pt x="992" y="152"/>
                    </a:lnTo>
                    <a:lnTo>
                      <a:pt x="1008" y="152"/>
                    </a:lnTo>
                    <a:lnTo>
                      <a:pt x="1024" y="153"/>
                    </a:lnTo>
                    <a:lnTo>
                      <a:pt x="1038" y="151"/>
                    </a:lnTo>
                    <a:lnTo>
                      <a:pt x="1046" y="148"/>
                    </a:lnTo>
                    <a:lnTo>
                      <a:pt x="1052" y="145"/>
                    </a:lnTo>
                    <a:lnTo>
                      <a:pt x="1057" y="143"/>
                    </a:lnTo>
                    <a:lnTo>
                      <a:pt x="1062" y="139"/>
                    </a:lnTo>
                    <a:lnTo>
                      <a:pt x="1066" y="137"/>
                    </a:lnTo>
                    <a:lnTo>
                      <a:pt x="1070" y="133"/>
                    </a:lnTo>
                    <a:lnTo>
                      <a:pt x="1074" y="130"/>
                    </a:lnTo>
                    <a:lnTo>
                      <a:pt x="1079" y="128"/>
                    </a:lnTo>
                    <a:lnTo>
                      <a:pt x="1085" y="124"/>
                    </a:lnTo>
                    <a:lnTo>
                      <a:pt x="1090" y="122"/>
                    </a:lnTo>
                    <a:lnTo>
                      <a:pt x="1100" y="120"/>
                    </a:lnTo>
                    <a:lnTo>
                      <a:pt x="1114" y="118"/>
                    </a:lnTo>
                    <a:lnTo>
                      <a:pt x="1128" y="121"/>
                    </a:lnTo>
                    <a:lnTo>
                      <a:pt x="1139" y="123"/>
                    </a:lnTo>
                    <a:lnTo>
                      <a:pt x="1148" y="122"/>
                    </a:lnTo>
                    <a:lnTo>
                      <a:pt x="1158" y="120"/>
                    </a:lnTo>
                    <a:lnTo>
                      <a:pt x="1162" y="117"/>
                    </a:lnTo>
                    <a:lnTo>
                      <a:pt x="1165" y="114"/>
                    </a:lnTo>
                    <a:lnTo>
                      <a:pt x="1167" y="110"/>
                    </a:lnTo>
                    <a:lnTo>
                      <a:pt x="1169" y="108"/>
                    </a:lnTo>
                    <a:lnTo>
                      <a:pt x="1167" y="105"/>
                    </a:lnTo>
                    <a:lnTo>
                      <a:pt x="1163" y="101"/>
                    </a:lnTo>
                    <a:lnTo>
                      <a:pt x="1160" y="99"/>
                    </a:lnTo>
                    <a:lnTo>
                      <a:pt x="1157" y="95"/>
                    </a:lnTo>
                    <a:lnTo>
                      <a:pt x="1153" y="93"/>
                    </a:lnTo>
                    <a:lnTo>
                      <a:pt x="1150" y="90"/>
                    </a:lnTo>
                    <a:lnTo>
                      <a:pt x="1148" y="86"/>
                    </a:lnTo>
                    <a:lnTo>
                      <a:pt x="1148" y="84"/>
                    </a:lnTo>
                    <a:lnTo>
                      <a:pt x="1148" y="80"/>
                    </a:lnTo>
                    <a:lnTo>
                      <a:pt x="1148" y="77"/>
                    </a:lnTo>
                    <a:lnTo>
                      <a:pt x="1148" y="75"/>
                    </a:lnTo>
                    <a:lnTo>
                      <a:pt x="1148" y="71"/>
                    </a:lnTo>
                    <a:lnTo>
                      <a:pt x="1152" y="68"/>
                    </a:lnTo>
                    <a:lnTo>
                      <a:pt x="1157" y="65"/>
                    </a:lnTo>
                    <a:lnTo>
                      <a:pt x="1160" y="62"/>
                    </a:lnTo>
                    <a:lnTo>
                      <a:pt x="1169" y="60"/>
                    </a:lnTo>
                    <a:lnTo>
                      <a:pt x="1182" y="57"/>
                    </a:lnTo>
                    <a:lnTo>
                      <a:pt x="1197" y="56"/>
                    </a:lnTo>
                    <a:lnTo>
                      <a:pt x="1211" y="55"/>
                    </a:lnTo>
                    <a:lnTo>
                      <a:pt x="1216" y="56"/>
                    </a:lnTo>
                    <a:lnTo>
                      <a:pt x="1219" y="60"/>
                    </a:lnTo>
                    <a:lnTo>
                      <a:pt x="1222" y="62"/>
                    </a:lnTo>
                    <a:lnTo>
                      <a:pt x="1225" y="65"/>
                    </a:lnTo>
                    <a:lnTo>
                      <a:pt x="1228" y="69"/>
                    </a:lnTo>
                    <a:lnTo>
                      <a:pt x="1229" y="71"/>
                    </a:lnTo>
                    <a:lnTo>
                      <a:pt x="1229" y="75"/>
                    </a:lnTo>
                    <a:lnTo>
                      <a:pt x="1228" y="78"/>
                    </a:lnTo>
                    <a:lnTo>
                      <a:pt x="1227" y="80"/>
                    </a:lnTo>
                    <a:lnTo>
                      <a:pt x="1227" y="84"/>
                    </a:lnTo>
                    <a:lnTo>
                      <a:pt x="1226" y="87"/>
                    </a:lnTo>
                    <a:lnTo>
                      <a:pt x="1223" y="90"/>
                    </a:lnTo>
                    <a:lnTo>
                      <a:pt x="1220" y="93"/>
                    </a:lnTo>
                    <a:lnTo>
                      <a:pt x="1215" y="97"/>
                    </a:lnTo>
                    <a:lnTo>
                      <a:pt x="1212" y="99"/>
                    </a:lnTo>
                    <a:lnTo>
                      <a:pt x="1210" y="102"/>
                    </a:lnTo>
                    <a:lnTo>
                      <a:pt x="1207" y="106"/>
                    </a:lnTo>
                    <a:lnTo>
                      <a:pt x="1207" y="108"/>
                    </a:lnTo>
                    <a:lnTo>
                      <a:pt x="1207" y="112"/>
                    </a:lnTo>
                    <a:lnTo>
                      <a:pt x="1208" y="115"/>
                    </a:lnTo>
                    <a:lnTo>
                      <a:pt x="1210" y="117"/>
                    </a:lnTo>
                    <a:lnTo>
                      <a:pt x="1211" y="121"/>
                    </a:lnTo>
                    <a:lnTo>
                      <a:pt x="1212" y="124"/>
                    </a:lnTo>
                    <a:lnTo>
                      <a:pt x="1218" y="123"/>
                    </a:lnTo>
                    <a:lnTo>
                      <a:pt x="1223" y="121"/>
                    </a:lnTo>
                    <a:lnTo>
                      <a:pt x="1229" y="117"/>
                    </a:lnTo>
                    <a:lnTo>
                      <a:pt x="1238" y="115"/>
                    </a:lnTo>
                    <a:lnTo>
                      <a:pt x="1248" y="113"/>
                    </a:lnTo>
                    <a:lnTo>
                      <a:pt x="1265" y="113"/>
                    </a:lnTo>
                    <a:lnTo>
                      <a:pt x="1279" y="114"/>
                    </a:lnTo>
                    <a:lnTo>
                      <a:pt x="1293" y="116"/>
                    </a:lnTo>
                    <a:lnTo>
                      <a:pt x="1304" y="115"/>
                    </a:lnTo>
                    <a:lnTo>
                      <a:pt x="1312" y="113"/>
                    </a:lnTo>
                    <a:lnTo>
                      <a:pt x="1322" y="110"/>
                    </a:lnTo>
                    <a:lnTo>
                      <a:pt x="1336" y="112"/>
                    </a:lnTo>
                    <a:lnTo>
                      <a:pt x="1342" y="115"/>
                    </a:lnTo>
                    <a:lnTo>
                      <a:pt x="1348" y="117"/>
                    </a:lnTo>
                    <a:lnTo>
                      <a:pt x="1354" y="118"/>
                    </a:lnTo>
                    <a:lnTo>
                      <a:pt x="1358" y="115"/>
                    </a:lnTo>
                    <a:lnTo>
                      <a:pt x="1363" y="113"/>
                    </a:lnTo>
                    <a:lnTo>
                      <a:pt x="1369" y="109"/>
                    </a:lnTo>
                    <a:lnTo>
                      <a:pt x="1371" y="107"/>
                    </a:lnTo>
                    <a:lnTo>
                      <a:pt x="1371" y="103"/>
                    </a:lnTo>
                    <a:lnTo>
                      <a:pt x="1370" y="100"/>
                    </a:lnTo>
                    <a:lnTo>
                      <a:pt x="1370" y="98"/>
                    </a:lnTo>
                    <a:lnTo>
                      <a:pt x="1369" y="94"/>
                    </a:lnTo>
                    <a:lnTo>
                      <a:pt x="1366" y="91"/>
                    </a:lnTo>
                    <a:lnTo>
                      <a:pt x="1364" y="88"/>
                    </a:lnTo>
                    <a:lnTo>
                      <a:pt x="1358" y="85"/>
                    </a:lnTo>
                    <a:lnTo>
                      <a:pt x="1354" y="82"/>
                    </a:lnTo>
                    <a:lnTo>
                      <a:pt x="1349" y="84"/>
                    </a:lnTo>
                    <a:lnTo>
                      <a:pt x="1344" y="87"/>
                    </a:lnTo>
                    <a:lnTo>
                      <a:pt x="1341" y="90"/>
                    </a:lnTo>
                    <a:lnTo>
                      <a:pt x="1335" y="93"/>
                    </a:lnTo>
                    <a:lnTo>
                      <a:pt x="1328" y="92"/>
                    </a:lnTo>
                    <a:lnTo>
                      <a:pt x="1321" y="88"/>
                    </a:lnTo>
                    <a:lnTo>
                      <a:pt x="1317" y="86"/>
                    </a:lnTo>
                    <a:lnTo>
                      <a:pt x="1314" y="83"/>
                    </a:lnTo>
                    <a:lnTo>
                      <a:pt x="1313" y="79"/>
                    </a:lnTo>
                    <a:lnTo>
                      <a:pt x="1311" y="77"/>
                    </a:lnTo>
                    <a:lnTo>
                      <a:pt x="1309" y="73"/>
                    </a:lnTo>
                    <a:lnTo>
                      <a:pt x="1307" y="70"/>
                    </a:lnTo>
                    <a:lnTo>
                      <a:pt x="1310" y="68"/>
                    </a:lnTo>
                    <a:lnTo>
                      <a:pt x="1311" y="64"/>
                    </a:lnTo>
                    <a:lnTo>
                      <a:pt x="1312" y="61"/>
                    </a:lnTo>
                    <a:lnTo>
                      <a:pt x="1313" y="59"/>
                    </a:lnTo>
                    <a:lnTo>
                      <a:pt x="1316" y="55"/>
                    </a:lnTo>
                    <a:lnTo>
                      <a:pt x="1317" y="52"/>
                    </a:lnTo>
                    <a:lnTo>
                      <a:pt x="1324" y="49"/>
                    </a:lnTo>
                    <a:lnTo>
                      <a:pt x="1329" y="46"/>
                    </a:lnTo>
                    <a:lnTo>
                      <a:pt x="1336" y="45"/>
                    </a:lnTo>
                    <a:lnTo>
                      <a:pt x="1343" y="48"/>
                    </a:lnTo>
                    <a:lnTo>
                      <a:pt x="1350" y="50"/>
                    </a:lnTo>
                    <a:lnTo>
                      <a:pt x="1356" y="54"/>
                    </a:lnTo>
                    <a:lnTo>
                      <a:pt x="1358" y="57"/>
                    </a:lnTo>
                    <a:lnTo>
                      <a:pt x="1360" y="60"/>
                    </a:lnTo>
                    <a:lnTo>
                      <a:pt x="1364" y="63"/>
                    </a:lnTo>
                    <a:lnTo>
                      <a:pt x="1366" y="67"/>
                    </a:lnTo>
                    <a:lnTo>
                      <a:pt x="1369" y="69"/>
                    </a:lnTo>
                    <a:lnTo>
                      <a:pt x="1373" y="67"/>
                    </a:lnTo>
                    <a:lnTo>
                      <a:pt x="1377" y="63"/>
                    </a:lnTo>
                    <a:lnTo>
                      <a:pt x="1380" y="61"/>
                    </a:lnTo>
                    <a:lnTo>
                      <a:pt x="1385" y="57"/>
                    </a:lnTo>
                    <a:lnTo>
                      <a:pt x="1392" y="55"/>
                    </a:lnTo>
                    <a:lnTo>
                      <a:pt x="1402" y="53"/>
                    </a:lnTo>
                    <a:lnTo>
                      <a:pt x="1416" y="54"/>
                    </a:lnTo>
                    <a:lnTo>
                      <a:pt x="1432" y="54"/>
                    </a:lnTo>
                    <a:lnTo>
                      <a:pt x="1445" y="56"/>
                    </a:lnTo>
                    <a:lnTo>
                      <a:pt x="1454" y="59"/>
                    </a:lnTo>
                    <a:lnTo>
                      <a:pt x="1463" y="61"/>
                    </a:lnTo>
                    <a:lnTo>
                      <a:pt x="1473" y="63"/>
                    </a:lnTo>
                    <a:lnTo>
                      <a:pt x="1488" y="65"/>
                    </a:lnTo>
                    <a:lnTo>
                      <a:pt x="1501" y="67"/>
                    </a:lnTo>
                    <a:lnTo>
                      <a:pt x="1516" y="68"/>
                    </a:lnTo>
                    <a:lnTo>
                      <a:pt x="1529" y="65"/>
                    </a:lnTo>
                    <a:lnTo>
                      <a:pt x="1536" y="63"/>
                    </a:lnTo>
                    <a:lnTo>
                      <a:pt x="1543" y="60"/>
                    </a:lnTo>
                    <a:lnTo>
                      <a:pt x="1551" y="57"/>
                    </a:lnTo>
                    <a:lnTo>
                      <a:pt x="1558" y="54"/>
                    </a:lnTo>
                    <a:lnTo>
                      <a:pt x="1566" y="52"/>
                    </a:lnTo>
                    <a:lnTo>
                      <a:pt x="1572" y="49"/>
                    </a:lnTo>
                    <a:lnTo>
                      <a:pt x="1581" y="47"/>
                    </a:lnTo>
                    <a:lnTo>
                      <a:pt x="1598" y="46"/>
                    </a:lnTo>
                    <a:lnTo>
                      <a:pt x="1613" y="45"/>
                    </a:lnTo>
                    <a:lnTo>
                      <a:pt x="1627" y="44"/>
                    </a:lnTo>
                    <a:lnTo>
                      <a:pt x="1638" y="41"/>
                    </a:lnTo>
                    <a:lnTo>
                      <a:pt x="1651" y="39"/>
                    </a:lnTo>
                    <a:lnTo>
                      <a:pt x="1665" y="38"/>
                    </a:lnTo>
                    <a:lnTo>
                      <a:pt x="1673" y="34"/>
                    </a:lnTo>
                    <a:lnTo>
                      <a:pt x="1674" y="32"/>
                    </a:lnTo>
                    <a:lnTo>
                      <a:pt x="1675" y="29"/>
                    </a:lnTo>
                    <a:lnTo>
                      <a:pt x="1676" y="25"/>
                    </a:lnTo>
                    <a:lnTo>
                      <a:pt x="1676" y="23"/>
                    </a:lnTo>
                    <a:lnTo>
                      <a:pt x="1677" y="19"/>
                    </a:lnTo>
                    <a:lnTo>
                      <a:pt x="1682" y="17"/>
                    </a:lnTo>
                    <a:lnTo>
                      <a:pt x="1687" y="20"/>
                    </a:lnTo>
                    <a:lnTo>
                      <a:pt x="1690" y="23"/>
                    </a:lnTo>
                    <a:lnTo>
                      <a:pt x="1695" y="26"/>
                    </a:lnTo>
                    <a:lnTo>
                      <a:pt x="1698" y="30"/>
                    </a:lnTo>
                    <a:lnTo>
                      <a:pt x="1703" y="32"/>
                    </a:lnTo>
                    <a:lnTo>
                      <a:pt x="1706" y="35"/>
                    </a:lnTo>
                    <a:lnTo>
                      <a:pt x="1710" y="38"/>
                    </a:lnTo>
                    <a:lnTo>
                      <a:pt x="1714" y="41"/>
                    </a:lnTo>
                    <a:lnTo>
                      <a:pt x="1719" y="45"/>
                    </a:lnTo>
                    <a:lnTo>
                      <a:pt x="1723" y="47"/>
                    </a:lnTo>
                    <a:lnTo>
                      <a:pt x="1728" y="50"/>
                    </a:lnTo>
                    <a:lnTo>
                      <a:pt x="1733" y="53"/>
                    </a:lnTo>
                    <a:lnTo>
                      <a:pt x="1740" y="56"/>
                    </a:lnTo>
                    <a:lnTo>
                      <a:pt x="1745" y="59"/>
                    </a:lnTo>
                    <a:lnTo>
                      <a:pt x="1752" y="62"/>
                    </a:lnTo>
                    <a:lnTo>
                      <a:pt x="1757" y="64"/>
                    </a:lnTo>
                    <a:lnTo>
                      <a:pt x="1761" y="68"/>
                    </a:lnTo>
                    <a:lnTo>
                      <a:pt x="1767" y="70"/>
                    </a:lnTo>
                    <a:lnTo>
                      <a:pt x="1780" y="72"/>
                    </a:lnTo>
                    <a:lnTo>
                      <a:pt x="1794" y="75"/>
                    </a:lnTo>
                    <a:lnTo>
                      <a:pt x="1806" y="76"/>
                    </a:lnTo>
                    <a:lnTo>
                      <a:pt x="1814" y="79"/>
                    </a:lnTo>
                    <a:lnTo>
                      <a:pt x="1823" y="82"/>
                    </a:lnTo>
                    <a:lnTo>
                      <a:pt x="1829" y="84"/>
                    </a:lnTo>
                    <a:lnTo>
                      <a:pt x="1836" y="87"/>
                    </a:lnTo>
                    <a:lnTo>
                      <a:pt x="1851" y="87"/>
                    </a:lnTo>
                    <a:lnTo>
                      <a:pt x="1869" y="87"/>
                    </a:lnTo>
                    <a:lnTo>
                      <a:pt x="1885" y="86"/>
                    </a:lnTo>
                    <a:lnTo>
                      <a:pt x="1901" y="85"/>
                    </a:lnTo>
                    <a:lnTo>
                      <a:pt x="1916" y="84"/>
                    </a:lnTo>
                    <a:lnTo>
                      <a:pt x="1931" y="83"/>
                    </a:lnTo>
                    <a:lnTo>
                      <a:pt x="1946" y="82"/>
                    </a:lnTo>
                    <a:lnTo>
                      <a:pt x="1960" y="84"/>
                    </a:lnTo>
                    <a:lnTo>
                      <a:pt x="1964" y="86"/>
                    </a:lnTo>
                    <a:lnTo>
                      <a:pt x="1970" y="90"/>
                    </a:lnTo>
                    <a:lnTo>
                      <a:pt x="1977" y="92"/>
                    </a:lnTo>
                    <a:lnTo>
                      <a:pt x="1984" y="95"/>
                    </a:lnTo>
                    <a:lnTo>
                      <a:pt x="1990" y="98"/>
                    </a:lnTo>
                    <a:lnTo>
                      <a:pt x="1999" y="99"/>
                    </a:lnTo>
                    <a:lnTo>
                      <a:pt x="2010" y="97"/>
                    </a:lnTo>
                    <a:lnTo>
                      <a:pt x="2017" y="93"/>
                    </a:lnTo>
                    <a:lnTo>
                      <a:pt x="2023" y="91"/>
                    </a:lnTo>
                    <a:lnTo>
                      <a:pt x="2028" y="87"/>
                    </a:lnTo>
                    <a:lnTo>
                      <a:pt x="2036" y="85"/>
                    </a:lnTo>
                    <a:lnTo>
                      <a:pt x="2044" y="82"/>
                    </a:lnTo>
                    <a:lnTo>
                      <a:pt x="2058" y="80"/>
                    </a:lnTo>
                    <a:lnTo>
                      <a:pt x="2073" y="80"/>
                    </a:lnTo>
                    <a:lnTo>
                      <a:pt x="2086" y="82"/>
                    </a:lnTo>
                    <a:lnTo>
                      <a:pt x="2098" y="84"/>
                    </a:lnTo>
                    <a:lnTo>
                      <a:pt x="2106" y="86"/>
                    </a:lnTo>
                    <a:lnTo>
                      <a:pt x="2115" y="90"/>
                    </a:lnTo>
                    <a:lnTo>
                      <a:pt x="2123" y="92"/>
                    </a:lnTo>
                    <a:lnTo>
                      <a:pt x="2134" y="94"/>
                    </a:lnTo>
                    <a:lnTo>
                      <a:pt x="2150" y="95"/>
                    </a:lnTo>
                    <a:lnTo>
                      <a:pt x="2160" y="98"/>
                    </a:lnTo>
                    <a:lnTo>
                      <a:pt x="2169" y="100"/>
                    </a:lnTo>
                    <a:lnTo>
                      <a:pt x="2175" y="103"/>
                    </a:lnTo>
                    <a:lnTo>
                      <a:pt x="2180" y="106"/>
                    </a:lnTo>
                    <a:lnTo>
                      <a:pt x="2185" y="109"/>
                    </a:lnTo>
                    <a:lnTo>
                      <a:pt x="2189" y="113"/>
                    </a:lnTo>
                    <a:lnTo>
                      <a:pt x="2194" y="115"/>
                    </a:lnTo>
                    <a:lnTo>
                      <a:pt x="2197" y="118"/>
                    </a:lnTo>
                    <a:lnTo>
                      <a:pt x="2200" y="121"/>
                    </a:lnTo>
                    <a:lnTo>
                      <a:pt x="2211" y="124"/>
                    </a:lnTo>
                    <a:lnTo>
                      <a:pt x="2222" y="125"/>
                    </a:lnTo>
                    <a:lnTo>
                      <a:pt x="2237" y="126"/>
                    </a:lnTo>
                    <a:lnTo>
                      <a:pt x="2242" y="129"/>
                    </a:lnTo>
                    <a:lnTo>
                      <a:pt x="2248" y="132"/>
                    </a:lnTo>
                    <a:lnTo>
                      <a:pt x="2253" y="135"/>
                    </a:lnTo>
                    <a:lnTo>
                      <a:pt x="2268" y="137"/>
                    </a:lnTo>
                    <a:lnTo>
                      <a:pt x="2278" y="135"/>
                    </a:lnTo>
                    <a:lnTo>
                      <a:pt x="2286" y="131"/>
                    </a:lnTo>
                    <a:lnTo>
                      <a:pt x="2296" y="129"/>
                    </a:lnTo>
                    <a:lnTo>
                      <a:pt x="2309" y="128"/>
                    </a:lnTo>
                    <a:lnTo>
                      <a:pt x="2324" y="128"/>
                    </a:lnTo>
                    <a:lnTo>
                      <a:pt x="2333" y="131"/>
                    </a:lnTo>
                    <a:lnTo>
                      <a:pt x="2342" y="133"/>
                    </a:lnTo>
                    <a:lnTo>
                      <a:pt x="2351" y="136"/>
                    </a:lnTo>
                    <a:lnTo>
                      <a:pt x="2361" y="138"/>
                    </a:lnTo>
                    <a:lnTo>
                      <a:pt x="2369" y="141"/>
                    </a:lnTo>
                    <a:lnTo>
                      <a:pt x="2380" y="143"/>
                    </a:lnTo>
                    <a:lnTo>
                      <a:pt x="2394" y="143"/>
                    </a:lnTo>
                    <a:lnTo>
                      <a:pt x="2399" y="140"/>
                    </a:lnTo>
                    <a:lnTo>
                      <a:pt x="2403" y="137"/>
                    </a:lnTo>
                    <a:lnTo>
                      <a:pt x="2408" y="133"/>
                    </a:lnTo>
                    <a:lnTo>
                      <a:pt x="2419" y="136"/>
                    </a:lnTo>
                    <a:lnTo>
                      <a:pt x="2427" y="138"/>
                    </a:lnTo>
                    <a:lnTo>
                      <a:pt x="2430" y="141"/>
                    </a:lnTo>
                    <a:lnTo>
                      <a:pt x="2434" y="144"/>
                    </a:lnTo>
                    <a:lnTo>
                      <a:pt x="2440" y="147"/>
                    </a:lnTo>
                    <a:lnTo>
                      <a:pt x="2448" y="150"/>
                    </a:lnTo>
                    <a:lnTo>
                      <a:pt x="2463" y="151"/>
                    </a:lnTo>
                    <a:lnTo>
                      <a:pt x="2478" y="153"/>
                    </a:lnTo>
                  </a:path>
                </a:pathLst>
              </a:custGeom>
              <a:noFill/>
              <a:ln w="0">
                <a:solidFill>
                  <a:srgbClr val="000000"/>
                </a:solidFill>
                <a:round/>
                <a:headEnd/>
                <a:tailEnd/>
              </a:ln>
            </p:spPr>
            <p:txBody>
              <a:bodyPr/>
              <a:lstStyle/>
              <a:p>
                <a:endParaRPr lang="ru-RU"/>
              </a:p>
            </p:txBody>
          </p:sp>
          <p:sp>
            <p:nvSpPr>
              <p:cNvPr id="22876" name="Freeform 94"/>
              <p:cNvSpPr>
                <a:spLocks/>
              </p:cNvSpPr>
              <p:nvPr/>
            </p:nvSpPr>
            <p:spPr bwMode="auto">
              <a:xfrm>
                <a:off x="495" y="1189"/>
                <a:ext cx="368" cy="237"/>
              </a:xfrm>
              <a:custGeom>
                <a:avLst/>
                <a:gdLst>
                  <a:gd name="T0" fmla="*/ 1 w 736"/>
                  <a:gd name="T1" fmla="*/ 2 h 472"/>
                  <a:gd name="T2" fmla="*/ 1 w 736"/>
                  <a:gd name="T3" fmla="*/ 2 h 472"/>
                  <a:gd name="T4" fmla="*/ 1 w 736"/>
                  <a:gd name="T5" fmla="*/ 2 h 472"/>
                  <a:gd name="T6" fmla="*/ 1 w 736"/>
                  <a:gd name="T7" fmla="*/ 2 h 472"/>
                  <a:gd name="T8" fmla="*/ 1 w 736"/>
                  <a:gd name="T9" fmla="*/ 2 h 472"/>
                  <a:gd name="T10" fmla="*/ 1 w 736"/>
                  <a:gd name="T11" fmla="*/ 2 h 472"/>
                  <a:gd name="T12" fmla="*/ 1 w 736"/>
                  <a:gd name="T13" fmla="*/ 3 h 472"/>
                  <a:gd name="T14" fmla="*/ 1 w 736"/>
                  <a:gd name="T15" fmla="*/ 3 h 472"/>
                  <a:gd name="T16" fmla="*/ 1 w 736"/>
                  <a:gd name="T17" fmla="*/ 3 h 472"/>
                  <a:gd name="T18" fmla="*/ 1 w 736"/>
                  <a:gd name="T19" fmla="*/ 3 h 472"/>
                  <a:gd name="T20" fmla="*/ 1 w 736"/>
                  <a:gd name="T21" fmla="*/ 3 h 472"/>
                  <a:gd name="T22" fmla="*/ 1 w 736"/>
                  <a:gd name="T23" fmla="*/ 3 h 472"/>
                  <a:gd name="T24" fmla="*/ 1 w 736"/>
                  <a:gd name="T25" fmla="*/ 3 h 472"/>
                  <a:gd name="T26" fmla="*/ 1 w 736"/>
                  <a:gd name="T27" fmla="*/ 4 h 472"/>
                  <a:gd name="T28" fmla="*/ 1 w 736"/>
                  <a:gd name="T29" fmla="*/ 4 h 472"/>
                  <a:gd name="T30" fmla="*/ 1 w 736"/>
                  <a:gd name="T31" fmla="*/ 4 h 472"/>
                  <a:gd name="T32" fmla="*/ 1 w 736"/>
                  <a:gd name="T33" fmla="*/ 4 h 472"/>
                  <a:gd name="T34" fmla="*/ 1 w 736"/>
                  <a:gd name="T35" fmla="*/ 4 h 472"/>
                  <a:gd name="T36" fmla="*/ 1 w 736"/>
                  <a:gd name="T37" fmla="*/ 4 h 472"/>
                  <a:gd name="T38" fmla="*/ 3 w 736"/>
                  <a:gd name="T39" fmla="*/ 4 h 472"/>
                  <a:gd name="T40" fmla="*/ 3 w 736"/>
                  <a:gd name="T41" fmla="*/ 4 h 472"/>
                  <a:gd name="T42" fmla="*/ 3 w 736"/>
                  <a:gd name="T43" fmla="*/ 4 h 472"/>
                  <a:gd name="T44" fmla="*/ 3 w 736"/>
                  <a:gd name="T45" fmla="*/ 4 h 472"/>
                  <a:gd name="T46" fmla="*/ 3 w 736"/>
                  <a:gd name="T47" fmla="*/ 4 h 472"/>
                  <a:gd name="T48" fmla="*/ 3 w 736"/>
                  <a:gd name="T49" fmla="*/ 3 h 472"/>
                  <a:gd name="T50" fmla="*/ 3 w 736"/>
                  <a:gd name="T51" fmla="*/ 3 h 472"/>
                  <a:gd name="T52" fmla="*/ 3 w 736"/>
                  <a:gd name="T53" fmla="*/ 3 h 472"/>
                  <a:gd name="T54" fmla="*/ 3 w 736"/>
                  <a:gd name="T55" fmla="*/ 3 h 472"/>
                  <a:gd name="T56" fmla="*/ 3 w 736"/>
                  <a:gd name="T57" fmla="*/ 3 h 472"/>
                  <a:gd name="T58" fmla="*/ 3 w 736"/>
                  <a:gd name="T59" fmla="*/ 3 h 472"/>
                  <a:gd name="T60" fmla="*/ 3 w 736"/>
                  <a:gd name="T61" fmla="*/ 3 h 472"/>
                  <a:gd name="T62" fmla="*/ 3 w 736"/>
                  <a:gd name="T63" fmla="*/ 3 h 472"/>
                  <a:gd name="T64" fmla="*/ 3 w 736"/>
                  <a:gd name="T65" fmla="*/ 2 h 472"/>
                  <a:gd name="T66" fmla="*/ 3 w 736"/>
                  <a:gd name="T67" fmla="*/ 2 h 472"/>
                  <a:gd name="T68" fmla="*/ 3 w 736"/>
                  <a:gd name="T69" fmla="*/ 2 h 472"/>
                  <a:gd name="T70" fmla="*/ 3 w 736"/>
                  <a:gd name="T71" fmla="*/ 2 h 472"/>
                  <a:gd name="T72" fmla="*/ 5 w 736"/>
                  <a:gd name="T73" fmla="*/ 2 h 472"/>
                  <a:gd name="T74" fmla="*/ 5 w 736"/>
                  <a:gd name="T75" fmla="*/ 2 h 472"/>
                  <a:gd name="T76" fmla="*/ 4 w 736"/>
                  <a:gd name="T77" fmla="*/ 2 h 472"/>
                  <a:gd name="T78" fmla="*/ 3 w 736"/>
                  <a:gd name="T79" fmla="*/ 2 h 472"/>
                  <a:gd name="T80" fmla="*/ 3 w 736"/>
                  <a:gd name="T81" fmla="*/ 2 h 472"/>
                  <a:gd name="T82" fmla="*/ 3 w 736"/>
                  <a:gd name="T83" fmla="*/ 2 h 472"/>
                  <a:gd name="T84" fmla="*/ 3 w 736"/>
                  <a:gd name="T85" fmla="*/ 2 h 472"/>
                  <a:gd name="T86" fmla="*/ 3 w 736"/>
                  <a:gd name="T87" fmla="*/ 2 h 472"/>
                  <a:gd name="T88" fmla="*/ 3 w 736"/>
                  <a:gd name="T89" fmla="*/ 2 h 472"/>
                  <a:gd name="T90" fmla="*/ 3 w 736"/>
                  <a:gd name="T91" fmla="*/ 2 h 472"/>
                  <a:gd name="T92" fmla="*/ 1 w 736"/>
                  <a:gd name="T93" fmla="*/ 2 h 472"/>
                  <a:gd name="T94" fmla="*/ 1 w 736"/>
                  <a:gd name="T95" fmla="*/ 2 h 472"/>
                  <a:gd name="T96" fmla="*/ 1 w 736"/>
                  <a:gd name="T97" fmla="*/ 2 h 472"/>
                  <a:gd name="T98" fmla="*/ 1 w 736"/>
                  <a:gd name="T99" fmla="*/ 2 h 472"/>
                  <a:gd name="T100" fmla="*/ 1 w 736"/>
                  <a:gd name="T101" fmla="*/ 2 h 472"/>
                  <a:gd name="T102" fmla="*/ 1 w 736"/>
                  <a:gd name="T103" fmla="*/ 2 h 472"/>
                  <a:gd name="T104" fmla="*/ 3 w 736"/>
                  <a:gd name="T105" fmla="*/ 2 h 472"/>
                  <a:gd name="T106" fmla="*/ 3 w 736"/>
                  <a:gd name="T107" fmla="*/ 2 h 472"/>
                  <a:gd name="T108" fmla="*/ 3 w 736"/>
                  <a:gd name="T109" fmla="*/ 1 h 472"/>
                  <a:gd name="T110" fmla="*/ 3 w 736"/>
                  <a:gd name="T111" fmla="*/ 1 h 472"/>
                  <a:gd name="T112" fmla="*/ 4 w 736"/>
                  <a:gd name="T113" fmla="*/ 1 h 472"/>
                  <a:gd name="T114" fmla="*/ 5 w 736"/>
                  <a:gd name="T115" fmla="*/ 1 h 472"/>
                  <a:gd name="T116" fmla="*/ 5 w 736"/>
                  <a:gd name="T117" fmla="*/ 1 h 472"/>
                  <a:gd name="T118" fmla="*/ 6 w 736"/>
                  <a:gd name="T119" fmla="*/ 1 h 472"/>
                  <a:gd name="T120" fmla="*/ 6 w 736"/>
                  <a:gd name="T121" fmla="*/ 1 h 472"/>
                  <a:gd name="T122" fmla="*/ 6 w 736"/>
                  <a:gd name="T123" fmla="*/ 1 h 472"/>
                  <a:gd name="T124" fmla="*/ 6 w 736"/>
                  <a:gd name="T125" fmla="*/ 1 h 4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36"/>
                  <a:gd name="T190" fmla="*/ 0 h 472"/>
                  <a:gd name="T191" fmla="*/ 736 w 736"/>
                  <a:gd name="T192" fmla="*/ 472 h 47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36" h="472">
                    <a:moveTo>
                      <a:pt x="0" y="219"/>
                    </a:moveTo>
                    <a:lnTo>
                      <a:pt x="19" y="219"/>
                    </a:lnTo>
                    <a:lnTo>
                      <a:pt x="38" y="219"/>
                    </a:lnTo>
                    <a:lnTo>
                      <a:pt x="52" y="215"/>
                    </a:lnTo>
                    <a:lnTo>
                      <a:pt x="61" y="213"/>
                    </a:lnTo>
                    <a:lnTo>
                      <a:pt x="71" y="209"/>
                    </a:lnTo>
                    <a:lnTo>
                      <a:pt x="82" y="206"/>
                    </a:lnTo>
                    <a:lnTo>
                      <a:pt x="91" y="203"/>
                    </a:lnTo>
                    <a:lnTo>
                      <a:pt x="101" y="200"/>
                    </a:lnTo>
                    <a:lnTo>
                      <a:pt x="112" y="197"/>
                    </a:lnTo>
                    <a:lnTo>
                      <a:pt x="121" y="193"/>
                    </a:lnTo>
                    <a:lnTo>
                      <a:pt x="136" y="191"/>
                    </a:lnTo>
                    <a:lnTo>
                      <a:pt x="151" y="192"/>
                    </a:lnTo>
                    <a:lnTo>
                      <a:pt x="160" y="196"/>
                    </a:lnTo>
                    <a:lnTo>
                      <a:pt x="162" y="199"/>
                    </a:lnTo>
                    <a:lnTo>
                      <a:pt x="162" y="203"/>
                    </a:lnTo>
                    <a:lnTo>
                      <a:pt x="162" y="206"/>
                    </a:lnTo>
                    <a:lnTo>
                      <a:pt x="163" y="211"/>
                    </a:lnTo>
                    <a:lnTo>
                      <a:pt x="163" y="214"/>
                    </a:lnTo>
                    <a:lnTo>
                      <a:pt x="162" y="218"/>
                    </a:lnTo>
                    <a:lnTo>
                      <a:pt x="160" y="221"/>
                    </a:lnTo>
                    <a:lnTo>
                      <a:pt x="159" y="224"/>
                    </a:lnTo>
                    <a:lnTo>
                      <a:pt x="158" y="228"/>
                    </a:lnTo>
                    <a:lnTo>
                      <a:pt x="155" y="231"/>
                    </a:lnTo>
                    <a:lnTo>
                      <a:pt x="152" y="235"/>
                    </a:lnTo>
                    <a:lnTo>
                      <a:pt x="148" y="239"/>
                    </a:lnTo>
                    <a:lnTo>
                      <a:pt x="145" y="243"/>
                    </a:lnTo>
                    <a:lnTo>
                      <a:pt x="142" y="246"/>
                    </a:lnTo>
                    <a:lnTo>
                      <a:pt x="135" y="250"/>
                    </a:lnTo>
                    <a:lnTo>
                      <a:pt x="122" y="252"/>
                    </a:lnTo>
                    <a:lnTo>
                      <a:pt x="115" y="256"/>
                    </a:lnTo>
                    <a:lnTo>
                      <a:pt x="108" y="259"/>
                    </a:lnTo>
                    <a:lnTo>
                      <a:pt x="102" y="262"/>
                    </a:lnTo>
                    <a:lnTo>
                      <a:pt x="98" y="266"/>
                    </a:lnTo>
                    <a:lnTo>
                      <a:pt x="94" y="269"/>
                    </a:lnTo>
                    <a:lnTo>
                      <a:pt x="92" y="273"/>
                    </a:lnTo>
                    <a:lnTo>
                      <a:pt x="90" y="276"/>
                    </a:lnTo>
                    <a:lnTo>
                      <a:pt x="87" y="280"/>
                    </a:lnTo>
                    <a:lnTo>
                      <a:pt x="85" y="283"/>
                    </a:lnTo>
                    <a:lnTo>
                      <a:pt x="83" y="288"/>
                    </a:lnTo>
                    <a:lnTo>
                      <a:pt x="82" y="291"/>
                    </a:lnTo>
                    <a:lnTo>
                      <a:pt x="81" y="295"/>
                    </a:lnTo>
                    <a:lnTo>
                      <a:pt x="79" y="298"/>
                    </a:lnTo>
                    <a:lnTo>
                      <a:pt x="78" y="302"/>
                    </a:lnTo>
                    <a:lnTo>
                      <a:pt x="77" y="305"/>
                    </a:lnTo>
                    <a:lnTo>
                      <a:pt x="77" y="309"/>
                    </a:lnTo>
                    <a:lnTo>
                      <a:pt x="76" y="313"/>
                    </a:lnTo>
                    <a:lnTo>
                      <a:pt x="76" y="317"/>
                    </a:lnTo>
                    <a:lnTo>
                      <a:pt x="75" y="320"/>
                    </a:lnTo>
                    <a:lnTo>
                      <a:pt x="75" y="324"/>
                    </a:lnTo>
                    <a:lnTo>
                      <a:pt x="74" y="327"/>
                    </a:lnTo>
                    <a:lnTo>
                      <a:pt x="72" y="330"/>
                    </a:lnTo>
                    <a:lnTo>
                      <a:pt x="71" y="334"/>
                    </a:lnTo>
                    <a:lnTo>
                      <a:pt x="70" y="337"/>
                    </a:lnTo>
                    <a:lnTo>
                      <a:pt x="71" y="342"/>
                    </a:lnTo>
                    <a:lnTo>
                      <a:pt x="71" y="345"/>
                    </a:lnTo>
                    <a:lnTo>
                      <a:pt x="72" y="349"/>
                    </a:lnTo>
                    <a:lnTo>
                      <a:pt x="74" y="352"/>
                    </a:lnTo>
                    <a:lnTo>
                      <a:pt x="75" y="356"/>
                    </a:lnTo>
                    <a:lnTo>
                      <a:pt x="76" y="359"/>
                    </a:lnTo>
                    <a:lnTo>
                      <a:pt x="77" y="363"/>
                    </a:lnTo>
                    <a:lnTo>
                      <a:pt x="78" y="367"/>
                    </a:lnTo>
                    <a:lnTo>
                      <a:pt x="79" y="371"/>
                    </a:lnTo>
                    <a:lnTo>
                      <a:pt x="81" y="374"/>
                    </a:lnTo>
                    <a:lnTo>
                      <a:pt x="82" y="378"/>
                    </a:lnTo>
                    <a:lnTo>
                      <a:pt x="84" y="381"/>
                    </a:lnTo>
                    <a:lnTo>
                      <a:pt x="85" y="385"/>
                    </a:lnTo>
                    <a:lnTo>
                      <a:pt x="86" y="388"/>
                    </a:lnTo>
                    <a:lnTo>
                      <a:pt x="89" y="392"/>
                    </a:lnTo>
                    <a:lnTo>
                      <a:pt x="94" y="395"/>
                    </a:lnTo>
                    <a:lnTo>
                      <a:pt x="100" y="398"/>
                    </a:lnTo>
                    <a:lnTo>
                      <a:pt x="107" y="402"/>
                    </a:lnTo>
                    <a:lnTo>
                      <a:pt x="115" y="405"/>
                    </a:lnTo>
                    <a:lnTo>
                      <a:pt x="122" y="409"/>
                    </a:lnTo>
                    <a:lnTo>
                      <a:pt x="125" y="412"/>
                    </a:lnTo>
                    <a:lnTo>
                      <a:pt x="129" y="416"/>
                    </a:lnTo>
                    <a:lnTo>
                      <a:pt x="132" y="419"/>
                    </a:lnTo>
                    <a:lnTo>
                      <a:pt x="137" y="424"/>
                    </a:lnTo>
                    <a:lnTo>
                      <a:pt x="139" y="427"/>
                    </a:lnTo>
                    <a:lnTo>
                      <a:pt x="142" y="431"/>
                    </a:lnTo>
                    <a:lnTo>
                      <a:pt x="144" y="434"/>
                    </a:lnTo>
                    <a:lnTo>
                      <a:pt x="146" y="438"/>
                    </a:lnTo>
                    <a:lnTo>
                      <a:pt x="148" y="441"/>
                    </a:lnTo>
                    <a:lnTo>
                      <a:pt x="151" y="445"/>
                    </a:lnTo>
                    <a:lnTo>
                      <a:pt x="152" y="448"/>
                    </a:lnTo>
                    <a:lnTo>
                      <a:pt x="153" y="453"/>
                    </a:lnTo>
                    <a:lnTo>
                      <a:pt x="155" y="456"/>
                    </a:lnTo>
                    <a:lnTo>
                      <a:pt x="162" y="458"/>
                    </a:lnTo>
                    <a:lnTo>
                      <a:pt x="173" y="462"/>
                    </a:lnTo>
                    <a:lnTo>
                      <a:pt x="191" y="462"/>
                    </a:lnTo>
                    <a:lnTo>
                      <a:pt x="196" y="465"/>
                    </a:lnTo>
                    <a:lnTo>
                      <a:pt x="201" y="469"/>
                    </a:lnTo>
                    <a:lnTo>
                      <a:pt x="206" y="472"/>
                    </a:lnTo>
                    <a:lnTo>
                      <a:pt x="212" y="470"/>
                    </a:lnTo>
                    <a:lnTo>
                      <a:pt x="216" y="466"/>
                    </a:lnTo>
                    <a:lnTo>
                      <a:pt x="222" y="463"/>
                    </a:lnTo>
                    <a:lnTo>
                      <a:pt x="231" y="463"/>
                    </a:lnTo>
                    <a:lnTo>
                      <a:pt x="240" y="466"/>
                    </a:lnTo>
                    <a:lnTo>
                      <a:pt x="251" y="470"/>
                    </a:lnTo>
                    <a:lnTo>
                      <a:pt x="261" y="470"/>
                    </a:lnTo>
                    <a:lnTo>
                      <a:pt x="266" y="466"/>
                    </a:lnTo>
                    <a:lnTo>
                      <a:pt x="269" y="463"/>
                    </a:lnTo>
                    <a:lnTo>
                      <a:pt x="271" y="458"/>
                    </a:lnTo>
                    <a:lnTo>
                      <a:pt x="273" y="455"/>
                    </a:lnTo>
                    <a:lnTo>
                      <a:pt x="274" y="452"/>
                    </a:lnTo>
                    <a:lnTo>
                      <a:pt x="276" y="448"/>
                    </a:lnTo>
                    <a:lnTo>
                      <a:pt x="278" y="445"/>
                    </a:lnTo>
                    <a:lnTo>
                      <a:pt x="278" y="441"/>
                    </a:lnTo>
                    <a:lnTo>
                      <a:pt x="279" y="438"/>
                    </a:lnTo>
                    <a:lnTo>
                      <a:pt x="280" y="433"/>
                    </a:lnTo>
                    <a:lnTo>
                      <a:pt x="281" y="430"/>
                    </a:lnTo>
                    <a:lnTo>
                      <a:pt x="280" y="426"/>
                    </a:lnTo>
                    <a:lnTo>
                      <a:pt x="279" y="423"/>
                    </a:lnTo>
                    <a:lnTo>
                      <a:pt x="278" y="419"/>
                    </a:lnTo>
                    <a:lnTo>
                      <a:pt x="278" y="416"/>
                    </a:lnTo>
                    <a:lnTo>
                      <a:pt x="276" y="412"/>
                    </a:lnTo>
                    <a:lnTo>
                      <a:pt x="276" y="409"/>
                    </a:lnTo>
                    <a:lnTo>
                      <a:pt x="276" y="404"/>
                    </a:lnTo>
                    <a:lnTo>
                      <a:pt x="276" y="401"/>
                    </a:lnTo>
                    <a:lnTo>
                      <a:pt x="278" y="397"/>
                    </a:lnTo>
                    <a:lnTo>
                      <a:pt x="278" y="394"/>
                    </a:lnTo>
                    <a:lnTo>
                      <a:pt x="276" y="390"/>
                    </a:lnTo>
                    <a:lnTo>
                      <a:pt x="275" y="387"/>
                    </a:lnTo>
                    <a:lnTo>
                      <a:pt x="274" y="384"/>
                    </a:lnTo>
                    <a:lnTo>
                      <a:pt x="272" y="379"/>
                    </a:lnTo>
                    <a:lnTo>
                      <a:pt x="271" y="375"/>
                    </a:lnTo>
                    <a:lnTo>
                      <a:pt x="272" y="372"/>
                    </a:lnTo>
                    <a:lnTo>
                      <a:pt x="273" y="369"/>
                    </a:lnTo>
                    <a:lnTo>
                      <a:pt x="273" y="365"/>
                    </a:lnTo>
                    <a:lnTo>
                      <a:pt x="274" y="362"/>
                    </a:lnTo>
                    <a:lnTo>
                      <a:pt x="275" y="358"/>
                    </a:lnTo>
                    <a:lnTo>
                      <a:pt x="275" y="354"/>
                    </a:lnTo>
                    <a:lnTo>
                      <a:pt x="274" y="350"/>
                    </a:lnTo>
                    <a:lnTo>
                      <a:pt x="273" y="347"/>
                    </a:lnTo>
                    <a:lnTo>
                      <a:pt x="273" y="343"/>
                    </a:lnTo>
                    <a:lnTo>
                      <a:pt x="272" y="340"/>
                    </a:lnTo>
                    <a:lnTo>
                      <a:pt x="273" y="336"/>
                    </a:lnTo>
                    <a:lnTo>
                      <a:pt x="274" y="333"/>
                    </a:lnTo>
                    <a:lnTo>
                      <a:pt x="275" y="329"/>
                    </a:lnTo>
                    <a:lnTo>
                      <a:pt x="276" y="325"/>
                    </a:lnTo>
                    <a:lnTo>
                      <a:pt x="278" y="321"/>
                    </a:lnTo>
                    <a:lnTo>
                      <a:pt x="280" y="318"/>
                    </a:lnTo>
                    <a:lnTo>
                      <a:pt x="282" y="314"/>
                    </a:lnTo>
                    <a:lnTo>
                      <a:pt x="284" y="311"/>
                    </a:lnTo>
                    <a:lnTo>
                      <a:pt x="287" y="307"/>
                    </a:lnTo>
                    <a:lnTo>
                      <a:pt x="289" y="304"/>
                    </a:lnTo>
                    <a:lnTo>
                      <a:pt x="293" y="301"/>
                    </a:lnTo>
                    <a:lnTo>
                      <a:pt x="296" y="296"/>
                    </a:lnTo>
                    <a:lnTo>
                      <a:pt x="299" y="292"/>
                    </a:lnTo>
                    <a:lnTo>
                      <a:pt x="304" y="289"/>
                    </a:lnTo>
                    <a:lnTo>
                      <a:pt x="307" y="286"/>
                    </a:lnTo>
                    <a:lnTo>
                      <a:pt x="314" y="282"/>
                    </a:lnTo>
                    <a:lnTo>
                      <a:pt x="319" y="279"/>
                    </a:lnTo>
                    <a:lnTo>
                      <a:pt x="324" y="275"/>
                    </a:lnTo>
                    <a:lnTo>
                      <a:pt x="328" y="272"/>
                    </a:lnTo>
                    <a:lnTo>
                      <a:pt x="336" y="268"/>
                    </a:lnTo>
                    <a:lnTo>
                      <a:pt x="342" y="265"/>
                    </a:lnTo>
                    <a:lnTo>
                      <a:pt x="346" y="261"/>
                    </a:lnTo>
                    <a:lnTo>
                      <a:pt x="365" y="261"/>
                    </a:lnTo>
                    <a:lnTo>
                      <a:pt x="381" y="259"/>
                    </a:lnTo>
                    <a:lnTo>
                      <a:pt x="384" y="256"/>
                    </a:lnTo>
                    <a:lnTo>
                      <a:pt x="385" y="252"/>
                    </a:lnTo>
                    <a:lnTo>
                      <a:pt x="388" y="249"/>
                    </a:lnTo>
                    <a:lnTo>
                      <a:pt x="395" y="245"/>
                    </a:lnTo>
                    <a:lnTo>
                      <a:pt x="402" y="242"/>
                    </a:lnTo>
                    <a:lnTo>
                      <a:pt x="410" y="238"/>
                    </a:lnTo>
                    <a:lnTo>
                      <a:pt x="418" y="236"/>
                    </a:lnTo>
                    <a:lnTo>
                      <a:pt x="426" y="233"/>
                    </a:lnTo>
                    <a:lnTo>
                      <a:pt x="430" y="229"/>
                    </a:lnTo>
                    <a:lnTo>
                      <a:pt x="432" y="224"/>
                    </a:lnTo>
                    <a:lnTo>
                      <a:pt x="437" y="221"/>
                    </a:lnTo>
                    <a:lnTo>
                      <a:pt x="442" y="218"/>
                    </a:lnTo>
                    <a:lnTo>
                      <a:pt x="447" y="214"/>
                    </a:lnTo>
                    <a:lnTo>
                      <a:pt x="450" y="211"/>
                    </a:lnTo>
                    <a:lnTo>
                      <a:pt x="456" y="207"/>
                    </a:lnTo>
                    <a:lnTo>
                      <a:pt x="462" y="204"/>
                    </a:lnTo>
                    <a:lnTo>
                      <a:pt x="469" y="200"/>
                    </a:lnTo>
                    <a:lnTo>
                      <a:pt x="473" y="197"/>
                    </a:lnTo>
                    <a:lnTo>
                      <a:pt x="478" y="193"/>
                    </a:lnTo>
                    <a:lnTo>
                      <a:pt x="484" y="190"/>
                    </a:lnTo>
                    <a:lnTo>
                      <a:pt x="495" y="188"/>
                    </a:lnTo>
                    <a:lnTo>
                      <a:pt x="503" y="184"/>
                    </a:lnTo>
                    <a:lnTo>
                      <a:pt x="507" y="181"/>
                    </a:lnTo>
                    <a:lnTo>
                      <a:pt x="511" y="177"/>
                    </a:lnTo>
                    <a:lnTo>
                      <a:pt x="515" y="174"/>
                    </a:lnTo>
                    <a:lnTo>
                      <a:pt x="520" y="170"/>
                    </a:lnTo>
                    <a:lnTo>
                      <a:pt x="522" y="166"/>
                    </a:lnTo>
                    <a:lnTo>
                      <a:pt x="525" y="162"/>
                    </a:lnTo>
                    <a:lnTo>
                      <a:pt x="526" y="159"/>
                    </a:lnTo>
                    <a:lnTo>
                      <a:pt x="525" y="155"/>
                    </a:lnTo>
                    <a:lnTo>
                      <a:pt x="524" y="152"/>
                    </a:lnTo>
                    <a:lnTo>
                      <a:pt x="523" y="148"/>
                    </a:lnTo>
                    <a:lnTo>
                      <a:pt x="522" y="145"/>
                    </a:lnTo>
                    <a:lnTo>
                      <a:pt x="518" y="141"/>
                    </a:lnTo>
                    <a:lnTo>
                      <a:pt x="508" y="138"/>
                    </a:lnTo>
                    <a:lnTo>
                      <a:pt x="499" y="138"/>
                    </a:lnTo>
                    <a:lnTo>
                      <a:pt x="491" y="141"/>
                    </a:lnTo>
                    <a:lnTo>
                      <a:pt x="486" y="145"/>
                    </a:lnTo>
                    <a:lnTo>
                      <a:pt x="483" y="148"/>
                    </a:lnTo>
                    <a:lnTo>
                      <a:pt x="478" y="152"/>
                    </a:lnTo>
                    <a:lnTo>
                      <a:pt x="473" y="155"/>
                    </a:lnTo>
                    <a:lnTo>
                      <a:pt x="469" y="159"/>
                    </a:lnTo>
                    <a:lnTo>
                      <a:pt x="461" y="156"/>
                    </a:lnTo>
                    <a:lnTo>
                      <a:pt x="452" y="153"/>
                    </a:lnTo>
                    <a:lnTo>
                      <a:pt x="445" y="155"/>
                    </a:lnTo>
                    <a:lnTo>
                      <a:pt x="437" y="159"/>
                    </a:lnTo>
                    <a:lnTo>
                      <a:pt x="432" y="162"/>
                    </a:lnTo>
                    <a:lnTo>
                      <a:pt x="430" y="166"/>
                    </a:lnTo>
                    <a:lnTo>
                      <a:pt x="427" y="169"/>
                    </a:lnTo>
                    <a:lnTo>
                      <a:pt x="425" y="173"/>
                    </a:lnTo>
                    <a:lnTo>
                      <a:pt x="423" y="177"/>
                    </a:lnTo>
                    <a:lnTo>
                      <a:pt x="419" y="181"/>
                    </a:lnTo>
                    <a:lnTo>
                      <a:pt x="417" y="184"/>
                    </a:lnTo>
                    <a:lnTo>
                      <a:pt x="411" y="188"/>
                    </a:lnTo>
                    <a:lnTo>
                      <a:pt x="404" y="191"/>
                    </a:lnTo>
                    <a:lnTo>
                      <a:pt x="394" y="192"/>
                    </a:lnTo>
                    <a:lnTo>
                      <a:pt x="377" y="191"/>
                    </a:lnTo>
                    <a:lnTo>
                      <a:pt x="362" y="193"/>
                    </a:lnTo>
                    <a:lnTo>
                      <a:pt x="357" y="197"/>
                    </a:lnTo>
                    <a:lnTo>
                      <a:pt x="352" y="200"/>
                    </a:lnTo>
                    <a:lnTo>
                      <a:pt x="347" y="204"/>
                    </a:lnTo>
                    <a:lnTo>
                      <a:pt x="341" y="207"/>
                    </a:lnTo>
                    <a:lnTo>
                      <a:pt x="335" y="211"/>
                    </a:lnTo>
                    <a:lnTo>
                      <a:pt x="329" y="214"/>
                    </a:lnTo>
                    <a:lnTo>
                      <a:pt x="326" y="218"/>
                    </a:lnTo>
                    <a:lnTo>
                      <a:pt x="320" y="221"/>
                    </a:lnTo>
                    <a:lnTo>
                      <a:pt x="313" y="224"/>
                    </a:lnTo>
                    <a:lnTo>
                      <a:pt x="304" y="228"/>
                    </a:lnTo>
                    <a:lnTo>
                      <a:pt x="293" y="230"/>
                    </a:lnTo>
                    <a:lnTo>
                      <a:pt x="286" y="234"/>
                    </a:lnTo>
                    <a:lnTo>
                      <a:pt x="280" y="237"/>
                    </a:lnTo>
                    <a:lnTo>
                      <a:pt x="271" y="241"/>
                    </a:lnTo>
                    <a:lnTo>
                      <a:pt x="256" y="243"/>
                    </a:lnTo>
                    <a:lnTo>
                      <a:pt x="240" y="242"/>
                    </a:lnTo>
                    <a:lnTo>
                      <a:pt x="233" y="238"/>
                    </a:lnTo>
                    <a:lnTo>
                      <a:pt x="226" y="235"/>
                    </a:lnTo>
                    <a:lnTo>
                      <a:pt x="222" y="231"/>
                    </a:lnTo>
                    <a:lnTo>
                      <a:pt x="219" y="228"/>
                    </a:lnTo>
                    <a:lnTo>
                      <a:pt x="215" y="224"/>
                    </a:lnTo>
                    <a:lnTo>
                      <a:pt x="212" y="220"/>
                    </a:lnTo>
                    <a:lnTo>
                      <a:pt x="210" y="216"/>
                    </a:lnTo>
                    <a:lnTo>
                      <a:pt x="205" y="213"/>
                    </a:lnTo>
                    <a:lnTo>
                      <a:pt x="201" y="209"/>
                    </a:lnTo>
                    <a:lnTo>
                      <a:pt x="198" y="206"/>
                    </a:lnTo>
                    <a:lnTo>
                      <a:pt x="196" y="203"/>
                    </a:lnTo>
                    <a:lnTo>
                      <a:pt x="192" y="199"/>
                    </a:lnTo>
                    <a:lnTo>
                      <a:pt x="187" y="196"/>
                    </a:lnTo>
                    <a:lnTo>
                      <a:pt x="188" y="192"/>
                    </a:lnTo>
                    <a:lnTo>
                      <a:pt x="188" y="189"/>
                    </a:lnTo>
                    <a:lnTo>
                      <a:pt x="188" y="185"/>
                    </a:lnTo>
                    <a:lnTo>
                      <a:pt x="188" y="181"/>
                    </a:lnTo>
                    <a:lnTo>
                      <a:pt x="190" y="177"/>
                    </a:lnTo>
                    <a:lnTo>
                      <a:pt x="195" y="174"/>
                    </a:lnTo>
                    <a:lnTo>
                      <a:pt x="199" y="170"/>
                    </a:lnTo>
                    <a:lnTo>
                      <a:pt x="204" y="167"/>
                    </a:lnTo>
                    <a:lnTo>
                      <a:pt x="208" y="163"/>
                    </a:lnTo>
                    <a:lnTo>
                      <a:pt x="213" y="160"/>
                    </a:lnTo>
                    <a:lnTo>
                      <a:pt x="221" y="156"/>
                    </a:lnTo>
                    <a:lnTo>
                      <a:pt x="230" y="153"/>
                    </a:lnTo>
                    <a:lnTo>
                      <a:pt x="238" y="151"/>
                    </a:lnTo>
                    <a:lnTo>
                      <a:pt x="246" y="147"/>
                    </a:lnTo>
                    <a:lnTo>
                      <a:pt x="253" y="144"/>
                    </a:lnTo>
                    <a:lnTo>
                      <a:pt x="264" y="140"/>
                    </a:lnTo>
                    <a:lnTo>
                      <a:pt x="278" y="138"/>
                    </a:lnTo>
                    <a:lnTo>
                      <a:pt x="295" y="140"/>
                    </a:lnTo>
                    <a:lnTo>
                      <a:pt x="307" y="143"/>
                    </a:lnTo>
                    <a:lnTo>
                      <a:pt x="324" y="144"/>
                    </a:lnTo>
                    <a:lnTo>
                      <a:pt x="341" y="141"/>
                    </a:lnTo>
                    <a:lnTo>
                      <a:pt x="352" y="139"/>
                    </a:lnTo>
                    <a:lnTo>
                      <a:pt x="362" y="136"/>
                    </a:lnTo>
                    <a:lnTo>
                      <a:pt x="370" y="132"/>
                    </a:lnTo>
                    <a:lnTo>
                      <a:pt x="377" y="129"/>
                    </a:lnTo>
                    <a:lnTo>
                      <a:pt x="385" y="125"/>
                    </a:lnTo>
                    <a:lnTo>
                      <a:pt x="394" y="123"/>
                    </a:lnTo>
                    <a:lnTo>
                      <a:pt x="409" y="121"/>
                    </a:lnTo>
                    <a:lnTo>
                      <a:pt x="427" y="121"/>
                    </a:lnTo>
                    <a:lnTo>
                      <a:pt x="445" y="121"/>
                    </a:lnTo>
                    <a:lnTo>
                      <a:pt x="457" y="117"/>
                    </a:lnTo>
                    <a:lnTo>
                      <a:pt x="468" y="115"/>
                    </a:lnTo>
                    <a:lnTo>
                      <a:pt x="472" y="112"/>
                    </a:lnTo>
                    <a:lnTo>
                      <a:pt x="476" y="108"/>
                    </a:lnTo>
                    <a:lnTo>
                      <a:pt x="484" y="105"/>
                    </a:lnTo>
                    <a:lnTo>
                      <a:pt x="491" y="101"/>
                    </a:lnTo>
                    <a:lnTo>
                      <a:pt x="499" y="98"/>
                    </a:lnTo>
                    <a:lnTo>
                      <a:pt x="507" y="94"/>
                    </a:lnTo>
                    <a:lnTo>
                      <a:pt x="516" y="91"/>
                    </a:lnTo>
                    <a:lnTo>
                      <a:pt x="528" y="88"/>
                    </a:lnTo>
                    <a:lnTo>
                      <a:pt x="543" y="86"/>
                    </a:lnTo>
                    <a:lnTo>
                      <a:pt x="560" y="84"/>
                    </a:lnTo>
                    <a:lnTo>
                      <a:pt x="577" y="83"/>
                    </a:lnTo>
                    <a:lnTo>
                      <a:pt x="590" y="80"/>
                    </a:lnTo>
                    <a:lnTo>
                      <a:pt x="598" y="77"/>
                    </a:lnTo>
                    <a:lnTo>
                      <a:pt x="606" y="73"/>
                    </a:lnTo>
                    <a:lnTo>
                      <a:pt x="613" y="70"/>
                    </a:lnTo>
                    <a:lnTo>
                      <a:pt x="621" y="67"/>
                    </a:lnTo>
                    <a:lnTo>
                      <a:pt x="635" y="64"/>
                    </a:lnTo>
                    <a:lnTo>
                      <a:pt x="653" y="64"/>
                    </a:lnTo>
                    <a:lnTo>
                      <a:pt x="667" y="63"/>
                    </a:lnTo>
                    <a:lnTo>
                      <a:pt x="677" y="60"/>
                    </a:lnTo>
                    <a:lnTo>
                      <a:pt x="683" y="56"/>
                    </a:lnTo>
                    <a:lnTo>
                      <a:pt x="689" y="53"/>
                    </a:lnTo>
                    <a:lnTo>
                      <a:pt x="695" y="49"/>
                    </a:lnTo>
                    <a:lnTo>
                      <a:pt x="699" y="46"/>
                    </a:lnTo>
                    <a:lnTo>
                      <a:pt x="704" y="42"/>
                    </a:lnTo>
                    <a:lnTo>
                      <a:pt x="710" y="39"/>
                    </a:lnTo>
                    <a:lnTo>
                      <a:pt x="712" y="35"/>
                    </a:lnTo>
                    <a:lnTo>
                      <a:pt x="715" y="32"/>
                    </a:lnTo>
                    <a:lnTo>
                      <a:pt x="718" y="29"/>
                    </a:lnTo>
                    <a:lnTo>
                      <a:pt x="721" y="25"/>
                    </a:lnTo>
                    <a:lnTo>
                      <a:pt x="723" y="20"/>
                    </a:lnTo>
                    <a:lnTo>
                      <a:pt x="727" y="17"/>
                    </a:lnTo>
                    <a:lnTo>
                      <a:pt x="729" y="14"/>
                    </a:lnTo>
                    <a:lnTo>
                      <a:pt x="730" y="10"/>
                    </a:lnTo>
                    <a:lnTo>
                      <a:pt x="733" y="7"/>
                    </a:lnTo>
                    <a:lnTo>
                      <a:pt x="734" y="3"/>
                    </a:lnTo>
                    <a:lnTo>
                      <a:pt x="736" y="0"/>
                    </a:lnTo>
                  </a:path>
                </a:pathLst>
              </a:custGeom>
              <a:noFill/>
              <a:ln w="0">
                <a:solidFill>
                  <a:srgbClr val="000000"/>
                </a:solidFill>
                <a:round/>
                <a:headEnd/>
                <a:tailEnd/>
              </a:ln>
            </p:spPr>
            <p:txBody>
              <a:bodyPr/>
              <a:lstStyle/>
              <a:p>
                <a:endParaRPr lang="ru-RU"/>
              </a:p>
            </p:txBody>
          </p:sp>
          <p:sp>
            <p:nvSpPr>
              <p:cNvPr id="22877" name="Freeform 95"/>
              <p:cNvSpPr>
                <a:spLocks/>
              </p:cNvSpPr>
              <p:nvPr/>
            </p:nvSpPr>
            <p:spPr bwMode="auto">
              <a:xfrm>
                <a:off x="1166" y="1247"/>
                <a:ext cx="441" cy="169"/>
              </a:xfrm>
              <a:custGeom>
                <a:avLst/>
                <a:gdLst>
                  <a:gd name="T0" fmla="*/ 5 w 883"/>
                  <a:gd name="T1" fmla="*/ 2 h 339"/>
                  <a:gd name="T2" fmla="*/ 5 w 883"/>
                  <a:gd name="T3" fmla="*/ 2 h 339"/>
                  <a:gd name="T4" fmla="*/ 5 w 883"/>
                  <a:gd name="T5" fmla="*/ 2 h 339"/>
                  <a:gd name="T6" fmla="*/ 6 w 883"/>
                  <a:gd name="T7" fmla="*/ 2 h 339"/>
                  <a:gd name="T8" fmla="*/ 6 w 883"/>
                  <a:gd name="T9" fmla="*/ 2 h 339"/>
                  <a:gd name="T10" fmla="*/ 6 w 883"/>
                  <a:gd name="T11" fmla="*/ 2 h 339"/>
                  <a:gd name="T12" fmla="*/ 6 w 883"/>
                  <a:gd name="T13" fmla="*/ 1 h 339"/>
                  <a:gd name="T14" fmla="*/ 6 w 883"/>
                  <a:gd name="T15" fmla="*/ 1 h 339"/>
                  <a:gd name="T16" fmla="*/ 6 w 883"/>
                  <a:gd name="T17" fmla="*/ 1 h 339"/>
                  <a:gd name="T18" fmla="*/ 6 w 883"/>
                  <a:gd name="T19" fmla="*/ 1 h 339"/>
                  <a:gd name="T20" fmla="*/ 6 w 883"/>
                  <a:gd name="T21" fmla="*/ 1 h 339"/>
                  <a:gd name="T22" fmla="*/ 6 w 883"/>
                  <a:gd name="T23" fmla="*/ 1 h 339"/>
                  <a:gd name="T24" fmla="*/ 5 w 883"/>
                  <a:gd name="T25" fmla="*/ 1 h 339"/>
                  <a:gd name="T26" fmla="*/ 5 w 883"/>
                  <a:gd name="T27" fmla="*/ 1 h 339"/>
                  <a:gd name="T28" fmla="*/ 5 w 883"/>
                  <a:gd name="T29" fmla="*/ 1 h 339"/>
                  <a:gd name="T30" fmla="*/ 5 w 883"/>
                  <a:gd name="T31" fmla="*/ 1 h 339"/>
                  <a:gd name="T32" fmla="*/ 4 w 883"/>
                  <a:gd name="T33" fmla="*/ 0 h 339"/>
                  <a:gd name="T34" fmla="*/ 4 w 883"/>
                  <a:gd name="T35" fmla="*/ 0 h 339"/>
                  <a:gd name="T36" fmla="*/ 4 w 883"/>
                  <a:gd name="T37" fmla="*/ 0 h 339"/>
                  <a:gd name="T38" fmla="*/ 3 w 883"/>
                  <a:gd name="T39" fmla="*/ 0 h 339"/>
                  <a:gd name="T40" fmla="*/ 3 w 883"/>
                  <a:gd name="T41" fmla="*/ 0 h 339"/>
                  <a:gd name="T42" fmla="*/ 3 w 883"/>
                  <a:gd name="T43" fmla="*/ 1 h 339"/>
                  <a:gd name="T44" fmla="*/ 3 w 883"/>
                  <a:gd name="T45" fmla="*/ 1 h 339"/>
                  <a:gd name="T46" fmla="*/ 2 w 883"/>
                  <a:gd name="T47" fmla="*/ 1 h 339"/>
                  <a:gd name="T48" fmla="*/ 2 w 883"/>
                  <a:gd name="T49" fmla="*/ 0 h 339"/>
                  <a:gd name="T50" fmla="*/ 2 w 883"/>
                  <a:gd name="T51" fmla="*/ 0 h 339"/>
                  <a:gd name="T52" fmla="*/ 2 w 883"/>
                  <a:gd name="T53" fmla="*/ 0 h 339"/>
                  <a:gd name="T54" fmla="*/ 2 w 883"/>
                  <a:gd name="T55" fmla="*/ 0 h 339"/>
                  <a:gd name="T56" fmla="*/ 2 w 883"/>
                  <a:gd name="T57" fmla="*/ 0 h 339"/>
                  <a:gd name="T58" fmla="*/ 2 w 883"/>
                  <a:gd name="T59" fmla="*/ 0 h 339"/>
                  <a:gd name="T60" fmla="*/ 2 w 883"/>
                  <a:gd name="T61" fmla="*/ 0 h 339"/>
                  <a:gd name="T62" fmla="*/ 1 w 883"/>
                  <a:gd name="T63" fmla="*/ 0 h 339"/>
                  <a:gd name="T64" fmla="*/ 1 w 883"/>
                  <a:gd name="T65" fmla="*/ 0 h 339"/>
                  <a:gd name="T66" fmla="*/ 0 w 883"/>
                  <a:gd name="T67" fmla="*/ 0 h 339"/>
                  <a:gd name="T68" fmla="*/ 0 w 883"/>
                  <a:gd name="T69" fmla="*/ 0 h 339"/>
                  <a:gd name="T70" fmla="*/ 0 w 883"/>
                  <a:gd name="T71" fmla="*/ 0 h 339"/>
                  <a:gd name="T72" fmla="*/ 0 w 883"/>
                  <a:gd name="T73" fmla="*/ 0 h 339"/>
                  <a:gd name="T74" fmla="*/ 0 w 883"/>
                  <a:gd name="T75" fmla="*/ 0 h 339"/>
                  <a:gd name="T76" fmla="*/ 0 w 883"/>
                  <a:gd name="T77" fmla="*/ 0 h 339"/>
                  <a:gd name="T78" fmla="*/ 0 w 883"/>
                  <a:gd name="T79" fmla="*/ 0 h 339"/>
                  <a:gd name="T80" fmla="*/ 0 w 883"/>
                  <a:gd name="T81" fmla="*/ 0 h 339"/>
                  <a:gd name="T82" fmla="*/ 0 w 883"/>
                  <a:gd name="T83" fmla="*/ 1 h 339"/>
                  <a:gd name="T84" fmla="*/ 0 w 883"/>
                  <a:gd name="T85" fmla="*/ 1 h 339"/>
                  <a:gd name="T86" fmla="*/ 0 w 883"/>
                  <a:gd name="T87" fmla="*/ 1 h 339"/>
                  <a:gd name="T88" fmla="*/ 0 w 883"/>
                  <a:gd name="T89" fmla="*/ 1 h 339"/>
                  <a:gd name="T90" fmla="*/ 0 w 883"/>
                  <a:gd name="T91" fmla="*/ 1 h 339"/>
                  <a:gd name="T92" fmla="*/ 0 w 883"/>
                  <a:gd name="T93" fmla="*/ 1 h 339"/>
                  <a:gd name="T94" fmla="*/ 0 w 883"/>
                  <a:gd name="T95" fmla="*/ 1 h 339"/>
                  <a:gd name="T96" fmla="*/ 0 w 883"/>
                  <a:gd name="T97" fmla="*/ 1 h 339"/>
                  <a:gd name="T98" fmla="*/ 0 w 883"/>
                  <a:gd name="T99" fmla="*/ 2 h 339"/>
                  <a:gd name="T100" fmla="*/ 0 w 883"/>
                  <a:gd name="T101" fmla="*/ 2 h 339"/>
                  <a:gd name="T102" fmla="*/ 0 w 883"/>
                  <a:gd name="T103" fmla="*/ 2 h 339"/>
                  <a:gd name="T104" fmla="*/ 1 w 883"/>
                  <a:gd name="T105" fmla="*/ 2 h 339"/>
                  <a:gd name="T106" fmla="*/ 1 w 883"/>
                  <a:gd name="T107" fmla="*/ 2 h 339"/>
                  <a:gd name="T108" fmla="*/ 2 w 883"/>
                  <a:gd name="T109" fmla="*/ 2 h 339"/>
                  <a:gd name="T110" fmla="*/ 2 w 883"/>
                  <a:gd name="T111" fmla="*/ 2 h 339"/>
                  <a:gd name="T112" fmla="*/ 3 w 883"/>
                  <a:gd name="T113" fmla="*/ 2 h 339"/>
                  <a:gd name="T114" fmla="*/ 3 w 883"/>
                  <a:gd name="T115" fmla="*/ 2 h 339"/>
                  <a:gd name="T116" fmla="*/ 3 w 883"/>
                  <a:gd name="T117" fmla="*/ 2 h 339"/>
                  <a:gd name="T118" fmla="*/ 4 w 883"/>
                  <a:gd name="T119" fmla="*/ 2 h 33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83"/>
                  <a:gd name="T181" fmla="*/ 0 h 339"/>
                  <a:gd name="T182" fmla="*/ 883 w 883"/>
                  <a:gd name="T183" fmla="*/ 339 h 33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83" h="339">
                    <a:moveTo>
                      <a:pt x="599" y="332"/>
                    </a:moveTo>
                    <a:lnTo>
                      <a:pt x="614" y="331"/>
                    </a:lnTo>
                    <a:lnTo>
                      <a:pt x="630" y="330"/>
                    </a:lnTo>
                    <a:lnTo>
                      <a:pt x="640" y="327"/>
                    </a:lnTo>
                    <a:lnTo>
                      <a:pt x="648" y="324"/>
                    </a:lnTo>
                    <a:lnTo>
                      <a:pt x="656" y="322"/>
                    </a:lnTo>
                    <a:lnTo>
                      <a:pt x="665" y="318"/>
                    </a:lnTo>
                    <a:lnTo>
                      <a:pt x="674" y="316"/>
                    </a:lnTo>
                    <a:lnTo>
                      <a:pt x="685" y="313"/>
                    </a:lnTo>
                    <a:lnTo>
                      <a:pt x="695" y="311"/>
                    </a:lnTo>
                    <a:lnTo>
                      <a:pt x="705" y="308"/>
                    </a:lnTo>
                    <a:lnTo>
                      <a:pt x="717" y="307"/>
                    </a:lnTo>
                    <a:lnTo>
                      <a:pt x="730" y="304"/>
                    </a:lnTo>
                    <a:lnTo>
                      <a:pt x="741" y="302"/>
                    </a:lnTo>
                    <a:lnTo>
                      <a:pt x="754" y="300"/>
                    </a:lnTo>
                    <a:lnTo>
                      <a:pt x="764" y="297"/>
                    </a:lnTo>
                    <a:lnTo>
                      <a:pt x="774" y="294"/>
                    </a:lnTo>
                    <a:lnTo>
                      <a:pt x="785" y="292"/>
                    </a:lnTo>
                    <a:lnTo>
                      <a:pt x="798" y="289"/>
                    </a:lnTo>
                    <a:lnTo>
                      <a:pt x="811" y="288"/>
                    </a:lnTo>
                    <a:lnTo>
                      <a:pt x="823" y="286"/>
                    </a:lnTo>
                    <a:lnTo>
                      <a:pt x="832" y="283"/>
                    </a:lnTo>
                    <a:lnTo>
                      <a:pt x="841" y="280"/>
                    </a:lnTo>
                    <a:lnTo>
                      <a:pt x="849" y="278"/>
                    </a:lnTo>
                    <a:lnTo>
                      <a:pt x="856" y="274"/>
                    </a:lnTo>
                    <a:lnTo>
                      <a:pt x="862" y="272"/>
                    </a:lnTo>
                    <a:lnTo>
                      <a:pt x="867" y="269"/>
                    </a:lnTo>
                    <a:lnTo>
                      <a:pt x="871" y="265"/>
                    </a:lnTo>
                    <a:lnTo>
                      <a:pt x="876" y="263"/>
                    </a:lnTo>
                    <a:lnTo>
                      <a:pt x="878" y="259"/>
                    </a:lnTo>
                    <a:lnTo>
                      <a:pt x="879" y="256"/>
                    </a:lnTo>
                    <a:lnTo>
                      <a:pt x="879" y="254"/>
                    </a:lnTo>
                    <a:lnTo>
                      <a:pt x="880" y="250"/>
                    </a:lnTo>
                    <a:lnTo>
                      <a:pt x="882" y="247"/>
                    </a:lnTo>
                    <a:lnTo>
                      <a:pt x="883" y="243"/>
                    </a:lnTo>
                    <a:lnTo>
                      <a:pt x="883" y="241"/>
                    </a:lnTo>
                    <a:lnTo>
                      <a:pt x="883" y="237"/>
                    </a:lnTo>
                    <a:lnTo>
                      <a:pt x="882" y="234"/>
                    </a:lnTo>
                    <a:lnTo>
                      <a:pt x="882" y="230"/>
                    </a:lnTo>
                    <a:lnTo>
                      <a:pt x="880" y="228"/>
                    </a:lnTo>
                    <a:lnTo>
                      <a:pt x="880" y="225"/>
                    </a:lnTo>
                    <a:lnTo>
                      <a:pt x="878" y="221"/>
                    </a:lnTo>
                    <a:lnTo>
                      <a:pt x="877" y="218"/>
                    </a:lnTo>
                    <a:lnTo>
                      <a:pt x="875" y="215"/>
                    </a:lnTo>
                    <a:lnTo>
                      <a:pt x="875" y="212"/>
                    </a:lnTo>
                    <a:lnTo>
                      <a:pt x="874" y="209"/>
                    </a:lnTo>
                    <a:lnTo>
                      <a:pt x="872" y="206"/>
                    </a:lnTo>
                    <a:lnTo>
                      <a:pt x="869" y="203"/>
                    </a:lnTo>
                    <a:lnTo>
                      <a:pt x="867" y="199"/>
                    </a:lnTo>
                    <a:lnTo>
                      <a:pt x="863" y="196"/>
                    </a:lnTo>
                    <a:lnTo>
                      <a:pt x="861" y="194"/>
                    </a:lnTo>
                    <a:lnTo>
                      <a:pt x="855" y="190"/>
                    </a:lnTo>
                    <a:lnTo>
                      <a:pt x="844" y="188"/>
                    </a:lnTo>
                    <a:lnTo>
                      <a:pt x="832" y="186"/>
                    </a:lnTo>
                    <a:lnTo>
                      <a:pt x="822" y="183"/>
                    </a:lnTo>
                    <a:lnTo>
                      <a:pt x="816" y="180"/>
                    </a:lnTo>
                    <a:lnTo>
                      <a:pt x="810" y="177"/>
                    </a:lnTo>
                    <a:lnTo>
                      <a:pt x="802" y="175"/>
                    </a:lnTo>
                    <a:lnTo>
                      <a:pt x="787" y="173"/>
                    </a:lnTo>
                    <a:lnTo>
                      <a:pt x="771" y="172"/>
                    </a:lnTo>
                    <a:lnTo>
                      <a:pt x="755" y="173"/>
                    </a:lnTo>
                    <a:lnTo>
                      <a:pt x="743" y="175"/>
                    </a:lnTo>
                    <a:lnTo>
                      <a:pt x="730" y="177"/>
                    </a:lnTo>
                    <a:lnTo>
                      <a:pt x="716" y="177"/>
                    </a:lnTo>
                    <a:lnTo>
                      <a:pt x="706" y="174"/>
                    </a:lnTo>
                    <a:lnTo>
                      <a:pt x="694" y="172"/>
                    </a:lnTo>
                    <a:lnTo>
                      <a:pt x="682" y="171"/>
                    </a:lnTo>
                    <a:lnTo>
                      <a:pt x="673" y="167"/>
                    </a:lnTo>
                    <a:lnTo>
                      <a:pt x="666" y="165"/>
                    </a:lnTo>
                    <a:lnTo>
                      <a:pt x="664" y="161"/>
                    </a:lnTo>
                    <a:lnTo>
                      <a:pt x="662" y="158"/>
                    </a:lnTo>
                    <a:lnTo>
                      <a:pt x="659" y="156"/>
                    </a:lnTo>
                    <a:lnTo>
                      <a:pt x="659" y="152"/>
                    </a:lnTo>
                    <a:lnTo>
                      <a:pt x="662" y="149"/>
                    </a:lnTo>
                    <a:lnTo>
                      <a:pt x="664" y="145"/>
                    </a:lnTo>
                    <a:lnTo>
                      <a:pt x="667" y="143"/>
                    </a:lnTo>
                    <a:lnTo>
                      <a:pt x="674" y="139"/>
                    </a:lnTo>
                    <a:lnTo>
                      <a:pt x="681" y="137"/>
                    </a:lnTo>
                    <a:lnTo>
                      <a:pt x="681" y="134"/>
                    </a:lnTo>
                    <a:lnTo>
                      <a:pt x="673" y="131"/>
                    </a:lnTo>
                    <a:lnTo>
                      <a:pt x="662" y="129"/>
                    </a:lnTo>
                    <a:lnTo>
                      <a:pt x="648" y="129"/>
                    </a:lnTo>
                    <a:lnTo>
                      <a:pt x="642" y="126"/>
                    </a:lnTo>
                    <a:lnTo>
                      <a:pt x="636" y="123"/>
                    </a:lnTo>
                    <a:lnTo>
                      <a:pt x="629" y="120"/>
                    </a:lnTo>
                    <a:lnTo>
                      <a:pt x="622" y="118"/>
                    </a:lnTo>
                    <a:lnTo>
                      <a:pt x="615" y="114"/>
                    </a:lnTo>
                    <a:lnTo>
                      <a:pt x="609" y="112"/>
                    </a:lnTo>
                    <a:lnTo>
                      <a:pt x="602" y="108"/>
                    </a:lnTo>
                    <a:lnTo>
                      <a:pt x="594" y="106"/>
                    </a:lnTo>
                    <a:lnTo>
                      <a:pt x="587" y="103"/>
                    </a:lnTo>
                    <a:lnTo>
                      <a:pt x="579" y="100"/>
                    </a:lnTo>
                    <a:lnTo>
                      <a:pt x="572" y="97"/>
                    </a:lnTo>
                    <a:lnTo>
                      <a:pt x="565" y="94"/>
                    </a:lnTo>
                    <a:lnTo>
                      <a:pt x="551" y="92"/>
                    </a:lnTo>
                    <a:lnTo>
                      <a:pt x="539" y="94"/>
                    </a:lnTo>
                    <a:lnTo>
                      <a:pt x="530" y="97"/>
                    </a:lnTo>
                    <a:lnTo>
                      <a:pt x="516" y="96"/>
                    </a:lnTo>
                    <a:lnTo>
                      <a:pt x="506" y="97"/>
                    </a:lnTo>
                    <a:lnTo>
                      <a:pt x="498" y="100"/>
                    </a:lnTo>
                    <a:lnTo>
                      <a:pt x="490" y="103"/>
                    </a:lnTo>
                    <a:lnTo>
                      <a:pt x="482" y="106"/>
                    </a:lnTo>
                    <a:lnTo>
                      <a:pt x="475" y="108"/>
                    </a:lnTo>
                    <a:lnTo>
                      <a:pt x="471" y="112"/>
                    </a:lnTo>
                    <a:lnTo>
                      <a:pt x="467" y="114"/>
                    </a:lnTo>
                    <a:lnTo>
                      <a:pt x="462" y="118"/>
                    </a:lnTo>
                    <a:lnTo>
                      <a:pt x="458" y="121"/>
                    </a:lnTo>
                    <a:lnTo>
                      <a:pt x="453" y="123"/>
                    </a:lnTo>
                    <a:lnTo>
                      <a:pt x="450" y="127"/>
                    </a:lnTo>
                    <a:lnTo>
                      <a:pt x="445" y="130"/>
                    </a:lnTo>
                    <a:lnTo>
                      <a:pt x="438" y="133"/>
                    </a:lnTo>
                    <a:lnTo>
                      <a:pt x="430" y="136"/>
                    </a:lnTo>
                    <a:lnTo>
                      <a:pt x="422" y="138"/>
                    </a:lnTo>
                    <a:lnTo>
                      <a:pt x="414" y="142"/>
                    </a:lnTo>
                    <a:lnTo>
                      <a:pt x="405" y="143"/>
                    </a:lnTo>
                    <a:lnTo>
                      <a:pt x="388" y="143"/>
                    </a:lnTo>
                    <a:lnTo>
                      <a:pt x="376" y="141"/>
                    </a:lnTo>
                    <a:lnTo>
                      <a:pt x="369" y="137"/>
                    </a:lnTo>
                    <a:lnTo>
                      <a:pt x="364" y="135"/>
                    </a:lnTo>
                    <a:lnTo>
                      <a:pt x="359" y="131"/>
                    </a:lnTo>
                    <a:lnTo>
                      <a:pt x="354" y="129"/>
                    </a:lnTo>
                    <a:lnTo>
                      <a:pt x="352" y="126"/>
                    </a:lnTo>
                    <a:lnTo>
                      <a:pt x="348" y="122"/>
                    </a:lnTo>
                    <a:lnTo>
                      <a:pt x="345" y="119"/>
                    </a:lnTo>
                    <a:lnTo>
                      <a:pt x="342" y="116"/>
                    </a:lnTo>
                    <a:lnTo>
                      <a:pt x="341" y="113"/>
                    </a:lnTo>
                    <a:lnTo>
                      <a:pt x="339" y="109"/>
                    </a:lnTo>
                    <a:lnTo>
                      <a:pt x="338" y="107"/>
                    </a:lnTo>
                    <a:lnTo>
                      <a:pt x="337" y="104"/>
                    </a:lnTo>
                    <a:lnTo>
                      <a:pt x="334" y="100"/>
                    </a:lnTo>
                    <a:lnTo>
                      <a:pt x="332" y="97"/>
                    </a:lnTo>
                    <a:lnTo>
                      <a:pt x="331" y="94"/>
                    </a:lnTo>
                    <a:lnTo>
                      <a:pt x="329" y="91"/>
                    </a:lnTo>
                    <a:lnTo>
                      <a:pt x="326" y="88"/>
                    </a:lnTo>
                    <a:lnTo>
                      <a:pt x="324" y="84"/>
                    </a:lnTo>
                    <a:lnTo>
                      <a:pt x="323" y="82"/>
                    </a:lnTo>
                    <a:lnTo>
                      <a:pt x="320" y="78"/>
                    </a:lnTo>
                    <a:lnTo>
                      <a:pt x="318" y="75"/>
                    </a:lnTo>
                    <a:lnTo>
                      <a:pt x="316" y="73"/>
                    </a:lnTo>
                    <a:lnTo>
                      <a:pt x="314" y="69"/>
                    </a:lnTo>
                    <a:lnTo>
                      <a:pt x="311" y="66"/>
                    </a:lnTo>
                    <a:lnTo>
                      <a:pt x="309" y="62"/>
                    </a:lnTo>
                    <a:lnTo>
                      <a:pt x="306" y="60"/>
                    </a:lnTo>
                    <a:lnTo>
                      <a:pt x="303" y="56"/>
                    </a:lnTo>
                    <a:lnTo>
                      <a:pt x="300" y="53"/>
                    </a:lnTo>
                    <a:lnTo>
                      <a:pt x="295" y="51"/>
                    </a:lnTo>
                    <a:lnTo>
                      <a:pt x="292" y="47"/>
                    </a:lnTo>
                    <a:lnTo>
                      <a:pt x="288" y="44"/>
                    </a:lnTo>
                    <a:lnTo>
                      <a:pt x="285" y="41"/>
                    </a:lnTo>
                    <a:lnTo>
                      <a:pt x="281" y="38"/>
                    </a:lnTo>
                    <a:lnTo>
                      <a:pt x="278" y="35"/>
                    </a:lnTo>
                    <a:lnTo>
                      <a:pt x="274" y="32"/>
                    </a:lnTo>
                    <a:lnTo>
                      <a:pt x="270" y="29"/>
                    </a:lnTo>
                    <a:lnTo>
                      <a:pt x="264" y="25"/>
                    </a:lnTo>
                    <a:lnTo>
                      <a:pt x="256" y="23"/>
                    </a:lnTo>
                    <a:lnTo>
                      <a:pt x="248" y="20"/>
                    </a:lnTo>
                    <a:lnTo>
                      <a:pt x="240" y="17"/>
                    </a:lnTo>
                    <a:lnTo>
                      <a:pt x="229" y="15"/>
                    </a:lnTo>
                    <a:lnTo>
                      <a:pt x="217" y="13"/>
                    </a:lnTo>
                    <a:lnTo>
                      <a:pt x="205" y="10"/>
                    </a:lnTo>
                    <a:lnTo>
                      <a:pt x="196" y="8"/>
                    </a:lnTo>
                    <a:lnTo>
                      <a:pt x="189" y="5"/>
                    </a:lnTo>
                    <a:lnTo>
                      <a:pt x="182" y="2"/>
                    </a:lnTo>
                    <a:lnTo>
                      <a:pt x="170" y="0"/>
                    </a:lnTo>
                    <a:lnTo>
                      <a:pt x="155" y="0"/>
                    </a:lnTo>
                    <a:lnTo>
                      <a:pt x="140" y="2"/>
                    </a:lnTo>
                    <a:lnTo>
                      <a:pt x="125" y="2"/>
                    </a:lnTo>
                    <a:lnTo>
                      <a:pt x="108" y="2"/>
                    </a:lnTo>
                    <a:lnTo>
                      <a:pt x="95" y="3"/>
                    </a:lnTo>
                    <a:lnTo>
                      <a:pt x="91" y="7"/>
                    </a:lnTo>
                    <a:lnTo>
                      <a:pt x="88" y="10"/>
                    </a:lnTo>
                    <a:lnTo>
                      <a:pt x="83" y="13"/>
                    </a:lnTo>
                    <a:lnTo>
                      <a:pt x="77" y="16"/>
                    </a:lnTo>
                    <a:lnTo>
                      <a:pt x="72" y="20"/>
                    </a:lnTo>
                    <a:lnTo>
                      <a:pt x="65" y="22"/>
                    </a:lnTo>
                    <a:lnTo>
                      <a:pt x="60" y="25"/>
                    </a:lnTo>
                    <a:lnTo>
                      <a:pt x="55" y="28"/>
                    </a:lnTo>
                    <a:lnTo>
                      <a:pt x="54" y="31"/>
                    </a:lnTo>
                    <a:lnTo>
                      <a:pt x="52" y="35"/>
                    </a:lnTo>
                    <a:lnTo>
                      <a:pt x="51" y="38"/>
                    </a:lnTo>
                    <a:lnTo>
                      <a:pt x="49" y="40"/>
                    </a:lnTo>
                    <a:lnTo>
                      <a:pt x="46" y="44"/>
                    </a:lnTo>
                    <a:lnTo>
                      <a:pt x="45" y="47"/>
                    </a:lnTo>
                    <a:lnTo>
                      <a:pt x="44" y="51"/>
                    </a:lnTo>
                    <a:lnTo>
                      <a:pt x="42" y="53"/>
                    </a:lnTo>
                    <a:lnTo>
                      <a:pt x="39" y="56"/>
                    </a:lnTo>
                    <a:lnTo>
                      <a:pt x="36" y="60"/>
                    </a:lnTo>
                    <a:lnTo>
                      <a:pt x="34" y="62"/>
                    </a:lnTo>
                    <a:lnTo>
                      <a:pt x="31" y="66"/>
                    </a:lnTo>
                    <a:lnTo>
                      <a:pt x="28" y="69"/>
                    </a:lnTo>
                    <a:lnTo>
                      <a:pt x="24" y="71"/>
                    </a:lnTo>
                    <a:lnTo>
                      <a:pt x="21" y="75"/>
                    </a:lnTo>
                    <a:lnTo>
                      <a:pt x="17" y="78"/>
                    </a:lnTo>
                    <a:lnTo>
                      <a:pt x="14" y="82"/>
                    </a:lnTo>
                    <a:lnTo>
                      <a:pt x="12" y="84"/>
                    </a:lnTo>
                    <a:lnTo>
                      <a:pt x="9" y="88"/>
                    </a:lnTo>
                    <a:lnTo>
                      <a:pt x="7" y="91"/>
                    </a:lnTo>
                    <a:lnTo>
                      <a:pt x="5" y="93"/>
                    </a:lnTo>
                    <a:lnTo>
                      <a:pt x="1" y="97"/>
                    </a:lnTo>
                    <a:lnTo>
                      <a:pt x="0" y="100"/>
                    </a:lnTo>
                    <a:lnTo>
                      <a:pt x="1" y="104"/>
                    </a:lnTo>
                    <a:lnTo>
                      <a:pt x="2" y="106"/>
                    </a:lnTo>
                    <a:lnTo>
                      <a:pt x="2" y="109"/>
                    </a:lnTo>
                    <a:lnTo>
                      <a:pt x="4" y="113"/>
                    </a:lnTo>
                    <a:lnTo>
                      <a:pt x="5" y="116"/>
                    </a:lnTo>
                    <a:lnTo>
                      <a:pt x="5" y="119"/>
                    </a:lnTo>
                    <a:lnTo>
                      <a:pt x="6" y="122"/>
                    </a:lnTo>
                    <a:lnTo>
                      <a:pt x="7" y="126"/>
                    </a:lnTo>
                    <a:lnTo>
                      <a:pt x="7" y="129"/>
                    </a:lnTo>
                    <a:lnTo>
                      <a:pt x="8" y="131"/>
                    </a:lnTo>
                    <a:lnTo>
                      <a:pt x="8" y="135"/>
                    </a:lnTo>
                    <a:lnTo>
                      <a:pt x="9" y="138"/>
                    </a:lnTo>
                    <a:lnTo>
                      <a:pt x="9" y="141"/>
                    </a:lnTo>
                    <a:lnTo>
                      <a:pt x="11" y="144"/>
                    </a:lnTo>
                    <a:lnTo>
                      <a:pt x="11" y="147"/>
                    </a:lnTo>
                    <a:lnTo>
                      <a:pt x="11" y="151"/>
                    </a:lnTo>
                    <a:lnTo>
                      <a:pt x="12" y="153"/>
                    </a:lnTo>
                    <a:lnTo>
                      <a:pt x="12" y="157"/>
                    </a:lnTo>
                    <a:lnTo>
                      <a:pt x="12" y="160"/>
                    </a:lnTo>
                    <a:lnTo>
                      <a:pt x="13" y="164"/>
                    </a:lnTo>
                    <a:lnTo>
                      <a:pt x="13" y="166"/>
                    </a:lnTo>
                    <a:lnTo>
                      <a:pt x="14" y="169"/>
                    </a:lnTo>
                    <a:lnTo>
                      <a:pt x="15" y="173"/>
                    </a:lnTo>
                    <a:lnTo>
                      <a:pt x="16" y="176"/>
                    </a:lnTo>
                    <a:lnTo>
                      <a:pt x="19" y="179"/>
                    </a:lnTo>
                    <a:lnTo>
                      <a:pt x="20" y="182"/>
                    </a:lnTo>
                    <a:lnTo>
                      <a:pt x="21" y="186"/>
                    </a:lnTo>
                    <a:lnTo>
                      <a:pt x="23" y="189"/>
                    </a:lnTo>
                    <a:lnTo>
                      <a:pt x="26" y="191"/>
                    </a:lnTo>
                    <a:lnTo>
                      <a:pt x="28" y="195"/>
                    </a:lnTo>
                    <a:lnTo>
                      <a:pt x="30" y="198"/>
                    </a:lnTo>
                    <a:lnTo>
                      <a:pt x="32" y="201"/>
                    </a:lnTo>
                    <a:lnTo>
                      <a:pt x="36" y="204"/>
                    </a:lnTo>
                    <a:lnTo>
                      <a:pt x="37" y="207"/>
                    </a:lnTo>
                    <a:lnTo>
                      <a:pt x="39" y="211"/>
                    </a:lnTo>
                    <a:lnTo>
                      <a:pt x="41" y="213"/>
                    </a:lnTo>
                    <a:lnTo>
                      <a:pt x="43" y="217"/>
                    </a:lnTo>
                    <a:lnTo>
                      <a:pt x="44" y="220"/>
                    </a:lnTo>
                    <a:lnTo>
                      <a:pt x="46" y="222"/>
                    </a:lnTo>
                    <a:lnTo>
                      <a:pt x="49" y="226"/>
                    </a:lnTo>
                    <a:lnTo>
                      <a:pt x="51" y="229"/>
                    </a:lnTo>
                    <a:lnTo>
                      <a:pt x="53" y="233"/>
                    </a:lnTo>
                    <a:lnTo>
                      <a:pt x="55" y="235"/>
                    </a:lnTo>
                    <a:lnTo>
                      <a:pt x="58" y="239"/>
                    </a:lnTo>
                    <a:lnTo>
                      <a:pt x="60" y="242"/>
                    </a:lnTo>
                    <a:lnTo>
                      <a:pt x="62" y="245"/>
                    </a:lnTo>
                    <a:lnTo>
                      <a:pt x="65" y="248"/>
                    </a:lnTo>
                    <a:lnTo>
                      <a:pt x="68" y="251"/>
                    </a:lnTo>
                    <a:lnTo>
                      <a:pt x="70" y="255"/>
                    </a:lnTo>
                    <a:lnTo>
                      <a:pt x="74" y="257"/>
                    </a:lnTo>
                    <a:lnTo>
                      <a:pt x="77" y="260"/>
                    </a:lnTo>
                    <a:lnTo>
                      <a:pt x="81" y="264"/>
                    </a:lnTo>
                    <a:lnTo>
                      <a:pt x="84" y="266"/>
                    </a:lnTo>
                    <a:lnTo>
                      <a:pt x="88" y="270"/>
                    </a:lnTo>
                    <a:lnTo>
                      <a:pt x="92" y="273"/>
                    </a:lnTo>
                    <a:lnTo>
                      <a:pt x="96" y="275"/>
                    </a:lnTo>
                    <a:lnTo>
                      <a:pt x="100" y="279"/>
                    </a:lnTo>
                    <a:lnTo>
                      <a:pt x="106" y="282"/>
                    </a:lnTo>
                    <a:lnTo>
                      <a:pt x="111" y="285"/>
                    </a:lnTo>
                    <a:lnTo>
                      <a:pt x="117" y="288"/>
                    </a:lnTo>
                    <a:lnTo>
                      <a:pt x="123" y="290"/>
                    </a:lnTo>
                    <a:lnTo>
                      <a:pt x="130" y="294"/>
                    </a:lnTo>
                    <a:lnTo>
                      <a:pt x="141" y="296"/>
                    </a:lnTo>
                    <a:lnTo>
                      <a:pt x="149" y="300"/>
                    </a:lnTo>
                    <a:lnTo>
                      <a:pt x="158" y="302"/>
                    </a:lnTo>
                    <a:lnTo>
                      <a:pt x="167" y="304"/>
                    </a:lnTo>
                    <a:lnTo>
                      <a:pt x="178" y="307"/>
                    </a:lnTo>
                    <a:lnTo>
                      <a:pt x="190" y="309"/>
                    </a:lnTo>
                    <a:lnTo>
                      <a:pt x="204" y="311"/>
                    </a:lnTo>
                    <a:lnTo>
                      <a:pt x="217" y="313"/>
                    </a:lnTo>
                    <a:lnTo>
                      <a:pt x="233" y="315"/>
                    </a:lnTo>
                    <a:lnTo>
                      <a:pt x="249" y="315"/>
                    </a:lnTo>
                    <a:lnTo>
                      <a:pt x="265" y="313"/>
                    </a:lnTo>
                    <a:lnTo>
                      <a:pt x="280" y="312"/>
                    </a:lnTo>
                    <a:lnTo>
                      <a:pt x="293" y="310"/>
                    </a:lnTo>
                    <a:lnTo>
                      <a:pt x="306" y="308"/>
                    </a:lnTo>
                    <a:lnTo>
                      <a:pt x="316" y="305"/>
                    </a:lnTo>
                    <a:lnTo>
                      <a:pt x="330" y="303"/>
                    </a:lnTo>
                    <a:lnTo>
                      <a:pt x="344" y="302"/>
                    </a:lnTo>
                    <a:lnTo>
                      <a:pt x="356" y="300"/>
                    </a:lnTo>
                    <a:lnTo>
                      <a:pt x="373" y="301"/>
                    </a:lnTo>
                    <a:lnTo>
                      <a:pt x="387" y="302"/>
                    </a:lnTo>
                    <a:lnTo>
                      <a:pt x="394" y="305"/>
                    </a:lnTo>
                    <a:lnTo>
                      <a:pt x="400" y="308"/>
                    </a:lnTo>
                    <a:lnTo>
                      <a:pt x="406" y="311"/>
                    </a:lnTo>
                    <a:lnTo>
                      <a:pt x="414" y="313"/>
                    </a:lnTo>
                    <a:lnTo>
                      <a:pt x="425" y="316"/>
                    </a:lnTo>
                    <a:lnTo>
                      <a:pt x="432" y="319"/>
                    </a:lnTo>
                    <a:lnTo>
                      <a:pt x="440" y="322"/>
                    </a:lnTo>
                    <a:lnTo>
                      <a:pt x="447" y="325"/>
                    </a:lnTo>
                    <a:lnTo>
                      <a:pt x="453" y="327"/>
                    </a:lnTo>
                    <a:lnTo>
                      <a:pt x="459" y="331"/>
                    </a:lnTo>
                    <a:lnTo>
                      <a:pt x="468" y="333"/>
                    </a:lnTo>
                    <a:lnTo>
                      <a:pt x="477" y="337"/>
                    </a:lnTo>
                    <a:lnTo>
                      <a:pt x="490" y="339"/>
                    </a:lnTo>
                    <a:lnTo>
                      <a:pt x="505" y="339"/>
                    </a:lnTo>
                    <a:lnTo>
                      <a:pt x="521" y="338"/>
                    </a:lnTo>
                    <a:lnTo>
                      <a:pt x="537" y="337"/>
                    </a:lnTo>
                    <a:lnTo>
                      <a:pt x="554" y="337"/>
                    </a:lnTo>
                    <a:lnTo>
                      <a:pt x="571" y="335"/>
                    </a:lnTo>
                    <a:lnTo>
                      <a:pt x="584" y="334"/>
                    </a:lnTo>
                    <a:lnTo>
                      <a:pt x="599" y="332"/>
                    </a:lnTo>
                  </a:path>
                </a:pathLst>
              </a:custGeom>
              <a:noFill/>
              <a:ln w="0">
                <a:solidFill>
                  <a:srgbClr val="000000"/>
                </a:solidFill>
                <a:round/>
                <a:headEnd/>
                <a:tailEnd/>
              </a:ln>
            </p:spPr>
            <p:txBody>
              <a:bodyPr/>
              <a:lstStyle/>
              <a:p>
                <a:endParaRPr lang="ru-RU"/>
              </a:p>
            </p:txBody>
          </p:sp>
          <p:sp>
            <p:nvSpPr>
              <p:cNvPr id="22878" name="Freeform 96"/>
              <p:cNvSpPr>
                <a:spLocks/>
              </p:cNvSpPr>
              <p:nvPr/>
            </p:nvSpPr>
            <p:spPr bwMode="auto">
              <a:xfrm>
                <a:off x="3159" y="1291"/>
                <a:ext cx="19" cy="10"/>
              </a:xfrm>
              <a:custGeom>
                <a:avLst/>
                <a:gdLst>
                  <a:gd name="T0" fmla="*/ 0 w 37"/>
                  <a:gd name="T1" fmla="*/ 1 h 20"/>
                  <a:gd name="T2" fmla="*/ 1 w 37"/>
                  <a:gd name="T3" fmla="*/ 1 h 20"/>
                  <a:gd name="T4" fmla="*/ 1 w 37"/>
                  <a:gd name="T5" fmla="*/ 1 h 20"/>
                  <a:gd name="T6" fmla="*/ 1 w 37"/>
                  <a:gd name="T7" fmla="*/ 0 h 20"/>
                  <a:gd name="T8" fmla="*/ 1 w 37"/>
                  <a:gd name="T9" fmla="*/ 0 h 20"/>
                  <a:gd name="T10" fmla="*/ 1 w 37"/>
                  <a:gd name="T11" fmla="*/ 1 h 20"/>
                  <a:gd name="T12" fmla="*/ 1 w 37"/>
                  <a:gd name="T13" fmla="*/ 1 h 20"/>
                  <a:gd name="T14" fmla="*/ 1 w 37"/>
                  <a:gd name="T15" fmla="*/ 1 h 20"/>
                  <a:gd name="T16" fmla="*/ 1 w 37"/>
                  <a:gd name="T17" fmla="*/ 1 h 20"/>
                  <a:gd name="T18" fmla="*/ 1 w 37"/>
                  <a:gd name="T19" fmla="*/ 1 h 20"/>
                  <a:gd name="T20" fmla="*/ 1 w 37"/>
                  <a:gd name="T21" fmla="*/ 1 h 20"/>
                  <a:gd name="T22" fmla="*/ 1 w 37"/>
                  <a:gd name="T23" fmla="*/ 1 h 20"/>
                  <a:gd name="T24" fmla="*/ 1 w 37"/>
                  <a:gd name="T25" fmla="*/ 1 h 20"/>
                  <a:gd name="T26" fmla="*/ 0 w 37"/>
                  <a:gd name="T27" fmla="*/ 1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7"/>
                  <a:gd name="T43" fmla="*/ 0 h 20"/>
                  <a:gd name="T44" fmla="*/ 37 w 37"/>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7" h="20">
                    <a:moveTo>
                      <a:pt x="0" y="11"/>
                    </a:moveTo>
                    <a:lnTo>
                      <a:pt x="2" y="8"/>
                    </a:lnTo>
                    <a:lnTo>
                      <a:pt x="4" y="3"/>
                    </a:lnTo>
                    <a:lnTo>
                      <a:pt x="6" y="0"/>
                    </a:lnTo>
                    <a:lnTo>
                      <a:pt x="21" y="0"/>
                    </a:lnTo>
                    <a:lnTo>
                      <a:pt x="29" y="3"/>
                    </a:lnTo>
                    <a:lnTo>
                      <a:pt x="32" y="6"/>
                    </a:lnTo>
                    <a:lnTo>
                      <a:pt x="37" y="10"/>
                    </a:lnTo>
                    <a:lnTo>
                      <a:pt x="32" y="15"/>
                    </a:lnTo>
                    <a:lnTo>
                      <a:pt x="25" y="18"/>
                    </a:lnTo>
                    <a:lnTo>
                      <a:pt x="11" y="20"/>
                    </a:lnTo>
                    <a:lnTo>
                      <a:pt x="6" y="19"/>
                    </a:lnTo>
                    <a:lnTo>
                      <a:pt x="2" y="16"/>
                    </a:lnTo>
                    <a:lnTo>
                      <a:pt x="0" y="11"/>
                    </a:lnTo>
                  </a:path>
                </a:pathLst>
              </a:custGeom>
              <a:noFill/>
              <a:ln w="0">
                <a:solidFill>
                  <a:srgbClr val="000000"/>
                </a:solidFill>
                <a:round/>
                <a:headEnd/>
                <a:tailEnd/>
              </a:ln>
            </p:spPr>
            <p:txBody>
              <a:bodyPr/>
              <a:lstStyle/>
              <a:p>
                <a:endParaRPr lang="ru-RU"/>
              </a:p>
            </p:txBody>
          </p:sp>
          <p:sp>
            <p:nvSpPr>
              <p:cNvPr id="22879" name="Freeform 97"/>
              <p:cNvSpPr>
                <a:spLocks/>
              </p:cNvSpPr>
              <p:nvPr/>
            </p:nvSpPr>
            <p:spPr bwMode="auto">
              <a:xfrm>
                <a:off x="1999" y="1239"/>
                <a:ext cx="112" cy="54"/>
              </a:xfrm>
              <a:custGeom>
                <a:avLst/>
                <a:gdLst>
                  <a:gd name="T0" fmla="*/ 2 w 224"/>
                  <a:gd name="T1" fmla="*/ 1 h 108"/>
                  <a:gd name="T2" fmla="*/ 2 w 224"/>
                  <a:gd name="T3" fmla="*/ 1 h 108"/>
                  <a:gd name="T4" fmla="*/ 2 w 224"/>
                  <a:gd name="T5" fmla="*/ 1 h 108"/>
                  <a:gd name="T6" fmla="*/ 2 w 224"/>
                  <a:gd name="T7" fmla="*/ 1 h 108"/>
                  <a:gd name="T8" fmla="*/ 2 w 224"/>
                  <a:gd name="T9" fmla="*/ 1 h 108"/>
                  <a:gd name="T10" fmla="*/ 2 w 224"/>
                  <a:gd name="T11" fmla="*/ 1 h 108"/>
                  <a:gd name="T12" fmla="*/ 2 w 224"/>
                  <a:gd name="T13" fmla="*/ 1 h 108"/>
                  <a:gd name="T14" fmla="*/ 2 w 224"/>
                  <a:gd name="T15" fmla="*/ 1 h 108"/>
                  <a:gd name="T16" fmla="*/ 2 w 224"/>
                  <a:gd name="T17" fmla="*/ 1 h 108"/>
                  <a:gd name="T18" fmla="*/ 2 w 224"/>
                  <a:gd name="T19" fmla="*/ 1 h 108"/>
                  <a:gd name="T20" fmla="*/ 2 w 224"/>
                  <a:gd name="T21" fmla="*/ 1 h 108"/>
                  <a:gd name="T22" fmla="*/ 2 w 224"/>
                  <a:gd name="T23" fmla="*/ 1 h 108"/>
                  <a:gd name="T24" fmla="*/ 2 w 224"/>
                  <a:gd name="T25" fmla="*/ 1 h 108"/>
                  <a:gd name="T26" fmla="*/ 2 w 224"/>
                  <a:gd name="T27" fmla="*/ 1 h 108"/>
                  <a:gd name="T28" fmla="*/ 2 w 224"/>
                  <a:gd name="T29" fmla="*/ 1 h 108"/>
                  <a:gd name="T30" fmla="*/ 2 w 224"/>
                  <a:gd name="T31" fmla="*/ 1 h 108"/>
                  <a:gd name="T32" fmla="*/ 2 w 224"/>
                  <a:gd name="T33" fmla="*/ 1 h 108"/>
                  <a:gd name="T34" fmla="*/ 2 w 224"/>
                  <a:gd name="T35" fmla="*/ 1 h 108"/>
                  <a:gd name="T36" fmla="*/ 1 w 224"/>
                  <a:gd name="T37" fmla="*/ 1 h 108"/>
                  <a:gd name="T38" fmla="*/ 1 w 224"/>
                  <a:gd name="T39" fmla="*/ 1 h 108"/>
                  <a:gd name="T40" fmla="*/ 1 w 224"/>
                  <a:gd name="T41" fmla="*/ 1 h 108"/>
                  <a:gd name="T42" fmla="*/ 1 w 224"/>
                  <a:gd name="T43" fmla="*/ 1 h 108"/>
                  <a:gd name="T44" fmla="*/ 1 w 224"/>
                  <a:gd name="T45" fmla="*/ 1 h 108"/>
                  <a:gd name="T46" fmla="*/ 1 w 224"/>
                  <a:gd name="T47" fmla="*/ 1 h 108"/>
                  <a:gd name="T48" fmla="*/ 1 w 224"/>
                  <a:gd name="T49" fmla="*/ 1 h 108"/>
                  <a:gd name="T50" fmla="*/ 1 w 224"/>
                  <a:gd name="T51" fmla="*/ 1 h 108"/>
                  <a:gd name="T52" fmla="*/ 1 w 224"/>
                  <a:gd name="T53" fmla="*/ 1 h 108"/>
                  <a:gd name="T54" fmla="*/ 1 w 224"/>
                  <a:gd name="T55" fmla="*/ 1 h 108"/>
                  <a:gd name="T56" fmla="*/ 0 w 224"/>
                  <a:gd name="T57" fmla="*/ 1 h 108"/>
                  <a:gd name="T58" fmla="*/ 1 w 224"/>
                  <a:gd name="T59" fmla="*/ 1 h 108"/>
                  <a:gd name="T60" fmla="*/ 1 w 224"/>
                  <a:gd name="T61" fmla="*/ 1 h 108"/>
                  <a:gd name="T62" fmla="*/ 1 w 224"/>
                  <a:gd name="T63" fmla="*/ 1 h 108"/>
                  <a:gd name="T64" fmla="*/ 1 w 224"/>
                  <a:gd name="T65" fmla="*/ 1 h 108"/>
                  <a:gd name="T66" fmla="*/ 1 w 224"/>
                  <a:gd name="T67" fmla="*/ 1 h 108"/>
                  <a:gd name="T68" fmla="*/ 1 w 224"/>
                  <a:gd name="T69" fmla="*/ 1 h 108"/>
                  <a:gd name="T70" fmla="*/ 1 w 224"/>
                  <a:gd name="T71" fmla="*/ 1 h 108"/>
                  <a:gd name="T72" fmla="*/ 1 w 224"/>
                  <a:gd name="T73" fmla="*/ 1 h 108"/>
                  <a:gd name="T74" fmla="*/ 1 w 224"/>
                  <a:gd name="T75" fmla="*/ 1 h 108"/>
                  <a:gd name="T76" fmla="*/ 2 w 224"/>
                  <a:gd name="T77" fmla="*/ 1 h 108"/>
                  <a:gd name="T78" fmla="*/ 2 w 224"/>
                  <a:gd name="T79" fmla="*/ 1 h 108"/>
                  <a:gd name="T80" fmla="*/ 2 w 224"/>
                  <a:gd name="T81" fmla="*/ 1 h 108"/>
                  <a:gd name="T82" fmla="*/ 2 w 224"/>
                  <a:gd name="T83" fmla="*/ 1 h 108"/>
                  <a:gd name="T84" fmla="*/ 2 w 224"/>
                  <a:gd name="T85" fmla="*/ 1 h 108"/>
                  <a:gd name="T86" fmla="*/ 2 w 224"/>
                  <a:gd name="T87" fmla="*/ 1 h 108"/>
                  <a:gd name="T88" fmla="*/ 2 w 224"/>
                  <a:gd name="T89" fmla="*/ 1 h 10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24"/>
                  <a:gd name="T136" fmla="*/ 0 h 108"/>
                  <a:gd name="T137" fmla="*/ 224 w 224"/>
                  <a:gd name="T138" fmla="*/ 108 h 10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24" h="108">
                    <a:moveTo>
                      <a:pt x="220" y="98"/>
                    </a:moveTo>
                    <a:lnTo>
                      <a:pt x="222" y="94"/>
                    </a:lnTo>
                    <a:lnTo>
                      <a:pt x="223" y="91"/>
                    </a:lnTo>
                    <a:lnTo>
                      <a:pt x="223" y="87"/>
                    </a:lnTo>
                    <a:lnTo>
                      <a:pt x="224" y="84"/>
                    </a:lnTo>
                    <a:lnTo>
                      <a:pt x="224" y="82"/>
                    </a:lnTo>
                    <a:lnTo>
                      <a:pt x="224" y="78"/>
                    </a:lnTo>
                    <a:lnTo>
                      <a:pt x="220" y="75"/>
                    </a:lnTo>
                    <a:lnTo>
                      <a:pt x="218" y="71"/>
                    </a:lnTo>
                    <a:lnTo>
                      <a:pt x="215" y="69"/>
                    </a:lnTo>
                    <a:lnTo>
                      <a:pt x="210" y="66"/>
                    </a:lnTo>
                    <a:lnTo>
                      <a:pt x="205" y="62"/>
                    </a:lnTo>
                    <a:lnTo>
                      <a:pt x="198" y="60"/>
                    </a:lnTo>
                    <a:lnTo>
                      <a:pt x="185" y="59"/>
                    </a:lnTo>
                    <a:lnTo>
                      <a:pt x="178" y="55"/>
                    </a:lnTo>
                    <a:lnTo>
                      <a:pt x="175" y="53"/>
                    </a:lnTo>
                    <a:lnTo>
                      <a:pt x="173" y="49"/>
                    </a:lnTo>
                    <a:lnTo>
                      <a:pt x="171" y="46"/>
                    </a:lnTo>
                    <a:lnTo>
                      <a:pt x="170" y="42"/>
                    </a:lnTo>
                    <a:lnTo>
                      <a:pt x="173" y="40"/>
                    </a:lnTo>
                    <a:lnTo>
                      <a:pt x="178" y="37"/>
                    </a:lnTo>
                    <a:lnTo>
                      <a:pt x="186" y="34"/>
                    </a:lnTo>
                    <a:lnTo>
                      <a:pt x="198" y="32"/>
                    </a:lnTo>
                    <a:lnTo>
                      <a:pt x="202" y="30"/>
                    </a:lnTo>
                    <a:lnTo>
                      <a:pt x="204" y="26"/>
                    </a:lnTo>
                    <a:lnTo>
                      <a:pt x="203" y="23"/>
                    </a:lnTo>
                    <a:lnTo>
                      <a:pt x="201" y="19"/>
                    </a:lnTo>
                    <a:lnTo>
                      <a:pt x="200" y="17"/>
                    </a:lnTo>
                    <a:lnTo>
                      <a:pt x="196" y="14"/>
                    </a:lnTo>
                    <a:lnTo>
                      <a:pt x="188" y="10"/>
                    </a:lnTo>
                    <a:lnTo>
                      <a:pt x="180" y="8"/>
                    </a:lnTo>
                    <a:lnTo>
                      <a:pt x="170" y="10"/>
                    </a:lnTo>
                    <a:lnTo>
                      <a:pt x="159" y="11"/>
                    </a:lnTo>
                    <a:lnTo>
                      <a:pt x="151" y="9"/>
                    </a:lnTo>
                    <a:lnTo>
                      <a:pt x="143" y="6"/>
                    </a:lnTo>
                    <a:lnTo>
                      <a:pt x="136" y="2"/>
                    </a:lnTo>
                    <a:lnTo>
                      <a:pt x="130" y="0"/>
                    </a:lnTo>
                    <a:lnTo>
                      <a:pt x="119" y="1"/>
                    </a:lnTo>
                    <a:lnTo>
                      <a:pt x="110" y="3"/>
                    </a:lnTo>
                    <a:lnTo>
                      <a:pt x="104" y="6"/>
                    </a:lnTo>
                    <a:lnTo>
                      <a:pt x="99" y="9"/>
                    </a:lnTo>
                    <a:lnTo>
                      <a:pt x="96" y="13"/>
                    </a:lnTo>
                    <a:lnTo>
                      <a:pt x="90" y="15"/>
                    </a:lnTo>
                    <a:lnTo>
                      <a:pt x="74" y="14"/>
                    </a:lnTo>
                    <a:lnTo>
                      <a:pt x="65" y="11"/>
                    </a:lnTo>
                    <a:lnTo>
                      <a:pt x="57" y="8"/>
                    </a:lnTo>
                    <a:lnTo>
                      <a:pt x="51" y="6"/>
                    </a:lnTo>
                    <a:lnTo>
                      <a:pt x="44" y="2"/>
                    </a:lnTo>
                    <a:lnTo>
                      <a:pt x="30" y="1"/>
                    </a:lnTo>
                    <a:lnTo>
                      <a:pt x="20" y="2"/>
                    </a:lnTo>
                    <a:lnTo>
                      <a:pt x="14" y="6"/>
                    </a:lnTo>
                    <a:lnTo>
                      <a:pt x="8" y="8"/>
                    </a:lnTo>
                    <a:lnTo>
                      <a:pt x="7" y="11"/>
                    </a:lnTo>
                    <a:lnTo>
                      <a:pt x="5" y="15"/>
                    </a:lnTo>
                    <a:lnTo>
                      <a:pt x="4" y="18"/>
                    </a:lnTo>
                    <a:lnTo>
                      <a:pt x="1" y="22"/>
                    </a:lnTo>
                    <a:lnTo>
                      <a:pt x="0" y="24"/>
                    </a:lnTo>
                    <a:lnTo>
                      <a:pt x="0" y="27"/>
                    </a:lnTo>
                    <a:lnTo>
                      <a:pt x="3" y="31"/>
                    </a:lnTo>
                    <a:lnTo>
                      <a:pt x="5" y="34"/>
                    </a:lnTo>
                    <a:lnTo>
                      <a:pt x="7" y="37"/>
                    </a:lnTo>
                    <a:lnTo>
                      <a:pt x="9" y="40"/>
                    </a:lnTo>
                    <a:lnTo>
                      <a:pt x="12" y="44"/>
                    </a:lnTo>
                    <a:lnTo>
                      <a:pt x="16" y="47"/>
                    </a:lnTo>
                    <a:lnTo>
                      <a:pt x="22" y="49"/>
                    </a:lnTo>
                    <a:lnTo>
                      <a:pt x="29" y="53"/>
                    </a:lnTo>
                    <a:lnTo>
                      <a:pt x="37" y="55"/>
                    </a:lnTo>
                    <a:lnTo>
                      <a:pt x="46" y="59"/>
                    </a:lnTo>
                    <a:lnTo>
                      <a:pt x="56" y="61"/>
                    </a:lnTo>
                    <a:lnTo>
                      <a:pt x="68" y="63"/>
                    </a:lnTo>
                    <a:lnTo>
                      <a:pt x="80" y="66"/>
                    </a:lnTo>
                    <a:lnTo>
                      <a:pt x="90" y="68"/>
                    </a:lnTo>
                    <a:lnTo>
                      <a:pt x="98" y="70"/>
                    </a:lnTo>
                    <a:lnTo>
                      <a:pt x="106" y="74"/>
                    </a:lnTo>
                    <a:lnTo>
                      <a:pt x="114" y="76"/>
                    </a:lnTo>
                    <a:lnTo>
                      <a:pt x="121" y="79"/>
                    </a:lnTo>
                    <a:lnTo>
                      <a:pt x="127" y="83"/>
                    </a:lnTo>
                    <a:lnTo>
                      <a:pt x="133" y="85"/>
                    </a:lnTo>
                    <a:lnTo>
                      <a:pt x="137" y="89"/>
                    </a:lnTo>
                    <a:lnTo>
                      <a:pt x="142" y="92"/>
                    </a:lnTo>
                    <a:lnTo>
                      <a:pt x="148" y="94"/>
                    </a:lnTo>
                    <a:lnTo>
                      <a:pt x="154" y="98"/>
                    </a:lnTo>
                    <a:lnTo>
                      <a:pt x="160" y="100"/>
                    </a:lnTo>
                    <a:lnTo>
                      <a:pt x="170" y="104"/>
                    </a:lnTo>
                    <a:lnTo>
                      <a:pt x="180" y="106"/>
                    </a:lnTo>
                    <a:lnTo>
                      <a:pt x="194" y="108"/>
                    </a:lnTo>
                    <a:lnTo>
                      <a:pt x="202" y="106"/>
                    </a:lnTo>
                    <a:lnTo>
                      <a:pt x="209" y="104"/>
                    </a:lnTo>
                    <a:lnTo>
                      <a:pt x="216" y="100"/>
                    </a:lnTo>
                    <a:lnTo>
                      <a:pt x="220" y="98"/>
                    </a:lnTo>
                  </a:path>
                </a:pathLst>
              </a:custGeom>
              <a:noFill/>
              <a:ln w="0">
                <a:solidFill>
                  <a:srgbClr val="000000"/>
                </a:solidFill>
                <a:round/>
                <a:headEnd/>
                <a:tailEnd/>
              </a:ln>
            </p:spPr>
            <p:txBody>
              <a:bodyPr/>
              <a:lstStyle/>
              <a:p>
                <a:endParaRPr lang="ru-RU"/>
              </a:p>
            </p:txBody>
          </p:sp>
          <p:sp>
            <p:nvSpPr>
              <p:cNvPr id="22880" name="Freeform 98"/>
              <p:cNvSpPr>
                <a:spLocks/>
              </p:cNvSpPr>
              <p:nvPr/>
            </p:nvSpPr>
            <p:spPr bwMode="auto">
              <a:xfrm>
                <a:off x="2775" y="1214"/>
                <a:ext cx="13" cy="10"/>
              </a:xfrm>
              <a:custGeom>
                <a:avLst/>
                <a:gdLst>
                  <a:gd name="T0" fmla="*/ 0 w 26"/>
                  <a:gd name="T1" fmla="*/ 0 h 21"/>
                  <a:gd name="T2" fmla="*/ 1 w 26"/>
                  <a:gd name="T3" fmla="*/ 0 h 21"/>
                  <a:gd name="T4" fmla="*/ 1 w 26"/>
                  <a:gd name="T5" fmla="*/ 0 h 21"/>
                  <a:gd name="T6" fmla="*/ 1 w 26"/>
                  <a:gd name="T7" fmla="*/ 0 h 21"/>
                  <a:gd name="T8" fmla="*/ 1 w 26"/>
                  <a:gd name="T9" fmla="*/ 0 h 21"/>
                  <a:gd name="T10" fmla="*/ 1 w 26"/>
                  <a:gd name="T11" fmla="*/ 0 h 21"/>
                  <a:gd name="T12" fmla="*/ 1 w 26"/>
                  <a:gd name="T13" fmla="*/ 0 h 21"/>
                  <a:gd name="T14" fmla="*/ 1 w 26"/>
                  <a:gd name="T15" fmla="*/ 0 h 21"/>
                  <a:gd name="T16" fmla="*/ 1 w 26"/>
                  <a:gd name="T17" fmla="*/ 0 h 21"/>
                  <a:gd name="T18" fmla="*/ 0 w 26"/>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1"/>
                  <a:gd name="T32" fmla="*/ 26 w 26"/>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1">
                    <a:moveTo>
                      <a:pt x="0" y="5"/>
                    </a:moveTo>
                    <a:lnTo>
                      <a:pt x="10" y="0"/>
                    </a:lnTo>
                    <a:lnTo>
                      <a:pt x="19" y="1"/>
                    </a:lnTo>
                    <a:lnTo>
                      <a:pt x="26" y="6"/>
                    </a:lnTo>
                    <a:lnTo>
                      <a:pt x="22" y="12"/>
                    </a:lnTo>
                    <a:lnTo>
                      <a:pt x="18" y="17"/>
                    </a:lnTo>
                    <a:lnTo>
                      <a:pt x="14" y="21"/>
                    </a:lnTo>
                    <a:lnTo>
                      <a:pt x="10" y="16"/>
                    </a:lnTo>
                    <a:lnTo>
                      <a:pt x="5" y="11"/>
                    </a:lnTo>
                    <a:lnTo>
                      <a:pt x="0" y="5"/>
                    </a:lnTo>
                  </a:path>
                </a:pathLst>
              </a:custGeom>
              <a:noFill/>
              <a:ln w="0">
                <a:solidFill>
                  <a:srgbClr val="000000"/>
                </a:solidFill>
                <a:round/>
                <a:headEnd/>
                <a:tailEnd/>
              </a:ln>
            </p:spPr>
            <p:txBody>
              <a:bodyPr/>
              <a:lstStyle/>
              <a:p>
                <a:endParaRPr lang="ru-RU"/>
              </a:p>
            </p:txBody>
          </p:sp>
          <p:sp>
            <p:nvSpPr>
              <p:cNvPr id="22881" name="Freeform 99"/>
              <p:cNvSpPr>
                <a:spLocks/>
              </p:cNvSpPr>
              <p:nvPr/>
            </p:nvSpPr>
            <p:spPr bwMode="auto">
              <a:xfrm>
                <a:off x="2508" y="1197"/>
                <a:ext cx="6" cy="4"/>
              </a:xfrm>
              <a:custGeom>
                <a:avLst/>
                <a:gdLst>
                  <a:gd name="T0" fmla="*/ 0 w 10"/>
                  <a:gd name="T1" fmla="*/ 1 h 7"/>
                  <a:gd name="T2" fmla="*/ 1 w 10"/>
                  <a:gd name="T3" fmla="*/ 0 h 7"/>
                  <a:gd name="T4" fmla="*/ 1 w 10"/>
                  <a:gd name="T5" fmla="*/ 1 h 7"/>
                  <a:gd name="T6" fmla="*/ 1 w 10"/>
                  <a:gd name="T7" fmla="*/ 1 h 7"/>
                  <a:gd name="T8" fmla="*/ 1 w 10"/>
                  <a:gd name="T9" fmla="*/ 1 h 7"/>
                  <a:gd name="T10" fmla="*/ 1 w 10"/>
                  <a:gd name="T11" fmla="*/ 1 h 7"/>
                  <a:gd name="T12" fmla="*/ 1 w 10"/>
                  <a:gd name="T13" fmla="*/ 1 h 7"/>
                  <a:gd name="T14" fmla="*/ 1 w 10"/>
                  <a:gd name="T15" fmla="*/ 1 h 7"/>
                  <a:gd name="T16" fmla="*/ 1 w 10"/>
                  <a:gd name="T17" fmla="*/ 1 h 7"/>
                  <a:gd name="T18" fmla="*/ 0 w 10"/>
                  <a:gd name="T19" fmla="*/ 1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7"/>
                  <a:gd name="T32" fmla="*/ 10 w 10"/>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7">
                    <a:moveTo>
                      <a:pt x="0" y="1"/>
                    </a:moveTo>
                    <a:lnTo>
                      <a:pt x="7" y="0"/>
                    </a:lnTo>
                    <a:lnTo>
                      <a:pt x="10" y="1"/>
                    </a:lnTo>
                    <a:lnTo>
                      <a:pt x="10" y="2"/>
                    </a:lnTo>
                    <a:lnTo>
                      <a:pt x="10" y="4"/>
                    </a:lnTo>
                    <a:lnTo>
                      <a:pt x="10" y="6"/>
                    </a:lnTo>
                    <a:lnTo>
                      <a:pt x="9" y="7"/>
                    </a:lnTo>
                    <a:lnTo>
                      <a:pt x="6" y="4"/>
                    </a:lnTo>
                    <a:lnTo>
                      <a:pt x="2" y="3"/>
                    </a:lnTo>
                    <a:lnTo>
                      <a:pt x="0" y="1"/>
                    </a:lnTo>
                  </a:path>
                </a:pathLst>
              </a:custGeom>
              <a:noFill/>
              <a:ln w="0">
                <a:solidFill>
                  <a:srgbClr val="000000"/>
                </a:solidFill>
                <a:round/>
                <a:headEnd/>
                <a:tailEnd/>
              </a:ln>
            </p:spPr>
            <p:txBody>
              <a:bodyPr/>
              <a:lstStyle/>
              <a:p>
                <a:endParaRPr lang="ru-RU"/>
              </a:p>
            </p:txBody>
          </p:sp>
          <p:sp>
            <p:nvSpPr>
              <p:cNvPr id="22882" name="Freeform 100"/>
              <p:cNvSpPr>
                <a:spLocks/>
              </p:cNvSpPr>
              <p:nvPr/>
            </p:nvSpPr>
            <p:spPr bwMode="auto">
              <a:xfrm>
                <a:off x="1064" y="1189"/>
                <a:ext cx="63" cy="63"/>
              </a:xfrm>
              <a:custGeom>
                <a:avLst/>
                <a:gdLst>
                  <a:gd name="T0" fmla="*/ 0 w 128"/>
                  <a:gd name="T1" fmla="*/ 0 h 125"/>
                  <a:gd name="T2" fmla="*/ 0 w 128"/>
                  <a:gd name="T3" fmla="*/ 1 h 125"/>
                  <a:gd name="T4" fmla="*/ 0 w 128"/>
                  <a:gd name="T5" fmla="*/ 1 h 125"/>
                  <a:gd name="T6" fmla="*/ 0 w 128"/>
                  <a:gd name="T7" fmla="*/ 1 h 125"/>
                  <a:gd name="T8" fmla="*/ 0 w 128"/>
                  <a:gd name="T9" fmla="*/ 1 h 125"/>
                  <a:gd name="T10" fmla="*/ 0 w 128"/>
                  <a:gd name="T11" fmla="*/ 1 h 125"/>
                  <a:gd name="T12" fmla="*/ 0 w 128"/>
                  <a:gd name="T13" fmla="*/ 1 h 125"/>
                  <a:gd name="T14" fmla="*/ 0 w 128"/>
                  <a:gd name="T15" fmla="*/ 1 h 125"/>
                  <a:gd name="T16" fmla="*/ 0 w 128"/>
                  <a:gd name="T17" fmla="*/ 1 h 125"/>
                  <a:gd name="T18" fmla="*/ 0 w 128"/>
                  <a:gd name="T19" fmla="*/ 1 h 125"/>
                  <a:gd name="T20" fmla="*/ 0 w 128"/>
                  <a:gd name="T21" fmla="*/ 1 h 125"/>
                  <a:gd name="T22" fmla="*/ 0 w 128"/>
                  <a:gd name="T23" fmla="*/ 1 h 125"/>
                  <a:gd name="T24" fmla="*/ 0 w 128"/>
                  <a:gd name="T25" fmla="*/ 1 h 125"/>
                  <a:gd name="T26" fmla="*/ 0 w 128"/>
                  <a:gd name="T27" fmla="*/ 1 h 125"/>
                  <a:gd name="T28" fmla="*/ 0 w 128"/>
                  <a:gd name="T29" fmla="*/ 1 h 125"/>
                  <a:gd name="T30" fmla="*/ 0 w 128"/>
                  <a:gd name="T31" fmla="*/ 1 h 125"/>
                  <a:gd name="T32" fmla="*/ 0 w 128"/>
                  <a:gd name="T33" fmla="*/ 1 h 125"/>
                  <a:gd name="T34" fmla="*/ 0 w 128"/>
                  <a:gd name="T35" fmla="*/ 1 h 125"/>
                  <a:gd name="T36" fmla="*/ 0 w 128"/>
                  <a:gd name="T37" fmla="*/ 1 h 125"/>
                  <a:gd name="T38" fmla="*/ 0 w 128"/>
                  <a:gd name="T39" fmla="*/ 1 h 125"/>
                  <a:gd name="T40" fmla="*/ 0 w 128"/>
                  <a:gd name="T41" fmla="*/ 1 h 125"/>
                  <a:gd name="T42" fmla="*/ 0 w 128"/>
                  <a:gd name="T43" fmla="*/ 1 h 125"/>
                  <a:gd name="T44" fmla="*/ 0 w 128"/>
                  <a:gd name="T45" fmla="*/ 1 h 125"/>
                  <a:gd name="T46" fmla="*/ 0 w 128"/>
                  <a:gd name="T47" fmla="*/ 1 h 125"/>
                  <a:gd name="T48" fmla="*/ 0 w 128"/>
                  <a:gd name="T49" fmla="*/ 1 h 125"/>
                  <a:gd name="T50" fmla="*/ 0 w 128"/>
                  <a:gd name="T51" fmla="*/ 1 h 125"/>
                  <a:gd name="T52" fmla="*/ 0 w 128"/>
                  <a:gd name="T53" fmla="*/ 1 h 125"/>
                  <a:gd name="T54" fmla="*/ 0 w 128"/>
                  <a:gd name="T55" fmla="*/ 1 h 125"/>
                  <a:gd name="T56" fmla="*/ 0 w 128"/>
                  <a:gd name="T57" fmla="*/ 1 h 125"/>
                  <a:gd name="T58" fmla="*/ 0 w 128"/>
                  <a:gd name="T59" fmla="*/ 1 h 125"/>
                  <a:gd name="T60" fmla="*/ 0 w 128"/>
                  <a:gd name="T61" fmla="*/ 1 h 125"/>
                  <a:gd name="T62" fmla="*/ 0 w 128"/>
                  <a:gd name="T63" fmla="*/ 1 h 125"/>
                  <a:gd name="T64" fmla="*/ 0 w 128"/>
                  <a:gd name="T65" fmla="*/ 1 h 125"/>
                  <a:gd name="T66" fmla="*/ 0 w 128"/>
                  <a:gd name="T67" fmla="*/ 1 h 125"/>
                  <a:gd name="T68" fmla="*/ 0 w 128"/>
                  <a:gd name="T69" fmla="*/ 1 h 125"/>
                  <a:gd name="T70" fmla="*/ 0 w 128"/>
                  <a:gd name="T71" fmla="*/ 1 h 125"/>
                  <a:gd name="T72" fmla="*/ 0 w 128"/>
                  <a:gd name="T73" fmla="*/ 1 h 125"/>
                  <a:gd name="T74" fmla="*/ 0 w 128"/>
                  <a:gd name="T75" fmla="*/ 1 h 125"/>
                  <a:gd name="T76" fmla="*/ 0 w 128"/>
                  <a:gd name="T77" fmla="*/ 1 h 125"/>
                  <a:gd name="T78" fmla="*/ 0 w 128"/>
                  <a:gd name="T79" fmla="*/ 1 h 125"/>
                  <a:gd name="T80" fmla="*/ 0 w 128"/>
                  <a:gd name="T81" fmla="*/ 1 h 125"/>
                  <a:gd name="T82" fmla="*/ 0 w 128"/>
                  <a:gd name="T83" fmla="*/ 1 h 125"/>
                  <a:gd name="T84" fmla="*/ 0 w 128"/>
                  <a:gd name="T85" fmla="*/ 1 h 125"/>
                  <a:gd name="T86" fmla="*/ 0 w 128"/>
                  <a:gd name="T87" fmla="*/ 1 h 125"/>
                  <a:gd name="T88" fmla="*/ 0 w 128"/>
                  <a:gd name="T89" fmla="*/ 1 h 125"/>
                  <a:gd name="T90" fmla="*/ 0 w 128"/>
                  <a:gd name="T91" fmla="*/ 1 h 125"/>
                  <a:gd name="T92" fmla="*/ 0 w 128"/>
                  <a:gd name="T93" fmla="*/ 1 h 125"/>
                  <a:gd name="T94" fmla="*/ 0 w 128"/>
                  <a:gd name="T95" fmla="*/ 1 h 125"/>
                  <a:gd name="T96" fmla="*/ 0 w 128"/>
                  <a:gd name="T97" fmla="*/ 1 h 125"/>
                  <a:gd name="T98" fmla="*/ 0 w 128"/>
                  <a:gd name="T99" fmla="*/ 1 h 125"/>
                  <a:gd name="T100" fmla="*/ 0 w 128"/>
                  <a:gd name="T101" fmla="*/ 1 h 125"/>
                  <a:gd name="T102" fmla="*/ 0 w 128"/>
                  <a:gd name="T103" fmla="*/ 0 h 1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8"/>
                  <a:gd name="T157" fmla="*/ 0 h 125"/>
                  <a:gd name="T158" fmla="*/ 128 w 128"/>
                  <a:gd name="T159" fmla="*/ 125 h 1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8" h="125">
                    <a:moveTo>
                      <a:pt x="13" y="0"/>
                    </a:moveTo>
                    <a:lnTo>
                      <a:pt x="16" y="4"/>
                    </a:lnTo>
                    <a:lnTo>
                      <a:pt x="21" y="9"/>
                    </a:lnTo>
                    <a:lnTo>
                      <a:pt x="25" y="15"/>
                    </a:lnTo>
                    <a:lnTo>
                      <a:pt x="29" y="19"/>
                    </a:lnTo>
                    <a:lnTo>
                      <a:pt x="30" y="25"/>
                    </a:lnTo>
                    <a:lnTo>
                      <a:pt x="32" y="30"/>
                    </a:lnTo>
                    <a:lnTo>
                      <a:pt x="35" y="34"/>
                    </a:lnTo>
                    <a:lnTo>
                      <a:pt x="35" y="40"/>
                    </a:lnTo>
                    <a:lnTo>
                      <a:pt x="35" y="45"/>
                    </a:lnTo>
                    <a:lnTo>
                      <a:pt x="35" y="50"/>
                    </a:lnTo>
                    <a:lnTo>
                      <a:pt x="34" y="55"/>
                    </a:lnTo>
                    <a:lnTo>
                      <a:pt x="30" y="60"/>
                    </a:lnTo>
                    <a:lnTo>
                      <a:pt x="27" y="65"/>
                    </a:lnTo>
                    <a:lnTo>
                      <a:pt x="23" y="70"/>
                    </a:lnTo>
                    <a:lnTo>
                      <a:pt x="23" y="76"/>
                    </a:lnTo>
                    <a:lnTo>
                      <a:pt x="23" y="80"/>
                    </a:lnTo>
                    <a:lnTo>
                      <a:pt x="23" y="85"/>
                    </a:lnTo>
                    <a:lnTo>
                      <a:pt x="21" y="91"/>
                    </a:lnTo>
                    <a:lnTo>
                      <a:pt x="14" y="95"/>
                    </a:lnTo>
                    <a:lnTo>
                      <a:pt x="8" y="100"/>
                    </a:lnTo>
                    <a:lnTo>
                      <a:pt x="1" y="106"/>
                    </a:lnTo>
                    <a:lnTo>
                      <a:pt x="0" y="110"/>
                    </a:lnTo>
                    <a:lnTo>
                      <a:pt x="1" y="115"/>
                    </a:lnTo>
                    <a:lnTo>
                      <a:pt x="1" y="121"/>
                    </a:lnTo>
                    <a:lnTo>
                      <a:pt x="5" y="125"/>
                    </a:lnTo>
                    <a:lnTo>
                      <a:pt x="27" y="124"/>
                    </a:lnTo>
                    <a:lnTo>
                      <a:pt x="31" y="120"/>
                    </a:lnTo>
                    <a:lnTo>
                      <a:pt x="35" y="115"/>
                    </a:lnTo>
                    <a:lnTo>
                      <a:pt x="38" y="109"/>
                    </a:lnTo>
                    <a:lnTo>
                      <a:pt x="42" y="105"/>
                    </a:lnTo>
                    <a:lnTo>
                      <a:pt x="45" y="100"/>
                    </a:lnTo>
                    <a:lnTo>
                      <a:pt x="50" y="94"/>
                    </a:lnTo>
                    <a:lnTo>
                      <a:pt x="53" y="90"/>
                    </a:lnTo>
                    <a:lnTo>
                      <a:pt x="57" y="85"/>
                    </a:lnTo>
                    <a:lnTo>
                      <a:pt x="62" y="79"/>
                    </a:lnTo>
                    <a:lnTo>
                      <a:pt x="68" y="75"/>
                    </a:lnTo>
                    <a:lnTo>
                      <a:pt x="74" y="70"/>
                    </a:lnTo>
                    <a:lnTo>
                      <a:pt x="78" y="64"/>
                    </a:lnTo>
                    <a:lnTo>
                      <a:pt x="83" y="60"/>
                    </a:lnTo>
                    <a:lnTo>
                      <a:pt x="87" y="55"/>
                    </a:lnTo>
                    <a:lnTo>
                      <a:pt x="92" y="49"/>
                    </a:lnTo>
                    <a:lnTo>
                      <a:pt x="98" y="45"/>
                    </a:lnTo>
                    <a:lnTo>
                      <a:pt x="104" y="40"/>
                    </a:lnTo>
                    <a:lnTo>
                      <a:pt x="108" y="34"/>
                    </a:lnTo>
                    <a:lnTo>
                      <a:pt x="112" y="30"/>
                    </a:lnTo>
                    <a:lnTo>
                      <a:pt x="118" y="25"/>
                    </a:lnTo>
                    <a:lnTo>
                      <a:pt x="125" y="19"/>
                    </a:lnTo>
                    <a:lnTo>
                      <a:pt x="128" y="15"/>
                    </a:lnTo>
                    <a:lnTo>
                      <a:pt x="127" y="10"/>
                    </a:lnTo>
                    <a:lnTo>
                      <a:pt x="127" y="4"/>
                    </a:lnTo>
                    <a:lnTo>
                      <a:pt x="126" y="0"/>
                    </a:lnTo>
                  </a:path>
                </a:pathLst>
              </a:custGeom>
              <a:noFill/>
              <a:ln w="0">
                <a:solidFill>
                  <a:srgbClr val="000000"/>
                </a:solidFill>
                <a:round/>
                <a:headEnd/>
                <a:tailEnd/>
              </a:ln>
            </p:spPr>
            <p:txBody>
              <a:bodyPr/>
              <a:lstStyle/>
              <a:p>
                <a:endParaRPr lang="ru-RU"/>
              </a:p>
            </p:txBody>
          </p:sp>
          <p:sp>
            <p:nvSpPr>
              <p:cNvPr id="22883" name="Freeform 101"/>
              <p:cNvSpPr>
                <a:spLocks/>
              </p:cNvSpPr>
              <p:nvPr/>
            </p:nvSpPr>
            <p:spPr bwMode="auto">
              <a:xfrm>
                <a:off x="1292" y="1189"/>
                <a:ext cx="18" cy="2"/>
              </a:xfrm>
              <a:custGeom>
                <a:avLst/>
                <a:gdLst>
                  <a:gd name="T0" fmla="*/ 0 w 36"/>
                  <a:gd name="T1" fmla="*/ 0 h 2"/>
                  <a:gd name="T2" fmla="*/ 1 w 36"/>
                  <a:gd name="T3" fmla="*/ 1 h 2"/>
                  <a:gd name="T4" fmla="*/ 1 w 36"/>
                  <a:gd name="T5" fmla="*/ 1 h 2"/>
                  <a:gd name="T6" fmla="*/ 1 w 36"/>
                  <a:gd name="T7" fmla="*/ 2 h 2"/>
                  <a:gd name="T8" fmla="*/ 1 w 36"/>
                  <a:gd name="T9" fmla="*/ 2 h 2"/>
                  <a:gd name="T10" fmla="*/ 1 w 36"/>
                  <a:gd name="T11" fmla="*/ 2 h 2"/>
                  <a:gd name="T12" fmla="*/ 1 w 36"/>
                  <a:gd name="T13" fmla="*/ 2 h 2"/>
                  <a:gd name="T14" fmla="*/ 1 w 36"/>
                  <a:gd name="T15" fmla="*/ 1 h 2"/>
                  <a:gd name="T16" fmla="*/ 1 w 36"/>
                  <a:gd name="T17" fmla="*/ 1 h 2"/>
                  <a:gd name="T18" fmla="*/ 1 w 36"/>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2"/>
                  <a:gd name="T32" fmla="*/ 36 w 36"/>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2">
                    <a:moveTo>
                      <a:pt x="0" y="0"/>
                    </a:moveTo>
                    <a:lnTo>
                      <a:pt x="3" y="1"/>
                    </a:lnTo>
                    <a:lnTo>
                      <a:pt x="7" y="1"/>
                    </a:lnTo>
                    <a:lnTo>
                      <a:pt x="12" y="2"/>
                    </a:lnTo>
                    <a:lnTo>
                      <a:pt x="16" y="2"/>
                    </a:lnTo>
                    <a:lnTo>
                      <a:pt x="21" y="2"/>
                    </a:lnTo>
                    <a:lnTo>
                      <a:pt x="26" y="2"/>
                    </a:lnTo>
                    <a:lnTo>
                      <a:pt x="29" y="1"/>
                    </a:lnTo>
                    <a:lnTo>
                      <a:pt x="34" y="1"/>
                    </a:lnTo>
                    <a:lnTo>
                      <a:pt x="36" y="0"/>
                    </a:lnTo>
                  </a:path>
                </a:pathLst>
              </a:custGeom>
              <a:noFill/>
              <a:ln w="0">
                <a:solidFill>
                  <a:srgbClr val="000000"/>
                </a:solidFill>
                <a:round/>
                <a:headEnd/>
                <a:tailEnd/>
              </a:ln>
            </p:spPr>
            <p:txBody>
              <a:bodyPr/>
              <a:lstStyle/>
              <a:p>
                <a:endParaRPr lang="ru-RU"/>
              </a:p>
            </p:txBody>
          </p:sp>
          <p:sp>
            <p:nvSpPr>
              <p:cNvPr id="22884" name="Freeform 102"/>
              <p:cNvSpPr>
                <a:spLocks/>
              </p:cNvSpPr>
              <p:nvPr/>
            </p:nvSpPr>
            <p:spPr bwMode="auto">
              <a:xfrm>
                <a:off x="1403" y="1189"/>
                <a:ext cx="2549" cy="241"/>
              </a:xfrm>
              <a:custGeom>
                <a:avLst/>
                <a:gdLst>
                  <a:gd name="T0" fmla="*/ 1 w 5096"/>
                  <a:gd name="T1" fmla="*/ 1 h 480"/>
                  <a:gd name="T2" fmla="*/ 1 w 5096"/>
                  <a:gd name="T3" fmla="*/ 1 h 480"/>
                  <a:gd name="T4" fmla="*/ 2 w 5096"/>
                  <a:gd name="T5" fmla="*/ 2 h 480"/>
                  <a:gd name="T6" fmla="*/ 3 w 5096"/>
                  <a:gd name="T7" fmla="*/ 2 h 480"/>
                  <a:gd name="T8" fmla="*/ 5 w 5096"/>
                  <a:gd name="T9" fmla="*/ 2 h 480"/>
                  <a:gd name="T10" fmla="*/ 6 w 5096"/>
                  <a:gd name="T11" fmla="*/ 2 h 480"/>
                  <a:gd name="T12" fmla="*/ 8 w 5096"/>
                  <a:gd name="T13" fmla="*/ 2 h 480"/>
                  <a:gd name="T14" fmla="*/ 8 w 5096"/>
                  <a:gd name="T15" fmla="*/ 1 h 480"/>
                  <a:gd name="T16" fmla="*/ 9 w 5096"/>
                  <a:gd name="T17" fmla="*/ 1 h 480"/>
                  <a:gd name="T18" fmla="*/ 9 w 5096"/>
                  <a:gd name="T19" fmla="*/ 2 h 480"/>
                  <a:gd name="T20" fmla="*/ 10 w 5096"/>
                  <a:gd name="T21" fmla="*/ 2 h 480"/>
                  <a:gd name="T22" fmla="*/ 11 w 5096"/>
                  <a:gd name="T23" fmla="*/ 2 h 480"/>
                  <a:gd name="T24" fmla="*/ 11 w 5096"/>
                  <a:gd name="T25" fmla="*/ 3 h 480"/>
                  <a:gd name="T26" fmla="*/ 11 w 5096"/>
                  <a:gd name="T27" fmla="*/ 3 h 480"/>
                  <a:gd name="T28" fmla="*/ 12 w 5096"/>
                  <a:gd name="T29" fmla="*/ 3 h 480"/>
                  <a:gd name="T30" fmla="*/ 12 w 5096"/>
                  <a:gd name="T31" fmla="*/ 3 h 480"/>
                  <a:gd name="T32" fmla="*/ 12 w 5096"/>
                  <a:gd name="T33" fmla="*/ 2 h 480"/>
                  <a:gd name="T34" fmla="*/ 12 w 5096"/>
                  <a:gd name="T35" fmla="*/ 2 h 480"/>
                  <a:gd name="T36" fmla="*/ 12 w 5096"/>
                  <a:gd name="T37" fmla="*/ 1 h 480"/>
                  <a:gd name="T38" fmla="*/ 12 w 5096"/>
                  <a:gd name="T39" fmla="*/ 1 h 480"/>
                  <a:gd name="T40" fmla="*/ 13 w 5096"/>
                  <a:gd name="T41" fmla="*/ 1 h 480"/>
                  <a:gd name="T42" fmla="*/ 14 w 5096"/>
                  <a:gd name="T43" fmla="*/ 1 h 480"/>
                  <a:gd name="T44" fmla="*/ 15 w 5096"/>
                  <a:gd name="T45" fmla="*/ 1 h 480"/>
                  <a:gd name="T46" fmla="*/ 16 w 5096"/>
                  <a:gd name="T47" fmla="*/ 1 h 480"/>
                  <a:gd name="T48" fmla="*/ 16 w 5096"/>
                  <a:gd name="T49" fmla="*/ 1 h 480"/>
                  <a:gd name="T50" fmla="*/ 16 w 5096"/>
                  <a:gd name="T51" fmla="*/ 1 h 480"/>
                  <a:gd name="T52" fmla="*/ 17 w 5096"/>
                  <a:gd name="T53" fmla="*/ 2 h 480"/>
                  <a:gd name="T54" fmla="*/ 18 w 5096"/>
                  <a:gd name="T55" fmla="*/ 2 h 480"/>
                  <a:gd name="T56" fmla="*/ 19 w 5096"/>
                  <a:gd name="T57" fmla="*/ 2 h 480"/>
                  <a:gd name="T58" fmla="*/ 19 w 5096"/>
                  <a:gd name="T59" fmla="*/ 2 h 480"/>
                  <a:gd name="T60" fmla="*/ 18 w 5096"/>
                  <a:gd name="T61" fmla="*/ 1 h 480"/>
                  <a:gd name="T62" fmla="*/ 19 w 5096"/>
                  <a:gd name="T63" fmla="*/ 1 h 480"/>
                  <a:gd name="T64" fmla="*/ 20 w 5096"/>
                  <a:gd name="T65" fmla="*/ 2 h 480"/>
                  <a:gd name="T66" fmla="*/ 20 w 5096"/>
                  <a:gd name="T67" fmla="*/ 2 h 480"/>
                  <a:gd name="T68" fmla="*/ 21 w 5096"/>
                  <a:gd name="T69" fmla="*/ 2 h 480"/>
                  <a:gd name="T70" fmla="*/ 23 w 5096"/>
                  <a:gd name="T71" fmla="*/ 1 h 480"/>
                  <a:gd name="T72" fmla="*/ 24 w 5096"/>
                  <a:gd name="T73" fmla="*/ 1 h 480"/>
                  <a:gd name="T74" fmla="*/ 25 w 5096"/>
                  <a:gd name="T75" fmla="*/ 1 h 480"/>
                  <a:gd name="T76" fmla="*/ 25 w 5096"/>
                  <a:gd name="T77" fmla="*/ 2 h 480"/>
                  <a:gd name="T78" fmla="*/ 24 w 5096"/>
                  <a:gd name="T79" fmla="*/ 2 h 480"/>
                  <a:gd name="T80" fmla="*/ 23 w 5096"/>
                  <a:gd name="T81" fmla="*/ 2 h 480"/>
                  <a:gd name="T82" fmla="*/ 23 w 5096"/>
                  <a:gd name="T83" fmla="*/ 3 h 480"/>
                  <a:gd name="T84" fmla="*/ 23 w 5096"/>
                  <a:gd name="T85" fmla="*/ 3 h 480"/>
                  <a:gd name="T86" fmla="*/ 25 w 5096"/>
                  <a:gd name="T87" fmla="*/ 4 h 480"/>
                  <a:gd name="T88" fmla="*/ 26 w 5096"/>
                  <a:gd name="T89" fmla="*/ 4 h 480"/>
                  <a:gd name="T90" fmla="*/ 28 w 5096"/>
                  <a:gd name="T91" fmla="*/ 4 h 480"/>
                  <a:gd name="T92" fmla="*/ 29 w 5096"/>
                  <a:gd name="T93" fmla="*/ 4 h 480"/>
                  <a:gd name="T94" fmla="*/ 30 w 5096"/>
                  <a:gd name="T95" fmla="*/ 3 h 480"/>
                  <a:gd name="T96" fmla="*/ 30 w 5096"/>
                  <a:gd name="T97" fmla="*/ 3 h 480"/>
                  <a:gd name="T98" fmla="*/ 29 w 5096"/>
                  <a:gd name="T99" fmla="*/ 2 h 480"/>
                  <a:gd name="T100" fmla="*/ 29 w 5096"/>
                  <a:gd name="T101" fmla="*/ 2 h 480"/>
                  <a:gd name="T102" fmla="*/ 30 w 5096"/>
                  <a:gd name="T103" fmla="*/ 2 h 480"/>
                  <a:gd name="T104" fmla="*/ 31 w 5096"/>
                  <a:gd name="T105" fmla="*/ 1 h 480"/>
                  <a:gd name="T106" fmla="*/ 32 w 5096"/>
                  <a:gd name="T107" fmla="*/ 1 h 480"/>
                  <a:gd name="T108" fmla="*/ 34 w 5096"/>
                  <a:gd name="T109" fmla="*/ 1 h 480"/>
                  <a:gd name="T110" fmla="*/ 35 w 5096"/>
                  <a:gd name="T111" fmla="*/ 1 h 480"/>
                  <a:gd name="T112" fmla="*/ 36 w 5096"/>
                  <a:gd name="T113" fmla="*/ 2 h 480"/>
                  <a:gd name="T114" fmla="*/ 36 w 5096"/>
                  <a:gd name="T115" fmla="*/ 1 h 480"/>
                  <a:gd name="T116" fmla="*/ 38 w 5096"/>
                  <a:gd name="T117" fmla="*/ 1 h 480"/>
                  <a:gd name="T118" fmla="*/ 39 w 5096"/>
                  <a:gd name="T119" fmla="*/ 2 h 4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096"/>
                  <a:gd name="T181" fmla="*/ 0 h 480"/>
                  <a:gd name="T182" fmla="*/ 5096 w 5096"/>
                  <a:gd name="T183" fmla="*/ 480 h 48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096" h="480">
                    <a:moveTo>
                      <a:pt x="74" y="0"/>
                    </a:moveTo>
                    <a:lnTo>
                      <a:pt x="71" y="3"/>
                    </a:lnTo>
                    <a:lnTo>
                      <a:pt x="69" y="5"/>
                    </a:lnTo>
                    <a:lnTo>
                      <a:pt x="67" y="9"/>
                    </a:lnTo>
                    <a:lnTo>
                      <a:pt x="63" y="12"/>
                    </a:lnTo>
                    <a:lnTo>
                      <a:pt x="61" y="15"/>
                    </a:lnTo>
                    <a:lnTo>
                      <a:pt x="59" y="18"/>
                    </a:lnTo>
                    <a:lnTo>
                      <a:pt x="59" y="22"/>
                    </a:lnTo>
                    <a:lnTo>
                      <a:pt x="58" y="25"/>
                    </a:lnTo>
                    <a:lnTo>
                      <a:pt x="56" y="29"/>
                    </a:lnTo>
                    <a:lnTo>
                      <a:pt x="56" y="31"/>
                    </a:lnTo>
                    <a:lnTo>
                      <a:pt x="55" y="34"/>
                    </a:lnTo>
                    <a:lnTo>
                      <a:pt x="54" y="38"/>
                    </a:lnTo>
                    <a:lnTo>
                      <a:pt x="51" y="41"/>
                    </a:lnTo>
                    <a:lnTo>
                      <a:pt x="47" y="44"/>
                    </a:lnTo>
                    <a:lnTo>
                      <a:pt x="44" y="47"/>
                    </a:lnTo>
                    <a:lnTo>
                      <a:pt x="40" y="50"/>
                    </a:lnTo>
                    <a:lnTo>
                      <a:pt x="37" y="53"/>
                    </a:lnTo>
                    <a:lnTo>
                      <a:pt x="30" y="56"/>
                    </a:lnTo>
                    <a:lnTo>
                      <a:pt x="24" y="60"/>
                    </a:lnTo>
                    <a:lnTo>
                      <a:pt x="13" y="61"/>
                    </a:lnTo>
                    <a:lnTo>
                      <a:pt x="1" y="62"/>
                    </a:lnTo>
                    <a:lnTo>
                      <a:pt x="1" y="65"/>
                    </a:lnTo>
                    <a:lnTo>
                      <a:pt x="0" y="69"/>
                    </a:lnTo>
                    <a:lnTo>
                      <a:pt x="0" y="72"/>
                    </a:lnTo>
                    <a:lnTo>
                      <a:pt x="2" y="76"/>
                    </a:lnTo>
                    <a:lnTo>
                      <a:pt x="5" y="78"/>
                    </a:lnTo>
                    <a:lnTo>
                      <a:pt x="9" y="82"/>
                    </a:lnTo>
                    <a:lnTo>
                      <a:pt x="13" y="85"/>
                    </a:lnTo>
                    <a:lnTo>
                      <a:pt x="16" y="87"/>
                    </a:lnTo>
                    <a:lnTo>
                      <a:pt x="21" y="91"/>
                    </a:lnTo>
                    <a:lnTo>
                      <a:pt x="26" y="94"/>
                    </a:lnTo>
                    <a:lnTo>
                      <a:pt x="31" y="97"/>
                    </a:lnTo>
                    <a:lnTo>
                      <a:pt x="37" y="100"/>
                    </a:lnTo>
                    <a:lnTo>
                      <a:pt x="47" y="102"/>
                    </a:lnTo>
                    <a:lnTo>
                      <a:pt x="59" y="105"/>
                    </a:lnTo>
                    <a:lnTo>
                      <a:pt x="74" y="107"/>
                    </a:lnTo>
                    <a:lnTo>
                      <a:pt x="79" y="109"/>
                    </a:lnTo>
                    <a:lnTo>
                      <a:pt x="83" y="113"/>
                    </a:lnTo>
                    <a:lnTo>
                      <a:pt x="87" y="116"/>
                    </a:lnTo>
                    <a:lnTo>
                      <a:pt x="90" y="118"/>
                    </a:lnTo>
                    <a:lnTo>
                      <a:pt x="91" y="122"/>
                    </a:lnTo>
                    <a:lnTo>
                      <a:pt x="91" y="125"/>
                    </a:lnTo>
                    <a:lnTo>
                      <a:pt x="92" y="129"/>
                    </a:lnTo>
                    <a:lnTo>
                      <a:pt x="92" y="131"/>
                    </a:lnTo>
                    <a:lnTo>
                      <a:pt x="92" y="135"/>
                    </a:lnTo>
                    <a:lnTo>
                      <a:pt x="93" y="138"/>
                    </a:lnTo>
                    <a:lnTo>
                      <a:pt x="93" y="141"/>
                    </a:lnTo>
                    <a:lnTo>
                      <a:pt x="96" y="144"/>
                    </a:lnTo>
                    <a:lnTo>
                      <a:pt x="100" y="147"/>
                    </a:lnTo>
                    <a:lnTo>
                      <a:pt x="104" y="151"/>
                    </a:lnTo>
                    <a:lnTo>
                      <a:pt x="111" y="153"/>
                    </a:lnTo>
                    <a:lnTo>
                      <a:pt x="120" y="156"/>
                    </a:lnTo>
                    <a:lnTo>
                      <a:pt x="134" y="158"/>
                    </a:lnTo>
                    <a:lnTo>
                      <a:pt x="147" y="160"/>
                    </a:lnTo>
                    <a:lnTo>
                      <a:pt x="158" y="162"/>
                    </a:lnTo>
                    <a:lnTo>
                      <a:pt x="166" y="160"/>
                    </a:lnTo>
                    <a:lnTo>
                      <a:pt x="178" y="158"/>
                    </a:lnTo>
                    <a:lnTo>
                      <a:pt x="185" y="155"/>
                    </a:lnTo>
                    <a:lnTo>
                      <a:pt x="193" y="152"/>
                    </a:lnTo>
                    <a:lnTo>
                      <a:pt x="211" y="152"/>
                    </a:lnTo>
                    <a:lnTo>
                      <a:pt x="220" y="155"/>
                    </a:lnTo>
                    <a:lnTo>
                      <a:pt x="228" y="158"/>
                    </a:lnTo>
                    <a:lnTo>
                      <a:pt x="234" y="161"/>
                    </a:lnTo>
                    <a:lnTo>
                      <a:pt x="237" y="165"/>
                    </a:lnTo>
                    <a:lnTo>
                      <a:pt x="241" y="167"/>
                    </a:lnTo>
                    <a:lnTo>
                      <a:pt x="244" y="170"/>
                    </a:lnTo>
                    <a:lnTo>
                      <a:pt x="250" y="174"/>
                    </a:lnTo>
                    <a:lnTo>
                      <a:pt x="255" y="176"/>
                    </a:lnTo>
                    <a:lnTo>
                      <a:pt x="260" y="180"/>
                    </a:lnTo>
                    <a:lnTo>
                      <a:pt x="266" y="183"/>
                    </a:lnTo>
                    <a:lnTo>
                      <a:pt x="273" y="185"/>
                    </a:lnTo>
                    <a:lnTo>
                      <a:pt x="280" y="189"/>
                    </a:lnTo>
                    <a:lnTo>
                      <a:pt x="293" y="191"/>
                    </a:lnTo>
                    <a:lnTo>
                      <a:pt x="306" y="192"/>
                    </a:lnTo>
                    <a:lnTo>
                      <a:pt x="320" y="194"/>
                    </a:lnTo>
                    <a:lnTo>
                      <a:pt x="335" y="196"/>
                    </a:lnTo>
                    <a:lnTo>
                      <a:pt x="348" y="198"/>
                    </a:lnTo>
                    <a:lnTo>
                      <a:pt x="364" y="199"/>
                    </a:lnTo>
                    <a:lnTo>
                      <a:pt x="379" y="201"/>
                    </a:lnTo>
                    <a:lnTo>
                      <a:pt x="389" y="204"/>
                    </a:lnTo>
                    <a:lnTo>
                      <a:pt x="397" y="206"/>
                    </a:lnTo>
                    <a:lnTo>
                      <a:pt x="408" y="209"/>
                    </a:lnTo>
                    <a:lnTo>
                      <a:pt x="420" y="211"/>
                    </a:lnTo>
                    <a:lnTo>
                      <a:pt x="437" y="211"/>
                    </a:lnTo>
                    <a:lnTo>
                      <a:pt x="450" y="208"/>
                    </a:lnTo>
                    <a:lnTo>
                      <a:pt x="463" y="206"/>
                    </a:lnTo>
                    <a:lnTo>
                      <a:pt x="476" y="204"/>
                    </a:lnTo>
                    <a:lnTo>
                      <a:pt x="488" y="203"/>
                    </a:lnTo>
                    <a:lnTo>
                      <a:pt x="505" y="203"/>
                    </a:lnTo>
                    <a:lnTo>
                      <a:pt x="518" y="205"/>
                    </a:lnTo>
                    <a:lnTo>
                      <a:pt x="530" y="207"/>
                    </a:lnTo>
                    <a:lnTo>
                      <a:pt x="540" y="209"/>
                    </a:lnTo>
                    <a:lnTo>
                      <a:pt x="552" y="212"/>
                    </a:lnTo>
                    <a:lnTo>
                      <a:pt x="566" y="214"/>
                    </a:lnTo>
                    <a:lnTo>
                      <a:pt x="578" y="216"/>
                    </a:lnTo>
                    <a:lnTo>
                      <a:pt x="589" y="219"/>
                    </a:lnTo>
                    <a:lnTo>
                      <a:pt x="604" y="221"/>
                    </a:lnTo>
                    <a:lnTo>
                      <a:pt x="617" y="222"/>
                    </a:lnTo>
                    <a:lnTo>
                      <a:pt x="632" y="224"/>
                    </a:lnTo>
                    <a:lnTo>
                      <a:pt x="649" y="226"/>
                    </a:lnTo>
                    <a:lnTo>
                      <a:pt x="665" y="224"/>
                    </a:lnTo>
                    <a:lnTo>
                      <a:pt x="677" y="222"/>
                    </a:lnTo>
                    <a:lnTo>
                      <a:pt x="689" y="220"/>
                    </a:lnTo>
                    <a:lnTo>
                      <a:pt x="699" y="218"/>
                    </a:lnTo>
                    <a:lnTo>
                      <a:pt x="710" y="215"/>
                    </a:lnTo>
                    <a:lnTo>
                      <a:pt x="719" y="212"/>
                    </a:lnTo>
                    <a:lnTo>
                      <a:pt x="728" y="209"/>
                    </a:lnTo>
                    <a:lnTo>
                      <a:pt x="736" y="207"/>
                    </a:lnTo>
                    <a:lnTo>
                      <a:pt x="742" y="204"/>
                    </a:lnTo>
                    <a:lnTo>
                      <a:pt x="749" y="200"/>
                    </a:lnTo>
                    <a:lnTo>
                      <a:pt x="752" y="198"/>
                    </a:lnTo>
                    <a:lnTo>
                      <a:pt x="757" y="194"/>
                    </a:lnTo>
                    <a:lnTo>
                      <a:pt x="762" y="191"/>
                    </a:lnTo>
                    <a:lnTo>
                      <a:pt x="766" y="189"/>
                    </a:lnTo>
                    <a:lnTo>
                      <a:pt x="771" y="185"/>
                    </a:lnTo>
                    <a:lnTo>
                      <a:pt x="775" y="182"/>
                    </a:lnTo>
                    <a:lnTo>
                      <a:pt x="780" y="180"/>
                    </a:lnTo>
                    <a:lnTo>
                      <a:pt x="794" y="177"/>
                    </a:lnTo>
                    <a:lnTo>
                      <a:pt x="810" y="177"/>
                    </a:lnTo>
                    <a:lnTo>
                      <a:pt x="821" y="175"/>
                    </a:lnTo>
                    <a:lnTo>
                      <a:pt x="828" y="171"/>
                    </a:lnTo>
                    <a:lnTo>
                      <a:pt x="834" y="169"/>
                    </a:lnTo>
                    <a:lnTo>
                      <a:pt x="839" y="166"/>
                    </a:lnTo>
                    <a:lnTo>
                      <a:pt x="843" y="162"/>
                    </a:lnTo>
                    <a:lnTo>
                      <a:pt x="849" y="160"/>
                    </a:lnTo>
                    <a:lnTo>
                      <a:pt x="858" y="161"/>
                    </a:lnTo>
                    <a:lnTo>
                      <a:pt x="864" y="165"/>
                    </a:lnTo>
                    <a:lnTo>
                      <a:pt x="873" y="166"/>
                    </a:lnTo>
                    <a:lnTo>
                      <a:pt x="887" y="163"/>
                    </a:lnTo>
                    <a:lnTo>
                      <a:pt x="893" y="160"/>
                    </a:lnTo>
                    <a:lnTo>
                      <a:pt x="896" y="158"/>
                    </a:lnTo>
                    <a:lnTo>
                      <a:pt x="900" y="154"/>
                    </a:lnTo>
                    <a:lnTo>
                      <a:pt x="904" y="151"/>
                    </a:lnTo>
                    <a:lnTo>
                      <a:pt x="909" y="148"/>
                    </a:lnTo>
                    <a:lnTo>
                      <a:pt x="914" y="145"/>
                    </a:lnTo>
                    <a:lnTo>
                      <a:pt x="918" y="141"/>
                    </a:lnTo>
                    <a:lnTo>
                      <a:pt x="917" y="139"/>
                    </a:lnTo>
                    <a:lnTo>
                      <a:pt x="916" y="136"/>
                    </a:lnTo>
                    <a:lnTo>
                      <a:pt x="916" y="132"/>
                    </a:lnTo>
                    <a:lnTo>
                      <a:pt x="915" y="129"/>
                    </a:lnTo>
                    <a:lnTo>
                      <a:pt x="914" y="125"/>
                    </a:lnTo>
                    <a:lnTo>
                      <a:pt x="910" y="123"/>
                    </a:lnTo>
                    <a:lnTo>
                      <a:pt x="904" y="120"/>
                    </a:lnTo>
                    <a:lnTo>
                      <a:pt x="901" y="116"/>
                    </a:lnTo>
                    <a:lnTo>
                      <a:pt x="899" y="114"/>
                    </a:lnTo>
                    <a:lnTo>
                      <a:pt x="896" y="110"/>
                    </a:lnTo>
                    <a:lnTo>
                      <a:pt x="895" y="107"/>
                    </a:lnTo>
                    <a:lnTo>
                      <a:pt x="902" y="105"/>
                    </a:lnTo>
                    <a:lnTo>
                      <a:pt x="910" y="101"/>
                    </a:lnTo>
                    <a:lnTo>
                      <a:pt x="918" y="99"/>
                    </a:lnTo>
                    <a:lnTo>
                      <a:pt x="932" y="98"/>
                    </a:lnTo>
                    <a:lnTo>
                      <a:pt x="948" y="98"/>
                    </a:lnTo>
                    <a:lnTo>
                      <a:pt x="964" y="99"/>
                    </a:lnTo>
                    <a:lnTo>
                      <a:pt x="976" y="99"/>
                    </a:lnTo>
                    <a:lnTo>
                      <a:pt x="983" y="95"/>
                    </a:lnTo>
                    <a:lnTo>
                      <a:pt x="990" y="93"/>
                    </a:lnTo>
                    <a:lnTo>
                      <a:pt x="1005" y="91"/>
                    </a:lnTo>
                    <a:lnTo>
                      <a:pt x="1022" y="91"/>
                    </a:lnTo>
                    <a:lnTo>
                      <a:pt x="1031" y="93"/>
                    </a:lnTo>
                    <a:lnTo>
                      <a:pt x="1039" y="95"/>
                    </a:lnTo>
                    <a:lnTo>
                      <a:pt x="1051" y="98"/>
                    </a:lnTo>
                    <a:lnTo>
                      <a:pt x="1062" y="99"/>
                    </a:lnTo>
                    <a:lnTo>
                      <a:pt x="1069" y="95"/>
                    </a:lnTo>
                    <a:lnTo>
                      <a:pt x="1077" y="93"/>
                    </a:lnTo>
                    <a:lnTo>
                      <a:pt x="1089" y="95"/>
                    </a:lnTo>
                    <a:lnTo>
                      <a:pt x="1103" y="95"/>
                    </a:lnTo>
                    <a:lnTo>
                      <a:pt x="1119" y="94"/>
                    </a:lnTo>
                    <a:lnTo>
                      <a:pt x="1131" y="93"/>
                    </a:lnTo>
                    <a:lnTo>
                      <a:pt x="1138" y="90"/>
                    </a:lnTo>
                    <a:lnTo>
                      <a:pt x="1145" y="87"/>
                    </a:lnTo>
                    <a:lnTo>
                      <a:pt x="1160" y="87"/>
                    </a:lnTo>
                    <a:lnTo>
                      <a:pt x="1165" y="91"/>
                    </a:lnTo>
                    <a:lnTo>
                      <a:pt x="1162" y="94"/>
                    </a:lnTo>
                    <a:lnTo>
                      <a:pt x="1159" y="97"/>
                    </a:lnTo>
                    <a:lnTo>
                      <a:pt x="1157" y="100"/>
                    </a:lnTo>
                    <a:lnTo>
                      <a:pt x="1153" y="103"/>
                    </a:lnTo>
                    <a:lnTo>
                      <a:pt x="1151" y="107"/>
                    </a:lnTo>
                    <a:lnTo>
                      <a:pt x="1150" y="109"/>
                    </a:lnTo>
                    <a:lnTo>
                      <a:pt x="1149" y="113"/>
                    </a:lnTo>
                    <a:lnTo>
                      <a:pt x="1147" y="116"/>
                    </a:lnTo>
                    <a:lnTo>
                      <a:pt x="1146" y="120"/>
                    </a:lnTo>
                    <a:lnTo>
                      <a:pt x="1146" y="122"/>
                    </a:lnTo>
                    <a:lnTo>
                      <a:pt x="1145" y="125"/>
                    </a:lnTo>
                    <a:lnTo>
                      <a:pt x="1143" y="129"/>
                    </a:lnTo>
                    <a:lnTo>
                      <a:pt x="1142" y="132"/>
                    </a:lnTo>
                    <a:lnTo>
                      <a:pt x="1139" y="135"/>
                    </a:lnTo>
                    <a:lnTo>
                      <a:pt x="1138" y="138"/>
                    </a:lnTo>
                    <a:lnTo>
                      <a:pt x="1137" y="141"/>
                    </a:lnTo>
                    <a:lnTo>
                      <a:pt x="1137" y="145"/>
                    </a:lnTo>
                    <a:lnTo>
                      <a:pt x="1139" y="148"/>
                    </a:lnTo>
                    <a:lnTo>
                      <a:pt x="1141" y="151"/>
                    </a:lnTo>
                    <a:lnTo>
                      <a:pt x="1143" y="154"/>
                    </a:lnTo>
                    <a:lnTo>
                      <a:pt x="1145" y="158"/>
                    </a:lnTo>
                    <a:lnTo>
                      <a:pt x="1149" y="156"/>
                    </a:lnTo>
                    <a:lnTo>
                      <a:pt x="1152" y="153"/>
                    </a:lnTo>
                    <a:lnTo>
                      <a:pt x="1156" y="150"/>
                    </a:lnTo>
                    <a:lnTo>
                      <a:pt x="1159" y="147"/>
                    </a:lnTo>
                    <a:lnTo>
                      <a:pt x="1165" y="145"/>
                    </a:lnTo>
                    <a:lnTo>
                      <a:pt x="1177" y="146"/>
                    </a:lnTo>
                    <a:lnTo>
                      <a:pt x="1186" y="150"/>
                    </a:lnTo>
                    <a:lnTo>
                      <a:pt x="1192" y="152"/>
                    </a:lnTo>
                    <a:lnTo>
                      <a:pt x="1198" y="155"/>
                    </a:lnTo>
                    <a:lnTo>
                      <a:pt x="1204" y="159"/>
                    </a:lnTo>
                    <a:lnTo>
                      <a:pt x="1210" y="161"/>
                    </a:lnTo>
                    <a:lnTo>
                      <a:pt x="1218" y="165"/>
                    </a:lnTo>
                    <a:lnTo>
                      <a:pt x="1229" y="167"/>
                    </a:lnTo>
                    <a:lnTo>
                      <a:pt x="1242" y="169"/>
                    </a:lnTo>
                    <a:lnTo>
                      <a:pt x="1254" y="171"/>
                    </a:lnTo>
                    <a:lnTo>
                      <a:pt x="1262" y="174"/>
                    </a:lnTo>
                    <a:lnTo>
                      <a:pt x="1270" y="177"/>
                    </a:lnTo>
                    <a:lnTo>
                      <a:pt x="1278" y="180"/>
                    </a:lnTo>
                    <a:lnTo>
                      <a:pt x="1286" y="183"/>
                    </a:lnTo>
                    <a:lnTo>
                      <a:pt x="1295" y="185"/>
                    </a:lnTo>
                    <a:lnTo>
                      <a:pt x="1303" y="188"/>
                    </a:lnTo>
                    <a:lnTo>
                      <a:pt x="1309" y="191"/>
                    </a:lnTo>
                    <a:lnTo>
                      <a:pt x="1313" y="194"/>
                    </a:lnTo>
                    <a:lnTo>
                      <a:pt x="1318" y="197"/>
                    </a:lnTo>
                    <a:lnTo>
                      <a:pt x="1321" y="200"/>
                    </a:lnTo>
                    <a:lnTo>
                      <a:pt x="1324" y="204"/>
                    </a:lnTo>
                    <a:lnTo>
                      <a:pt x="1327" y="207"/>
                    </a:lnTo>
                    <a:lnTo>
                      <a:pt x="1330" y="209"/>
                    </a:lnTo>
                    <a:lnTo>
                      <a:pt x="1333" y="213"/>
                    </a:lnTo>
                    <a:lnTo>
                      <a:pt x="1338" y="216"/>
                    </a:lnTo>
                    <a:lnTo>
                      <a:pt x="1351" y="218"/>
                    </a:lnTo>
                    <a:lnTo>
                      <a:pt x="1358" y="221"/>
                    </a:lnTo>
                    <a:lnTo>
                      <a:pt x="1363" y="223"/>
                    </a:lnTo>
                    <a:lnTo>
                      <a:pt x="1368" y="227"/>
                    </a:lnTo>
                    <a:lnTo>
                      <a:pt x="1372" y="230"/>
                    </a:lnTo>
                    <a:lnTo>
                      <a:pt x="1377" y="234"/>
                    </a:lnTo>
                    <a:lnTo>
                      <a:pt x="1379" y="236"/>
                    </a:lnTo>
                    <a:lnTo>
                      <a:pt x="1380" y="239"/>
                    </a:lnTo>
                    <a:lnTo>
                      <a:pt x="1383" y="243"/>
                    </a:lnTo>
                    <a:lnTo>
                      <a:pt x="1385" y="246"/>
                    </a:lnTo>
                    <a:lnTo>
                      <a:pt x="1387" y="249"/>
                    </a:lnTo>
                    <a:lnTo>
                      <a:pt x="1388" y="252"/>
                    </a:lnTo>
                    <a:lnTo>
                      <a:pt x="1388" y="256"/>
                    </a:lnTo>
                    <a:lnTo>
                      <a:pt x="1388" y="259"/>
                    </a:lnTo>
                    <a:lnTo>
                      <a:pt x="1387" y="261"/>
                    </a:lnTo>
                    <a:lnTo>
                      <a:pt x="1387" y="265"/>
                    </a:lnTo>
                    <a:lnTo>
                      <a:pt x="1387" y="268"/>
                    </a:lnTo>
                    <a:lnTo>
                      <a:pt x="1384" y="272"/>
                    </a:lnTo>
                    <a:lnTo>
                      <a:pt x="1381" y="274"/>
                    </a:lnTo>
                    <a:lnTo>
                      <a:pt x="1378" y="277"/>
                    </a:lnTo>
                    <a:lnTo>
                      <a:pt x="1374" y="281"/>
                    </a:lnTo>
                    <a:lnTo>
                      <a:pt x="1372" y="284"/>
                    </a:lnTo>
                    <a:lnTo>
                      <a:pt x="1368" y="287"/>
                    </a:lnTo>
                    <a:lnTo>
                      <a:pt x="1366" y="290"/>
                    </a:lnTo>
                    <a:lnTo>
                      <a:pt x="1364" y="294"/>
                    </a:lnTo>
                    <a:lnTo>
                      <a:pt x="1362" y="297"/>
                    </a:lnTo>
                    <a:lnTo>
                      <a:pt x="1360" y="299"/>
                    </a:lnTo>
                    <a:lnTo>
                      <a:pt x="1358" y="303"/>
                    </a:lnTo>
                    <a:lnTo>
                      <a:pt x="1358" y="306"/>
                    </a:lnTo>
                    <a:lnTo>
                      <a:pt x="1360" y="310"/>
                    </a:lnTo>
                    <a:lnTo>
                      <a:pt x="1361" y="312"/>
                    </a:lnTo>
                    <a:lnTo>
                      <a:pt x="1362" y="316"/>
                    </a:lnTo>
                    <a:lnTo>
                      <a:pt x="1363" y="319"/>
                    </a:lnTo>
                    <a:lnTo>
                      <a:pt x="1364" y="322"/>
                    </a:lnTo>
                    <a:lnTo>
                      <a:pt x="1366" y="325"/>
                    </a:lnTo>
                    <a:lnTo>
                      <a:pt x="1369" y="328"/>
                    </a:lnTo>
                    <a:lnTo>
                      <a:pt x="1371" y="332"/>
                    </a:lnTo>
                    <a:lnTo>
                      <a:pt x="1374" y="335"/>
                    </a:lnTo>
                    <a:lnTo>
                      <a:pt x="1379" y="337"/>
                    </a:lnTo>
                    <a:lnTo>
                      <a:pt x="1383" y="341"/>
                    </a:lnTo>
                    <a:lnTo>
                      <a:pt x="1386" y="344"/>
                    </a:lnTo>
                    <a:lnTo>
                      <a:pt x="1389" y="347"/>
                    </a:lnTo>
                    <a:lnTo>
                      <a:pt x="1393" y="350"/>
                    </a:lnTo>
                    <a:lnTo>
                      <a:pt x="1396" y="354"/>
                    </a:lnTo>
                    <a:lnTo>
                      <a:pt x="1400" y="357"/>
                    </a:lnTo>
                    <a:lnTo>
                      <a:pt x="1404" y="359"/>
                    </a:lnTo>
                    <a:lnTo>
                      <a:pt x="1413" y="363"/>
                    </a:lnTo>
                    <a:lnTo>
                      <a:pt x="1422" y="365"/>
                    </a:lnTo>
                    <a:lnTo>
                      <a:pt x="1437" y="367"/>
                    </a:lnTo>
                    <a:lnTo>
                      <a:pt x="1445" y="370"/>
                    </a:lnTo>
                    <a:lnTo>
                      <a:pt x="1451" y="372"/>
                    </a:lnTo>
                    <a:lnTo>
                      <a:pt x="1456" y="375"/>
                    </a:lnTo>
                    <a:lnTo>
                      <a:pt x="1472" y="377"/>
                    </a:lnTo>
                    <a:lnTo>
                      <a:pt x="1480" y="374"/>
                    </a:lnTo>
                    <a:lnTo>
                      <a:pt x="1483" y="371"/>
                    </a:lnTo>
                    <a:lnTo>
                      <a:pt x="1485" y="369"/>
                    </a:lnTo>
                    <a:lnTo>
                      <a:pt x="1487" y="365"/>
                    </a:lnTo>
                    <a:lnTo>
                      <a:pt x="1490" y="362"/>
                    </a:lnTo>
                    <a:lnTo>
                      <a:pt x="1492" y="358"/>
                    </a:lnTo>
                    <a:lnTo>
                      <a:pt x="1492" y="356"/>
                    </a:lnTo>
                    <a:lnTo>
                      <a:pt x="1492" y="352"/>
                    </a:lnTo>
                    <a:lnTo>
                      <a:pt x="1492" y="349"/>
                    </a:lnTo>
                    <a:lnTo>
                      <a:pt x="1491" y="345"/>
                    </a:lnTo>
                    <a:lnTo>
                      <a:pt x="1490" y="343"/>
                    </a:lnTo>
                    <a:lnTo>
                      <a:pt x="1490" y="340"/>
                    </a:lnTo>
                    <a:lnTo>
                      <a:pt x="1489" y="336"/>
                    </a:lnTo>
                    <a:lnTo>
                      <a:pt x="1487" y="333"/>
                    </a:lnTo>
                    <a:lnTo>
                      <a:pt x="1487" y="329"/>
                    </a:lnTo>
                    <a:lnTo>
                      <a:pt x="1486" y="327"/>
                    </a:lnTo>
                    <a:lnTo>
                      <a:pt x="1485" y="324"/>
                    </a:lnTo>
                    <a:lnTo>
                      <a:pt x="1485" y="320"/>
                    </a:lnTo>
                    <a:lnTo>
                      <a:pt x="1487" y="317"/>
                    </a:lnTo>
                    <a:lnTo>
                      <a:pt x="1489" y="314"/>
                    </a:lnTo>
                    <a:lnTo>
                      <a:pt x="1490" y="311"/>
                    </a:lnTo>
                    <a:lnTo>
                      <a:pt x="1492" y="307"/>
                    </a:lnTo>
                    <a:lnTo>
                      <a:pt x="1493" y="304"/>
                    </a:lnTo>
                    <a:lnTo>
                      <a:pt x="1495" y="302"/>
                    </a:lnTo>
                    <a:lnTo>
                      <a:pt x="1498" y="298"/>
                    </a:lnTo>
                    <a:lnTo>
                      <a:pt x="1499" y="295"/>
                    </a:lnTo>
                    <a:lnTo>
                      <a:pt x="1501" y="291"/>
                    </a:lnTo>
                    <a:lnTo>
                      <a:pt x="1504" y="288"/>
                    </a:lnTo>
                    <a:lnTo>
                      <a:pt x="1506" y="286"/>
                    </a:lnTo>
                    <a:lnTo>
                      <a:pt x="1507" y="282"/>
                    </a:lnTo>
                    <a:lnTo>
                      <a:pt x="1508" y="279"/>
                    </a:lnTo>
                    <a:lnTo>
                      <a:pt x="1510" y="275"/>
                    </a:lnTo>
                    <a:lnTo>
                      <a:pt x="1517" y="273"/>
                    </a:lnTo>
                    <a:lnTo>
                      <a:pt x="1523" y="269"/>
                    </a:lnTo>
                    <a:lnTo>
                      <a:pt x="1529" y="267"/>
                    </a:lnTo>
                    <a:lnTo>
                      <a:pt x="1530" y="264"/>
                    </a:lnTo>
                    <a:lnTo>
                      <a:pt x="1531" y="260"/>
                    </a:lnTo>
                    <a:lnTo>
                      <a:pt x="1532" y="257"/>
                    </a:lnTo>
                    <a:lnTo>
                      <a:pt x="1533" y="254"/>
                    </a:lnTo>
                    <a:lnTo>
                      <a:pt x="1535" y="251"/>
                    </a:lnTo>
                    <a:lnTo>
                      <a:pt x="1532" y="248"/>
                    </a:lnTo>
                    <a:lnTo>
                      <a:pt x="1531" y="244"/>
                    </a:lnTo>
                    <a:lnTo>
                      <a:pt x="1529" y="242"/>
                    </a:lnTo>
                    <a:lnTo>
                      <a:pt x="1527" y="238"/>
                    </a:lnTo>
                    <a:lnTo>
                      <a:pt x="1527" y="235"/>
                    </a:lnTo>
                    <a:lnTo>
                      <a:pt x="1525" y="231"/>
                    </a:lnTo>
                    <a:lnTo>
                      <a:pt x="1525" y="228"/>
                    </a:lnTo>
                    <a:lnTo>
                      <a:pt x="1524" y="226"/>
                    </a:lnTo>
                    <a:lnTo>
                      <a:pt x="1524" y="222"/>
                    </a:lnTo>
                    <a:lnTo>
                      <a:pt x="1523" y="219"/>
                    </a:lnTo>
                    <a:lnTo>
                      <a:pt x="1523" y="215"/>
                    </a:lnTo>
                    <a:lnTo>
                      <a:pt x="1522" y="213"/>
                    </a:lnTo>
                    <a:lnTo>
                      <a:pt x="1522" y="209"/>
                    </a:lnTo>
                    <a:lnTo>
                      <a:pt x="1522" y="206"/>
                    </a:lnTo>
                    <a:lnTo>
                      <a:pt x="1521" y="203"/>
                    </a:lnTo>
                    <a:lnTo>
                      <a:pt x="1521" y="200"/>
                    </a:lnTo>
                    <a:lnTo>
                      <a:pt x="1521" y="197"/>
                    </a:lnTo>
                    <a:lnTo>
                      <a:pt x="1521" y="193"/>
                    </a:lnTo>
                    <a:lnTo>
                      <a:pt x="1521" y="190"/>
                    </a:lnTo>
                    <a:lnTo>
                      <a:pt x="1521" y="186"/>
                    </a:lnTo>
                    <a:lnTo>
                      <a:pt x="1521" y="184"/>
                    </a:lnTo>
                    <a:lnTo>
                      <a:pt x="1521" y="181"/>
                    </a:lnTo>
                    <a:lnTo>
                      <a:pt x="1520" y="177"/>
                    </a:lnTo>
                    <a:lnTo>
                      <a:pt x="1519" y="174"/>
                    </a:lnTo>
                    <a:lnTo>
                      <a:pt x="1519" y="171"/>
                    </a:lnTo>
                    <a:lnTo>
                      <a:pt x="1517" y="168"/>
                    </a:lnTo>
                    <a:lnTo>
                      <a:pt x="1516" y="165"/>
                    </a:lnTo>
                    <a:lnTo>
                      <a:pt x="1515" y="161"/>
                    </a:lnTo>
                    <a:lnTo>
                      <a:pt x="1509" y="159"/>
                    </a:lnTo>
                    <a:lnTo>
                      <a:pt x="1493" y="160"/>
                    </a:lnTo>
                    <a:lnTo>
                      <a:pt x="1477" y="160"/>
                    </a:lnTo>
                    <a:lnTo>
                      <a:pt x="1462" y="159"/>
                    </a:lnTo>
                    <a:lnTo>
                      <a:pt x="1454" y="156"/>
                    </a:lnTo>
                    <a:lnTo>
                      <a:pt x="1449" y="153"/>
                    </a:lnTo>
                    <a:lnTo>
                      <a:pt x="1445" y="151"/>
                    </a:lnTo>
                    <a:lnTo>
                      <a:pt x="1439" y="147"/>
                    </a:lnTo>
                    <a:lnTo>
                      <a:pt x="1434" y="144"/>
                    </a:lnTo>
                    <a:lnTo>
                      <a:pt x="1431" y="141"/>
                    </a:lnTo>
                    <a:lnTo>
                      <a:pt x="1430" y="138"/>
                    </a:lnTo>
                    <a:lnTo>
                      <a:pt x="1427" y="135"/>
                    </a:lnTo>
                    <a:lnTo>
                      <a:pt x="1426" y="131"/>
                    </a:lnTo>
                    <a:lnTo>
                      <a:pt x="1425" y="128"/>
                    </a:lnTo>
                    <a:lnTo>
                      <a:pt x="1423" y="125"/>
                    </a:lnTo>
                    <a:lnTo>
                      <a:pt x="1422" y="122"/>
                    </a:lnTo>
                    <a:lnTo>
                      <a:pt x="1419" y="118"/>
                    </a:lnTo>
                    <a:lnTo>
                      <a:pt x="1418" y="115"/>
                    </a:lnTo>
                    <a:lnTo>
                      <a:pt x="1416" y="113"/>
                    </a:lnTo>
                    <a:lnTo>
                      <a:pt x="1415" y="109"/>
                    </a:lnTo>
                    <a:lnTo>
                      <a:pt x="1413" y="106"/>
                    </a:lnTo>
                    <a:lnTo>
                      <a:pt x="1411" y="102"/>
                    </a:lnTo>
                    <a:lnTo>
                      <a:pt x="1410" y="100"/>
                    </a:lnTo>
                    <a:lnTo>
                      <a:pt x="1408" y="97"/>
                    </a:lnTo>
                    <a:lnTo>
                      <a:pt x="1407" y="93"/>
                    </a:lnTo>
                    <a:lnTo>
                      <a:pt x="1403" y="90"/>
                    </a:lnTo>
                    <a:lnTo>
                      <a:pt x="1413" y="88"/>
                    </a:lnTo>
                    <a:lnTo>
                      <a:pt x="1429" y="88"/>
                    </a:lnTo>
                    <a:lnTo>
                      <a:pt x="1439" y="91"/>
                    </a:lnTo>
                    <a:lnTo>
                      <a:pt x="1449" y="93"/>
                    </a:lnTo>
                    <a:lnTo>
                      <a:pt x="1462" y="93"/>
                    </a:lnTo>
                    <a:lnTo>
                      <a:pt x="1472" y="91"/>
                    </a:lnTo>
                    <a:lnTo>
                      <a:pt x="1479" y="87"/>
                    </a:lnTo>
                    <a:lnTo>
                      <a:pt x="1486" y="85"/>
                    </a:lnTo>
                    <a:lnTo>
                      <a:pt x="1494" y="82"/>
                    </a:lnTo>
                    <a:lnTo>
                      <a:pt x="1508" y="80"/>
                    </a:lnTo>
                    <a:lnTo>
                      <a:pt x="1522" y="78"/>
                    </a:lnTo>
                    <a:lnTo>
                      <a:pt x="1530" y="79"/>
                    </a:lnTo>
                    <a:lnTo>
                      <a:pt x="1535" y="83"/>
                    </a:lnTo>
                    <a:lnTo>
                      <a:pt x="1539" y="85"/>
                    </a:lnTo>
                    <a:lnTo>
                      <a:pt x="1544" y="88"/>
                    </a:lnTo>
                    <a:lnTo>
                      <a:pt x="1553" y="91"/>
                    </a:lnTo>
                    <a:lnTo>
                      <a:pt x="1563" y="93"/>
                    </a:lnTo>
                    <a:lnTo>
                      <a:pt x="1578" y="92"/>
                    </a:lnTo>
                    <a:lnTo>
                      <a:pt x="1586" y="88"/>
                    </a:lnTo>
                    <a:lnTo>
                      <a:pt x="1596" y="86"/>
                    </a:lnTo>
                    <a:lnTo>
                      <a:pt x="1606" y="88"/>
                    </a:lnTo>
                    <a:lnTo>
                      <a:pt x="1612" y="92"/>
                    </a:lnTo>
                    <a:lnTo>
                      <a:pt x="1616" y="94"/>
                    </a:lnTo>
                    <a:lnTo>
                      <a:pt x="1621" y="98"/>
                    </a:lnTo>
                    <a:lnTo>
                      <a:pt x="1626" y="101"/>
                    </a:lnTo>
                    <a:lnTo>
                      <a:pt x="1630" y="103"/>
                    </a:lnTo>
                    <a:lnTo>
                      <a:pt x="1637" y="107"/>
                    </a:lnTo>
                    <a:lnTo>
                      <a:pt x="1638" y="110"/>
                    </a:lnTo>
                    <a:lnTo>
                      <a:pt x="1641" y="113"/>
                    </a:lnTo>
                    <a:lnTo>
                      <a:pt x="1642" y="116"/>
                    </a:lnTo>
                    <a:lnTo>
                      <a:pt x="1643" y="120"/>
                    </a:lnTo>
                    <a:lnTo>
                      <a:pt x="1644" y="123"/>
                    </a:lnTo>
                    <a:lnTo>
                      <a:pt x="1645" y="125"/>
                    </a:lnTo>
                    <a:lnTo>
                      <a:pt x="1646" y="129"/>
                    </a:lnTo>
                    <a:lnTo>
                      <a:pt x="1648" y="132"/>
                    </a:lnTo>
                    <a:lnTo>
                      <a:pt x="1650" y="133"/>
                    </a:lnTo>
                    <a:lnTo>
                      <a:pt x="1656" y="130"/>
                    </a:lnTo>
                    <a:lnTo>
                      <a:pt x="1661" y="126"/>
                    </a:lnTo>
                    <a:lnTo>
                      <a:pt x="1666" y="124"/>
                    </a:lnTo>
                    <a:lnTo>
                      <a:pt x="1671" y="121"/>
                    </a:lnTo>
                    <a:lnTo>
                      <a:pt x="1674" y="117"/>
                    </a:lnTo>
                    <a:lnTo>
                      <a:pt x="1679" y="114"/>
                    </a:lnTo>
                    <a:lnTo>
                      <a:pt x="1682" y="112"/>
                    </a:lnTo>
                    <a:lnTo>
                      <a:pt x="1698" y="110"/>
                    </a:lnTo>
                    <a:lnTo>
                      <a:pt x="1709" y="107"/>
                    </a:lnTo>
                    <a:lnTo>
                      <a:pt x="1718" y="105"/>
                    </a:lnTo>
                    <a:lnTo>
                      <a:pt x="1725" y="101"/>
                    </a:lnTo>
                    <a:lnTo>
                      <a:pt x="1732" y="99"/>
                    </a:lnTo>
                    <a:lnTo>
                      <a:pt x="1737" y="99"/>
                    </a:lnTo>
                    <a:lnTo>
                      <a:pt x="1743" y="102"/>
                    </a:lnTo>
                    <a:lnTo>
                      <a:pt x="1749" y="105"/>
                    </a:lnTo>
                    <a:lnTo>
                      <a:pt x="1754" y="108"/>
                    </a:lnTo>
                    <a:lnTo>
                      <a:pt x="1756" y="112"/>
                    </a:lnTo>
                    <a:lnTo>
                      <a:pt x="1758" y="115"/>
                    </a:lnTo>
                    <a:lnTo>
                      <a:pt x="1762" y="117"/>
                    </a:lnTo>
                    <a:lnTo>
                      <a:pt x="1764" y="121"/>
                    </a:lnTo>
                    <a:lnTo>
                      <a:pt x="1767" y="124"/>
                    </a:lnTo>
                    <a:lnTo>
                      <a:pt x="1770" y="128"/>
                    </a:lnTo>
                    <a:lnTo>
                      <a:pt x="1785" y="129"/>
                    </a:lnTo>
                    <a:lnTo>
                      <a:pt x="1794" y="126"/>
                    </a:lnTo>
                    <a:lnTo>
                      <a:pt x="1804" y="123"/>
                    </a:lnTo>
                    <a:lnTo>
                      <a:pt x="1820" y="124"/>
                    </a:lnTo>
                    <a:lnTo>
                      <a:pt x="1833" y="126"/>
                    </a:lnTo>
                    <a:lnTo>
                      <a:pt x="1840" y="126"/>
                    </a:lnTo>
                    <a:lnTo>
                      <a:pt x="1842" y="123"/>
                    </a:lnTo>
                    <a:lnTo>
                      <a:pt x="1846" y="120"/>
                    </a:lnTo>
                    <a:lnTo>
                      <a:pt x="1848" y="116"/>
                    </a:lnTo>
                    <a:lnTo>
                      <a:pt x="1851" y="114"/>
                    </a:lnTo>
                    <a:lnTo>
                      <a:pt x="1855" y="110"/>
                    </a:lnTo>
                    <a:lnTo>
                      <a:pt x="1858" y="107"/>
                    </a:lnTo>
                    <a:lnTo>
                      <a:pt x="1864" y="105"/>
                    </a:lnTo>
                    <a:lnTo>
                      <a:pt x="1871" y="101"/>
                    </a:lnTo>
                    <a:lnTo>
                      <a:pt x="1876" y="98"/>
                    </a:lnTo>
                    <a:lnTo>
                      <a:pt x="1878" y="95"/>
                    </a:lnTo>
                    <a:lnTo>
                      <a:pt x="1881" y="92"/>
                    </a:lnTo>
                    <a:lnTo>
                      <a:pt x="1885" y="88"/>
                    </a:lnTo>
                    <a:lnTo>
                      <a:pt x="1896" y="87"/>
                    </a:lnTo>
                    <a:lnTo>
                      <a:pt x="1910" y="86"/>
                    </a:lnTo>
                    <a:lnTo>
                      <a:pt x="1916" y="83"/>
                    </a:lnTo>
                    <a:lnTo>
                      <a:pt x="1922" y="80"/>
                    </a:lnTo>
                    <a:lnTo>
                      <a:pt x="1926" y="79"/>
                    </a:lnTo>
                    <a:lnTo>
                      <a:pt x="1930" y="83"/>
                    </a:lnTo>
                    <a:lnTo>
                      <a:pt x="1932" y="86"/>
                    </a:lnTo>
                    <a:lnTo>
                      <a:pt x="1934" y="90"/>
                    </a:lnTo>
                    <a:lnTo>
                      <a:pt x="1936" y="93"/>
                    </a:lnTo>
                    <a:lnTo>
                      <a:pt x="1938" y="95"/>
                    </a:lnTo>
                    <a:lnTo>
                      <a:pt x="1939" y="99"/>
                    </a:lnTo>
                    <a:lnTo>
                      <a:pt x="1940" y="102"/>
                    </a:lnTo>
                    <a:lnTo>
                      <a:pt x="1943" y="106"/>
                    </a:lnTo>
                    <a:lnTo>
                      <a:pt x="1945" y="108"/>
                    </a:lnTo>
                    <a:lnTo>
                      <a:pt x="1948" y="112"/>
                    </a:lnTo>
                    <a:lnTo>
                      <a:pt x="1951" y="115"/>
                    </a:lnTo>
                    <a:lnTo>
                      <a:pt x="1954" y="118"/>
                    </a:lnTo>
                    <a:lnTo>
                      <a:pt x="1958" y="121"/>
                    </a:lnTo>
                    <a:lnTo>
                      <a:pt x="1967" y="123"/>
                    </a:lnTo>
                    <a:lnTo>
                      <a:pt x="1983" y="122"/>
                    </a:lnTo>
                    <a:lnTo>
                      <a:pt x="1994" y="120"/>
                    </a:lnTo>
                    <a:lnTo>
                      <a:pt x="1998" y="116"/>
                    </a:lnTo>
                    <a:lnTo>
                      <a:pt x="2001" y="114"/>
                    </a:lnTo>
                    <a:lnTo>
                      <a:pt x="2005" y="110"/>
                    </a:lnTo>
                    <a:lnTo>
                      <a:pt x="2008" y="107"/>
                    </a:lnTo>
                    <a:lnTo>
                      <a:pt x="2012" y="103"/>
                    </a:lnTo>
                    <a:lnTo>
                      <a:pt x="2015" y="101"/>
                    </a:lnTo>
                    <a:lnTo>
                      <a:pt x="2017" y="98"/>
                    </a:lnTo>
                    <a:lnTo>
                      <a:pt x="2021" y="94"/>
                    </a:lnTo>
                    <a:lnTo>
                      <a:pt x="2023" y="91"/>
                    </a:lnTo>
                    <a:lnTo>
                      <a:pt x="2025" y="88"/>
                    </a:lnTo>
                    <a:lnTo>
                      <a:pt x="2025" y="85"/>
                    </a:lnTo>
                    <a:lnTo>
                      <a:pt x="2027" y="82"/>
                    </a:lnTo>
                    <a:lnTo>
                      <a:pt x="2027" y="78"/>
                    </a:lnTo>
                    <a:lnTo>
                      <a:pt x="2027" y="76"/>
                    </a:lnTo>
                    <a:lnTo>
                      <a:pt x="2027" y="72"/>
                    </a:lnTo>
                    <a:lnTo>
                      <a:pt x="2031" y="72"/>
                    </a:lnTo>
                    <a:lnTo>
                      <a:pt x="2031" y="76"/>
                    </a:lnTo>
                    <a:lnTo>
                      <a:pt x="2031" y="78"/>
                    </a:lnTo>
                    <a:lnTo>
                      <a:pt x="2031" y="82"/>
                    </a:lnTo>
                    <a:lnTo>
                      <a:pt x="2031" y="85"/>
                    </a:lnTo>
                    <a:lnTo>
                      <a:pt x="2031" y="88"/>
                    </a:lnTo>
                    <a:lnTo>
                      <a:pt x="2031" y="92"/>
                    </a:lnTo>
                    <a:lnTo>
                      <a:pt x="2031" y="94"/>
                    </a:lnTo>
                    <a:lnTo>
                      <a:pt x="2031" y="98"/>
                    </a:lnTo>
                    <a:lnTo>
                      <a:pt x="2031" y="101"/>
                    </a:lnTo>
                    <a:lnTo>
                      <a:pt x="2032" y="105"/>
                    </a:lnTo>
                    <a:lnTo>
                      <a:pt x="2032" y="107"/>
                    </a:lnTo>
                    <a:lnTo>
                      <a:pt x="2032" y="110"/>
                    </a:lnTo>
                    <a:lnTo>
                      <a:pt x="2032" y="114"/>
                    </a:lnTo>
                    <a:lnTo>
                      <a:pt x="2032" y="117"/>
                    </a:lnTo>
                    <a:lnTo>
                      <a:pt x="2032" y="121"/>
                    </a:lnTo>
                    <a:lnTo>
                      <a:pt x="2031" y="123"/>
                    </a:lnTo>
                    <a:lnTo>
                      <a:pt x="2032" y="126"/>
                    </a:lnTo>
                    <a:lnTo>
                      <a:pt x="2035" y="130"/>
                    </a:lnTo>
                    <a:lnTo>
                      <a:pt x="2037" y="133"/>
                    </a:lnTo>
                    <a:lnTo>
                      <a:pt x="2038" y="136"/>
                    </a:lnTo>
                    <a:lnTo>
                      <a:pt x="2040" y="139"/>
                    </a:lnTo>
                    <a:lnTo>
                      <a:pt x="2043" y="143"/>
                    </a:lnTo>
                    <a:lnTo>
                      <a:pt x="2047" y="146"/>
                    </a:lnTo>
                    <a:lnTo>
                      <a:pt x="2052" y="148"/>
                    </a:lnTo>
                    <a:lnTo>
                      <a:pt x="2055" y="152"/>
                    </a:lnTo>
                    <a:lnTo>
                      <a:pt x="2060" y="155"/>
                    </a:lnTo>
                    <a:lnTo>
                      <a:pt x="2065" y="158"/>
                    </a:lnTo>
                    <a:lnTo>
                      <a:pt x="2074" y="161"/>
                    </a:lnTo>
                    <a:lnTo>
                      <a:pt x="2084" y="163"/>
                    </a:lnTo>
                    <a:lnTo>
                      <a:pt x="2091" y="166"/>
                    </a:lnTo>
                    <a:lnTo>
                      <a:pt x="2099" y="169"/>
                    </a:lnTo>
                    <a:lnTo>
                      <a:pt x="2105" y="173"/>
                    </a:lnTo>
                    <a:lnTo>
                      <a:pt x="2112" y="175"/>
                    </a:lnTo>
                    <a:lnTo>
                      <a:pt x="2120" y="175"/>
                    </a:lnTo>
                    <a:lnTo>
                      <a:pt x="2128" y="173"/>
                    </a:lnTo>
                    <a:lnTo>
                      <a:pt x="2136" y="169"/>
                    </a:lnTo>
                    <a:lnTo>
                      <a:pt x="2144" y="167"/>
                    </a:lnTo>
                    <a:lnTo>
                      <a:pt x="2152" y="163"/>
                    </a:lnTo>
                    <a:lnTo>
                      <a:pt x="2163" y="161"/>
                    </a:lnTo>
                    <a:lnTo>
                      <a:pt x="2166" y="159"/>
                    </a:lnTo>
                    <a:lnTo>
                      <a:pt x="2167" y="155"/>
                    </a:lnTo>
                    <a:lnTo>
                      <a:pt x="2167" y="152"/>
                    </a:lnTo>
                    <a:lnTo>
                      <a:pt x="2172" y="148"/>
                    </a:lnTo>
                    <a:lnTo>
                      <a:pt x="2176" y="146"/>
                    </a:lnTo>
                    <a:lnTo>
                      <a:pt x="2182" y="143"/>
                    </a:lnTo>
                    <a:lnTo>
                      <a:pt x="2198" y="143"/>
                    </a:lnTo>
                    <a:lnTo>
                      <a:pt x="2204" y="145"/>
                    </a:lnTo>
                    <a:lnTo>
                      <a:pt x="2205" y="147"/>
                    </a:lnTo>
                    <a:lnTo>
                      <a:pt x="2205" y="151"/>
                    </a:lnTo>
                    <a:lnTo>
                      <a:pt x="2206" y="154"/>
                    </a:lnTo>
                    <a:lnTo>
                      <a:pt x="2206" y="158"/>
                    </a:lnTo>
                    <a:lnTo>
                      <a:pt x="2208" y="161"/>
                    </a:lnTo>
                    <a:lnTo>
                      <a:pt x="2211" y="163"/>
                    </a:lnTo>
                    <a:lnTo>
                      <a:pt x="2216" y="167"/>
                    </a:lnTo>
                    <a:lnTo>
                      <a:pt x="2221" y="170"/>
                    </a:lnTo>
                    <a:lnTo>
                      <a:pt x="2235" y="171"/>
                    </a:lnTo>
                    <a:lnTo>
                      <a:pt x="2241" y="175"/>
                    </a:lnTo>
                    <a:lnTo>
                      <a:pt x="2246" y="178"/>
                    </a:lnTo>
                    <a:lnTo>
                      <a:pt x="2255" y="181"/>
                    </a:lnTo>
                    <a:lnTo>
                      <a:pt x="2266" y="183"/>
                    </a:lnTo>
                    <a:lnTo>
                      <a:pt x="2278" y="183"/>
                    </a:lnTo>
                    <a:lnTo>
                      <a:pt x="2290" y="182"/>
                    </a:lnTo>
                    <a:lnTo>
                      <a:pt x="2303" y="184"/>
                    </a:lnTo>
                    <a:lnTo>
                      <a:pt x="2310" y="188"/>
                    </a:lnTo>
                    <a:lnTo>
                      <a:pt x="2316" y="190"/>
                    </a:lnTo>
                    <a:lnTo>
                      <a:pt x="2322" y="193"/>
                    </a:lnTo>
                    <a:lnTo>
                      <a:pt x="2325" y="193"/>
                    </a:lnTo>
                    <a:lnTo>
                      <a:pt x="2327" y="190"/>
                    </a:lnTo>
                    <a:lnTo>
                      <a:pt x="2329" y="188"/>
                    </a:lnTo>
                    <a:lnTo>
                      <a:pt x="2331" y="184"/>
                    </a:lnTo>
                    <a:lnTo>
                      <a:pt x="2333" y="181"/>
                    </a:lnTo>
                    <a:lnTo>
                      <a:pt x="2334" y="177"/>
                    </a:lnTo>
                    <a:lnTo>
                      <a:pt x="2335" y="174"/>
                    </a:lnTo>
                    <a:lnTo>
                      <a:pt x="2337" y="171"/>
                    </a:lnTo>
                    <a:lnTo>
                      <a:pt x="2338" y="168"/>
                    </a:lnTo>
                    <a:lnTo>
                      <a:pt x="2340" y="165"/>
                    </a:lnTo>
                    <a:lnTo>
                      <a:pt x="2341" y="161"/>
                    </a:lnTo>
                    <a:lnTo>
                      <a:pt x="2342" y="159"/>
                    </a:lnTo>
                    <a:lnTo>
                      <a:pt x="2343" y="155"/>
                    </a:lnTo>
                    <a:lnTo>
                      <a:pt x="2345" y="152"/>
                    </a:lnTo>
                    <a:lnTo>
                      <a:pt x="2346" y="148"/>
                    </a:lnTo>
                    <a:lnTo>
                      <a:pt x="2347" y="146"/>
                    </a:lnTo>
                    <a:lnTo>
                      <a:pt x="2347" y="143"/>
                    </a:lnTo>
                    <a:lnTo>
                      <a:pt x="2347" y="139"/>
                    </a:lnTo>
                    <a:lnTo>
                      <a:pt x="2346" y="136"/>
                    </a:lnTo>
                    <a:lnTo>
                      <a:pt x="2345" y="132"/>
                    </a:lnTo>
                    <a:lnTo>
                      <a:pt x="2343" y="130"/>
                    </a:lnTo>
                    <a:lnTo>
                      <a:pt x="2342" y="126"/>
                    </a:lnTo>
                    <a:lnTo>
                      <a:pt x="2335" y="125"/>
                    </a:lnTo>
                    <a:lnTo>
                      <a:pt x="2322" y="126"/>
                    </a:lnTo>
                    <a:lnTo>
                      <a:pt x="2312" y="124"/>
                    </a:lnTo>
                    <a:lnTo>
                      <a:pt x="2303" y="123"/>
                    </a:lnTo>
                    <a:lnTo>
                      <a:pt x="2293" y="125"/>
                    </a:lnTo>
                    <a:lnTo>
                      <a:pt x="2281" y="125"/>
                    </a:lnTo>
                    <a:lnTo>
                      <a:pt x="2279" y="123"/>
                    </a:lnTo>
                    <a:lnTo>
                      <a:pt x="2282" y="120"/>
                    </a:lnTo>
                    <a:lnTo>
                      <a:pt x="2286" y="116"/>
                    </a:lnTo>
                    <a:lnTo>
                      <a:pt x="2288" y="113"/>
                    </a:lnTo>
                    <a:lnTo>
                      <a:pt x="2289" y="110"/>
                    </a:lnTo>
                    <a:lnTo>
                      <a:pt x="2290" y="107"/>
                    </a:lnTo>
                    <a:lnTo>
                      <a:pt x="2292" y="103"/>
                    </a:lnTo>
                    <a:lnTo>
                      <a:pt x="2293" y="100"/>
                    </a:lnTo>
                    <a:lnTo>
                      <a:pt x="2294" y="98"/>
                    </a:lnTo>
                    <a:lnTo>
                      <a:pt x="2295" y="94"/>
                    </a:lnTo>
                    <a:lnTo>
                      <a:pt x="2296" y="91"/>
                    </a:lnTo>
                    <a:lnTo>
                      <a:pt x="2299" y="87"/>
                    </a:lnTo>
                    <a:lnTo>
                      <a:pt x="2301" y="85"/>
                    </a:lnTo>
                    <a:lnTo>
                      <a:pt x="2304" y="82"/>
                    </a:lnTo>
                    <a:lnTo>
                      <a:pt x="2308" y="78"/>
                    </a:lnTo>
                    <a:lnTo>
                      <a:pt x="2312" y="75"/>
                    </a:lnTo>
                    <a:lnTo>
                      <a:pt x="2317" y="72"/>
                    </a:lnTo>
                    <a:lnTo>
                      <a:pt x="2323" y="69"/>
                    </a:lnTo>
                    <a:lnTo>
                      <a:pt x="2338" y="68"/>
                    </a:lnTo>
                    <a:lnTo>
                      <a:pt x="2352" y="69"/>
                    </a:lnTo>
                    <a:lnTo>
                      <a:pt x="2365" y="70"/>
                    </a:lnTo>
                    <a:lnTo>
                      <a:pt x="2379" y="71"/>
                    </a:lnTo>
                    <a:lnTo>
                      <a:pt x="2383" y="73"/>
                    </a:lnTo>
                    <a:lnTo>
                      <a:pt x="2385" y="77"/>
                    </a:lnTo>
                    <a:lnTo>
                      <a:pt x="2387" y="80"/>
                    </a:lnTo>
                    <a:lnTo>
                      <a:pt x="2388" y="84"/>
                    </a:lnTo>
                    <a:lnTo>
                      <a:pt x="2391" y="86"/>
                    </a:lnTo>
                    <a:lnTo>
                      <a:pt x="2393" y="90"/>
                    </a:lnTo>
                    <a:lnTo>
                      <a:pt x="2394" y="93"/>
                    </a:lnTo>
                    <a:lnTo>
                      <a:pt x="2396" y="97"/>
                    </a:lnTo>
                    <a:lnTo>
                      <a:pt x="2399" y="99"/>
                    </a:lnTo>
                    <a:lnTo>
                      <a:pt x="2401" y="102"/>
                    </a:lnTo>
                    <a:lnTo>
                      <a:pt x="2403" y="106"/>
                    </a:lnTo>
                    <a:lnTo>
                      <a:pt x="2403" y="109"/>
                    </a:lnTo>
                    <a:lnTo>
                      <a:pt x="2402" y="112"/>
                    </a:lnTo>
                    <a:lnTo>
                      <a:pt x="2401" y="115"/>
                    </a:lnTo>
                    <a:lnTo>
                      <a:pt x="2400" y="118"/>
                    </a:lnTo>
                    <a:lnTo>
                      <a:pt x="2399" y="122"/>
                    </a:lnTo>
                    <a:lnTo>
                      <a:pt x="2398" y="124"/>
                    </a:lnTo>
                    <a:lnTo>
                      <a:pt x="2399" y="128"/>
                    </a:lnTo>
                    <a:lnTo>
                      <a:pt x="2401" y="131"/>
                    </a:lnTo>
                    <a:lnTo>
                      <a:pt x="2402" y="135"/>
                    </a:lnTo>
                    <a:lnTo>
                      <a:pt x="2403" y="138"/>
                    </a:lnTo>
                    <a:lnTo>
                      <a:pt x="2405" y="140"/>
                    </a:lnTo>
                    <a:lnTo>
                      <a:pt x="2409" y="144"/>
                    </a:lnTo>
                    <a:lnTo>
                      <a:pt x="2415" y="147"/>
                    </a:lnTo>
                    <a:lnTo>
                      <a:pt x="2420" y="150"/>
                    </a:lnTo>
                    <a:lnTo>
                      <a:pt x="2425" y="153"/>
                    </a:lnTo>
                    <a:lnTo>
                      <a:pt x="2437" y="154"/>
                    </a:lnTo>
                    <a:lnTo>
                      <a:pt x="2451" y="153"/>
                    </a:lnTo>
                    <a:lnTo>
                      <a:pt x="2460" y="150"/>
                    </a:lnTo>
                    <a:lnTo>
                      <a:pt x="2468" y="152"/>
                    </a:lnTo>
                    <a:lnTo>
                      <a:pt x="2476" y="154"/>
                    </a:lnTo>
                    <a:lnTo>
                      <a:pt x="2481" y="158"/>
                    </a:lnTo>
                    <a:lnTo>
                      <a:pt x="2483" y="161"/>
                    </a:lnTo>
                    <a:lnTo>
                      <a:pt x="2485" y="163"/>
                    </a:lnTo>
                    <a:lnTo>
                      <a:pt x="2488" y="167"/>
                    </a:lnTo>
                    <a:lnTo>
                      <a:pt x="2490" y="170"/>
                    </a:lnTo>
                    <a:lnTo>
                      <a:pt x="2492" y="174"/>
                    </a:lnTo>
                    <a:lnTo>
                      <a:pt x="2494" y="176"/>
                    </a:lnTo>
                    <a:lnTo>
                      <a:pt x="2500" y="180"/>
                    </a:lnTo>
                    <a:lnTo>
                      <a:pt x="2515" y="178"/>
                    </a:lnTo>
                    <a:lnTo>
                      <a:pt x="2517" y="175"/>
                    </a:lnTo>
                    <a:lnTo>
                      <a:pt x="2520" y="171"/>
                    </a:lnTo>
                    <a:lnTo>
                      <a:pt x="2522" y="169"/>
                    </a:lnTo>
                    <a:lnTo>
                      <a:pt x="2524" y="166"/>
                    </a:lnTo>
                    <a:lnTo>
                      <a:pt x="2527" y="162"/>
                    </a:lnTo>
                    <a:lnTo>
                      <a:pt x="2529" y="159"/>
                    </a:lnTo>
                    <a:lnTo>
                      <a:pt x="2530" y="156"/>
                    </a:lnTo>
                    <a:lnTo>
                      <a:pt x="2532" y="153"/>
                    </a:lnTo>
                    <a:lnTo>
                      <a:pt x="2539" y="150"/>
                    </a:lnTo>
                    <a:lnTo>
                      <a:pt x="2545" y="147"/>
                    </a:lnTo>
                    <a:lnTo>
                      <a:pt x="2557" y="145"/>
                    </a:lnTo>
                    <a:lnTo>
                      <a:pt x="2570" y="146"/>
                    </a:lnTo>
                    <a:lnTo>
                      <a:pt x="2581" y="148"/>
                    </a:lnTo>
                    <a:lnTo>
                      <a:pt x="2591" y="151"/>
                    </a:lnTo>
                    <a:lnTo>
                      <a:pt x="2602" y="153"/>
                    </a:lnTo>
                    <a:lnTo>
                      <a:pt x="2609" y="156"/>
                    </a:lnTo>
                    <a:lnTo>
                      <a:pt x="2615" y="159"/>
                    </a:lnTo>
                    <a:lnTo>
                      <a:pt x="2627" y="160"/>
                    </a:lnTo>
                    <a:lnTo>
                      <a:pt x="2640" y="159"/>
                    </a:lnTo>
                    <a:lnTo>
                      <a:pt x="2647" y="155"/>
                    </a:lnTo>
                    <a:lnTo>
                      <a:pt x="2653" y="152"/>
                    </a:lnTo>
                    <a:lnTo>
                      <a:pt x="2663" y="150"/>
                    </a:lnTo>
                    <a:lnTo>
                      <a:pt x="2671" y="147"/>
                    </a:lnTo>
                    <a:lnTo>
                      <a:pt x="2678" y="144"/>
                    </a:lnTo>
                    <a:lnTo>
                      <a:pt x="2685" y="141"/>
                    </a:lnTo>
                    <a:lnTo>
                      <a:pt x="2691" y="138"/>
                    </a:lnTo>
                    <a:lnTo>
                      <a:pt x="2697" y="135"/>
                    </a:lnTo>
                    <a:lnTo>
                      <a:pt x="2703" y="132"/>
                    </a:lnTo>
                    <a:lnTo>
                      <a:pt x="2708" y="129"/>
                    </a:lnTo>
                    <a:lnTo>
                      <a:pt x="2713" y="125"/>
                    </a:lnTo>
                    <a:lnTo>
                      <a:pt x="2719" y="123"/>
                    </a:lnTo>
                    <a:lnTo>
                      <a:pt x="2725" y="120"/>
                    </a:lnTo>
                    <a:lnTo>
                      <a:pt x="2733" y="117"/>
                    </a:lnTo>
                    <a:lnTo>
                      <a:pt x="2740" y="114"/>
                    </a:lnTo>
                    <a:lnTo>
                      <a:pt x="2749" y="112"/>
                    </a:lnTo>
                    <a:lnTo>
                      <a:pt x="2757" y="108"/>
                    </a:lnTo>
                    <a:lnTo>
                      <a:pt x="2768" y="106"/>
                    </a:lnTo>
                    <a:lnTo>
                      <a:pt x="2776" y="105"/>
                    </a:lnTo>
                    <a:lnTo>
                      <a:pt x="2781" y="108"/>
                    </a:lnTo>
                    <a:lnTo>
                      <a:pt x="2786" y="112"/>
                    </a:lnTo>
                    <a:lnTo>
                      <a:pt x="2792" y="114"/>
                    </a:lnTo>
                    <a:lnTo>
                      <a:pt x="2799" y="117"/>
                    </a:lnTo>
                    <a:lnTo>
                      <a:pt x="2806" y="120"/>
                    </a:lnTo>
                    <a:lnTo>
                      <a:pt x="2819" y="122"/>
                    </a:lnTo>
                    <a:lnTo>
                      <a:pt x="2831" y="121"/>
                    </a:lnTo>
                    <a:lnTo>
                      <a:pt x="2839" y="117"/>
                    </a:lnTo>
                    <a:lnTo>
                      <a:pt x="2846" y="115"/>
                    </a:lnTo>
                    <a:lnTo>
                      <a:pt x="2850" y="112"/>
                    </a:lnTo>
                    <a:lnTo>
                      <a:pt x="2856" y="109"/>
                    </a:lnTo>
                    <a:lnTo>
                      <a:pt x="2860" y="106"/>
                    </a:lnTo>
                    <a:lnTo>
                      <a:pt x="2863" y="102"/>
                    </a:lnTo>
                    <a:lnTo>
                      <a:pt x="2867" y="99"/>
                    </a:lnTo>
                    <a:lnTo>
                      <a:pt x="2870" y="97"/>
                    </a:lnTo>
                    <a:lnTo>
                      <a:pt x="2874" y="93"/>
                    </a:lnTo>
                    <a:lnTo>
                      <a:pt x="2877" y="90"/>
                    </a:lnTo>
                    <a:lnTo>
                      <a:pt x="2887" y="87"/>
                    </a:lnTo>
                    <a:lnTo>
                      <a:pt x="2901" y="85"/>
                    </a:lnTo>
                    <a:lnTo>
                      <a:pt x="2916" y="85"/>
                    </a:lnTo>
                    <a:lnTo>
                      <a:pt x="2931" y="86"/>
                    </a:lnTo>
                    <a:lnTo>
                      <a:pt x="2936" y="90"/>
                    </a:lnTo>
                    <a:lnTo>
                      <a:pt x="2939" y="92"/>
                    </a:lnTo>
                    <a:lnTo>
                      <a:pt x="2943" y="95"/>
                    </a:lnTo>
                    <a:lnTo>
                      <a:pt x="2946" y="99"/>
                    </a:lnTo>
                    <a:lnTo>
                      <a:pt x="2950" y="102"/>
                    </a:lnTo>
                    <a:lnTo>
                      <a:pt x="2954" y="105"/>
                    </a:lnTo>
                    <a:lnTo>
                      <a:pt x="2960" y="108"/>
                    </a:lnTo>
                    <a:lnTo>
                      <a:pt x="2968" y="110"/>
                    </a:lnTo>
                    <a:lnTo>
                      <a:pt x="2984" y="109"/>
                    </a:lnTo>
                    <a:lnTo>
                      <a:pt x="2993" y="107"/>
                    </a:lnTo>
                    <a:lnTo>
                      <a:pt x="3004" y="103"/>
                    </a:lnTo>
                    <a:lnTo>
                      <a:pt x="3016" y="102"/>
                    </a:lnTo>
                    <a:lnTo>
                      <a:pt x="3028" y="99"/>
                    </a:lnTo>
                    <a:lnTo>
                      <a:pt x="3037" y="97"/>
                    </a:lnTo>
                    <a:lnTo>
                      <a:pt x="3042" y="94"/>
                    </a:lnTo>
                    <a:lnTo>
                      <a:pt x="3047" y="91"/>
                    </a:lnTo>
                    <a:lnTo>
                      <a:pt x="3057" y="88"/>
                    </a:lnTo>
                    <a:lnTo>
                      <a:pt x="3074" y="87"/>
                    </a:lnTo>
                    <a:lnTo>
                      <a:pt x="3091" y="87"/>
                    </a:lnTo>
                    <a:lnTo>
                      <a:pt x="3106" y="88"/>
                    </a:lnTo>
                    <a:lnTo>
                      <a:pt x="3111" y="91"/>
                    </a:lnTo>
                    <a:lnTo>
                      <a:pt x="3114" y="94"/>
                    </a:lnTo>
                    <a:lnTo>
                      <a:pt x="3118" y="98"/>
                    </a:lnTo>
                    <a:lnTo>
                      <a:pt x="3122" y="101"/>
                    </a:lnTo>
                    <a:lnTo>
                      <a:pt x="3127" y="103"/>
                    </a:lnTo>
                    <a:lnTo>
                      <a:pt x="3133" y="107"/>
                    </a:lnTo>
                    <a:lnTo>
                      <a:pt x="3132" y="110"/>
                    </a:lnTo>
                    <a:lnTo>
                      <a:pt x="3129" y="113"/>
                    </a:lnTo>
                    <a:lnTo>
                      <a:pt x="3128" y="116"/>
                    </a:lnTo>
                    <a:lnTo>
                      <a:pt x="3126" y="120"/>
                    </a:lnTo>
                    <a:lnTo>
                      <a:pt x="3125" y="123"/>
                    </a:lnTo>
                    <a:lnTo>
                      <a:pt x="3122" y="125"/>
                    </a:lnTo>
                    <a:lnTo>
                      <a:pt x="3119" y="129"/>
                    </a:lnTo>
                    <a:lnTo>
                      <a:pt x="3117" y="132"/>
                    </a:lnTo>
                    <a:lnTo>
                      <a:pt x="3113" y="136"/>
                    </a:lnTo>
                    <a:lnTo>
                      <a:pt x="3111" y="138"/>
                    </a:lnTo>
                    <a:lnTo>
                      <a:pt x="3109" y="141"/>
                    </a:lnTo>
                    <a:lnTo>
                      <a:pt x="3105" y="145"/>
                    </a:lnTo>
                    <a:lnTo>
                      <a:pt x="3103" y="148"/>
                    </a:lnTo>
                    <a:lnTo>
                      <a:pt x="3100" y="151"/>
                    </a:lnTo>
                    <a:lnTo>
                      <a:pt x="3099" y="154"/>
                    </a:lnTo>
                    <a:lnTo>
                      <a:pt x="3097" y="158"/>
                    </a:lnTo>
                    <a:lnTo>
                      <a:pt x="3095" y="161"/>
                    </a:lnTo>
                    <a:lnTo>
                      <a:pt x="3094" y="163"/>
                    </a:lnTo>
                    <a:lnTo>
                      <a:pt x="3092" y="167"/>
                    </a:lnTo>
                    <a:lnTo>
                      <a:pt x="3090" y="170"/>
                    </a:lnTo>
                    <a:lnTo>
                      <a:pt x="3089" y="174"/>
                    </a:lnTo>
                    <a:lnTo>
                      <a:pt x="3088" y="176"/>
                    </a:lnTo>
                    <a:lnTo>
                      <a:pt x="3087" y="180"/>
                    </a:lnTo>
                    <a:lnTo>
                      <a:pt x="3082" y="183"/>
                    </a:lnTo>
                    <a:lnTo>
                      <a:pt x="3075" y="185"/>
                    </a:lnTo>
                    <a:lnTo>
                      <a:pt x="3068" y="189"/>
                    </a:lnTo>
                    <a:lnTo>
                      <a:pt x="3062" y="192"/>
                    </a:lnTo>
                    <a:lnTo>
                      <a:pt x="3057" y="194"/>
                    </a:lnTo>
                    <a:lnTo>
                      <a:pt x="3051" y="198"/>
                    </a:lnTo>
                    <a:lnTo>
                      <a:pt x="3045" y="200"/>
                    </a:lnTo>
                    <a:lnTo>
                      <a:pt x="3041" y="204"/>
                    </a:lnTo>
                    <a:lnTo>
                      <a:pt x="3035" y="207"/>
                    </a:lnTo>
                    <a:lnTo>
                      <a:pt x="3023" y="209"/>
                    </a:lnTo>
                    <a:lnTo>
                      <a:pt x="3014" y="212"/>
                    </a:lnTo>
                    <a:lnTo>
                      <a:pt x="3006" y="215"/>
                    </a:lnTo>
                    <a:lnTo>
                      <a:pt x="2997" y="218"/>
                    </a:lnTo>
                    <a:lnTo>
                      <a:pt x="2984" y="220"/>
                    </a:lnTo>
                    <a:lnTo>
                      <a:pt x="2976" y="218"/>
                    </a:lnTo>
                    <a:lnTo>
                      <a:pt x="2968" y="214"/>
                    </a:lnTo>
                    <a:lnTo>
                      <a:pt x="2961" y="215"/>
                    </a:lnTo>
                    <a:lnTo>
                      <a:pt x="2956" y="219"/>
                    </a:lnTo>
                    <a:lnTo>
                      <a:pt x="2953" y="222"/>
                    </a:lnTo>
                    <a:lnTo>
                      <a:pt x="2948" y="226"/>
                    </a:lnTo>
                    <a:lnTo>
                      <a:pt x="2936" y="227"/>
                    </a:lnTo>
                    <a:lnTo>
                      <a:pt x="2924" y="227"/>
                    </a:lnTo>
                    <a:lnTo>
                      <a:pt x="2913" y="224"/>
                    </a:lnTo>
                    <a:lnTo>
                      <a:pt x="2903" y="228"/>
                    </a:lnTo>
                    <a:lnTo>
                      <a:pt x="2895" y="230"/>
                    </a:lnTo>
                    <a:lnTo>
                      <a:pt x="2891" y="234"/>
                    </a:lnTo>
                    <a:lnTo>
                      <a:pt x="2887" y="236"/>
                    </a:lnTo>
                    <a:lnTo>
                      <a:pt x="2884" y="239"/>
                    </a:lnTo>
                    <a:lnTo>
                      <a:pt x="2879" y="243"/>
                    </a:lnTo>
                    <a:lnTo>
                      <a:pt x="2877" y="246"/>
                    </a:lnTo>
                    <a:lnTo>
                      <a:pt x="2875" y="249"/>
                    </a:lnTo>
                    <a:lnTo>
                      <a:pt x="2874" y="252"/>
                    </a:lnTo>
                    <a:lnTo>
                      <a:pt x="2872" y="256"/>
                    </a:lnTo>
                    <a:lnTo>
                      <a:pt x="2871" y="259"/>
                    </a:lnTo>
                    <a:lnTo>
                      <a:pt x="2870" y="261"/>
                    </a:lnTo>
                    <a:lnTo>
                      <a:pt x="2870" y="265"/>
                    </a:lnTo>
                    <a:lnTo>
                      <a:pt x="2869" y="268"/>
                    </a:lnTo>
                    <a:lnTo>
                      <a:pt x="2869" y="272"/>
                    </a:lnTo>
                    <a:lnTo>
                      <a:pt x="2869" y="275"/>
                    </a:lnTo>
                    <a:lnTo>
                      <a:pt x="2868" y="277"/>
                    </a:lnTo>
                    <a:lnTo>
                      <a:pt x="2868" y="281"/>
                    </a:lnTo>
                    <a:lnTo>
                      <a:pt x="2868" y="284"/>
                    </a:lnTo>
                    <a:lnTo>
                      <a:pt x="2869" y="288"/>
                    </a:lnTo>
                    <a:lnTo>
                      <a:pt x="2870" y="290"/>
                    </a:lnTo>
                    <a:lnTo>
                      <a:pt x="2871" y="294"/>
                    </a:lnTo>
                    <a:lnTo>
                      <a:pt x="2872" y="297"/>
                    </a:lnTo>
                    <a:lnTo>
                      <a:pt x="2875" y="301"/>
                    </a:lnTo>
                    <a:lnTo>
                      <a:pt x="2876" y="303"/>
                    </a:lnTo>
                    <a:lnTo>
                      <a:pt x="2877" y="306"/>
                    </a:lnTo>
                    <a:lnTo>
                      <a:pt x="2879" y="310"/>
                    </a:lnTo>
                    <a:lnTo>
                      <a:pt x="2882" y="313"/>
                    </a:lnTo>
                    <a:lnTo>
                      <a:pt x="2884" y="316"/>
                    </a:lnTo>
                    <a:lnTo>
                      <a:pt x="2886" y="319"/>
                    </a:lnTo>
                    <a:lnTo>
                      <a:pt x="2888" y="322"/>
                    </a:lnTo>
                    <a:lnTo>
                      <a:pt x="2890" y="326"/>
                    </a:lnTo>
                    <a:lnTo>
                      <a:pt x="2892" y="329"/>
                    </a:lnTo>
                    <a:lnTo>
                      <a:pt x="2893" y="332"/>
                    </a:lnTo>
                    <a:lnTo>
                      <a:pt x="2895" y="335"/>
                    </a:lnTo>
                    <a:lnTo>
                      <a:pt x="2897" y="339"/>
                    </a:lnTo>
                    <a:lnTo>
                      <a:pt x="2899" y="342"/>
                    </a:lnTo>
                    <a:lnTo>
                      <a:pt x="2901" y="344"/>
                    </a:lnTo>
                    <a:lnTo>
                      <a:pt x="2903" y="348"/>
                    </a:lnTo>
                    <a:lnTo>
                      <a:pt x="2906" y="351"/>
                    </a:lnTo>
                    <a:lnTo>
                      <a:pt x="2908" y="355"/>
                    </a:lnTo>
                    <a:lnTo>
                      <a:pt x="2910" y="357"/>
                    </a:lnTo>
                    <a:lnTo>
                      <a:pt x="2914" y="360"/>
                    </a:lnTo>
                    <a:lnTo>
                      <a:pt x="2918" y="364"/>
                    </a:lnTo>
                    <a:lnTo>
                      <a:pt x="2924" y="366"/>
                    </a:lnTo>
                    <a:lnTo>
                      <a:pt x="2929" y="370"/>
                    </a:lnTo>
                    <a:lnTo>
                      <a:pt x="2933" y="373"/>
                    </a:lnTo>
                    <a:lnTo>
                      <a:pt x="2937" y="375"/>
                    </a:lnTo>
                    <a:lnTo>
                      <a:pt x="2943" y="379"/>
                    </a:lnTo>
                    <a:lnTo>
                      <a:pt x="2950" y="382"/>
                    </a:lnTo>
                    <a:lnTo>
                      <a:pt x="2958" y="385"/>
                    </a:lnTo>
                    <a:lnTo>
                      <a:pt x="2965" y="388"/>
                    </a:lnTo>
                    <a:lnTo>
                      <a:pt x="2977" y="390"/>
                    </a:lnTo>
                    <a:lnTo>
                      <a:pt x="2985" y="393"/>
                    </a:lnTo>
                    <a:lnTo>
                      <a:pt x="2991" y="396"/>
                    </a:lnTo>
                    <a:lnTo>
                      <a:pt x="2997" y="398"/>
                    </a:lnTo>
                    <a:lnTo>
                      <a:pt x="3003" y="402"/>
                    </a:lnTo>
                    <a:lnTo>
                      <a:pt x="3009" y="404"/>
                    </a:lnTo>
                    <a:lnTo>
                      <a:pt x="3015" y="408"/>
                    </a:lnTo>
                    <a:lnTo>
                      <a:pt x="3024" y="410"/>
                    </a:lnTo>
                    <a:lnTo>
                      <a:pt x="3034" y="413"/>
                    </a:lnTo>
                    <a:lnTo>
                      <a:pt x="3047" y="415"/>
                    </a:lnTo>
                    <a:lnTo>
                      <a:pt x="3062" y="417"/>
                    </a:lnTo>
                    <a:lnTo>
                      <a:pt x="3077" y="418"/>
                    </a:lnTo>
                    <a:lnTo>
                      <a:pt x="3090" y="420"/>
                    </a:lnTo>
                    <a:lnTo>
                      <a:pt x="3098" y="423"/>
                    </a:lnTo>
                    <a:lnTo>
                      <a:pt x="3106" y="426"/>
                    </a:lnTo>
                    <a:lnTo>
                      <a:pt x="3113" y="428"/>
                    </a:lnTo>
                    <a:lnTo>
                      <a:pt x="3120" y="432"/>
                    </a:lnTo>
                    <a:lnTo>
                      <a:pt x="3127" y="434"/>
                    </a:lnTo>
                    <a:lnTo>
                      <a:pt x="3135" y="438"/>
                    </a:lnTo>
                    <a:lnTo>
                      <a:pt x="3144" y="440"/>
                    </a:lnTo>
                    <a:lnTo>
                      <a:pt x="3152" y="443"/>
                    </a:lnTo>
                    <a:lnTo>
                      <a:pt x="3163" y="446"/>
                    </a:lnTo>
                    <a:lnTo>
                      <a:pt x="3173" y="448"/>
                    </a:lnTo>
                    <a:lnTo>
                      <a:pt x="3185" y="450"/>
                    </a:lnTo>
                    <a:lnTo>
                      <a:pt x="3196" y="453"/>
                    </a:lnTo>
                    <a:lnTo>
                      <a:pt x="3206" y="456"/>
                    </a:lnTo>
                    <a:lnTo>
                      <a:pt x="3217" y="458"/>
                    </a:lnTo>
                    <a:lnTo>
                      <a:pt x="3226" y="461"/>
                    </a:lnTo>
                    <a:lnTo>
                      <a:pt x="3238" y="463"/>
                    </a:lnTo>
                    <a:lnTo>
                      <a:pt x="3248" y="465"/>
                    </a:lnTo>
                    <a:lnTo>
                      <a:pt x="3260" y="469"/>
                    </a:lnTo>
                    <a:lnTo>
                      <a:pt x="3273" y="470"/>
                    </a:lnTo>
                    <a:lnTo>
                      <a:pt x="3286" y="472"/>
                    </a:lnTo>
                    <a:lnTo>
                      <a:pt x="3300" y="475"/>
                    </a:lnTo>
                    <a:lnTo>
                      <a:pt x="3314" y="477"/>
                    </a:lnTo>
                    <a:lnTo>
                      <a:pt x="3329" y="478"/>
                    </a:lnTo>
                    <a:lnTo>
                      <a:pt x="3346" y="479"/>
                    </a:lnTo>
                    <a:lnTo>
                      <a:pt x="3363" y="479"/>
                    </a:lnTo>
                    <a:lnTo>
                      <a:pt x="3379" y="480"/>
                    </a:lnTo>
                    <a:lnTo>
                      <a:pt x="3397" y="480"/>
                    </a:lnTo>
                    <a:lnTo>
                      <a:pt x="3413" y="479"/>
                    </a:lnTo>
                    <a:lnTo>
                      <a:pt x="3429" y="478"/>
                    </a:lnTo>
                    <a:lnTo>
                      <a:pt x="3443" y="476"/>
                    </a:lnTo>
                    <a:lnTo>
                      <a:pt x="3455" y="475"/>
                    </a:lnTo>
                    <a:lnTo>
                      <a:pt x="3468" y="472"/>
                    </a:lnTo>
                    <a:lnTo>
                      <a:pt x="3482" y="470"/>
                    </a:lnTo>
                    <a:lnTo>
                      <a:pt x="3498" y="470"/>
                    </a:lnTo>
                    <a:lnTo>
                      <a:pt x="3514" y="469"/>
                    </a:lnTo>
                    <a:lnTo>
                      <a:pt x="3530" y="468"/>
                    </a:lnTo>
                    <a:lnTo>
                      <a:pt x="3543" y="465"/>
                    </a:lnTo>
                    <a:lnTo>
                      <a:pt x="3552" y="463"/>
                    </a:lnTo>
                    <a:lnTo>
                      <a:pt x="3564" y="461"/>
                    </a:lnTo>
                    <a:lnTo>
                      <a:pt x="3574" y="457"/>
                    </a:lnTo>
                    <a:lnTo>
                      <a:pt x="3581" y="455"/>
                    </a:lnTo>
                    <a:lnTo>
                      <a:pt x="3589" y="452"/>
                    </a:lnTo>
                    <a:lnTo>
                      <a:pt x="3596" y="449"/>
                    </a:lnTo>
                    <a:lnTo>
                      <a:pt x="3603" y="446"/>
                    </a:lnTo>
                    <a:lnTo>
                      <a:pt x="3609" y="443"/>
                    </a:lnTo>
                    <a:lnTo>
                      <a:pt x="3614" y="440"/>
                    </a:lnTo>
                    <a:lnTo>
                      <a:pt x="3621" y="437"/>
                    </a:lnTo>
                    <a:lnTo>
                      <a:pt x="3627" y="434"/>
                    </a:lnTo>
                    <a:lnTo>
                      <a:pt x="3632" y="431"/>
                    </a:lnTo>
                    <a:lnTo>
                      <a:pt x="3637" y="427"/>
                    </a:lnTo>
                    <a:lnTo>
                      <a:pt x="3642" y="425"/>
                    </a:lnTo>
                    <a:lnTo>
                      <a:pt x="3648" y="422"/>
                    </a:lnTo>
                    <a:lnTo>
                      <a:pt x="3654" y="419"/>
                    </a:lnTo>
                    <a:lnTo>
                      <a:pt x="3659" y="416"/>
                    </a:lnTo>
                    <a:lnTo>
                      <a:pt x="3665" y="412"/>
                    </a:lnTo>
                    <a:lnTo>
                      <a:pt x="3671" y="410"/>
                    </a:lnTo>
                    <a:lnTo>
                      <a:pt x="3675" y="407"/>
                    </a:lnTo>
                    <a:lnTo>
                      <a:pt x="3681" y="403"/>
                    </a:lnTo>
                    <a:lnTo>
                      <a:pt x="3687" y="401"/>
                    </a:lnTo>
                    <a:lnTo>
                      <a:pt x="3692" y="397"/>
                    </a:lnTo>
                    <a:lnTo>
                      <a:pt x="3696" y="394"/>
                    </a:lnTo>
                    <a:lnTo>
                      <a:pt x="3700" y="392"/>
                    </a:lnTo>
                    <a:lnTo>
                      <a:pt x="3703" y="388"/>
                    </a:lnTo>
                    <a:lnTo>
                      <a:pt x="3707" y="385"/>
                    </a:lnTo>
                    <a:lnTo>
                      <a:pt x="3710" y="382"/>
                    </a:lnTo>
                    <a:lnTo>
                      <a:pt x="3713" y="379"/>
                    </a:lnTo>
                    <a:lnTo>
                      <a:pt x="3716" y="375"/>
                    </a:lnTo>
                    <a:lnTo>
                      <a:pt x="3719" y="372"/>
                    </a:lnTo>
                    <a:lnTo>
                      <a:pt x="3723" y="370"/>
                    </a:lnTo>
                    <a:lnTo>
                      <a:pt x="3725" y="366"/>
                    </a:lnTo>
                    <a:lnTo>
                      <a:pt x="3728" y="363"/>
                    </a:lnTo>
                    <a:lnTo>
                      <a:pt x="3731" y="359"/>
                    </a:lnTo>
                    <a:lnTo>
                      <a:pt x="3733" y="357"/>
                    </a:lnTo>
                    <a:lnTo>
                      <a:pt x="3735" y="354"/>
                    </a:lnTo>
                    <a:lnTo>
                      <a:pt x="3738" y="350"/>
                    </a:lnTo>
                    <a:lnTo>
                      <a:pt x="3739" y="347"/>
                    </a:lnTo>
                    <a:lnTo>
                      <a:pt x="3741" y="344"/>
                    </a:lnTo>
                    <a:lnTo>
                      <a:pt x="3743" y="341"/>
                    </a:lnTo>
                    <a:lnTo>
                      <a:pt x="3746" y="337"/>
                    </a:lnTo>
                    <a:lnTo>
                      <a:pt x="3747" y="334"/>
                    </a:lnTo>
                    <a:lnTo>
                      <a:pt x="3748" y="332"/>
                    </a:lnTo>
                    <a:lnTo>
                      <a:pt x="3749" y="328"/>
                    </a:lnTo>
                    <a:lnTo>
                      <a:pt x="3750" y="325"/>
                    </a:lnTo>
                    <a:lnTo>
                      <a:pt x="3751" y="321"/>
                    </a:lnTo>
                    <a:lnTo>
                      <a:pt x="3751" y="319"/>
                    </a:lnTo>
                    <a:lnTo>
                      <a:pt x="3753" y="316"/>
                    </a:lnTo>
                    <a:lnTo>
                      <a:pt x="3753" y="312"/>
                    </a:lnTo>
                    <a:lnTo>
                      <a:pt x="3754" y="309"/>
                    </a:lnTo>
                    <a:lnTo>
                      <a:pt x="3754" y="305"/>
                    </a:lnTo>
                    <a:lnTo>
                      <a:pt x="3755" y="303"/>
                    </a:lnTo>
                    <a:lnTo>
                      <a:pt x="3754" y="299"/>
                    </a:lnTo>
                    <a:lnTo>
                      <a:pt x="3754" y="296"/>
                    </a:lnTo>
                    <a:lnTo>
                      <a:pt x="3754" y="292"/>
                    </a:lnTo>
                    <a:lnTo>
                      <a:pt x="3753" y="290"/>
                    </a:lnTo>
                    <a:lnTo>
                      <a:pt x="3753" y="287"/>
                    </a:lnTo>
                    <a:lnTo>
                      <a:pt x="3751" y="283"/>
                    </a:lnTo>
                    <a:lnTo>
                      <a:pt x="3750" y="280"/>
                    </a:lnTo>
                    <a:lnTo>
                      <a:pt x="3749" y="276"/>
                    </a:lnTo>
                    <a:lnTo>
                      <a:pt x="3748" y="274"/>
                    </a:lnTo>
                    <a:lnTo>
                      <a:pt x="3747" y="271"/>
                    </a:lnTo>
                    <a:lnTo>
                      <a:pt x="3746" y="267"/>
                    </a:lnTo>
                    <a:lnTo>
                      <a:pt x="3742" y="264"/>
                    </a:lnTo>
                    <a:lnTo>
                      <a:pt x="3738" y="261"/>
                    </a:lnTo>
                    <a:lnTo>
                      <a:pt x="3734" y="258"/>
                    </a:lnTo>
                    <a:lnTo>
                      <a:pt x="3730" y="254"/>
                    </a:lnTo>
                    <a:lnTo>
                      <a:pt x="3725" y="252"/>
                    </a:lnTo>
                    <a:lnTo>
                      <a:pt x="3719" y="249"/>
                    </a:lnTo>
                    <a:lnTo>
                      <a:pt x="3712" y="246"/>
                    </a:lnTo>
                    <a:lnTo>
                      <a:pt x="3704" y="243"/>
                    </a:lnTo>
                    <a:lnTo>
                      <a:pt x="3695" y="241"/>
                    </a:lnTo>
                    <a:lnTo>
                      <a:pt x="3681" y="238"/>
                    </a:lnTo>
                    <a:lnTo>
                      <a:pt x="3666" y="237"/>
                    </a:lnTo>
                    <a:lnTo>
                      <a:pt x="3655" y="235"/>
                    </a:lnTo>
                    <a:lnTo>
                      <a:pt x="3649" y="231"/>
                    </a:lnTo>
                    <a:lnTo>
                      <a:pt x="3642" y="229"/>
                    </a:lnTo>
                    <a:lnTo>
                      <a:pt x="3633" y="226"/>
                    </a:lnTo>
                    <a:lnTo>
                      <a:pt x="3624" y="223"/>
                    </a:lnTo>
                    <a:lnTo>
                      <a:pt x="3619" y="220"/>
                    </a:lnTo>
                    <a:lnTo>
                      <a:pt x="3616" y="216"/>
                    </a:lnTo>
                    <a:lnTo>
                      <a:pt x="3612" y="214"/>
                    </a:lnTo>
                    <a:lnTo>
                      <a:pt x="3612" y="211"/>
                    </a:lnTo>
                    <a:lnTo>
                      <a:pt x="3612" y="207"/>
                    </a:lnTo>
                    <a:lnTo>
                      <a:pt x="3611" y="204"/>
                    </a:lnTo>
                    <a:lnTo>
                      <a:pt x="3611" y="201"/>
                    </a:lnTo>
                    <a:lnTo>
                      <a:pt x="3610" y="198"/>
                    </a:lnTo>
                    <a:lnTo>
                      <a:pt x="3614" y="194"/>
                    </a:lnTo>
                    <a:lnTo>
                      <a:pt x="3621" y="192"/>
                    </a:lnTo>
                    <a:lnTo>
                      <a:pt x="3626" y="189"/>
                    </a:lnTo>
                    <a:lnTo>
                      <a:pt x="3631" y="185"/>
                    </a:lnTo>
                    <a:lnTo>
                      <a:pt x="3634" y="183"/>
                    </a:lnTo>
                    <a:lnTo>
                      <a:pt x="3637" y="180"/>
                    </a:lnTo>
                    <a:lnTo>
                      <a:pt x="3642" y="176"/>
                    </a:lnTo>
                    <a:lnTo>
                      <a:pt x="3645" y="174"/>
                    </a:lnTo>
                    <a:lnTo>
                      <a:pt x="3648" y="170"/>
                    </a:lnTo>
                    <a:lnTo>
                      <a:pt x="3651" y="167"/>
                    </a:lnTo>
                    <a:lnTo>
                      <a:pt x="3654" y="163"/>
                    </a:lnTo>
                    <a:lnTo>
                      <a:pt x="3657" y="161"/>
                    </a:lnTo>
                    <a:lnTo>
                      <a:pt x="3664" y="163"/>
                    </a:lnTo>
                    <a:lnTo>
                      <a:pt x="3670" y="166"/>
                    </a:lnTo>
                    <a:lnTo>
                      <a:pt x="3675" y="169"/>
                    </a:lnTo>
                    <a:lnTo>
                      <a:pt x="3686" y="167"/>
                    </a:lnTo>
                    <a:lnTo>
                      <a:pt x="3694" y="163"/>
                    </a:lnTo>
                    <a:lnTo>
                      <a:pt x="3698" y="161"/>
                    </a:lnTo>
                    <a:lnTo>
                      <a:pt x="3704" y="158"/>
                    </a:lnTo>
                    <a:lnTo>
                      <a:pt x="3711" y="155"/>
                    </a:lnTo>
                    <a:lnTo>
                      <a:pt x="3723" y="152"/>
                    </a:lnTo>
                    <a:lnTo>
                      <a:pt x="3734" y="150"/>
                    </a:lnTo>
                    <a:lnTo>
                      <a:pt x="3746" y="147"/>
                    </a:lnTo>
                    <a:lnTo>
                      <a:pt x="3754" y="145"/>
                    </a:lnTo>
                    <a:lnTo>
                      <a:pt x="3763" y="141"/>
                    </a:lnTo>
                    <a:lnTo>
                      <a:pt x="3770" y="139"/>
                    </a:lnTo>
                    <a:lnTo>
                      <a:pt x="3778" y="136"/>
                    </a:lnTo>
                    <a:lnTo>
                      <a:pt x="3784" y="133"/>
                    </a:lnTo>
                    <a:lnTo>
                      <a:pt x="3790" y="130"/>
                    </a:lnTo>
                    <a:lnTo>
                      <a:pt x="3795" y="128"/>
                    </a:lnTo>
                    <a:lnTo>
                      <a:pt x="3804" y="124"/>
                    </a:lnTo>
                    <a:lnTo>
                      <a:pt x="3809" y="122"/>
                    </a:lnTo>
                    <a:lnTo>
                      <a:pt x="3814" y="120"/>
                    </a:lnTo>
                    <a:lnTo>
                      <a:pt x="3816" y="122"/>
                    </a:lnTo>
                    <a:lnTo>
                      <a:pt x="3818" y="125"/>
                    </a:lnTo>
                    <a:lnTo>
                      <a:pt x="3825" y="129"/>
                    </a:lnTo>
                    <a:lnTo>
                      <a:pt x="3836" y="131"/>
                    </a:lnTo>
                    <a:lnTo>
                      <a:pt x="3852" y="130"/>
                    </a:lnTo>
                    <a:lnTo>
                      <a:pt x="3864" y="128"/>
                    </a:lnTo>
                    <a:lnTo>
                      <a:pt x="3882" y="128"/>
                    </a:lnTo>
                    <a:lnTo>
                      <a:pt x="3897" y="126"/>
                    </a:lnTo>
                    <a:lnTo>
                      <a:pt x="3914" y="126"/>
                    </a:lnTo>
                    <a:lnTo>
                      <a:pt x="3931" y="126"/>
                    </a:lnTo>
                    <a:lnTo>
                      <a:pt x="3945" y="125"/>
                    </a:lnTo>
                    <a:lnTo>
                      <a:pt x="3955" y="125"/>
                    </a:lnTo>
                    <a:lnTo>
                      <a:pt x="3966" y="128"/>
                    </a:lnTo>
                    <a:lnTo>
                      <a:pt x="3976" y="128"/>
                    </a:lnTo>
                    <a:lnTo>
                      <a:pt x="3988" y="125"/>
                    </a:lnTo>
                    <a:lnTo>
                      <a:pt x="3991" y="122"/>
                    </a:lnTo>
                    <a:lnTo>
                      <a:pt x="3995" y="118"/>
                    </a:lnTo>
                    <a:lnTo>
                      <a:pt x="3998" y="115"/>
                    </a:lnTo>
                    <a:lnTo>
                      <a:pt x="4000" y="113"/>
                    </a:lnTo>
                    <a:lnTo>
                      <a:pt x="4004" y="109"/>
                    </a:lnTo>
                    <a:lnTo>
                      <a:pt x="4007" y="106"/>
                    </a:lnTo>
                    <a:lnTo>
                      <a:pt x="4010" y="102"/>
                    </a:lnTo>
                    <a:lnTo>
                      <a:pt x="4012" y="100"/>
                    </a:lnTo>
                    <a:lnTo>
                      <a:pt x="4014" y="97"/>
                    </a:lnTo>
                    <a:lnTo>
                      <a:pt x="4015" y="93"/>
                    </a:lnTo>
                    <a:lnTo>
                      <a:pt x="4018" y="90"/>
                    </a:lnTo>
                    <a:lnTo>
                      <a:pt x="4022" y="87"/>
                    </a:lnTo>
                    <a:lnTo>
                      <a:pt x="4028" y="84"/>
                    </a:lnTo>
                    <a:lnTo>
                      <a:pt x="4034" y="82"/>
                    </a:lnTo>
                    <a:lnTo>
                      <a:pt x="4042" y="78"/>
                    </a:lnTo>
                    <a:lnTo>
                      <a:pt x="4053" y="76"/>
                    </a:lnTo>
                    <a:lnTo>
                      <a:pt x="4068" y="75"/>
                    </a:lnTo>
                    <a:lnTo>
                      <a:pt x="4086" y="73"/>
                    </a:lnTo>
                    <a:lnTo>
                      <a:pt x="4101" y="76"/>
                    </a:lnTo>
                    <a:lnTo>
                      <a:pt x="4114" y="77"/>
                    </a:lnTo>
                    <a:lnTo>
                      <a:pt x="4129" y="79"/>
                    </a:lnTo>
                    <a:lnTo>
                      <a:pt x="4147" y="79"/>
                    </a:lnTo>
                    <a:lnTo>
                      <a:pt x="4163" y="77"/>
                    </a:lnTo>
                    <a:lnTo>
                      <a:pt x="4177" y="76"/>
                    </a:lnTo>
                    <a:lnTo>
                      <a:pt x="4193" y="75"/>
                    </a:lnTo>
                    <a:lnTo>
                      <a:pt x="4209" y="77"/>
                    </a:lnTo>
                    <a:lnTo>
                      <a:pt x="4224" y="78"/>
                    </a:lnTo>
                    <a:lnTo>
                      <a:pt x="4238" y="80"/>
                    </a:lnTo>
                    <a:lnTo>
                      <a:pt x="4249" y="83"/>
                    </a:lnTo>
                    <a:lnTo>
                      <a:pt x="4258" y="85"/>
                    </a:lnTo>
                    <a:lnTo>
                      <a:pt x="4270" y="87"/>
                    </a:lnTo>
                    <a:lnTo>
                      <a:pt x="4287" y="86"/>
                    </a:lnTo>
                    <a:lnTo>
                      <a:pt x="4302" y="86"/>
                    </a:lnTo>
                    <a:lnTo>
                      <a:pt x="4314" y="88"/>
                    </a:lnTo>
                    <a:lnTo>
                      <a:pt x="4323" y="91"/>
                    </a:lnTo>
                    <a:lnTo>
                      <a:pt x="4332" y="93"/>
                    </a:lnTo>
                    <a:lnTo>
                      <a:pt x="4339" y="97"/>
                    </a:lnTo>
                    <a:lnTo>
                      <a:pt x="4345" y="100"/>
                    </a:lnTo>
                    <a:lnTo>
                      <a:pt x="4351" y="102"/>
                    </a:lnTo>
                    <a:lnTo>
                      <a:pt x="4354" y="106"/>
                    </a:lnTo>
                    <a:lnTo>
                      <a:pt x="4358" y="109"/>
                    </a:lnTo>
                    <a:lnTo>
                      <a:pt x="4361" y="112"/>
                    </a:lnTo>
                    <a:lnTo>
                      <a:pt x="4364" y="115"/>
                    </a:lnTo>
                    <a:lnTo>
                      <a:pt x="4367" y="118"/>
                    </a:lnTo>
                    <a:lnTo>
                      <a:pt x="4373" y="122"/>
                    </a:lnTo>
                    <a:lnTo>
                      <a:pt x="4379" y="124"/>
                    </a:lnTo>
                    <a:lnTo>
                      <a:pt x="4388" y="126"/>
                    </a:lnTo>
                    <a:lnTo>
                      <a:pt x="4397" y="124"/>
                    </a:lnTo>
                    <a:lnTo>
                      <a:pt x="4400" y="121"/>
                    </a:lnTo>
                    <a:lnTo>
                      <a:pt x="4404" y="117"/>
                    </a:lnTo>
                    <a:lnTo>
                      <a:pt x="4404" y="115"/>
                    </a:lnTo>
                    <a:lnTo>
                      <a:pt x="4405" y="112"/>
                    </a:lnTo>
                    <a:lnTo>
                      <a:pt x="4406" y="108"/>
                    </a:lnTo>
                    <a:lnTo>
                      <a:pt x="4407" y="105"/>
                    </a:lnTo>
                    <a:lnTo>
                      <a:pt x="4411" y="102"/>
                    </a:lnTo>
                    <a:lnTo>
                      <a:pt x="4413" y="99"/>
                    </a:lnTo>
                    <a:lnTo>
                      <a:pt x="4415" y="95"/>
                    </a:lnTo>
                    <a:lnTo>
                      <a:pt x="4417" y="92"/>
                    </a:lnTo>
                    <a:lnTo>
                      <a:pt x="4421" y="90"/>
                    </a:lnTo>
                    <a:lnTo>
                      <a:pt x="4437" y="88"/>
                    </a:lnTo>
                    <a:lnTo>
                      <a:pt x="4442" y="91"/>
                    </a:lnTo>
                    <a:lnTo>
                      <a:pt x="4444" y="94"/>
                    </a:lnTo>
                    <a:lnTo>
                      <a:pt x="4447" y="98"/>
                    </a:lnTo>
                    <a:lnTo>
                      <a:pt x="4450" y="101"/>
                    </a:lnTo>
                    <a:lnTo>
                      <a:pt x="4453" y="103"/>
                    </a:lnTo>
                    <a:lnTo>
                      <a:pt x="4464" y="106"/>
                    </a:lnTo>
                    <a:lnTo>
                      <a:pt x="4476" y="108"/>
                    </a:lnTo>
                    <a:lnTo>
                      <a:pt x="4484" y="110"/>
                    </a:lnTo>
                    <a:lnTo>
                      <a:pt x="4494" y="114"/>
                    </a:lnTo>
                    <a:lnTo>
                      <a:pt x="4502" y="116"/>
                    </a:lnTo>
                    <a:lnTo>
                      <a:pt x="4510" y="120"/>
                    </a:lnTo>
                    <a:lnTo>
                      <a:pt x="4517" y="122"/>
                    </a:lnTo>
                    <a:lnTo>
                      <a:pt x="4522" y="125"/>
                    </a:lnTo>
                    <a:lnTo>
                      <a:pt x="4526" y="129"/>
                    </a:lnTo>
                    <a:lnTo>
                      <a:pt x="4529" y="131"/>
                    </a:lnTo>
                    <a:lnTo>
                      <a:pt x="4533" y="135"/>
                    </a:lnTo>
                    <a:lnTo>
                      <a:pt x="4535" y="138"/>
                    </a:lnTo>
                    <a:lnTo>
                      <a:pt x="4538" y="141"/>
                    </a:lnTo>
                    <a:lnTo>
                      <a:pt x="4543" y="144"/>
                    </a:lnTo>
                    <a:lnTo>
                      <a:pt x="4551" y="141"/>
                    </a:lnTo>
                    <a:lnTo>
                      <a:pt x="4556" y="138"/>
                    </a:lnTo>
                    <a:lnTo>
                      <a:pt x="4560" y="135"/>
                    </a:lnTo>
                    <a:lnTo>
                      <a:pt x="4563" y="131"/>
                    </a:lnTo>
                    <a:lnTo>
                      <a:pt x="4565" y="129"/>
                    </a:lnTo>
                    <a:lnTo>
                      <a:pt x="4567" y="125"/>
                    </a:lnTo>
                    <a:lnTo>
                      <a:pt x="4570" y="122"/>
                    </a:lnTo>
                    <a:lnTo>
                      <a:pt x="4572" y="118"/>
                    </a:lnTo>
                    <a:lnTo>
                      <a:pt x="4573" y="116"/>
                    </a:lnTo>
                    <a:lnTo>
                      <a:pt x="4575" y="113"/>
                    </a:lnTo>
                    <a:lnTo>
                      <a:pt x="4586" y="110"/>
                    </a:lnTo>
                    <a:lnTo>
                      <a:pt x="4595" y="109"/>
                    </a:lnTo>
                    <a:lnTo>
                      <a:pt x="4598" y="113"/>
                    </a:lnTo>
                    <a:lnTo>
                      <a:pt x="4601" y="115"/>
                    </a:lnTo>
                    <a:lnTo>
                      <a:pt x="4604" y="118"/>
                    </a:lnTo>
                    <a:lnTo>
                      <a:pt x="4606" y="122"/>
                    </a:lnTo>
                    <a:lnTo>
                      <a:pt x="4610" y="125"/>
                    </a:lnTo>
                    <a:lnTo>
                      <a:pt x="4615" y="125"/>
                    </a:lnTo>
                    <a:lnTo>
                      <a:pt x="4628" y="123"/>
                    </a:lnTo>
                    <a:lnTo>
                      <a:pt x="4634" y="121"/>
                    </a:lnTo>
                    <a:lnTo>
                      <a:pt x="4640" y="117"/>
                    </a:lnTo>
                    <a:lnTo>
                      <a:pt x="4646" y="115"/>
                    </a:lnTo>
                    <a:lnTo>
                      <a:pt x="4653" y="112"/>
                    </a:lnTo>
                    <a:lnTo>
                      <a:pt x="4661" y="109"/>
                    </a:lnTo>
                    <a:lnTo>
                      <a:pt x="4674" y="107"/>
                    </a:lnTo>
                    <a:lnTo>
                      <a:pt x="4692" y="107"/>
                    </a:lnTo>
                    <a:lnTo>
                      <a:pt x="4708" y="107"/>
                    </a:lnTo>
                    <a:lnTo>
                      <a:pt x="4722" y="109"/>
                    </a:lnTo>
                    <a:lnTo>
                      <a:pt x="4733" y="112"/>
                    </a:lnTo>
                    <a:lnTo>
                      <a:pt x="4746" y="114"/>
                    </a:lnTo>
                    <a:lnTo>
                      <a:pt x="4761" y="115"/>
                    </a:lnTo>
                    <a:lnTo>
                      <a:pt x="4775" y="117"/>
                    </a:lnTo>
                    <a:lnTo>
                      <a:pt x="4786" y="120"/>
                    </a:lnTo>
                    <a:lnTo>
                      <a:pt x="4797" y="122"/>
                    </a:lnTo>
                    <a:lnTo>
                      <a:pt x="4803" y="124"/>
                    </a:lnTo>
                    <a:lnTo>
                      <a:pt x="4808" y="128"/>
                    </a:lnTo>
                    <a:lnTo>
                      <a:pt x="4814" y="131"/>
                    </a:lnTo>
                    <a:lnTo>
                      <a:pt x="4821" y="133"/>
                    </a:lnTo>
                    <a:lnTo>
                      <a:pt x="4835" y="136"/>
                    </a:lnTo>
                    <a:lnTo>
                      <a:pt x="4847" y="138"/>
                    </a:lnTo>
                    <a:lnTo>
                      <a:pt x="4856" y="140"/>
                    </a:lnTo>
                    <a:lnTo>
                      <a:pt x="4862" y="144"/>
                    </a:lnTo>
                    <a:lnTo>
                      <a:pt x="4867" y="146"/>
                    </a:lnTo>
                    <a:lnTo>
                      <a:pt x="4875" y="150"/>
                    </a:lnTo>
                    <a:lnTo>
                      <a:pt x="4888" y="152"/>
                    </a:lnTo>
                    <a:lnTo>
                      <a:pt x="4901" y="150"/>
                    </a:lnTo>
                    <a:lnTo>
                      <a:pt x="4913" y="147"/>
                    </a:lnTo>
                    <a:lnTo>
                      <a:pt x="4924" y="145"/>
                    </a:lnTo>
                    <a:lnTo>
                      <a:pt x="4937" y="143"/>
                    </a:lnTo>
                    <a:lnTo>
                      <a:pt x="4953" y="141"/>
                    </a:lnTo>
                    <a:lnTo>
                      <a:pt x="4964" y="144"/>
                    </a:lnTo>
                    <a:lnTo>
                      <a:pt x="4971" y="147"/>
                    </a:lnTo>
                    <a:lnTo>
                      <a:pt x="4979" y="150"/>
                    </a:lnTo>
                    <a:lnTo>
                      <a:pt x="4990" y="152"/>
                    </a:lnTo>
                    <a:lnTo>
                      <a:pt x="5006" y="152"/>
                    </a:lnTo>
                    <a:lnTo>
                      <a:pt x="5015" y="150"/>
                    </a:lnTo>
                    <a:lnTo>
                      <a:pt x="5024" y="147"/>
                    </a:lnTo>
                    <a:lnTo>
                      <a:pt x="5036" y="147"/>
                    </a:lnTo>
                    <a:lnTo>
                      <a:pt x="5048" y="150"/>
                    </a:lnTo>
                    <a:lnTo>
                      <a:pt x="5053" y="152"/>
                    </a:lnTo>
                    <a:lnTo>
                      <a:pt x="5060" y="155"/>
                    </a:lnTo>
                    <a:lnTo>
                      <a:pt x="5071" y="158"/>
                    </a:lnTo>
                    <a:lnTo>
                      <a:pt x="5082" y="160"/>
                    </a:lnTo>
                    <a:lnTo>
                      <a:pt x="5096" y="162"/>
                    </a:lnTo>
                  </a:path>
                </a:pathLst>
              </a:custGeom>
              <a:noFill/>
              <a:ln w="0">
                <a:solidFill>
                  <a:srgbClr val="000000"/>
                </a:solidFill>
                <a:round/>
                <a:headEnd/>
                <a:tailEnd/>
              </a:ln>
            </p:spPr>
            <p:txBody>
              <a:bodyPr/>
              <a:lstStyle/>
              <a:p>
                <a:endParaRPr lang="ru-RU"/>
              </a:p>
            </p:txBody>
          </p:sp>
          <p:sp>
            <p:nvSpPr>
              <p:cNvPr id="22885" name="Freeform 103"/>
              <p:cNvSpPr>
                <a:spLocks/>
              </p:cNvSpPr>
              <p:nvPr/>
            </p:nvSpPr>
            <p:spPr bwMode="auto">
              <a:xfrm>
                <a:off x="495" y="1189"/>
                <a:ext cx="372" cy="294"/>
              </a:xfrm>
              <a:custGeom>
                <a:avLst/>
                <a:gdLst>
                  <a:gd name="T0" fmla="*/ 1 w 744"/>
                  <a:gd name="T1" fmla="*/ 5 h 586"/>
                  <a:gd name="T2" fmla="*/ 1 w 744"/>
                  <a:gd name="T3" fmla="*/ 5 h 586"/>
                  <a:gd name="T4" fmla="*/ 1 w 744"/>
                  <a:gd name="T5" fmla="*/ 5 h 586"/>
                  <a:gd name="T6" fmla="*/ 1 w 744"/>
                  <a:gd name="T7" fmla="*/ 4 h 586"/>
                  <a:gd name="T8" fmla="*/ 1 w 744"/>
                  <a:gd name="T9" fmla="*/ 4 h 586"/>
                  <a:gd name="T10" fmla="*/ 1 w 744"/>
                  <a:gd name="T11" fmla="*/ 5 h 586"/>
                  <a:gd name="T12" fmla="*/ 1 w 744"/>
                  <a:gd name="T13" fmla="*/ 5 h 586"/>
                  <a:gd name="T14" fmla="*/ 1 w 744"/>
                  <a:gd name="T15" fmla="*/ 5 h 586"/>
                  <a:gd name="T16" fmla="*/ 1 w 744"/>
                  <a:gd name="T17" fmla="*/ 5 h 586"/>
                  <a:gd name="T18" fmla="*/ 1 w 744"/>
                  <a:gd name="T19" fmla="*/ 5 h 586"/>
                  <a:gd name="T20" fmla="*/ 1 w 744"/>
                  <a:gd name="T21" fmla="*/ 5 h 586"/>
                  <a:gd name="T22" fmla="*/ 1 w 744"/>
                  <a:gd name="T23" fmla="*/ 5 h 586"/>
                  <a:gd name="T24" fmla="*/ 3 w 744"/>
                  <a:gd name="T25" fmla="*/ 5 h 586"/>
                  <a:gd name="T26" fmla="*/ 3 w 744"/>
                  <a:gd name="T27" fmla="*/ 5 h 586"/>
                  <a:gd name="T28" fmla="*/ 3 w 744"/>
                  <a:gd name="T29" fmla="*/ 5 h 586"/>
                  <a:gd name="T30" fmla="*/ 3 w 744"/>
                  <a:gd name="T31" fmla="*/ 5 h 586"/>
                  <a:gd name="T32" fmla="*/ 3 w 744"/>
                  <a:gd name="T33" fmla="*/ 5 h 586"/>
                  <a:gd name="T34" fmla="*/ 3 w 744"/>
                  <a:gd name="T35" fmla="*/ 5 h 586"/>
                  <a:gd name="T36" fmla="*/ 3 w 744"/>
                  <a:gd name="T37" fmla="*/ 4 h 586"/>
                  <a:gd name="T38" fmla="*/ 3 w 744"/>
                  <a:gd name="T39" fmla="*/ 4 h 586"/>
                  <a:gd name="T40" fmla="*/ 3 w 744"/>
                  <a:gd name="T41" fmla="*/ 4 h 586"/>
                  <a:gd name="T42" fmla="*/ 3 w 744"/>
                  <a:gd name="T43" fmla="*/ 4 h 586"/>
                  <a:gd name="T44" fmla="*/ 3 w 744"/>
                  <a:gd name="T45" fmla="*/ 4 h 586"/>
                  <a:gd name="T46" fmla="*/ 3 w 744"/>
                  <a:gd name="T47" fmla="*/ 4 h 586"/>
                  <a:gd name="T48" fmla="*/ 3 w 744"/>
                  <a:gd name="T49" fmla="*/ 4 h 586"/>
                  <a:gd name="T50" fmla="*/ 3 w 744"/>
                  <a:gd name="T51" fmla="*/ 4 h 586"/>
                  <a:gd name="T52" fmla="*/ 3 w 744"/>
                  <a:gd name="T53" fmla="*/ 3 h 586"/>
                  <a:gd name="T54" fmla="*/ 3 w 744"/>
                  <a:gd name="T55" fmla="*/ 3 h 586"/>
                  <a:gd name="T56" fmla="*/ 3 w 744"/>
                  <a:gd name="T57" fmla="*/ 3 h 586"/>
                  <a:gd name="T58" fmla="*/ 3 w 744"/>
                  <a:gd name="T59" fmla="*/ 3 h 586"/>
                  <a:gd name="T60" fmla="*/ 3 w 744"/>
                  <a:gd name="T61" fmla="*/ 3 h 586"/>
                  <a:gd name="T62" fmla="*/ 3 w 744"/>
                  <a:gd name="T63" fmla="*/ 3 h 586"/>
                  <a:gd name="T64" fmla="*/ 3 w 744"/>
                  <a:gd name="T65" fmla="*/ 3 h 586"/>
                  <a:gd name="T66" fmla="*/ 3 w 744"/>
                  <a:gd name="T67" fmla="*/ 3 h 586"/>
                  <a:gd name="T68" fmla="*/ 3 w 744"/>
                  <a:gd name="T69" fmla="*/ 3 h 586"/>
                  <a:gd name="T70" fmla="*/ 3 w 744"/>
                  <a:gd name="T71" fmla="*/ 3 h 586"/>
                  <a:gd name="T72" fmla="*/ 3 w 744"/>
                  <a:gd name="T73" fmla="*/ 2 h 586"/>
                  <a:gd name="T74" fmla="*/ 3 w 744"/>
                  <a:gd name="T75" fmla="*/ 2 h 586"/>
                  <a:gd name="T76" fmla="*/ 3 w 744"/>
                  <a:gd name="T77" fmla="*/ 2 h 586"/>
                  <a:gd name="T78" fmla="*/ 4 w 744"/>
                  <a:gd name="T79" fmla="*/ 2 h 586"/>
                  <a:gd name="T80" fmla="*/ 5 w 744"/>
                  <a:gd name="T81" fmla="*/ 2 h 586"/>
                  <a:gd name="T82" fmla="*/ 5 w 744"/>
                  <a:gd name="T83" fmla="*/ 2 h 586"/>
                  <a:gd name="T84" fmla="*/ 5 w 744"/>
                  <a:gd name="T85" fmla="*/ 2 h 586"/>
                  <a:gd name="T86" fmla="*/ 5 w 744"/>
                  <a:gd name="T87" fmla="*/ 2 h 586"/>
                  <a:gd name="T88" fmla="*/ 4 w 744"/>
                  <a:gd name="T89" fmla="*/ 1 h 586"/>
                  <a:gd name="T90" fmla="*/ 4 w 744"/>
                  <a:gd name="T91" fmla="*/ 1 h 586"/>
                  <a:gd name="T92" fmla="*/ 5 w 744"/>
                  <a:gd name="T93" fmla="*/ 1 h 586"/>
                  <a:gd name="T94" fmla="*/ 5 w 744"/>
                  <a:gd name="T95" fmla="*/ 1 h 586"/>
                  <a:gd name="T96" fmla="*/ 6 w 744"/>
                  <a:gd name="T97" fmla="*/ 1 h 586"/>
                  <a:gd name="T98" fmla="*/ 6 w 744"/>
                  <a:gd name="T99" fmla="*/ 1 h 586"/>
                  <a:gd name="T100" fmla="*/ 6 w 744"/>
                  <a:gd name="T101" fmla="*/ 1 h 586"/>
                  <a:gd name="T102" fmla="*/ 6 w 744"/>
                  <a:gd name="T103" fmla="*/ 1 h 586"/>
                  <a:gd name="T104" fmla="*/ 6 w 744"/>
                  <a:gd name="T105" fmla="*/ 1 h 586"/>
                  <a:gd name="T106" fmla="*/ 6 w 744"/>
                  <a:gd name="T107" fmla="*/ 0 h 58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44"/>
                  <a:gd name="T163" fmla="*/ 0 h 586"/>
                  <a:gd name="T164" fmla="*/ 744 w 744"/>
                  <a:gd name="T165" fmla="*/ 586 h 58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44" h="586">
                    <a:moveTo>
                      <a:pt x="0" y="508"/>
                    </a:moveTo>
                    <a:lnTo>
                      <a:pt x="3" y="513"/>
                    </a:lnTo>
                    <a:lnTo>
                      <a:pt x="8" y="516"/>
                    </a:lnTo>
                    <a:lnTo>
                      <a:pt x="11" y="520"/>
                    </a:lnTo>
                    <a:lnTo>
                      <a:pt x="14" y="524"/>
                    </a:lnTo>
                    <a:lnTo>
                      <a:pt x="16" y="528"/>
                    </a:lnTo>
                    <a:lnTo>
                      <a:pt x="25" y="531"/>
                    </a:lnTo>
                    <a:lnTo>
                      <a:pt x="37" y="530"/>
                    </a:lnTo>
                    <a:lnTo>
                      <a:pt x="41" y="526"/>
                    </a:lnTo>
                    <a:lnTo>
                      <a:pt x="46" y="523"/>
                    </a:lnTo>
                    <a:lnTo>
                      <a:pt x="51" y="518"/>
                    </a:lnTo>
                    <a:lnTo>
                      <a:pt x="55" y="515"/>
                    </a:lnTo>
                    <a:lnTo>
                      <a:pt x="60" y="510"/>
                    </a:lnTo>
                    <a:lnTo>
                      <a:pt x="66" y="507"/>
                    </a:lnTo>
                    <a:lnTo>
                      <a:pt x="72" y="505"/>
                    </a:lnTo>
                    <a:lnTo>
                      <a:pt x="85" y="508"/>
                    </a:lnTo>
                    <a:lnTo>
                      <a:pt x="92" y="506"/>
                    </a:lnTo>
                    <a:lnTo>
                      <a:pt x="98" y="501"/>
                    </a:lnTo>
                    <a:lnTo>
                      <a:pt x="105" y="498"/>
                    </a:lnTo>
                    <a:lnTo>
                      <a:pt x="112" y="502"/>
                    </a:lnTo>
                    <a:lnTo>
                      <a:pt x="115" y="506"/>
                    </a:lnTo>
                    <a:lnTo>
                      <a:pt x="117" y="509"/>
                    </a:lnTo>
                    <a:lnTo>
                      <a:pt x="121" y="514"/>
                    </a:lnTo>
                    <a:lnTo>
                      <a:pt x="122" y="517"/>
                    </a:lnTo>
                    <a:lnTo>
                      <a:pt x="125" y="522"/>
                    </a:lnTo>
                    <a:lnTo>
                      <a:pt x="130" y="525"/>
                    </a:lnTo>
                    <a:lnTo>
                      <a:pt x="135" y="529"/>
                    </a:lnTo>
                    <a:lnTo>
                      <a:pt x="139" y="533"/>
                    </a:lnTo>
                    <a:lnTo>
                      <a:pt x="143" y="537"/>
                    </a:lnTo>
                    <a:lnTo>
                      <a:pt x="146" y="541"/>
                    </a:lnTo>
                    <a:lnTo>
                      <a:pt x="150" y="545"/>
                    </a:lnTo>
                    <a:lnTo>
                      <a:pt x="154" y="548"/>
                    </a:lnTo>
                    <a:lnTo>
                      <a:pt x="168" y="549"/>
                    </a:lnTo>
                    <a:lnTo>
                      <a:pt x="177" y="547"/>
                    </a:lnTo>
                    <a:lnTo>
                      <a:pt x="182" y="543"/>
                    </a:lnTo>
                    <a:lnTo>
                      <a:pt x="187" y="539"/>
                    </a:lnTo>
                    <a:lnTo>
                      <a:pt x="192" y="537"/>
                    </a:lnTo>
                    <a:lnTo>
                      <a:pt x="196" y="540"/>
                    </a:lnTo>
                    <a:lnTo>
                      <a:pt x="198" y="544"/>
                    </a:lnTo>
                    <a:lnTo>
                      <a:pt x="201" y="548"/>
                    </a:lnTo>
                    <a:lnTo>
                      <a:pt x="204" y="552"/>
                    </a:lnTo>
                    <a:lnTo>
                      <a:pt x="207" y="556"/>
                    </a:lnTo>
                    <a:lnTo>
                      <a:pt x="210" y="560"/>
                    </a:lnTo>
                    <a:lnTo>
                      <a:pt x="211" y="563"/>
                    </a:lnTo>
                    <a:lnTo>
                      <a:pt x="213" y="568"/>
                    </a:lnTo>
                    <a:lnTo>
                      <a:pt x="214" y="571"/>
                    </a:lnTo>
                    <a:lnTo>
                      <a:pt x="220" y="576"/>
                    </a:lnTo>
                    <a:lnTo>
                      <a:pt x="226" y="579"/>
                    </a:lnTo>
                    <a:lnTo>
                      <a:pt x="236" y="583"/>
                    </a:lnTo>
                    <a:lnTo>
                      <a:pt x="250" y="585"/>
                    </a:lnTo>
                    <a:lnTo>
                      <a:pt x="268" y="586"/>
                    </a:lnTo>
                    <a:lnTo>
                      <a:pt x="287" y="586"/>
                    </a:lnTo>
                    <a:lnTo>
                      <a:pt x="299" y="585"/>
                    </a:lnTo>
                    <a:lnTo>
                      <a:pt x="307" y="581"/>
                    </a:lnTo>
                    <a:lnTo>
                      <a:pt x="317" y="577"/>
                    </a:lnTo>
                    <a:lnTo>
                      <a:pt x="325" y="574"/>
                    </a:lnTo>
                    <a:lnTo>
                      <a:pt x="332" y="570"/>
                    </a:lnTo>
                    <a:lnTo>
                      <a:pt x="337" y="567"/>
                    </a:lnTo>
                    <a:lnTo>
                      <a:pt x="343" y="562"/>
                    </a:lnTo>
                    <a:lnTo>
                      <a:pt x="351" y="559"/>
                    </a:lnTo>
                    <a:lnTo>
                      <a:pt x="360" y="555"/>
                    </a:lnTo>
                    <a:lnTo>
                      <a:pt x="366" y="552"/>
                    </a:lnTo>
                    <a:lnTo>
                      <a:pt x="370" y="547"/>
                    </a:lnTo>
                    <a:lnTo>
                      <a:pt x="374" y="544"/>
                    </a:lnTo>
                    <a:lnTo>
                      <a:pt x="378" y="540"/>
                    </a:lnTo>
                    <a:lnTo>
                      <a:pt x="381" y="536"/>
                    </a:lnTo>
                    <a:lnTo>
                      <a:pt x="384" y="532"/>
                    </a:lnTo>
                    <a:lnTo>
                      <a:pt x="386" y="528"/>
                    </a:lnTo>
                    <a:lnTo>
                      <a:pt x="389" y="524"/>
                    </a:lnTo>
                    <a:lnTo>
                      <a:pt x="392" y="521"/>
                    </a:lnTo>
                    <a:lnTo>
                      <a:pt x="393" y="516"/>
                    </a:lnTo>
                    <a:lnTo>
                      <a:pt x="394" y="513"/>
                    </a:lnTo>
                    <a:lnTo>
                      <a:pt x="396" y="508"/>
                    </a:lnTo>
                    <a:lnTo>
                      <a:pt x="397" y="505"/>
                    </a:lnTo>
                    <a:lnTo>
                      <a:pt x="399" y="500"/>
                    </a:lnTo>
                    <a:lnTo>
                      <a:pt x="399" y="496"/>
                    </a:lnTo>
                    <a:lnTo>
                      <a:pt x="400" y="493"/>
                    </a:lnTo>
                    <a:lnTo>
                      <a:pt x="401" y="488"/>
                    </a:lnTo>
                    <a:lnTo>
                      <a:pt x="401" y="485"/>
                    </a:lnTo>
                    <a:lnTo>
                      <a:pt x="401" y="480"/>
                    </a:lnTo>
                    <a:lnTo>
                      <a:pt x="401" y="477"/>
                    </a:lnTo>
                    <a:lnTo>
                      <a:pt x="401" y="472"/>
                    </a:lnTo>
                    <a:lnTo>
                      <a:pt x="400" y="469"/>
                    </a:lnTo>
                    <a:lnTo>
                      <a:pt x="400" y="465"/>
                    </a:lnTo>
                    <a:lnTo>
                      <a:pt x="399" y="461"/>
                    </a:lnTo>
                    <a:lnTo>
                      <a:pt x="396" y="457"/>
                    </a:lnTo>
                    <a:lnTo>
                      <a:pt x="394" y="453"/>
                    </a:lnTo>
                    <a:lnTo>
                      <a:pt x="393" y="449"/>
                    </a:lnTo>
                    <a:lnTo>
                      <a:pt x="388" y="446"/>
                    </a:lnTo>
                    <a:lnTo>
                      <a:pt x="380" y="441"/>
                    </a:lnTo>
                    <a:lnTo>
                      <a:pt x="371" y="438"/>
                    </a:lnTo>
                    <a:lnTo>
                      <a:pt x="363" y="434"/>
                    </a:lnTo>
                    <a:lnTo>
                      <a:pt x="359" y="431"/>
                    </a:lnTo>
                    <a:lnTo>
                      <a:pt x="355" y="426"/>
                    </a:lnTo>
                    <a:lnTo>
                      <a:pt x="351" y="423"/>
                    </a:lnTo>
                    <a:lnTo>
                      <a:pt x="347" y="419"/>
                    </a:lnTo>
                    <a:lnTo>
                      <a:pt x="343" y="415"/>
                    </a:lnTo>
                    <a:lnTo>
                      <a:pt x="340" y="411"/>
                    </a:lnTo>
                    <a:lnTo>
                      <a:pt x="334" y="407"/>
                    </a:lnTo>
                    <a:lnTo>
                      <a:pt x="328" y="403"/>
                    </a:lnTo>
                    <a:lnTo>
                      <a:pt x="324" y="400"/>
                    </a:lnTo>
                    <a:lnTo>
                      <a:pt x="319" y="395"/>
                    </a:lnTo>
                    <a:lnTo>
                      <a:pt x="314" y="392"/>
                    </a:lnTo>
                    <a:lnTo>
                      <a:pt x="311" y="388"/>
                    </a:lnTo>
                    <a:lnTo>
                      <a:pt x="309" y="384"/>
                    </a:lnTo>
                    <a:lnTo>
                      <a:pt x="306" y="380"/>
                    </a:lnTo>
                    <a:lnTo>
                      <a:pt x="304" y="375"/>
                    </a:lnTo>
                    <a:lnTo>
                      <a:pt x="303" y="372"/>
                    </a:lnTo>
                    <a:lnTo>
                      <a:pt x="302" y="369"/>
                    </a:lnTo>
                    <a:lnTo>
                      <a:pt x="301" y="364"/>
                    </a:lnTo>
                    <a:lnTo>
                      <a:pt x="299" y="360"/>
                    </a:lnTo>
                    <a:lnTo>
                      <a:pt x="298" y="356"/>
                    </a:lnTo>
                    <a:lnTo>
                      <a:pt x="298" y="352"/>
                    </a:lnTo>
                    <a:lnTo>
                      <a:pt x="297" y="348"/>
                    </a:lnTo>
                    <a:lnTo>
                      <a:pt x="297" y="344"/>
                    </a:lnTo>
                    <a:lnTo>
                      <a:pt x="296" y="341"/>
                    </a:lnTo>
                    <a:lnTo>
                      <a:pt x="297" y="336"/>
                    </a:lnTo>
                    <a:lnTo>
                      <a:pt x="298" y="333"/>
                    </a:lnTo>
                    <a:lnTo>
                      <a:pt x="298" y="328"/>
                    </a:lnTo>
                    <a:lnTo>
                      <a:pt x="299" y="325"/>
                    </a:lnTo>
                    <a:lnTo>
                      <a:pt x="302" y="320"/>
                    </a:lnTo>
                    <a:lnTo>
                      <a:pt x="305" y="317"/>
                    </a:lnTo>
                    <a:lnTo>
                      <a:pt x="309" y="313"/>
                    </a:lnTo>
                    <a:lnTo>
                      <a:pt x="314" y="309"/>
                    </a:lnTo>
                    <a:lnTo>
                      <a:pt x="325" y="305"/>
                    </a:lnTo>
                    <a:lnTo>
                      <a:pt x="341" y="304"/>
                    </a:lnTo>
                    <a:lnTo>
                      <a:pt x="352" y="301"/>
                    </a:lnTo>
                    <a:lnTo>
                      <a:pt x="360" y="297"/>
                    </a:lnTo>
                    <a:lnTo>
                      <a:pt x="369" y="298"/>
                    </a:lnTo>
                    <a:lnTo>
                      <a:pt x="377" y="302"/>
                    </a:lnTo>
                    <a:lnTo>
                      <a:pt x="388" y="305"/>
                    </a:lnTo>
                    <a:lnTo>
                      <a:pt x="408" y="306"/>
                    </a:lnTo>
                    <a:lnTo>
                      <a:pt x="422" y="304"/>
                    </a:lnTo>
                    <a:lnTo>
                      <a:pt x="424" y="301"/>
                    </a:lnTo>
                    <a:lnTo>
                      <a:pt x="425" y="296"/>
                    </a:lnTo>
                    <a:lnTo>
                      <a:pt x="426" y="292"/>
                    </a:lnTo>
                    <a:lnTo>
                      <a:pt x="426" y="289"/>
                    </a:lnTo>
                    <a:lnTo>
                      <a:pt x="427" y="284"/>
                    </a:lnTo>
                    <a:lnTo>
                      <a:pt x="426" y="281"/>
                    </a:lnTo>
                    <a:lnTo>
                      <a:pt x="426" y="276"/>
                    </a:lnTo>
                    <a:lnTo>
                      <a:pt x="426" y="273"/>
                    </a:lnTo>
                    <a:lnTo>
                      <a:pt x="426" y="268"/>
                    </a:lnTo>
                    <a:lnTo>
                      <a:pt x="427" y="265"/>
                    </a:lnTo>
                    <a:lnTo>
                      <a:pt x="431" y="261"/>
                    </a:lnTo>
                    <a:lnTo>
                      <a:pt x="433" y="257"/>
                    </a:lnTo>
                    <a:lnTo>
                      <a:pt x="435" y="253"/>
                    </a:lnTo>
                    <a:lnTo>
                      <a:pt x="439" y="249"/>
                    </a:lnTo>
                    <a:lnTo>
                      <a:pt x="447" y="245"/>
                    </a:lnTo>
                    <a:lnTo>
                      <a:pt x="453" y="242"/>
                    </a:lnTo>
                    <a:lnTo>
                      <a:pt x="457" y="238"/>
                    </a:lnTo>
                    <a:lnTo>
                      <a:pt x="461" y="234"/>
                    </a:lnTo>
                    <a:lnTo>
                      <a:pt x="467" y="230"/>
                    </a:lnTo>
                    <a:lnTo>
                      <a:pt x="471" y="226"/>
                    </a:lnTo>
                    <a:lnTo>
                      <a:pt x="476" y="222"/>
                    </a:lnTo>
                    <a:lnTo>
                      <a:pt x="480" y="219"/>
                    </a:lnTo>
                    <a:lnTo>
                      <a:pt x="484" y="214"/>
                    </a:lnTo>
                    <a:lnTo>
                      <a:pt x="491" y="211"/>
                    </a:lnTo>
                    <a:lnTo>
                      <a:pt x="496" y="207"/>
                    </a:lnTo>
                    <a:lnTo>
                      <a:pt x="503" y="204"/>
                    </a:lnTo>
                    <a:lnTo>
                      <a:pt x="508" y="199"/>
                    </a:lnTo>
                    <a:lnTo>
                      <a:pt x="513" y="196"/>
                    </a:lnTo>
                    <a:lnTo>
                      <a:pt x="516" y="191"/>
                    </a:lnTo>
                    <a:lnTo>
                      <a:pt x="520" y="188"/>
                    </a:lnTo>
                    <a:lnTo>
                      <a:pt x="522" y="184"/>
                    </a:lnTo>
                    <a:lnTo>
                      <a:pt x="525" y="180"/>
                    </a:lnTo>
                    <a:lnTo>
                      <a:pt x="528" y="176"/>
                    </a:lnTo>
                    <a:lnTo>
                      <a:pt x="530" y="171"/>
                    </a:lnTo>
                    <a:lnTo>
                      <a:pt x="533" y="168"/>
                    </a:lnTo>
                    <a:lnTo>
                      <a:pt x="536" y="165"/>
                    </a:lnTo>
                    <a:lnTo>
                      <a:pt x="538" y="160"/>
                    </a:lnTo>
                    <a:lnTo>
                      <a:pt x="538" y="156"/>
                    </a:lnTo>
                    <a:lnTo>
                      <a:pt x="538" y="152"/>
                    </a:lnTo>
                    <a:lnTo>
                      <a:pt x="538" y="148"/>
                    </a:lnTo>
                    <a:lnTo>
                      <a:pt x="538" y="144"/>
                    </a:lnTo>
                    <a:lnTo>
                      <a:pt x="534" y="140"/>
                    </a:lnTo>
                    <a:lnTo>
                      <a:pt x="530" y="137"/>
                    </a:lnTo>
                    <a:lnTo>
                      <a:pt x="525" y="132"/>
                    </a:lnTo>
                    <a:lnTo>
                      <a:pt x="521" y="129"/>
                    </a:lnTo>
                    <a:lnTo>
                      <a:pt x="506" y="126"/>
                    </a:lnTo>
                    <a:lnTo>
                      <a:pt x="498" y="123"/>
                    </a:lnTo>
                    <a:lnTo>
                      <a:pt x="499" y="118"/>
                    </a:lnTo>
                    <a:lnTo>
                      <a:pt x="499" y="115"/>
                    </a:lnTo>
                    <a:lnTo>
                      <a:pt x="500" y="112"/>
                    </a:lnTo>
                    <a:lnTo>
                      <a:pt x="501" y="107"/>
                    </a:lnTo>
                    <a:lnTo>
                      <a:pt x="511" y="103"/>
                    </a:lnTo>
                    <a:lnTo>
                      <a:pt x="525" y="101"/>
                    </a:lnTo>
                    <a:lnTo>
                      <a:pt x="539" y="98"/>
                    </a:lnTo>
                    <a:lnTo>
                      <a:pt x="552" y="94"/>
                    </a:lnTo>
                    <a:lnTo>
                      <a:pt x="566" y="92"/>
                    </a:lnTo>
                    <a:lnTo>
                      <a:pt x="578" y="88"/>
                    </a:lnTo>
                    <a:lnTo>
                      <a:pt x="593" y="85"/>
                    </a:lnTo>
                    <a:lnTo>
                      <a:pt x="606" y="83"/>
                    </a:lnTo>
                    <a:lnTo>
                      <a:pt x="615" y="78"/>
                    </a:lnTo>
                    <a:lnTo>
                      <a:pt x="624" y="75"/>
                    </a:lnTo>
                    <a:lnTo>
                      <a:pt x="637" y="72"/>
                    </a:lnTo>
                    <a:lnTo>
                      <a:pt x="651" y="72"/>
                    </a:lnTo>
                    <a:lnTo>
                      <a:pt x="666" y="72"/>
                    </a:lnTo>
                    <a:lnTo>
                      <a:pt x="679" y="69"/>
                    </a:lnTo>
                    <a:lnTo>
                      <a:pt x="688" y="65"/>
                    </a:lnTo>
                    <a:lnTo>
                      <a:pt x="695" y="62"/>
                    </a:lnTo>
                    <a:lnTo>
                      <a:pt x="700" y="59"/>
                    </a:lnTo>
                    <a:lnTo>
                      <a:pt x="705" y="54"/>
                    </a:lnTo>
                    <a:lnTo>
                      <a:pt x="711" y="50"/>
                    </a:lnTo>
                    <a:lnTo>
                      <a:pt x="714" y="47"/>
                    </a:lnTo>
                    <a:lnTo>
                      <a:pt x="718" y="42"/>
                    </a:lnTo>
                    <a:lnTo>
                      <a:pt x="720" y="39"/>
                    </a:lnTo>
                    <a:lnTo>
                      <a:pt x="723" y="34"/>
                    </a:lnTo>
                    <a:lnTo>
                      <a:pt x="727" y="31"/>
                    </a:lnTo>
                    <a:lnTo>
                      <a:pt x="729" y="27"/>
                    </a:lnTo>
                    <a:lnTo>
                      <a:pt x="732" y="23"/>
                    </a:lnTo>
                    <a:lnTo>
                      <a:pt x="734" y="19"/>
                    </a:lnTo>
                    <a:lnTo>
                      <a:pt x="736" y="15"/>
                    </a:lnTo>
                    <a:lnTo>
                      <a:pt x="738" y="11"/>
                    </a:lnTo>
                    <a:lnTo>
                      <a:pt x="741" y="8"/>
                    </a:lnTo>
                    <a:lnTo>
                      <a:pt x="743" y="3"/>
                    </a:lnTo>
                    <a:lnTo>
                      <a:pt x="744" y="0"/>
                    </a:lnTo>
                  </a:path>
                </a:pathLst>
              </a:custGeom>
              <a:noFill/>
              <a:ln w="0">
                <a:solidFill>
                  <a:srgbClr val="000000"/>
                </a:solidFill>
                <a:round/>
                <a:headEnd/>
                <a:tailEnd/>
              </a:ln>
            </p:spPr>
            <p:txBody>
              <a:bodyPr/>
              <a:lstStyle/>
              <a:p>
                <a:endParaRPr lang="ru-RU"/>
              </a:p>
            </p:txBody>
          </p:sp>
          <p:sp>
            <p:nvSpPr>
              <p:cNvPr id="22886" name="Freeform 104"/>
              <p:cNvSpPr>
                <a:spLocks/>
              </p:cNvSpPr>
              <p:nvPr/>
            </p:nvSpPr>
            <p:spPr bwMode="auto">
              <a:xfrm>
                <a:off x="809" y="1621"/>
                <a:ext cx="193" cy="144"/>
              </a:xfrm>
              <a:custGeom>
                <a:avLst/>
                <a:gdLst>
                  <a:gd name="T0" fmla="*/ 2 w 386"/>
                  <a:gd name="T1" fmla="*/ 2 h 288"/>
                  <a:gd name="T2" fmla="*/ 2 w 386"/>
                  <a:gd name="T3" fmla="*/ 2 h 288"/>
                  <a:gd name="T4" fmla="*/ 2 w 386"/>
                  <a:gd name="T5" fmla="*/ 2 h 288"/>
                  <a:gd name="T6" fmla="*/ 2 w 386"/>
                  <a:gd name="T7" fmla="*/ 2 h 288"/>
                  <a:gd name="T8" fmla="*/ 3 w 386"/>
                  <a:gd name="T9" fmla="*/ 1 h 288"/>
                  <a:gd name="T10" fmla="*/ 3 w 386"/>
                  <a:gd name="T11" fmla="*/ 1 h 288"/>
                  <a:gd name="T12" fmla="*/ 3 w 386"/>
                  <a:gd name="T13" fmla="*/ 1 h 288"/>
                  <a:gd name="T14" fmla="*/ 3 w 386"/>
                  <a:gd name="T15" fmla="*/ 1 h 288"/>
                  <a:gd name="T16" fmla="*/ 3 w 386"/>
                  <a:gd name="T17" fmla="*/ 1 h 288"/>
                  <a:gd name="T18" fmla="*/ 3 w 386"/>
                  <a:gd name="T19" fmla="*/ 1 h 288"/>
                  <a:gd name="T20" fmla="*/ 3 w 386"/>
                  <a:gd name="T21" fmla="*/ 1 h 288"/>
                  <a:gd name="T22" fmla="*/ 3 w 386"/>
                  <a:gd name="T23" fmla="*/ 1 h 288"/>
                  <a:gd name="T24" fmla="*/ 3 w 386"/>
                  <a:gd name="T25" fmla="*/ 1 h 288"/>
                  <a:gd name="T26" fmla="*/ 3 w 386"/>
                  <a:gd name="T27" fmla="*/ 1 h 288"/>
                  <a:gd name="T28" fmla="*/ 3 w 386"/>
                  <a:gd name="T29" fmla="*/ 1 h 288"/>
                  <a:gd name="T30" fmla="*/ 3 w 386"/>
                  <a:gd name="T31" fmla="*/ 1 h 288"/>
                  <a:gd name="T32" fmla="*/ 3 w 386"/>
                  <a:gd name="T33" fmla="*/ 1 h 288"/>
                  <a:gd name="T34" fmla="*/ 3 w 386"/>
                  <a:gd name="T35" fmla="*/ 1 h 288"/>
                  <a:gd name="T36" fmla="*/ 3 w 386"/>
                  <a:gd name="T37" fmla="*/ 1 h 288"/>
                  <a:gd name="T38" fmla="*/ 3 w 386"/>
                  <a:gd name="T39" fmla="*/ 1 h 288"/>
                  <a:gd name="T40" fmla="*/ 3 w 386"/>
                  <a:gd name="T41" fmla="*/ 1 h 288"/>
                  <a:gd name="T42" fmla="*/ 3 w 386"/>
                  <a:gd name="T43" fmla="*/ 1 h 288"/>
                  <a:gd name="T44" fmla="*/ 3 w 386"/>
                  <a:gd name="T45" fmla="*/ 1 h 288"/>
                  <a:gd name="T46" fmla="*/ 3 w 386"/>
                  <a:gd name="T47" fmla="*/ 0 h 288"/>
                  <a:gd name="T48" fmla="*/ 3 w 386"/>
                  <a:gd name="T49" fmla="*/ 1 h 288"/>
                  <a:gd name="T50" fmla="*/ 3 w 386"/>
                  <a:gd name="T51" fmla="*/ 1 h 288"/>
                  <a:gd name="T52" fmla="*/ 3 w 386"/>
                  <a:gd name="T53" fmla="*/ 1 h 288"/>
                  <a:gd name="T54" fmla="*/ 2 w 386"/>
                  <a:gd name="T55" fmla="*/ 1 h 288"/>
                  <a:gd name="T56" fmla="*/ 2 w 386"/>
                  <a:gd name="T57" fmla="*/ 1 h 288"/>
                  <a:gd name="T58" fmla="*/ 2 w 386"/>
                  <a:gd name="T59" fmla="*/ 1 h 288"/>
                  <a:gd name="T60" fmla="*/ 2 w 386"/>
                  <a:gd name="T61" fmla="*/ 1 h 288"/>
                  <a:gd name="T62" fmla="*/ 2 w 386"/>
                  <a:gd name="T63" fmla="*/ 1 h 288"/>
                  <a:gd name="T64" fmla="*/ 2 w 386"/>
                  <a:gd name="T65" fmla="*/ 1 h 288"/>
                  <a:gd name="T66" fmla="*/ 2 w 386"/>
                  <a:gd name="T67" fmla="*/ 1 h 288"/>
                  <a:gd name="T68" fmla="*/ 2 w 386"/>
                  <a:gd name="T69" fmla="*/ 1 h 288"/>
                  <a:gd name="T70" fmla="*/ 1 w 386"/>
                  <a:gd name="T71" fmla="*/ 1 h 288"/>
                  <a:gd name="T72" fmla="*/ 1 w 386"/>
                  <a:gd name="T73" fmla="*/ 1 h 288"/>
                  <a:gd name="T74" fmla="*/ 1 w 386"/>
                  <a:gd name="T75" fmla="*/ 1 h 288"/>
                  <a:gd name="T76" fmla="*/ 1 w 386"/>
                  <a:gd name="T77" fmla="*/ 1 h 288"/>
                  <a:gd name="T78" fmla="*/ 1 w 386"/>
                  <a:gd name="T79" fmla="*/ 1 h 288"/>
                  <a:gd name="T80" fmla="*/ 1 w 386"/>
                  <a:gd name="T81" fmla="*/ 1 h 288"/>
                  <a:gd name="T82" fmla="*/ 1 w 386"/>
                  <a:gd name="T83" fmla="*/ 1 h 288"/>
                  <a:gd name="T84" fmla="*/ 1 w 386"/>
                  <a:gd name="T85" fmla="*/ 1 h 288"/>
                  <a:gd name="T86" fmla="*/ 1 w 386"/>
                  <a:gd name="T87" fmla="*/ 1 h 288"/>
                  <a:gd name="T88" fmla="*/ 0 w 386"/>
                  <a:gd name="T89" fmla="*/ 1 h 288"/>
                  <a:gd name="T90" fmla="*/ 1 w 386"/>
                  <a:gd name="T91" fmla="*/ 1 h 288"/>
                  <a:gd name="T92" fmla="*/ 1 w 386"/>
                  <a:gd name="T93" fmla="*/ 1 h 288"/>
                  <a:gd name="T94" fmla="*/ 1 w 386"/>
                  <a:gd name="T95" fmla="*/ 2 h 288"/>
                  <a:gd name="T96" fmla="*/ 1 w 386"/>
                  <a:gd name="T97" fmla="*/ 2 h 288"/>
                  <a:gd name="T98" fmla="*/ 1 w 386"/>
                  <a:gd name="T99" fmla="*/ 2 h 288"/>
                  <a:gd name="T100" fmla="*/ 1 w 386"/>
                  <a:gd name="T101" fmla="*/ 2 h 288"/>
                  <a:gd name="T102" fmla="*/ 1 w 386"/>
                  <a:gd name="T103" fmla="*/ 2 h 2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6"/>
                  <a:gd name="T157" fmla="*/ 0 h 288"/>
                  <a:gd name="T158" fmla="*/ 386 w 386"/>
                  <a:gd name="T159" fmla="*/ 288 h 28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6" h="288">
                    <a:moveTo>
                      <a:pt x="137" y="282"/>
                    </a:moveTo>
                    <a:lnTo>
                      <a:pt x="139" y="278"/>
                    </a:lnTo>
                    <a:lnTo>
                      <a:pt x="140" y="273"/>
                    </a:lnTo>
                    <a:lnTo>
                      <a:pt x="143" y="270"/>
                    </a:lnTo>
                    <a:lnTo>
                      <a:pt x="145" y="265"/>
                    </a:lnTo>
                    <a:lnTo>
                      <a:pt x="148" y="262"/>
                    </a:lnTo>
                    <a:lnTo>
                      <a:pt x="158" y="258"/>
                    </a:lnTo>
                    <a:lnTo>
                      <a:pt x="173" y="255"/>
                    </a:lnTo>
                    <a:lnTo>
                      <a:pt x="188" y="251"/>
                    </a:lnTo>
                    <a:lnTo>
                      <a:pt x="203" y="249"/>
                    </a:lnTo>
                    <a:lnTo>
                      <a:pt x="214" y="245"/>
                    </a:lnTo>
                    <a:lnTo>
                      <a:pt x="227" y="242"/>
                    </a:lnTo>
                    <a:lnTo>
                      <a:pt x="241" y="239"/>
                    </a:lnTo>
                    <a:lnTo>
                      <a:pt x="252" y="235"/>
                    </a:lnTo>
                    <a:lnTo>
                      <a:pt x="263" y="232"/>
                    </a:lnTo>
                    <a:lnTo>
                      <a:pt x="271" y="227"/>
                    </a:lnTo>
                    <a:lnTo>
                      <a:pt x="273" y="224"/>
                    </a:lnTo>
                    <a:lnTo>
                      <a:pt x="275" y="219"/>
                    </a:lnTo>
                    <a:lnTo>
                      <a:pt x="276" y="215"/>
                    </a:lnTo>
                    <a:lnTo>
                      <a:pt x="277" y="211"/>
                    </a:lnTo>
                    <a:lnTo>
                      <a:pt x="286" y="207"/>
                    </a:lnTo>
                    <a:lnTo>
                      <a:pt x="294" y="203"/>
                    </a:lnTo>
                    <a:lnTo>
                      <a:pt x="299" y="199"/>
                    </a:lnTo>
                    <a:lnTo>
                      <a:pt x="305" y="195"/>
                    </a:lnTo>
                    <a:lnTo>
                      <a:pt x="310" y="191"/>
                    </a:lnTo>
                    <a:lnTo>
                      <a:pt x="313" y="187"/>
                    </a:lnTo>
                    <a:lnTo>
                      <a:pt x="317" y="183"/>
                    </a:lnTo>
                    <a:lnTo>
                      <a:pt x="319" y="179"/>
                    </a:lnTo>
                    <a:lnTo>
                      <a:pt x="322" y="175"/>
                    </a:lnTo>
                    <a:lnTo>
                      <a:pt x="324" y="171"/>
                    </a:lnTo>
                    <a:lnTo>
                      <a:pt x="329" y="167"/>
                    </a:lnTo>
                    <a:lnTo>
                      <a:pt x="337" y="162"/>
                    </a:lnTo>
                    <a:lnTo>
                      <a:pt x="344" y="159"/>
                    </a:lnTo>
                    <a:lnTo>
                      <a:pt x="347" y="154"/>
                    </a:lnTo>
                    <a:lnTo>
                      <a:pt x="347" y="151"/>
                    </a:lnTo>
                    <a:lnTo>
                      <a:pt x="347" y="146"/>
                    </a:lnTo>
                    <a:lnTo>
                      <a:pt x="347" y="143"/>
                    </a:lnTo>
                    <a:lnTo>
                      <a:pt x="347" y="138"/>
                    </a:lnTo>
                    <a:lnTo>
                      <a:pt x="352" y="135"/>
                    </a:lnTo>
                    <a:lnTo>
                      <a:pt x="358" y="130"/>
                    </a:lnTo>
                    <a:lnTo>
                      <a:pt x="364" y="127"/>
                    </a:lnTo>
                    <a:lnTo>
                      <a:pt x="370" y="122"/>
                    </a:lnTo>
                    <a:lnTo>
                      <a:pt x="373" y="119"/>
                    </a:lnTo>
                    <a:lnTo>
                      <a:pt x="375" y="114"/>
                    </a:lnTo>
                    <a:lnTo>
                      <a:pt x="378" y="111"/>
                    </a:lnTo>
                    <a:lnTo>
                      <a:pt x="379" y="106"/>
                    </a:lnTo>
                    <a:lnTo>
                      <a:pt x="380" y="101"/>
                    </a:lnTo>
                    <a:lnTo>
                      <a:pt x="382" y="98"/>
                    </a:lnTo>
                    <a:lnTo>
                      <a:pt x="383" y="93"/>
                    </a:lnTo>
                    <a:lnTo>
                      <a:pt x="385" y="90"/>
                    </a:lnTo>
                    <a:lnTo>
                      <a:pt x="386" y="85"/>
                    </a:lnTo>
                    <a:lnTo>
                      <a:pt x="386" y="82"/>
                    </a:lnTo>
                    <a:lnTo>
                      <a:pt x="386" y="77"/>
                    </a:lnTo>
                    <a:lnTo>
                      <a:pt x="386" y="73"/>
                    </a:lnTo>
                    <a:lnTo>
                      <a:pt x="386" y="69"/>
                    </a:lnTo>
                    <a:lnTo>
                      <a:pt x="386" y="65"/>
                    </a:lnTo>
                    <a:lnTo>
                      <a:pt x="385" y="61"/>
                    </a:lnTo>
                    <a:lnTo>
                      <a:pt x="383" y="56"/>
                    </a:lnTo>
                    <a:lnTo>
                      <a:pt x="383" y="53"/>
                    </a:lnTo>
                    <a:lnTo>
                      <a:pt x="382" y="48"/>
                    </a:lnTo>
                    <a:lnTo>
                      <a:pt x="381" y="44"/>
                    </a:lnTo>
                    <a:lnTo>
                      <a:pt x="381" y="40"/>
                    </a:lnTo>
                    <a:lnTo>
                      <a:pt x="380" y="36"/>
                    </a:lnTo>
                    <a:lnTo>
                      <a:pt x="379" y="32"/>
                    </a:lnTo>
                    <a:lnTo>
                      <a:pt x="378" y="28"/>
                    </a:lnTo>
                    <a:lnTo>
                      <a:pt x="375" y="24"/>
                    </a:lnTo>
                    <a:lnTo>
                      <a:pt x="373" y="20"/>
                    </a:lnTo>
                    <a:lnTo>
                      <a:pt x="370" y="15"/>
                    </a:lnTo>
                    <a:lnTo>
                      <a:pt x="366" y="11"/>
                    </a:lnTo>
                    <a:lnTo>
                      <a:pt x="362" y="7"/>
                    </a:lnTo>
                    <a:lnTo>
                      <a:pt x="356" y="3"/>
                    </a:lnTo>
                    <a:lnTo>
                      <a:pt x="347" y="0"/>
                    </a:lnTo>
                    <a:lnTo>
                      <a:pt x="336" y="0"/>
                    </a:lnTo>
                    <a:lnTo>
                      <a:pt x="325" y="3"/>
                    </a:lnTo>
                    <a:lnTo>
                      <a:pt x="312" y="7"/>
                    </a:lnTo>
                    <a:lnTo>
                      <a:pt x="302" y="10"/>
                    </a:lnTo>
                    <a:lnTo>
                      <a:pt x="292" y="14"/>
                    </a:lnTo>
                    <a:lnTo>
                      <a:pt x="287" y="18"/>
                    </a:lnTo>
                    <a:lnTo>
                      <a:pt x="279" y="22"/>
                    </a:lnTo>
                    <a:lnTo>
                      <a:pt x="271" y="24"/>
                    </a:lnTo>
                    <a:lnTo>
                      <a:pt x="264" y="20"/>
                    </a:lnTo>
                    <a:lnTo>
                      <a:pt x="256" y="16"/>
                    </a:lnTo>
                    <a:lnTo>
                      <a:pt x="249" y="11"/>
                    </a:lnTo>
                    <a:lnTo>
                      <a:pt x="238" y="8"/>
                    </a:lnTo>
                    <a:lnTo>
                      <a:pt x="237" y="11"/>
                    </a:lnTo>
                    <a:lnTo>
                      <a:pt x="236" y="16"/>
                    </a:lnTo>
                    <a:lnTo>
                      <a:pt x="235" y="21"/>
                    </a:lnTo>
                    <a:lnTo>
                      <a:pt x="234" y="24"/>
                    </a:lnTo>
                    <a:lnTo>
                      <a:pt x="233" y="29"/>
                    </a:lnTo>
                    <a:lnTo>
                      <a:pt x="231" y="32"/>
                    </a:lnTo>
                    <a:lnTo>
                      <a:pt x="229" y="37"/>
                    </a:lnTo>
                    <a:lnTo>
                      <a:pt x="226" y="41"/>
                    </a:lnTo>
                    <a:lnTo>
                      <a:pt x="223" y="45"/>
                    </a:lnTo>
                    <a:lnTo>
                      <a:pt x="219" y="50"/>
                    </a:lnTo>
                    <a:lnTo>
                      <a:pt x="208" y="53"/>
                    </a:lnTo>
                    <a:lnTo>
                      <a:pt x="199" y="56"/>
                    </a:lnTo>
                    <a:lnTo>
                      <a:pt x="191" y="60"/>
                    </a:lnTo>
                    <a:lnTo>
                      <a:pt x="183" y="65"/>
                    </a:lnTo>
                    <a:lnTo>
                      <a:pt x="174" y="68"/>
                    </a:lnTo>
                    <a:lnTo>
                      <a:pt x="169" y="71"/>
                    </a:lnTo>
                    <a:lnTo>
                      <a:pt x="162" y="76"/>
                    </a:lnTo>
                    <a:lnTo>
                      <a:pt x="154" y="79"/>
                    </a:lnTo>
                    <a:lnTo>
                      <a:pt x="147" y="84"/>
                    </a:lnTo>
                    <a:lnTo>
                      <a:pt x="138" y="88"/>
                    </a:lnTo>
                    <a:lnTo>
                      <a:pt x="130" y="91"/>
                    </a:lnTo>
                    <a:lnTo>
                      <a:pt x="122" y="96"/>
                    </a:lnTo>
                    <a:lnTo>
                      <a:pt x="115" y="99"/>
                    </a:lnTo>
                    <a:lnTo>
                      <a:pt x="109" y="103"/>
                    </a:lnTo>
                    <a:lnTo>
                      <a:pt x="102" y="107"/>
                    </a:lnTo>
                    <a:lnTo>
                      <a:pt x="97" y="111"/>
                    </a:lnTo>
                    <a:lnTo>
                      <a:pt x="89" y="115"/>
                    </a:lnTo>
                    <a:lnTo>
                      <a:pt x="82" y="119"/>
                    </a:lnTo>
                    <a:lnTo>
                      <a:pt x="75" y="122"/>
                    </a:lnTo>
                    <a:lnTo>
                      <a:pt x="68" y="127"/>
                    </a:lnTo>
                    <a:lnTo>
                      <a:pt x="61" y="130"/>
                    </a:lnTo>
                    <a:lnTo>
                      <a:pt x="55" y="135"/>
                    </a:lnTo>
                    <a:lnTo>
                      <a:pt x="51" y="138"/>
                    </a:lnTo>
                    <a:lnTo>
                      <a:pt x="45" y="143"/>
                    </a:lnTo>
                    <a:lnTo>
                      <a:pt x="40" y="146"/>
                    </a:lnTo>
                    <a:lnTo>
                      <a:pt x="36" y="151"/>
                    </a:lnTo>
                    <a:lnTo>
                      <a:pt x="30" y="154"/>
                    </a:lnTo>
                    <a:lnTo>
                      <a:pt x="26" y="159"/>
                    </a:lnTo>
                    <a:lnTo>
                      <a:pt x="23" y="162"/>
                    </a:lnTo>
                    <a:lnTo>
                      <a:pt x="18" y="167"/>
                    </a:lnTo>
                    <a:lnTo>
                      <a:pt x="15" y="171"/>
                    </a:lnTo>
                    <a:lnTo>
                      <a:pt x="11" y="175"/>
                    </a:lnTo>
                    <a:lnTo>
                      <a:pt x="9" y="179"/>
                    </a:lnTo>
                    <a:lnTo>
                      <a:pt x="8" y="183"/>
                    </a:lnTo>
                    <a:lnTo>
                      <a:pt x="6" y="187"/>
                    </a:lnTo>
                    <a:lnTo>
                      <a:pt x="3" y="191"/>
                    </a:lnTo>
                    <a:lnTo>
                      <a:pt x="2" y="196"/>
                    </a:lnTo>
                    <a:lnTo>
                      <a:pt x="2" y="199"/>
                    </a:lnTo>
                    <a:lnTo>
                      <a:pt x="1" y="204"/>
                    </a:lnTo>
                    <a:lnTo>
                      <a:pt x="0" y="207"/>
                    </a:lnTo>
                    <a:lnTo>
                      <a:pt x="0" y="212"/>
                    </a:lnTo>
                    <a:lnTo>
                      <a:pt x="2" y="217"/>
                    </a:lnTo>
                    <a:lnTo>
                      <a:pt x="3" y="220"/>
                    </a:lnTo>
                    <a:lnTo>
                      <a:pt x="4" y="225"/>
                    </a:lnTo>
                    <a:lnTo>
                      <a:pt x="6" y="228"/>
                    </a:lnTo>
                    <a:lnTo>
                      <a:pt x="8" y="233"/>
                    </a:lnTo>
                    <a:lnTo>
                      <a:pt x="9" y="236"/>
                    </a:lnTo>
                    <a:lnTo>
                      <a:pt x="11" y="241"/>
                    </a:lnTo>
                    <a:lnTo>
                      <a:pt x="14" y="245"/>
                    </a:lnTo>
                    <a:lnTo>
                      <a:pt x="16" y="249"/>
                    </a:lnTo>
                    <a:lnTo>
                      <a:pt x="18" y="254"/>
                    </a:lnTo>
                    <a:lnTo>
                      <a:pt x="22" y="257"/>
                    </a:lnTo>
                    <a:lnTo>
                      <a:pt x="24" y="262"/>
                    </a:lnTo>
                    <a:lnTo>
                      <a:pt x="26" y="265"/>
                    </a:lnTo>
                    <a:lnTo>
                      <a:pt x="27" y="270"/>
                    </a:lnTo>
                    <a:lnTo>
                      <a:pt x="30" y="273"/>
                    </a:lnTo>
                    <a:lnTo>
                      <a:pt x="32" y="278"/>
                    </a:lnTo>
                    <a:lnTo>
                      <a:pt x="36" y="282"/>
                    </a:lnTo>
                    <a:lnTo>
                      <a:pt x="44" y="286"/>
                    </a:lnTo>
                    <a:lnTo>
                      <a:pt x="60" y="288"/>
                    </a:lnTo>
                    <a:lnTo>
                      <a:pt x="79" y="287"/>
                    </a:lnTo>
                    <a:lnTo>
                      <a:pt x="101" y="286"/>
                    </a:lnTo>
                    <a:lnTo>
                      <a:pt x="123" y="285"/>
                    </a:lnTo>
                    <a:lnTo>
                      <a:pt x="137" y="282"/>
                    </a:lnTo>
                  </a:path>
                </a:pathLst>
              </a:custGeom>
              <a:noFill/>
              <a:ln w="0">
                <a:solidFill>
                  <a:srgbClr val="000000"/>
                </a:solidFill>
                <a:round/>
                <a:headEnd/>
                <a:tailEnd/>
              </a:ln>
            </p:spPr>
            <p:txBody>
              <a:bodyPr/>
              <a:lstStyle/>
              <a:p>
                <a:endParaRPr lang="ru-RU"/>
              </a:p>
            </p:txBody>
          </p:sp>
          <p:sp>
            <p:nvSpPr>
              <p:cNvPr id="22887" name="Freeform 105"/>
              <p:cNvSpPr>
                <a:spLocks/>
              </p:cNvSpPr>
              <p:nvPr/>
            </p:nvSpPr>
            <p:spPr bwMode="auto">
              <a:xfrm>
                <a:off x="1140" y="1227"/>
                <a:ext cx="496" cy="203"/>
              </a:xfrm>
              <a:custGeom>
                <a:avLst/>
                <a:gdLst>
                  <a:gd name="T0" fmla="*/ 7 w 992"/>
                  <a:gd name="T1" fmla="*/ 3 h 406"/>
                  <a:gd name="T2" fmla="*/ 7 w 992"/>
                  <a:gd name="T3" fmla="*/ 3 h 406"/>
                  <a:gd name="T4" fmla="*/ 8 w 992"/>
                  <a:gd name="T5" fmla="*/ 3 h 406"/>
                  <a:gd name="T6" fmla="*/ 8 w 992"/>
                  <a:gd name="T7" fmla="*/ 3 h 406"/>
                  <a:gd name="T8" fmla="*/ 8 w 992"/>
                  <a:gd name="T9" fmla="*/ 3 h 406"/>
                  <a:gd name="T10" fmla="*/ 8 w 992"/>
                  <a:gd name="T11" fmla="*/ 3 h 406"/>
                  <a:gd name="T12" fmla="*/ 8 w 992"/>
                  <a:gd name="T13" fmla="*/ 3 h 406"/>
                  <a:gd name="T14" fmla="*/ 8 w 992"/>
                  <a:gd name="T15" fmla="*/ 3 h 406"/>
                  <a:gd name="T16" fmla="*/ 8 w 992"/>
                  <a:gd name="T17" fmla="*/ 2 h 406"/>
                  <a:gd name="T18" fmla="*/ 8 w 992"/>
                  <a:gd name="T19" fmla="*/ 2 h 406"/>
                  <a:gd name="T20" fmla="*/ 7 w 992"/>
                  <a:gd name="T21" fmla="*/ 2 h 406"/>
                  <a:gd name="T22" fmla="*/ 7 w 992"/>
                  <a:gd name="T23" fmla="*/ 2 h 406"/>
                  <a:gd name="T24" fmla="*/ 6 w 992"/>
                  <a:gd name="T25" fmla="*/ 2 h 406"/>
                  <a:gd name="T26" fmla="*/ 6 w 992"/>
                  <a:gd name="T27" fmla="*/ 2 h 406"/>
                  <a:gd name="T28" fmla="*/ 6 w 992"/>
                  <a:gd name="T29" fmla="*/ 2 h 406"/>
                  <a:gd name="T30" fmla="*/ 5 w 992"/>
                  <a:gd name="T31" fmla="*/ 1 h 406"/>
                  <a:gd name="T32" fmla="*/ 5 w 992"/>
                  <a:gd name="T33" fmla="*/ 1 h 406"/>
                  <a:gd name="T34" fmla="*/ 5 w 992"/>
                  <a:gd name="T35" fmla="*/ 1 h 406"/>
                  <a:gd name="T36" fmla="*/ 5 w 992"/>
                  <a:gd name="T37" fmla="*/ 2 h 406"/>
                  <a:gd name="T38" fmla="*/ 4 w 992"/>
                  <a:gd name="T39" fmla="*/ 2 h 406"/>
                  <a:gd name="T40" fmla="*/ 4 w 992"/>
                  <a:gd name="T41" fmla="*/ 2 h 406"/>
                  <a:gd name="T42" fmla="*/ 4 w 992"/>
                  <a:gd name="T43" fmla="*/ 2 h 406"/>
                  <a:gd name="T44" fmla="*/ 4 w 992"/>
                  <a:gd name="T45" fmla="*/ 1 h 406"/>
                  <a:gd name="T46" fmla="*/ 3 w 992"/>
                  <a:gd name="T47" fmla="*/ 1 h 406"/>
                  <a:gd name="T48" fmla="*/ 3 w 992"/>
                  <a:gd name="T49" fmla="*/ 1 h 406"/>
                  <a:gd name="T50" fmla="*/ 3 w 992"/>
                  <a:gd name="T51" fmla="*/ 1 h 406"/>
                  <a:gd name="T52" fmla="*/ 3 w 992"/>
                  <a:gd name="T53" fmla="*/ 1 h 406"/>
                  <a:gd name="T54" fmla="*/ 3 w 992"/>
                  <a:gd name="T55" fmla="*/ 1 h 406"/>
                  <a:gd name="T56" fmla="*/ 3 w 992"/>
                  <a:gd name="T57" fmla="*/ 1 h 406"/>
                  <a:gd name="T58" fmla="*/ 2 w 992"/>
                  <a:gd name="T59" fmla="*/ 0 h 406"/>
                  <a:gd name="T60" fmla="*/ 2 w 992"/>
                  <a:gd name="T61" fmla="*/ 1 h 406"/>
                  <a:gd name="T62" fmla="*/ 2 w 992"/>
                  <a:gd name="T63" fmla="*/ 1 h 406"/>
                  <a:gd name="T64" fmla="*/ 1 w 992"/>
                  <a:gd name="T65" fmla="*/ 1 h 406"/>
                  <a:gd name="T66" fmla="*/ 1 w 992"/>
                  <a:gd name="T67" fmla="*/ 1 h 406"/>
                  <a:gd name="T68" fmla="*/ 1 w 992"/>
                  <a:gd name="T69" fmla="*/ 1 h 406"/>
                  <a:gd name="T70" fmla="*/ 1 w 992"/>
                  <a:gd name="T71" fmla="*/ 1 h 406"/>
                  <a:gd name="T72" fmla="*/ 1 w 992"/>
                  <a:gd name="T73" fmla="*/ 1 h 406"/>
                  <a:gd name="T74" fmla="*/ 1 w 992"/>
                  <a:gd name="T75" fmla="*/ 2 h 406"/>
                  <a:gd name="T76" fmla="*/ 1 w 992"/>
                  <a:gd name="T77" fmla="*/ 2 h 406"/>
                  <a:gd name="T78" fmla="*/ 1 w 992"/>
                  <a:gd name="T79" fmla="*/ 2 h 406"/>
                  <a:gd name="T80" fmla="*/ 1 w 992"/>
                  <a:gd name="T81" fmla="*/ 2 h 406"/>
                  <a:gd name="T82" fmla="*/ 1 w 992"/>
                  <a:gd name="T83" fmla="*/ 2 h 406"/>
                  <a:gd name="T84" fmla="*/ 1 w 992"/>
                  <a:gd name="T85" fmla="*/ 2 h 406"/>
                  <a:gd name="T86" fmla="*/ 1 w 992"/>
                  <a:gd name="T87" fmla="*/ 2 h 406"/>
                  <a:gd name="T88" fmla="*/ 1 w 992"/>
                  <a:gd name="T89" fmla="*/ 3 h 406"/>
                  <a:gd name="T90" fmla="*/ 1 w 992"/>
                  <a:gd name="T91" fmla="*/ 3 h 406"/>
                  <a:gd name="T92" fmla="*/ 1 w 992"/>
                  <a:gd name="T93" fmla="*/ 3 h 406"/>
                  <a:gd name="T94" fmla="*/ 1 w 992"/>
                  <a:gd name="T95" fmla="*/ 3 h 406"/>
                  <a:gd name="T96" fmla="*/ 2 w 992"/>
                  <a:gd name="T97" fmla="*/ 3 h 406"/>
                  <a:gd name="T98" fmla="*/ 2 w 992"/>
                  <a:gd name="T99" fmla="*/ 3 h 406"/>
                  <a:gd name="T100" fmla="*/ 2 w 992"/>
                  <a:gd name="T101" fmla="*/ 3 h 406"/>
                  <a:gd name="T102" fmla="*/ 3 w 992"/>
                  <a:gd name="T103" fmla="*/ 3 h 406"/>
                  <a:gd name="T104" fmla="*/ 4 w 992"/>
                  <a:gd name="T105" fmla="*/ 3 h 406"/>
                  <a:gd name="T106" fmla="*/ 4 w 992"/>
                  <a:gd name="T107" fmla="*/ 3 h 406"/>
                  <a:gd name="T108" fmla="*/ 5 w 992"/>
                  <a:gd name="T109" fmla="*/ 3 h 406"/>
                  <a:gd name="T110" fmla="*/ 6 w 992"/>
                  <a:gd name="T111" fmla="*/ 3 h 40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2"/>
                  <a:gd name="T169" fmla="*/ 0 h 406"/>
                  <a:gd name="T170" fmla="*/ 992 w 992"/>
                  <a:gd name="T171" fmla="*/ 406 h 40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2" h="406">
                    <a:moveTo>
                      <a:pt x="712" y="389"/>
                    </a:moveTo>
                    <a:lnTo>
                      <a:pt x="724" y="387"/>
                    </a:lnTo>
                    <a:lnTo>
                      <a:pt x="735" y="385"/>
                    </a:lnTo>
                    <a:lnTo>
                      <a:pt x="748" y="382"/>
                    </a:lnTo>
                    <a:lnTo>
                      <a:pt x="762" y="380"/>
                    </a:lnTo>
                    <a:lnTo>
                      <a:pt x="776" y="379"/>
                    </a:lnTo>
                    <a:lnTo>
                      <a:pt x="791" y="377"/>
                    </a:lnTo>
                    <a:lnTo>
                      <a:pt x="803" y="374"/>
                    </a:lnTo>
                    <a:lnTo>
                      <a:pt x="817" y="372"/>
                    </a:lnTo>
                    <a:lnTo>
                      <a:pt x="830" y="370"/>
                    </a:lnTo>
                    <a:lnTo>
                      <a:pt x="844" y="368"/>
                    </a:lnTo>
                    <a:lnTo>
                      <a:pt x="860" y="366"/>
                    </a:lnTo>
                    <a:lnTo>
                      <a:pt x="876" y="365"/>
                    </a:lnTo>
                    <a:lnTo>
                      <a:pt x="893" y="364"/>
                    </a:lnTo>
                    <a:lnTo>
                      <a:pt x="907" y="363"/>
                    </a:lnTo>
                    <a:lnTo>
                      <a:pt x="916" y="359"/>
                    </a:lnTo>
                    <a:lnTo>
                      <a:pt x="923" y="357"/>
                    </a:lnTo>
                    <a:lnTo>
                      <a:pt x="930" y="353"/>
                    </a:lnTo>
                    <a:lnTo>
                      <a:pt x="938" y="350"/>
                    </a:lnTo>
                    <a:lnTo>
                      <a:pt x="946" y="348"/>
                    </a:lnTo>
                    <a:lnTo>
                      <a:pt x="956" y="344"/>
                    </a:lnTo>
                    <a:lnTo>
                      <a:pt x="962" y="342"/>
                    </a:lnTo>
                    <a:lnTo>
                      <a:pt x="967" y="338"/>
                    </a:lnTo>
                    <a:lnTo>
                      <a:pt x="972" y="335"/>
                    </a:lnTo>
                    <a:lnTo>
                      <a:pt x="974" y="333"/>
                    </a:lnTo>
                    <a:lnTo>
                      <a:pt x="976" y="329"/>
                    </a:lnTo>
                    <a:lnTo>
                      <a:pt x="979" y="326"/>
                    </a:lnTo>
                    <a:lnTo>
                      <a:pt x="981" y="322"/>
                    </a:lnTo>
                    <a:lnTo>
                      <a:pt x="983" y="319"/>
                    </a:lnTo>
                    <a:lnTo>
                      <a:pt x="985" y="315"/>
                    </a:lnTo>
                    <a:lnTo>
                      <a:pt x="987" y="313"/>
                    </a:lnTo>
                    <a:lnTo>
                      <a:pt x="988" y="310"/>
                    </a:lnTo>
                    <a:lnTo>
                      <a:pt x="989" y="306"/>
                    </a:lnTo>
                    <a:lnTo>
                      <a:pt x="991" y="303"/>
                    </a:lnTo>
                    <a:lnTo>
                      <a:pt x="992" y="299"/>
                    </a:lnTo>
                    <a:lnTo>
                      <a:pt x="992" y="296"/>
                    </a:lnTo>
                    <a:lnTo>
                      <a:pt x="992" y="294"/>
                    </a:lnTo>
                    <a:lnTo>
                      <a:pt x="992" y="290"/>
                    </a:lnTo>
                    <a:lnTo>
                      <a:pt x="992" y="287"/>
                    </a:lnTo>
                    <a:lnTo>
                      <a:pt x="992" y="283"/>
                    </a:lnTo>
                    <a:lnTo>
                      <a:pt x="990" y="280"/>
                    </a:lnTo>
                    <a:lnTo>
                      <a:pt x="988" y="276"/>
                    </a:lnTo>
                    <a:lnTo>
                      <a:pt x="985" y="274"/>
                    </a:lnTo>
                    <a:lnTo>
                      <a:pt x="983" y="270"/>
                    </a:lnTo>
                    <a:lnTo>
                      <a:pt x="981" y="267"/>
                    </a:lnTo>
                    <a:lnTo>
                      <a:pt x="976" y="264"/>
                    </a:lnTo>
                    <a:lnTo>
                      <a:pt x="968" y="261"/>
                    </a:lnTo>
                    <a:lnTo>
                      <a:pt x="961" y="258"/>
                    </a:lnTo>
                    <a:lnTo>
                      <a:pt x="957" y="254"/>
                    </a:lnTo>
                    <a:lnTo>
                      <a:pt x="952" y="252"/>
                    </a:lnTo>
                    <a:lnTo>
                      <a:pt x="947" y="249"/>
                    </a:lnTo>
                    <a:lnTo>
                      <a:pt x="943" y="245"/>
                    </a:lnTo>
                    <a:lnTo>
                      <a:pt x="939" y="242"/>
                    </a:lnTo>
                    <a:lnTo>
                      <a:pt x="935" y="239"/>
                    </a:lnTo>
                    <a:lnTo>
                      <a:pt x="931" y="236"/>
                    </a:lnTo>
                    <a:lnTo>
                      <a:pt x="927" y="232"/>
                    </a:lnTo>
                    <a:lnTo>
                      <a:pt x="924" y="229"/>
                    </a:lnTo>
                    <a:lnTo>
                      <a:pt x="921" y="227"/>
                    </a:lnTo>
                    <a:lnTo>
                      <a:pt x="916" y="223"/>
                    </a:lnTo>
                    <a:lnTo>
                      <a:pt x="913" y="220"/>
                    </a:lnTo>
                    <a:lnTo>
                      <a:pt x="907" y="216"/>
                    </a:lnTo>
                    <a:lnTo>
                      <a:pt x="900" y="214"/>
                    </a:lnTo>
                    <a:lnTo>
                      <a:pt x="893" y="211"/>
                    </a:lnTo>
                    <a:lnTo>
                      <a:pt x="877" y="212"/>
                    </a:lnTo>
                    <a:lnTo>
                      <a:pt x="870" y="209"/>
                    </a:lnTo>
                    <a:lnTo>
                      <a:pt x="866" y="206"/>
                    </a:lnTo>
                    <a:lnTo>
                      <a:pt x="860" y="202"/>
                    </a:lnTo>
                    <a:lnTo>
                      <a:pt x="848" y="200"/>
                    </a:lnTo>
                    <a:lnTo>
                      <a:pt x="833" y="199"/>
                    </a:lnTo>
                    <a:lnTo>
                      <a:pt x="816" y="198"/>
                    </a:lnTo>
                    <a:lnTo>
                      <a:pt x="799" y="198"/>
                    </a:lnTo>
                    <a:lnTo>
                      <a:pt x="784" y="197"/>
                    </a:lnTo>
                    <a:lnTo>
                      <a:pt x="775" y="194"/>
                    </a:lnTo>
                    <a:lnTo>
                      <a:pt x="769" y="191"/>
                    </a:lnTo>
                    <a:lnTo>
                      <a:pt x="767" y="187"/>
                    </a:lnTo>
                    <a:lnTo>
                      <a:pt x="764" y="185"/>
                    </a:lnTo>
                    <a:lnTo>
                      <a:pt x="762" y="182"/>
                    </a:lnTo>
                    <a:lnTo>
                      <a:pt x="758" y="178"/>
                    </a:lnTo>
                    <a:lnTo>
                      <a:pt x="756" y="175"/>
                    </a:lnTo>
                    <a:lnTo>
                      <a:pt x="750" y="171"/>
                    </a:lnTo>
                    <a:lnTo>
                      <a:pt x="746" y="169"/>
                    </a:lnTo>
                    <a:lnTo>
                      <a:pt x="741" y="166"/>
                    </a:lnTo>
                    <a:lnTo>
                      <a:pt x="732" y="163"/>
                    </a:lnTo>
                    <a:lnTo>
                      <a:pt x="715" y="162"/>
                    </a:lnTo>
                    <a:lnTo>
                      <a:pt x="701" y="161"/>
                    </a:lnTo>
                    <a:lnTo>
                      <a:pt x="695" y="159"/>
                    </a:lnTo>
                    <a:lnTo>
                      <a:pt x="691" y="155"/>
                    </a:lnTo>
                    <a:lnTo>
                      <a:pt x="687" y="152"/>
                    </a:lnTo>
                    <a:lnTo>
                      <a:pt x="682" y="149"/>
                    </a:lnTo>
                    <a:lnTo>
                      <a:pt x="676" y="146"/>
                    </a:lnTo>
                    <a:lnTo>
                      <a:pt x="669" y="143"/>
                    </a:lnTo>
                    <a:lnTo>
                      <a:pt x="661" y="140"/>
                    </a:lnTo>
                    <a:lnTo>
                      <a:pt x="656" y="137"/>
                    </a:lnTo>
                    <a:lnTo>
                      <a:pt x="652" y="133"/>
                    </a:lnTo>
                    <a:lnTo>
                      <a:pt x="646" y="131"/>
                    </a:lnTo>
                    <a:lnTo>
                      <a:pt x="639" y="128"/>
                    </a:lnTo>
                    <a:lnTo>
                      <a:pt x="631" y="124"/>
                    </a:lnTo>
                    <a:lnTo>
                      <a:pt x="624" y="122"/>
                    </a:lnTo>
                    <a:lnTo>
                      <a:pt x="619" y="118"/>
                    </a:lnTo>
                    <a:lnTo>
                      <a:pt x="617" y="115"/>
                    </a:lnTo>
                    <a:lnTo>
                      <a:pt x="610" y="113"/>
                    </a:lnTo>
                    <a:lnTo>
                      <a:pt x="602" y="109"/>
                    </a:lnTo>
                    <a:lnTo>
                      <a:pt x="596" y="109"/>
                    </a:lnTo>
                    <a:lnTo>
                      <a:pt x="593" y="113"/>
                    </a:lnTo>
                    <a:lnTo>
                      <a:pt x="589" y="116"/>
                    </a:lnTo>
                    <a:lnTo>
                      <a:pt x="586" y="119"/>
                    </a:lnTo>
                    <a:lnTo>
                      <a:pt x="579" y="122"/>
                    </a:lnTo>
                    <a:lnTo>
                      <a:pt x="561" y="123"/>
                    </a:lnTo>
                    <a:lnTo>
                      <a:pt x="548" y="121"/>
                    </a:lnTo>
                    <a:lnTo>
                      <a:pt x="542" y="122"/>
                    </a:lnTo>
                    <a:lnTo>
                      <a:pt x="532" y="125"/>
                    </a:lnTo>
                    <a:lnTo>
                      <a:pt x="526" y="128"/>
                    </a:lnTo>
                    <a:lnTo>
                      <a:pt x="521" y="131"/>
                    </a:lnTo>
                    <a:lnTo>
                      <a:pt x="517" y="134"/>
                    </a:lnTo>
                    <a:lnTo>
                      <a:pt x="512" y="138"/>
                    </a:lnTo>
                    <a:lnTo>
                      <a:pt x="508" y="140"/>
                    </a:lnTo>
                    <a:lnTo>
                      <a:pt x="505" y="144"/>
                    </a:lnTo>
                    <a:lnTo>
                      <a:pt x="502" y="147"/>
                    </a:lnTo>
                    <a:lnTo>
                      <a:pt x="498" y="151"/>
                    </a:lnTo>
                    <a:lnTo>
                      <a:pt x="493" y="153"/>
                    </a:lnTo>
                    <a:lnTo>
                      <a:pt x="482" y="156"/>
                    </a:lnTo>
                    <a:lnTo>
                      <a:pt x="467" y="158"/>
                    </a:lnTo>
                    <a:lnTo>
                      <a:pt x="454" y="160"/>
                    </a:lnTo>
                    <a:lnTo>
                      <a:pt x="445" y="162"/>
                    </a:lnTo>
                    <a:lnTo>
                      <a:pt x="430" y="162"/>
                    </a:lnTo>
                    <a:lnTo>
                      <a:pt x="417" y="160"/>
                    </a:lnTo>
                    <a:lnTo>
                      <a:pt x="407" y="158"/>
                    </a:lnTo>
                    <a:lnTo>
                      <a:pt x="407" y="154"/>
                    </a:lnTo>
                    <a:lnTo>
                      <a:pt x="407" y="151"/>
                    </a:lnTo>
                    <a:lnTo>
                      <a:pt x="407" y="147"/>
                    </a:lnTo>
                    <a:lnTo>
                      <a:pt x="407" y="145"/>
                    </a:lnTo>
                    <a:lnTo>
                      <a:pt x="407" y="141"/>
                    </a:lnTo>
                    <a:lnTo>
                      <a:pt x="407" y="138"/>
                    </a:lnTo>
                    <a:lnTo>
                      <a:pt x="406" y="134"/>
                    </a:lnTo>
                    <a:lnTo>
                      <a:pt x="405" y="131"/>
                    </a:lnTo>
                    <a:lnTo>
                      <a:pt x="402" y="128"/>
                    </a:lnTo>
                    <a:lnTo>
                      <a:pt x="401" y="125"/>
                    </a:lnTo>
                    <a:lnTo>
                      <a:pt x="400" y="122"/>
                    </a:lnTo>
                    <a:lnTo>
                      <a:pt x="396" y="118"/>
                    </a:lnTo>
                    <a:lnTo>
                      <a:pt x="391" y="115"/>
                    </a:lnTo>
                    <a:lnTo>
                      <a:pt x="389" y="111"/>
                    </a:lnTo>
                    <a:lnTo>
                      <a:pt x="385" y="109"/>
                    </a:lnTo>
                    <a:lnTo>
                      <a:pt x="383" y="106"/>
                    </a:lnTo>
                    <a:lnTo>
                      <a:pt x="381" y="102"/>
                    </a:lnTo>
                    <a:lnTo>
                      <a:pt x="377" y="99"/>
                    </a:lnTo>
                    <a:lnTo>
                      <a:pt x="375" y="95"/>
                    </a:lnTo>
                    <a:lnTo>
                      <a:pt x="371" y="93"/>
                    </a:lnTo>
                    <a:lnTo>
                      <a:pt x="369" y="90"/>
                    </a:lnTo>
                    <a:lnTo>
                      <a:pt x="367" y="86"/>
                    </a:lnTo>
                    <a:lnTo>
                      <a:pt x="364" y="83"/>
                    </a:lnTo>
                    <a:lnTo>
                      <a:pt x="363" y="79"/>
                    </a:lnTo>
                    <a:lnTo>
                      <a:pt x="362" y="76"/>
                    </a:lnTo>
                    <a:lnTo>
                      <a:pt x="360" y="73"/>
                    </a:lnTo>
                    <a:lnTo>
                      <a:pt x="359" y="70"/>
                    </a:lnTo>
                    <a:lnTo>
                      <a:pt x="356" y="66"/>
                    </a:lnTo>
                    <a:lnTo>
                      <a:pt x="354" y="63"/>
                    </a:lnTo>
                    <a:lnTo>
                      <a:pt x="351" y="60"/>
                    </a:lnTo>
                    <a:lnTo>
                      <a:pt x="348" y="57"/>
                    </a:lnTo>
                    <a:lnTo>
                      <a:pt x="345" y="54"/>
                    </a:lnTo>
                    <a:lnTo>
                      <a:pt x="341" y="50"/>
                    </a:lnTo>
                    <a:lnTo>
                      <a:pt x="339" y="47"/>
                    </a:lnTo>
                    <a:lnTo>
                      <a:pt x="337" y="43"/>
                    </a:lnTo>
                    <a:lnTo>
                      <a:pt x="332" y="41"/>
                    </a:lnTo>
                    <a:lnTo>
                      <a:pt x="328" y="38"/>
                    </a:lnTo>
                    <a:lnTo>
                      <a:pt x="324" y="34"/>
                    </a:lnTo>
                    <a:lnTo>
                      <a:pt x="318" y="31"/>
                    </a:lnTo>
                    <a:lnTo>
                      <a:pt x="315" y="28"/>
                    </a:lnTo>
                    <a:lnTo>
                      <a:pt x="311" y="25"/>
                    </a:lnTo>
                    <a:lnTo>
                      <a:pt x="308" y="22"/>
                    </a:lnTo>
                    <a:lnTo>
                      <a:pt x="305" y="18"/>
                    </a:lnTo>
                    <a:lnTo>
                      <a:pt x="290" y="17"/>
                    </a:lnTo>
                    <a:lnTo>
                      <a:pt x="279" y="18"/>
                    </a:lnTo>
                    <a:lnTo>
                      <a:pt x="270" y="22"/>
                    </a:lnTo>
                    <a:lnTo>
                      <a:pt x="263" y="18"/>
                    </a:lnTo>
                    <a:lnTo>
                      <a:pt x="256" y="16"/>
                    </a:lnTo>
                    <a:lnTo>
                      <a:pt x="252" y="12"/>
                    </a:lnTo>
                    <a:lnTo>
                      <a:pt x="247" y="9"/>
                    </a:lnTo>
                    <a:lnTo>
                      <a:pt x="243" y="5"/>
                    </a:lnTo>
                    <a:lnTo>
                      <a:pt x="240" y="2"/>
                    </a:lnTo>
                    <a:lnTo>
                      <a:pt x="235" y="0"/>
                    </a:lnTo>
                    <a:lnTo>
                      <a:pt x="231" y="1"/>
                    </a:lnTo>
                    <a:lnTo>
                      <a:pt x="225" y="4"/>
                    </a:lnTo>
                    <a:lnTo>
                      <a:pt x="219" y="8"/>
                    </a:lnTo>
                    <a:lnTo>
                      <a:pt x="216" y="10"/>
                    </a:lnTo>
                    <a:lnTo>
                      <a:pt x="213" y="13"/>
                    </a:lnTo>
                    <a:lnTo>
                      <a:pt x="208" y="17"/>
                    </a:lnTo>
                    <a:lnTo>
                      <a:pt x="202" y="20"/>
                    </a:lnTo>
                    <a:lnTo>
                      <a:pt x="195" y="23"/>
                    </a:lnTo>
                    <a:lnTo>
                      <a:pt x="187" y="26"/>
                    </a:lnTo>
                    <a:lnTo>
                      <a:pt x="178" y="26"/>
                    </a:lnTo>
                    <a:lnTo>
                      <a:pt x="167" y="23"/>
                    </a:lnTo>
                    <a:lnTo>
                      <a:pt x="152" y="24"/>
                    </a:lnTo>
                    <a:lnTo>
                      <a:pt x="144" y="27"/>
                    </a:lnTo>
                    <a:lnTo>
                      <a:pt x="140" y="30"/>
                    </a:lnTo>
                    <a:lnTo>
                      <a:pt x="134" y="33"/>
                    </a:lnTo>
                    <a:lnTo>
                      <a:pt x="129" y="37"/>
                    </a:lnTo>
                    <a:lnTo>
                      <a:pt x="126" y="40"/>
                    </a:lnTo>
                    <a:lnTo>
                      <a:pt x="122" y="42"/>
                    </a:lnTo>
                    <a:lnTo>
                      <a:pt x="119" y="46"/>
                    </a:lnTo>
                    <a:lnTo>
                      <a:pt x="116" y="49"/>
                    </a:lnTo>
                    <a:lnTo>
                      <a:pt x="105" y="51"/>
                    </a:lnTo>
                    <a:lnTo>
                      <a:pt x="94" y="54"/>
                    </a:lnTo>
                    <a:lnTo>
                      <a:pt x="87" y="57"/>
                    </a:lnTo>
                    <a:lnTo>
                      <a:pt x="80" y="61"/>
                    </a:lnTo>
                    <a:lnTo>
                      <a:pt x="75" y="63"/>
                    </a:lnTo>
                    <a:lnTo>
                      <a:pt x="72" y="66"/>
                    </a:lnTo>
                    <a:lnTo>
                      <a:pt x="64" y="70"/>
                    </a:lnTo>
                    <a:lnTo>
                      <a:pt x="57" y="72"/>
                    </a:lnTo>
                    <a:lnTo>
                      <a:pt x="51" y="76"/>
                    </a:lnTo>
                    <a:lnTo>
                      <a:pt x="46" y="79"/>
                    </a:lnTo>
                    <a:lnTo>
                      <a:pt x="42" y="81"/>
                    </a:lnTo>
                    <a:lnTo>
                      <a:pt x="37" y="85"/>
                    </a:lnTo>
                    <a:lnTo>
                      <a:pt x="33" y="88"/>
                    </a:lnTo>
                    <a:lnTo>
                      <a:pt x="28" y="92"/>
                    </a:lnTo>
                    <a:lnTo>
                      <a:pt x="23" y="94"/>
                    </a:lnTo>
                    <a:lnTo>
                      <a:pt x="16" y="98"/>
                    </a:lnTo>
                    <a:lnTo>
                      <a:pt x="10" y="101"/>
                    </a:lnTo>
                    <a:lnTo>
                      <a:pt x="4" y="103"/>
                    </a:lnTo>
                    <a:lnTo>
                      <a:pt x="3" y="107"/>
                    </a:lnTo>
                    <a:lnTo>
                      <a:pt x="3" y="110"/>
                    </a:lnTo>
                    <a:lnTo>
                      <a:pt x="1" y="114"/>
                    </a:lnTo>
                    <a:lnTo>
                      <a:pt x="1" y="117"/>
                    </a:lnTo>
                    <a:lnTo>
                      <a:pt x="0" y="119"/>
                    </a:lnTo>
                    <a:lnTo>
                      <a:pt x="3" y="123"/>
                    </a:lnTo>
                    <a:lnTo>
                      <a:pt x="6" y="126"/>
                    </a:lnTo>
                    <a:lnTo>
                      <a:pt x="10" y="130"/>
                    </a:lnTo>
                    <a:lnTo>
                      <a:pt x="11" y="133"/>
                    </a:lnTo>
                    <a:lnTo>
                      <a:pt x="13" y="136"/>
                    </a:lnTo>
                    <a:lnTo>
                      <a:pt x="14" y="139"/>
                    </a:lnTo>
                    <a:lnTo>
                      <a:pt x="16" y="143"/>
                    </a:lnTo>
                    <a:lnTo>
                      <a:pt x="18" y="146"/>
                    </a:lnTo>
                    <a:lnTo>
                      <a:pt x="20" y="149"/>
                    </a:lnTo>
                    <a:lnTo>
                      <a:pt x="22" y="153"/>
                    </a:lnTo>
                    <a:lnTo>
                      <a:pt x="23" y="155"/>
                    </a:lnTo>
                    <a:lnTo>
                      <a:pt x="27" y="159"/>
                    </a:lnTo>
                    <a:lnTo>
                      <a:pt x="29" y="162"/>
                    </a:lnTo>
                    <a:lnTo>
                      <a:pt x="33" y="166"/>
                    </a:lnTo>
                    <a:lnTo>
                      <a:pt x="35" y="169"/>
                    </a:lnTo>
                    <a:lnTo>
                      <a:pt x="38" y="171"/>
                    </a:lnTo>
                    <a:lnTo>
                      <a:pt x="41" y="175"/>
                    </a:lnTo>
                    <a:lnTo>
                      <a:pt x="42" y="178"/>
                    </a:lnTo>
                    <a:lnTo>
                      <a:pt x="43" y="182"/>
                    </a:lnTo>
                    <a:lnTo>
                      <a:pt x="44" y="185"/>
                    </a:lnTo>
                    <a:lnTo>
                      <a:pt x="45" y="189"/>
                    </a:lnTo>
                    <a:lnTo>
                      <a:pt x="46" y="191"/>
                    </a:lnTo>
                    <a:lnTo>
                      <a:pt x="46" y="194"/>
                    </a:lnTo>
                    <a:lnTo>
                      <a:pt x="48" y="198"/>
                    </a:lnTo>
                    <a:lnTo>
                      <a:pt x="48" y="201"/>
                    </a:lnTo>
                    <a:lnTo>
                      <a:pt x="49" y="205"/>
                    </a:lnTo>
                    <a:lnTo>
                      <a:pt x="49" y="208"/>
                    </a:lnTo>
                    <a:lnTo>
                      <a:pt x="50" y="211"/>
                    </a:lnTo>
                    <a:lnTo>
                      <a:pt x="51" y="214"/>
                    </a:lnTo>
                    <a:lnTo>
                      <a:pt x="52" y="217"/>
                    </a:lnTo>
                    <a:lnTo>
                      <a:pt x="53" y="221"/>
                    </a:lnTo>
                    <a:lnTo>
                      <a:pt x="54" y="224"/>
                    </a:lnTo>
                    <a:lnTo>
                      <a:pt x="56" y="228"/>
                    </a:lnTo>
                    <a:lnTo>
                      <a:pt x="58" y="230"/>
                    </a:lnTo>
                    <a:lnTo>
                      <a:pt x="60" y="234"/>
                    </a:lnTo>
                    <a:lnTo>
                      <a:pt x="63" y="237"/>
                    </a:lnTo>
                    <a:lnTo>
                      <a:pt x="66" y="241"/>
                    </a:lnTo>
                    <a:lnTo>
                      <a:pt x="68" y="244"/>
                    </a:lnTo>
                    <a:lnTo>
                      <a:pt x="71" y="246"/>
                    </a:lnTo>
                    <a:lnTo>
                      <a:pt x="73" y="250"/>
                    </a:lnTo>
                    <a:lnTo>
                      <a:pt x="75" y="253"/>
                    </a:lnTo>
                    <a:lnTo>
                      <a:pt x="78" y="257"/>
                    </a:lnTo>
                    <a:lnTo>
                      <a:pt x="79" y="260"/>
                    </a:lnTo>
                    <a:lnTo>
                      <a:pt x="81" y="264"/>
                    </a:lnTo>
                    <a:lnTo>
                      <a:pt x="82" y="266"/>
                    </a:lnTo>
                    <a:lnTo>
                      <a:pt x="83" y="269"/>
                    </a:lnTo>
                    <a:lnTo>
                      <a:pt x="84" y="273"/>
                    </a:lnTo>
                    <a:lnTo>
                      <a:pt x="86" y="276"/>
                    </a:lnTo>
                    <a:lnTo>
                      <a:pt x="87" y="280"/>
                    </a:lnTo>
                    <a:lnTo>
                      <a:pt x="88" y="283"/>
                    </a:lnTo>
                    <a:lnTo>
                      <a:pt x="89" y="285"/>
                    </a:lnTo>
                    <a:lnTo>
                      <a:pt x="91" y="289"/>
                    </a:lnTo>
                    <a:lnTo>
                      <a:pt x="93" y="292"/>
                    </a:lnTo>
                    <a:lnTo>
                      <a:pt x="94" y="296"/>
                    </a:lnTo>
                    <a:lnTo>
                      <a:pt x="96" y="299"/>
                    </a:lnTo>
                    <a:lnTo>
                      <a:pt x="97" y="303"/>
                    </a:lnTo>
                    <a:lnTo>
                      <a:pt x="99" y="305"/>
                    </a:lnTo>
                    <a:lnTo>
                      <a:pt x="102" y="309"/>
                    </a:lnTo>
                    <a:lnTo>
                      <a:pt x="104" y="312"/>
                    </a:lnTo>
                    <a:lnTo>
                      <a:pt x="106" y="315"/>
                    </a:lnTo>
                    <a:lnTo>
                      <a:pt x="109" y="319"/>
                    </a:lnTo>
                    <a:lnTo>
                      <a:pt x="111" y="321"/>
                    </a:lnTo>
                    <a:lnTo>
                      <a:pt x="113" y="325"/>
                    </a:lnTo>
                    <a:lnTo>
                      <a:pt x="117" y="328"/>
                    </a:lnTo>
                    <a:lnTo>
                      <a:pt x="119" y="332"/>
                    </a:lnTo>
                    <a:lnTo>
                      <a:pt x="122" y="335"/>
                    </a:lnTo>
                    <a:lnTo>
                      <a:pt x="126" y="337"/>
                    </a:lnTo>
                    <a:lnTo>
                      <a:pt x="129" y="341"/>
                    </a:lnTo>
                    <a:lnTo>
                      <a:pt x="133" y="344"/>
                    </a:lnTo>
                    <a:lnTo>
                      <a:pt x="137" y="348"/>
                    </a:lnTo>
                    <a:lnTo>
                      <a:pt x="142" y="351"/>
                    </a:lnTo>
                    <a:lnTo>
                      <a:pt x="147" y="353"/>
                    </a:lnTo>
                    <a:lnTo>
                      <a:pt x="152" y="357"/>
                    </a:lnTo>
                    <a:lnTo>
                      <a:pt x="159" y="360"/>
                    </a:lnTo>
                    <a:lnTo>
                      <a:pt x="165" y="363"/>
                    </a:lnTo>
                    <a:lnTo>
                      <a:pt x="174" y="366"/>
                    </a:lnTo>
                    <a:lnTo>
                      <a:pt x="184" y="368"/>
                    </a:lnTo>
                    <a:lnTo>
                      <a:pt x="193" y="372"/>
                    </a:lnTo>
                    <a:lnTo>
                      <a:pt x="201" y="374"/>
                    </a:lnTo>
                    <a:lnTo>
                      <a:pt x="211" y="377"/>
                    </a:lnTo>
                    <a:lnTo>
                      <a:pt x="223" y="380"/>
                    </a:lnTo>
                    <a:lnTo>
                      <a:pt x="234" y="382"/>
                    </a:lnTo>
                    <a:lnTo>
                      <a:pt x="248" y="383"/>
                    </a:lnTo>
                    <a:lnTo>
                      <a:pt x="265" y="385"/>
                    </a:lnTo>
                    <a:lnTo>
                      <a:pt x="283" y="386"/>
                    </a:lnTo>
                    <a:lnTo>
                      <a:pt x="301" y="386"/>
                    </a:lnTo>
                    <a:lnTo>
                      <a:pt x="318" y="385"/>
                    </a:lnTo>
                    <a:lnTo>
                      <a:pt x="334" y="383"/>
                    </a:lnTo>
                    <a:lnTo>
                      <a:pt x="351" y="382"/>
                    </a:lnTo>
                    <a:lnTo>
                      <a:pt x="368" y="381"/>
                    </a:lnTo>
                    <a:lnTo>
                      <a:pt x="385" y="381"/>
                    </a:lnTo>
                    <a:lnTo>
                      <a:pt x="402" y="382"/>
                    </a:lnTo>
                    <a:lnTo>
                      <a:pt x="417" y="383"/>
                    </a:lnTo>
                    <a:lnTo>
                      <a:pt x="430" y="386"/>
                    </a:lnTo>
                    <a:lnTo>
                      <a:pt x="443" y="388"/>
                    </a:lnTo>
                    <a:lnTo>
                      <a:pt x="453" y="391"/>
                    </a:lnTo>
                    <a:lnTo>
                      <a:pt x="464" y="394"/>
                    </a:lnTo>
                    <a:lnTo>
                      <a:pt x="473" y="396"/>
                    </a:lnTo>
                    <a:lnTo>
                      <a:pt x="485" y="398"/>
                    </a:lnTo>
                    <a:lnTo>
                      <a:pt x="498" y="401"/>
                    </a:lnTo>
                    <a:lnTo>
                      <a:pt x="508" y="404"/>
                    </a:lnTo>
                    <a:lnTo>
                      <a:pt x="522" y="405"/>
                    </a:lnTo>
                    <a:lnTo>
                      <a:pt x="537" y="406"/>
                    </a:lnTo>
                    <a:lnTo>
                      <a:pt x="555" y="405"/>
                    </a:lnTo>
                    <a:lnTo>
                      <a:pt x="571" y="404"/>
                    </a:lnTo>
                    <a:lnTo>
                      <a:pt x="585" y="402"/>
                    </a:lnTo>
                    <a:lnTo>
                      <a:pt x="596" y="400"/>
                    </a:lnTo>
                    <a:lnTo>
                      <a:pt x="608" y="397"/>
                    </a:lnTo>
                    <a:lnTo>
                      <a:pt x="620" y="396"/>
                    </a:lnTo>
                    <a:lnTo>
                      <a:pt x="638" y="396"/>
                    </a:lnTo>
                    <a:lnTo>
                      <a:pt x="655" y="397"/>
                    </a:lnTo>
                    <a:lnTo>
                      <a:pt x="672" y="396"/>
                    </a:lnTo>
                    <a:lnTo>
                      <a:pt x="687" y="395"/>
                    </a:lnTo>
                    <a:lnTo>
                      <a:pt x="701" y="393"/>
                    </a:lnTo>
                    <a:lnTo>
                      <a:pt x="712" y="389"/>
                    </a:lnTo>
                  </a:path>
                </a:pathLst>
              </a:custGeom>
              <a:noFill/>
              <a:ln w="0">
                <a:solidFill>
                  <a:srgbClr val="000000"/>
                </a:solidFill>
                <a:round/>
                <a:headEnd/>
                <a:tailEnd/>
              </a:ln>
            </p:spPr>
            <p:txBody>
              <a:bodyPr/>
              <a:lstStyle/>
              <a:p>
                <a:endParaRPr lang="ru-RU"/>
              </a:p>
            </p:txBody>
          </p:sp>
          <p:sp>
            <p:nvSpPr>
              <p:cNvPr id="22888" name="Freeform 106"/>
              <p:cNvSpPr>
                <a:spLocks/>
              </p:cNvSpPr>
              <p:nvPr/>
            </p:nvSpPr>
            <p:spPr bwMode="auto">
              <a:xfrm>
                <a:off x="1672" y="1383"/>
                <a:ext cx="2" cy="3"/>
              </a:xfrm>
              <a:custGeom>
                <a:avLst/>
                <a:gdLst>
                  <a:gd name="T0" fmla="*/ 1 w 4"/>
                  <a:gd name="T1" fmla="*/ 0 h 7"/>
                  <a:gd name="T2" fmla="*/ 1 w 4"/>
                  <a:gd name="T3" fmla="*/ 0 h 7"/>
                  <a:gd name="T4" fmla="*/ 1 w 4"/>
                  <a:gd name="T5" fmla="*/ 0 h 7"/>
                  <a:gd name="T6" fmla="*/ 1 w 4"/>
                  <a:gd name="T7" fmla="*/ 0 h 7"/>
                  <a:gd name="T8" fmla="*/ 1 w 4"/>
                  <a:gd name="T9" fmla="*/ 0 h 7"/>
                  <a:gd name="T10" fmla="*/ 1 w 4"/>
                  <a:gd name="T11" fmla="*/ 0 h 7"/>
                  <a:gd name="T12" fmla="*/ 1 w 4"/>
                  <a:gd name="T13" fmla="*/ 0 h 7"/>
                  <a:gd name="T14" fmla="*/ 0 w 4"/>
                  <a:gd name="T15" fmla="*/ 0 h 7"/>
                  <a:gd name="T16" fmla="*/ 1 w 4"/>
                  <a:gd name="T17" fmla="*/ 0 h 7"/>
                  <a:gd name="T18" fmla="*/ 1 w 4"/>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7"/>
                  <a:gd name="T32" fmla="*/ 4 w 4"/>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7">
                    <a:moveTo>
                      <a:pt x="4" y="6"/>
                    </a:moveTo>
                    <a:lnTo>
                      <a:pt x="4" y="5"/>
                    </a:lnTo>
                    <a:lnTo>
                      <a:pt x="3" y="2"/>
                    </a:lnTo>
                    <a:lnTo>
                      <a:pt x="3" y="1"/>
                    </a:lnTo>
                    <a:lnTo>
                      <a:pt x="2" y="0"/>
                    </a:lnTo>
                    <a:lnTo>
                      <a:pt x="1" y="2"/>
                    </a:lnTo>
                    <a:lnTo>
                      <a:pt x="1" y="3"/>
                    </a:lnTo>
                    <a:lnTo>
                      <a:pt x="0" y="6"/>
                    </a:lnTo>
                    <a:lnTo>
                      <a:pt x="1" y="7"/>
                    </a:lnTo>
                    <a:lnTo>
                      <a:pt x="4" y="6"/>
                    </a:lnTo>
                  </a:path>
                </a:pathLst>
              </a:custGeom>
              <a:noFill/>
              <a:ln w="0">
                <a:solidFill>
                  <a:srgbClr val="000000"/>
                </a:solidFill>
                <a:round/>
                <a:headEnd/>
                <a:tailEnd/>
              </a:ln>
            </p:spPr>
            <p:txBody>
              <a:bodyPr/>
              <a:lstStyle/>
              <a:p>
                <a:endParaRPr lang="ru-RU"/>
              </a:p>
            </p:txBody>
          </p:sp>
          <p:sp>
            <p:nvSpPr>
              <p:cNvPr id="22889" name="Freeform 107"/>
              <p:cNvSpPr>
                <a:spLocks/>
              </p:cNvSpPr>
              <p:nvPr/>
            </p:nvSpPr>
            <p:spPr bwMode="auto">
              <a:xfrm>
                <a:off x="746" y="1330"/>
                <a:ext cx="31" cy="19"/>
              </a:xfrm>
              <a:custGeom>
                <a:avLst/>
                <a:gdLst>
                  <a:gd name="T0" fmla="*/ 1 w 61"/>
                  <a:gd name="T1" fmla="*/ 1 h 38"/>
                  <a:gd name="T2" fmla="*/ 1 w 61"/>
                  <a:gd name="T3" fmla="*/ 1 h 38"/>
                  <a:gd name="T4" fmla="*/ 1 w 61"/>
                  <a:gd name="T5" fmla="*/ 1 h 38"/>
                  <a:gd name="T6" fmla="*/ 1 w 61"/>
                  <a:gd name="T7" fmla="*/ 1 h 38"/>
                  <a:gd name="T8" fmla="*/ 1 w 61"/>
                  <a:gd name="T9" fmla="*/ 1 h 38"/>
                  <a:gd name="T10" fmla="*/ 1 w 61"/>
                  <a:gd name="T11" fmla="*/ 1 h 38"/>
                  <a:gd name="T12" fmla="*/ 1 w 61"/>
                  <a:gd name="T13" fmla="*/ 0 h 38"/>
                  <a:gd name="T14" fmla="*/ 1 w 61"/>
                  <a:gd name="T15" fmla="*/ 1 h 38"/>
                  <a:gd name="T16" fmla="*/ 1 w 61"/>
                  <a:gd name="T17" fmla="*/ 1 h 38"/>
                  <a:gd name="T18" fmla="*/ 1 w 61"/>
                  <a:gd name="T19" fmla="*/ 1 h 38"/>
                  <a:gd name="T20" fmla="*/ 1 w 61"/>
                  <a:gd name="T21" fmla="*/ 1 h 38"/>
                  <a:gd name="T22" fmla="*/ 1 w 61"/>
                  <a:gd name="T23" fmla="*/ 1 h 38"/>
                  <a:gd name="T24" fmla="*/ 0 w 61"/>
                  <a:gd name="T25" fmla="*/ 1 h 38"/>
                  <a:gd name="T26" fmla="*/ 1 w 61"/>
                  <a:gd name="T27" fmla="*/ 1 h 38"/>
                  <a:gd name="T28" fmla="*/ 1 w 61"/>
                  <a:gd name="T29" fmla="*/ 1 h 38"/>
                  <a:gd name="T30" fmla="*/ 1 w 61"/>
                  <a:gd name="T31" fmla="*/ 1 h 38"/>
                  <a:gd name="T32" fmla="*/ 1 w 61"/>
                  <a:gd name="T33" fmla="*/ 1 h 38"/>
                  <a:gd name="T34" fmla="*/ 1 w 61"/>
                  <a:gd name="T35" fmla="*/ 1 h 38"/>
                  <a:gd name="T36" fmla="*/ 1 w 61"/>
                  <a:gd name="T37" fmla="*/ 1 h 38"/>
                  <a:gd name="T38" fmla="*/ 1 w 61"/>
                  <a:gd name="T39" fmla="*/ 1 h 38"/>
                  <a:gd name="T40" fmla="*/ 1 w 61"/>
                  <a:gd name="T41" fmla="*/ 1 h 38"/>
                  <a:gd name="T42" fmla="*/ 1 w 61"/>
                  <a:gd name="T43" fmla="*/ 1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1"/>
                  <a:gd name="T67" fmla="*/ 0 h 38"/>
                  <a:gd name="T68" fmla="*/ 61 w 61"/>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1" h="38">
                    <a:moveTo>
                      <a:pt x="61" y="23"/>
                    </a:moveTo>
                    <a:lnTo>
                      <a:pt x="60" y="18"/>
                    </a:lnTo>
                    <a:lnTo>
                      <a:pt x="58" y="15"/>
                    </a:lnTo>
                    <a:lnTo>
                      <a:pt x="57" y="11"/>
                    </a:lnTo>
                    <a:lnTo>
                      <a:pt x="54" y="7"/>
                    </a:lnTo>
                    <a:lnTo>
                      <a:pt x="49" y="3"/>
                    </a:lnTo>
                    <a:lnTo>
                      <a:pt x="36" y="0"/>
                    </a:lnTo>
                    <a:lnTo>
                      <a:pt x="21" y="3"/>
                    </a:lnTo>
                    <a:lnTo>
                      <a:pt x="13" y="7"/>
                    </a:lnTo>
                    <a:lnTo>
                      <a:pt x="11" y="10"/>
                    </a:lnTo>
                    <a:lnTo>
                      <a:pt x="7" y="14"/>
                    </a:lnTo>
                    <a:lnTo>
                      <a:pt x="4" y="18"/>
                    </a:lnTo>
                    <a:lnTo>
                      <a:pt x="0" y="22"/>
                    </a:lnTo>
                    <a:lnTo>
                      <a:pt x="4" y="25"/>
                    </a:lnTo>
                    <a:lnTo>
                      <a:pt x="9" y="30"/>
                    </a:lnTo>
                    <a:lnTo>
                      <a:pt x="14" y="33"/>
                    </a:lnTo>
                    <a:lnTo>
                      <a:pt x="22" y="37"/>
                    </a:lnTo>
                    <a:lnTo>
                      <a:pt x="37" y="38"/>
                    </a:lnTo>
                    <a:lnTo>
                      <a:pt x="44" y="35"/>
                    </a:lnTo>
                    <a:lnTo>
                      <a:pt x="51" y="30"/>
                    </a:lnTo>
                    <a:lnTo>
                      <a:pt x="56" y="26"/>
                    </a:lnTo>
                    <a:lnTo>
                      <a:pt x="61" y="23"/>
                    </a:lnTo>
                  </a:path>
                </a:pathLst>
              </a:custGeom>
              <a:noFill/>
              <a:ln w="0">
                <a:solidFill>
                  <a:srgbClr val="000000"/>
                </a:solidFill>
                <a:round/>
                <a:headEnd/>
                <a:tailEnd/>
              </a:ln>
            </p:spPr>
            <p:txBody>
              <a:bodyPr/>
              <a:lstStyle/>
              <a:p>
                <a:endParaRPr lang="ru-RU"/>
              </a:p>
            </p:txBody>
          </p:sp>
          <p:sp>
            <p:nvSpPr>
              <p:cNvPr id="22890" name="Freeform 108"/>
              <p:cNvSpPr>
                <a:spLocks/>
              </p:cNvSpPr>
              <p:nvPr/>
            </p:nvSpPr>
            <p:spPr bwMode="auto">
              <a:xfrm>
                <a:off x="1499" y="1322"/>
                <a:ext cx="5" cy="3"/>
              </a:xfrm>
              <a:custGeom>
                <a:avLst/>
                <a:gdLst>
                  <a:gd name="T0" fmla="*/ 0 w 11"/>
                  <a:gd name="T1" fmla="*/ 1 h 5"/>
                  <a:gd name="T2" fmla="*/ 0 w 11"/>
                  <a:gd name="T3" fmla="*/ 1 h 5"/>
                  <a:gd name="T4" fmla="*/ 0 w 11"/>
                  <a:gd name="T5" fmla="*/ 0 h 5"/>
                  <a:gd name="T6" fmla="*/ 0 w 11"/>
                  <a:gd name="T7" fmla="*/ 1 h 5"/>
                  <a:gd name="T8" fmla="*/ 0 w 11"/>
                  <a:gd name="T9" fmla="*/ 1 h 5"/>
                  <a:gd name="T10" fmla="*/ 0 w 11"/>
                  <a:gd name="T11" fmla="*/ 1 h 5"/>
                  <a:gd name="T12" fmla="*/ 0 w 11"/>
                  <a:gd name="T13" fmla="*/ 1 h 5"/>
                  <a:gd name="T14" fmla="*/ 0 w 11"/>
                  <a:gd name="T15" fmla="*/ 1 h 5"/>
                  <a:gd name="T16" fmla="*/ 0 w 11"/>
                  <a:gd name="T17" fmla="*/ 1 h 5"/>
                  <a:gd name="T18" fmla="*/ 0 w 11"/>
                  <a:gd name="T19" fmla="*/ 1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5"/>
                  <a:gd name="T32" fmla="*/ 11 w 11"/>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5">
                    <a:moveTo>
                      <a:pt x="0" y="2"/>
                    </a:moveTo>
                    <a:lnTo>
                      <a:pt x="0" y="1"/>
                    </a:lnTo>
                    <a:lnTo>
                      <a:pt x="2" y="0"/>
                    </a:lnTo>
                    <a:lnTo>
                      <a:pt x="6" y="1"/>
                    </a:lnTo>
                    <a:lnTo>
                      <a:pt x="11" y="1"/>
                    </a:lnTo>
                    <a:lnTo>
                      <a:pt x="8" y="2"/>
                    </a:lnTo>
                    <a:lnTo>
                      <a:pt x="5" y="3"/>
                    </a:lnTo>
                    <a:lnTo>
                      <a:pt x="1" y="5"/>
                    </a:lnTo>
                    <a:lnTo>
                      <a:pt x="0" y="3"/>
                    </a:lnTo>
                    <a:lnTo>
                      <a:pt x="0" y="2"/>
                    </a:lnTo>
                  </a:path>
                </a:pathLst>
              </a:custGeom>
              <a:noFill/>
              <a:ln w="0">
                <a:solidFill>
                  <a:srgbClr val="000000"/>
                </a:solidFill>
                <a:round/>
                <a:headEnd/>
                <a:tailEnd/>
              </a:ln>
            </p:spPr>
            <p:txBody>
              <a:bodyPr/>
              <a:lstStyle/>
              <a:p>
                <a:endParaRPr lang="ru-RU"/>
              </a:p>
            </p:txBody>
          </p:sp>
          <p:sp>
            <p:nvSpPr>
              <p:cNvPr id="22891" name="Freeform 109"/>
              <p:cNvSpPr>
                <a:spLocks/>
              </p:cNvSpPr>
              <p:nvPr/>
            </p:nvSpPr>
            <p:spPr bwMode="auto">
              <a:xfrm>
                <a:off x="2206" y="1278"/>
                <a:ext cx="56" cy="49"/>
              </a:xfrm>
              <a:custGeom>
                <a:avLst/>
                <a:gdLst>
                  <a:gd name="T0" fmla="*/ 0 w 113"/>
                  <a:gd name="T1" fmla="*/ 1 h 97"/>
                  <a:gd name="T2" fmla="*/ 0 w 113"/>
                  <a:gd name="T3" fmla="*/ 1 h 97"/>
                  <a:gd name="T4" fmla="*/ 0 w 113"/>
                  <a:gd name="T5" fmla="*/ 1 h 97"/>
                  <a:gd name="T6" fmla="*/ 0 w 113"/>
                  <a:gd name="T7" fmla="*/ 1 h 97"/>
                  <a:gd name="T8" fmla="*/ 0 w 113"/>
                  <a:gd name="T9" fmla="*/ 1 h 97"/>
                  <a:gd name="T10" fmla="*/ 0 w 113"/>
                  <a:gd name="T11" fmla="*/ 1 h 97"/>
                  <a:gd name="T12" fmla="*/ 0 w 113"/>
                  <a:gd name="T13" fmla="*/ 1 h 97"/>
                  <a:gd name="T14" fmla="*/ 0 w 113"/>
                  <a:gd name="T15" fmla="*/ 1 h 97"/>
                  <a:gd name="T16" fmla="*/ 0 w 113"/>
                  <a:gd name="T17" fmla="*/ 1 h 97"/>
                  <a:gd name="T18" fmla="*/ 0 w 113"/>
                  <a:gd name="T19" fmla="*/ 1 h 97"/>
                  <a:gd name="T20" fmla="*/ 0 w 113"/>
                  <a:gd name="T21" fmla="*/ 1 h 97"/>
                  <a:gd name="T22" fmla="*/ 0 w 113"/>
                  <a:gd name="T23" fmla="*/ 1 h 97"/>
                  <a:gd name="T24" fmla="*/ 0 w 113"/>
                  <a:gd name="T25" fmla="*/ 1 h 97"/>
                  <a:gd name="T26" fmla="*/ 0 w 113"/>
                  <a:gd name="T27" fmla="*/ 1 h 97"/>
                  <a:gd name="T28" fmla="*/ 0 w 113"/>
                  <a:gd name="T29" fmla="*/ 1 h 97"/>
                  <a:gd name="T30" fmla="*/ 0 w 113"/>
                  <a:gd name="T31" fmla="*/ 1 h 97"/>
                  <a:gd name="T32" fmla="*/ 0 w 113"/>
                  <a:gd name="T33" fmla="*/ 1 h 97"/>
                  <a:gd name="T34" fmla="*/ 0 w 113"/>
                  <a:gd name="T35" fmla="*/ 1 h 97"/>
                  <a:gd name="T36" fmla="*/ 0 w 113"/>
                  <a:gd name="T37" fmla="*/ 1 h 97"/>
                  <a:gd name="T38" fmla="*/ 0 w 113"/>
                  <a:gd name="T39" fmla="*/ 1 h 97"/>
                  <a:gd name="T40" fmla="*/ 0 w 113"/>
                  <a:gd name="T41" fmla="*/ 0 h 97"/>
                  <a:gd name="T42" fmla="*/ 0 w 113"/>
                  <a:gd name="T43" fmla="*/ 1 h 97"/>
                  <a:gd name="T44" fmla="*/ 0 w 113"/>
                  <a:gd name="T45" fmla="*/ 1 h 97"/>
                  <a:gd name="T46" fmla="*/ 0 w 113"/>
                  <a:gd name="T47" fmla="*/ 1 h 97"/>
                  <a:gd name="T48" fmla="*/ 0 w 113"/>
                  <a:gd name="T49" fmla="*/ 1 h 97"/>
                  <a:gd name="T50" fmla="*/ 0 w 113"/>
                  <a:gd name="T51" fmla="*/ 1 h 97"/>
                  <a:gd name="T52" fmla="*/ 0 w 113"/>
                  <a:gd name="T53" fmla="*/ 1 h 97"/>
                  <a:gd name="T54" fmla="*/ 0 w 113"/>
                  <a:gd name="T55" fmla="*/ 1 h 97"/>
                  <a:gd name="T56" fmla="*/ 0 w 113"/>
                  <a:gd name="T57" fmla="*/ 1 h 97"/>
                  <a:gd name="T58" fmla="*/ 0 w 113"/>
                  <a:gd name="T59" fmla="*/ 1 h 97"/>
                  <a:gd name="T60" fmla="*/ 0 w 113"/>
                  <a:gd name="T61" fmla="*/ 1 h 97"/>
                  <a:gd name="T62" fmla="*/ 0 w 113"/>
                  <a:gd name="T63" fmla="*/ 1 h 97"/>
                  <a:gd name="T64" fmla="*/ 0 w 113"/>
                  <a:gd name="T65" fmla="*/ 1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97"/>
                  <a:gd name="T101" fmla="*/ 113 w 113"/>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97">
                    <a:moveTo>
                      <a:pt x="26" y="91"/>
                    </a:moveTo>
                    <a:lnTo>
                      <a:pt x="31" y="87"/>
                    </a:lnTo>
                    <a:lnTo>
                      <a:pt x="34" y="83"/>
                    </a:lnTo>
                    <a:lnTo>
                      <a:pt x="38" y="79"/>
                    </a:lnTo>
                    <a:lnTo>
                      <a:pt x="41" y="75"/>
                    </a:lnTo>
                    <a:lnTo>
                      <a:pt x="43" y="71"/>
                    </a:lnTo>
                    <a:lnTo>
                      <a:pt x="44" y="73"/>
                    </a:lnTo>
                    <a:lnTo>
                      <a:pt x="46" y="76"/>
                    </a:lnTo>
                    <a:lnTo>
                      <a:pt x="48" y="81"/>
                    </a:lnTo>
                    <a:lnTo>
                      <a:pt x="52" y="84"/>
                    </a:lnTo>
                    <a:lnTo>
                      <a:pt x="54" y="89"/>
                    </a:lnTo>
                    <a:lnTo>
                      <a:pt x="58" y="92"/>
                    </a:lnTo>
                    <a:lnTo>
                      <a:pt x="60" y="97"/>
                    </a:lnTo>
                    <a:lnTo>
                      <a:pt x="64" y="96"/>
                    </a:lnTo>
                    <a:lnTo>
                      <a:pt x="70" y="91"/>
                    </a:lnTo>
                    <a:lnTo>
                      <a:pt x="76" y="88"/>
                    </a:lnTo>
                    <a:lnTo>
                      <a:pt x="84" y="84"/>
                    </a:lnTo>
                    <a:lnTo>
                      <a:pt x="96" y="81"/>
                    </a:lnTo>
                    <a:lnTo>
                      <a:pt x="102" y="76"/>
                    </a:lnTo>
                    <a:lnTo>
                      <a:pt x="109" y="73"/>
                    </a:lnTo>
                    <a:lnTo>
                      <a:pt x="111" y="68"/>
                    </a:lnTo>
                    <a:lnTo>
                      <a:pt x="111" y="65"/>
                    </a:lnTo>
                    <a:lnTo>
                      <a:pt x="112" y="60"/>
                    </a:lnTo>
                    <a:lnTo>
                      <a:pt x="112" y="57"/>
                    </a:lnTo>
                    <a:lnTo>
                      <a:pt x="112" y="52"/>
                    </a:lnTo>
                    <a:lnTo>
                      <a:pt x="112" y="49"/>
                    </a:lnTo>
                    <a:lnTo>
                      <a:pt x="112" y="44"/>
                    </a:lnTo>
                    <a:lnTo>
                      <a:pt x="112" y="41"/>
                    </a:lnTo>
                    <a:lnTo>
                      <a:pt x="112" y="36"/>
                    </a:lnTo>
                    <a:lnTo>
                      <a:pt x="112" y="31"/>
                    </a:lnTo>
                    <a:lnTo>
                      <a:pt x="112" y="28"/>
                    </a:lnTo>
                    <a:lnTo>
                      <a:pt x="113" y="23"/>
                    </a:lnTo>
                    <a:lnTo>
                      <a:pt x="113" y="20"/>
                    </a:lnTo>
                    <a:lnTo>
                      <a:pt x="98" y="16"/>
                    </a:lnTo>
                    <a:lnTo>
                      <a:pt x="84" y="19"/>
                    </a:lnTo>
                    <a:lnTo>
                      <a:pt x="78" y="22"/>
                    </a:lnTo>
                    <a:lnTo>
                      <a:pt x="69" y="20"/>
                    </a:lnTo>
                    <a:lnTo>
                      <a:pt x="59" y="16"/>
                    </a:lnTo>
                    <a:lnTo>
                      <a:pt x="55" y="12"/>
                    </a:lnTo>
                    <a:lnTo>
                      <a:pt x="52" y="8"/>
                    </a:lnTo>
                    <a:lnTo>
                      <a:pt x="47" y="4"/>
                    </a:lnTo>
                    <a:lnTo>
                      <a:pt x="44" y="0"/>
                    </a:lnTo>
                    <a:lnTo>
                      <a:pt x="36" y="3"/>
                    </a:lnTo>
                    <a:lnTo>
                      <a:pt x="36" y="6"/>
                    </a:lnTo>
                    <a:lnTo>
                      <a:pt x="36" y="11"/>
                    </a:lnTo>
                    <a:lnTo>
                      <a:pt x="34" y="14"/>
                    </a:lnTo>
                    <a:lnTo>
                      <a:pt x="34" y="19"/>
                    </a:lnTo>
                    <a:lnTo>
                      <a:pt x="34" y="22"/>
                    </a:lnTo>
                    <a:lnTo>
                      <a:pt x="34" y="27"/>
                    </a:lnTo>
                    <a:lnTo>
                      <a:pt x="34" y="30"/>
                    </a:lnTo>
                    <a:lnTo>
                      <a:pt x="34" y="35"/>
                    </a:lnTo>
                    <a:lnTo>
                      <a:pt x="32" y="38"/>
                    </a:lnTo>
                    <a:lnTo>
                      <a:pt x="26" y="43"/>
                    </a:lnTo>
                    <a:lnTo>
                      <a:pt x="22" y="46"/>
                    </a:lnTo>
                    <a:lnTo>
                      <a:pt x="18" y="51"/>
                    </a:lnTo>
                    <a:lnTo>
                      <a:pt x="14" y="54"/>
                    </a:lnTo>
                    <a:lnTo>
                      <a:pt x="10" y="59"/>
                    </a:lnTo>
                    <a:lnTo>
                      <a:pt x="7" y="62"/>
                    </a:lnTo>
                    <a:lnTo>
                      <a:pt x="3" y="67"/>
                    </a:lnTo>
                    <a:lnTo>
                      <a:pt x="1" y="71"/>
                    </a:lnTo>
                    <a:lnTo>
                      <a:pt x="0" y="75"/>
                    </a:lnTo>
                    <a:lnTo>
                      <a:pt x="2" y="79"/>
                    </a:lnTo>
                    <a:lnTo>
                      <a:pt x="5" y="83"/>
                    </a:lnTo>
                    <a:lnTo>
                      <a:pt x="7" y="87"/>
                    </a:lnTo>
                    <a:lnTo>
                      <a:pt x="16" y="90"/>
                    </a:lnTo>
                    <a:lnTo>
                      <a:pt x="26" y="91"/>
                    </a:lnTo>
                  </a:path>
                </a:pathLst>
              </a:custGeom>
              <a:noFill/>
              <a:ln w="0">
                <a:solidFill>
                  <a:srgbClr val="000000"/>
                </a:solidFill>
                <a:round/>
                <a:headEnd/>
                <a:tailEnd/>
              </a:ln>
            </p:spPr>
            <p:txBody>
              <a:bodyPr/>
              <a:lstStyle/>
              <a:p>
                <a:endParaRPr lang="ru-RU"/>
              </a:p>
            </p:txBody>
          </p:sp>
          <p:sp>
            <p:nvSpPr>
              <p:cNvPr id="22892" name="Freeform 110"/>
              <p:cNvSpPr>
                <a:spLocks/>
              </p:cNvSpPr>
              <p:nvPr/>
            </p:nvSpPr>
            <p:spPr bwMode="auto">
              <a:xfrm>
                <a:off x="2317" y="1315"/>
                <a:ext cx="16" cy="13"/>
              </a:xfrm>
              <a:custGeom>
                <a:avLst/>
                <a:gdLst>
                  <a:gd name="T0" fmla="*/ 1 w 31"/>
                  <a:gd name="T1" fmla="*/ 1 h 26"/>
                  <a:gd name="T2" fmla="*/ 1 w 31"/>
                  <a:gd name="T3" fmla="*/ 1 h 26"/>
                  <a:gd name="T4" fmla="*/ 1 w 31"/>
                  <a:gd name="T5" fmla="*/ 1 h 26"/>
                  <a:gd name="T6" fmla="*/ 1 w 31"/>
                  <a:gd name="T7" fmla="*/ 1 h 26"/>
                  <a:gd name="T8" fmla="*/ 1 w 31"/>
                  <a:gd name="T9" fmla="*/ 1 h 26"/>
                  <a:gd name="T10" fmla="*/ 1 w 31"/>
                  <a:gd name="T11" fmla="*/ 0 h 26"/>
                  <a:gd name="T12" fmla="*/ 1 w 31"/>
                  <a:gd name="T13" fmla="*/ 1 h 26"/>
                  <a:gd name="T14" fmla="*/ 1 w 31"/>
                  <a:gd name="T15" fmla="*/ 1 h 26"/>
                  <a:gd name="T16" fmla="*/ 1 w 31"/>
                  <a:gd name="T17" fmla="*/ 1 h 26"/>
                  <a:gd name="T18" fmla="*/ 1 w 31"/>
                  <a:gd name="T19" fmla="*/ 1 h 26"/>
                  <a:gd name="T20" fmla="*/ 1 w 31"/>
                  <a:gd name="T21" fmla="*/ 1 h 26"/>
                  <a:gd name="T22" fmla="*/ 0 w 31"/>
                  <a:gd name="T23" fmla="*/ 1 h 26"/>
                  <a:gd name="T24" fmla="*/ 1 w 31"/>
                  <a:gd name="T25" fmla="*/ 1 h 26"/>
                  <a:gd name="T26" fmla="*/ 1 w 31"/>
                  <a:gd name="T27" fmla="*/ 1 h 26"/>
                  <a:gd name="T28" fmla="*/ 1 w 31"/>
                  <a:gd name="T29" fmla="*/ 1 h 26"/>
                  <a:gd name="T30" fmla="*/ 1 w 31"/>
                  <a:gd name="T31" fmla="*/ 1 h 26"/>
                  <a:gd name="T32" fmla="*/ 1 w 31"/>
                  <a:gd name="T33" fmla="*/ 1 h 26"/>
                  <a:gd name="T34" fmla="*/ 1 w 31"/>
                  <a:gd name="T35" fmla="*/ 1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
                  <a:gd name="T55" fmla="*/ 0 h 26"/>
                  <a:gd name="T56" fmla="*/ 31 w 31"/>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 h="26">
                    <a:moveTo>
                      <a:pt x="31" y="17"/>
                    </a:moveTo>
                    <a:lnTo>
                      <a:pt x="29" y="14"/>
                    </a:lnTo>
                    <a:lnTo>
                      <a:pt x="26" y="10"/>
                    </a:lnTo>
                    <a:lnTo>
                      <a:pt x="22" y="7"/>
                    </a:lnTo>
                    <a:lnTo>
                      <a:pt x="18" y="3"/>
                    </a:lnTo>
                    <a:lnTo>
                      <a:pt x="14" y="0"/>
                    </a:lnTo>
                    <a:lnTo>
                      <a:pt x="10" y="1"/>
                    </a:lnTo>
                    <a:lnTo>
                      <a:pt x="7" y="5"/>
                    </a:lnTo>
                    <a:lnTo>
                      <a:pt x="5" y="8"/>
                    </a:lnTo>
                    <a:lnTo>
                      <a:pt x="4" y="10"/>
                    </a:lnTo>
                    <a:lnTo>
                      <a:pt x="1" y="14"/>
                    </a:lnTo>
                    <a:lnTo>
                      <a:pt x="0" y="17"/>
                    </a:lnTo>
                    <a:lnTo>
                      <a:pt x="4" y="21"/>
                    </a:lnTo>
                    <a:lnTo>
                      <a:pt x="8" y="24"/>
                    </a:lnTo>
                    <a:lnTo>
                      <a:pt x="14" y="26"/>
                    </a:lnTo>
                    <a:lnTo>
                      <a:pt x="24" y="23"/>
                    </a:lnTo>
                    <a:lnTo>
                      <a:pt x="30" y="21"/>
                    </a:lnTo>
                    <a:lnTo>
                      <a:pt x="31" y="17"/>
                    </a:lnTo>
                  </a:path>
                </a:pathLst>
              </a:custGeom>
              <a:noFill/>
              <a:ln w="0">
                <a:solidFill>
                  <a:srgbClr val="000000"/>
                </a:solidFill>
                <a:round/>
                <a:headEnd/>
                <a:tailEnd/>
              </a:ln>
            </p:spPr>
            <p:txBody>
              <a:bodyPr/>
              <a:lstStyle/>
              <a:p>
                <a:endParaRPr lang="ru-RU"/>
              </a:p>
            </p:txBody>
          </p:sp>
          <p:sp>
            <p:nvSpPr>
              <p:cNvPr id="22893" name="Freeform 111"/>
              <p:cNvSpPr>
                <a:spLocks/>
              </p:cNvSpPr>
              <p:nvPr/>
            </p:nvSpPr>
            <p:spPr bwMode="auto">
              <a:xfrm>
                <a:off x="612" y="1281"/>
                <a:ext cx="12" cy="9"/>
              </a:xfrm>
              <a:custGeom>
                <a:avLst/>
                <a:gdLst>
                  <a:gd name="T0" fmla="*/ 0 w 24"/>
                  <a:gd name="T1" fmla="*/ 1 h 18"/>
                  <a:gd name="T2" fmla="*/ 1 w 24"/>
                  <a:gd name="T3" fmla="*/ 1 h 18"/>
                  <a:gd name="T4" fmla="*/ 1 w 24"/>
                  <a:gd name="T5" fmla="*/ 1 h 18"/>
                  <a:gd name="T6" fmla="*/ 1 w 24"/>
                  <a:gd name="T7" fmla="*/ 0 h 18"/>
                  <a:gd name="T8" fmla="*/ 1 w 24"/>
                  <a:gd name="T9" fmla="*/ 1 h 18"/>
                  <a:gd name="T10" fmla="*/ 1 w 24"/>
                  <a:gd name="T11" fmla="*/ 1 h 18"/>
                  <a:gd name="T12" fmla="*/ 1 w 24"/>
                  <a:gd name="T13" fmla="*/ 1 h 18"/>
                  <a:gd name="T14" fmla="*/ 1 w 24"/>
                  <a:gd name="T15" fmla="*/ 1 h 18"/>
                  <a:gd name="T16" fmla="*/ 1 w 24"/>
                  <a:gd name="T17" fmla="*/ 1 h 18"/>
                  <a:gd name="T18" fmla="*/ 0 w 24"/>
                  <a:gd name="T19" fmla="*/ 1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18"/>
                  <a:gd name="T32" fmla="*/ 24 w 24"/>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18">
                    <a:moveTo>
                      <a:pt x="0" y="14"/>
                    </a:moveTo>
                    <a:lnTo>
                      <a:pt x="3" y="8"/>
                    </a:lnTo>
                    <a:lnTo>
                      <a:pt x="6" y="3"/>
                    </a:lnTo>
                    <a:lnTo>
                      <a:pt x="9" y="0"/>
                    </a:lnTo>
                    <a:lnTo>
                      <a:pt x="15" y="5"/>
                    </a:lnTo>
                    <a:lnTo>
                      <a:pt x="20" y="9"/>
                    </a:lnTo>
                    <a:lnTo>
                      <a:pt x="24" y="14"/>
                    </a:lnTo>
                    <a:lnTo>
                      <a:pt x="12" y="18"/>
                    </a:lnTo>
                    <a:lnTo>
                      <a:pt x="6" y="18"/>
                    </a:lnTo>
                    <a:lnTo>
                      <a:pt x="0" y="14"/>
                    </a:lnTo>
                  </a:path>
                </a:pathLst>
              </a:custGeom>
              <a:noFill/>
              <a:ln w="0">
                <a:solidFill>
                  <a:srgbClr val="000000"/>
                </a:solidFill>
                <a:round/>
                <a:headEnd/>
                <a:tailEnd/>
              </a:ln>
            </p:spPr>
            <p:txBody>
              <a:bodyPr/>
              <a:lstStyle/>
              <a:p>
                <a:endParaRPr lang="ru-RU"/>
              </a:p>
            </p:txBody>
          </p:sp>
          <p:sp>
            <p:nvSpPr>
              <p:cNvPr id="22894" name="Freeform 112"/>
              <p:cNvSpPr>
                <a:spLocks/>
              </p:cNvSpPr>
              <p:nvPr/>
            </p:nvSpPr>
            <p:spPr bwMode="auto">
              <a:xfrm>
                <a:off x="641" y="1268"/>
                <a:ext cx="53" cy="18"/>
              </a:xfrm>
              <a:custGeom>
                <a:avLst/>
                <a:gdLst>
                  <a:gd name="T0" fmla="*/ 0 w 106"/>
                  <a:gd name="T1" fmla="*/ 0 h 37"/>
                  <a:gd name="T2" fmla="*/ 1 w 106"/>
                  <a:gd name="T3" fmla="*/ 0 h 37"/>
                  <a:gd name="T4" fmla="*/ 1 w 106"/>
                  <a:gd name="T5" fmla="*/ 0 h 37"/>
                  <a:gd name="T6" fmla="*/ 1 w 106"/>
                  <a:gd name="T7" fmla="*/ 0 h 37"/>
                  <a:gd name="T8" fmla="*/ 1 w 106"/>
                  <a:gd name="T9" fmla="*/ 0 h 37"/>
                  <a:gd name="T10" fmla="*/ 1 w 106"/>
                  <a:gd name="T11" fmla="*/ 0 h 37"/>
                  <a:gd name="T12" fmla="*/ 1 w 106"/>
                  <a:gd name="T13" fmla="*/ 0 h 37"/>
                  <a:gd name="T14" fmla="*/ 1 w 106"/>
                  <a:gd name="T15" fmla="*/ 0 h 37"/>
                  <a:gd name="T16" fmla="*/ 1 w 106"/>
                  <a:gd name="T17" fmla="*/ 0 h 37"/>
                  <a:gd name="T18" fmla="*/ 1 w 106"/>
                  <a:gd name="T19" fmla="*/ 0 h 37"/>
                  <a:gd name="T20" fmla="*/ 1 w 106"/>
                  <a:gd name="T21" fmla="*/ 0 h 37"/>
                  <a:gd name="T22" fmla="*/ 1 w 106"/>
                  <a:gd name="T23" fmla="*/ 0 h 37"/>
                  <a:gd name="T24" fmla="*/ 1 w 106"/>
                  <a:gd name="T25" fmla="*/ 0 h 37"/>
                  <a:gd name="T26" fmla="*/ 1 w 106"/>
                  <a:gd name="T27" fmla="*/ 0 h 37"/>
                  <a:gd name="T28" fmla="*/ 1 w 106"/>
                  <a:gd name="T29" fmla="*/ 0 h 37"/>
                  <a:gd name="T30" fmla="*/ 1 w 106"/>
                  <a:gd name="T31" fmla="*/ 0 h 37"/>
                  <a:gd name="T32" fmla="*/ 1 w 106"/>
                  <a:gd name="T33" fmla="*/ 0 h 37"/>
                  <a:gd name="T34" fmla="*/ 1 w 106"/>
                  <a:gd name="T35" fmla="*/ 0 h 37"/>
                  <a:gd name="T36" fmla="*/ 1 w 106"/>
                  <a:gd name="T37" fmla="*/ 0 h 37"/>
                  <a:gd name="T38" fmla="*/ 1 w 106"/>
                  <a:gd name="T39" fmla="*/ 0 h 37"/>
                  <a:gd name="T40" fmla="*/ 1 w 106"/>
                  <a:gd name="T41" fmla="*/ 0 h 37"/>
                  <a:gd name="T42" fmla="*/ 1 w 106"/>
                  <a:gd name="T43" fmla="*/ 0 h 37"/>
                  <a:gd name="T44" fmla="*/ 1 w 106"/>
                  <a:gd name="T45" fmla="*/ 0 h 37"/>
                  <a:gd name="T46" fmla="*/ 1 w 106"/>
                  <a:gd name="T47" fmla="*/ 0 h 37"/>
                  <a:gd name="T48" fmla="*/ 1 w 106"/>
                  <a:gd name="T49" fmla="*/ 0 h 37"/>
                  <a:gd name="T50" fmla="*/ 1 w 106"/>
                  <a:gd name="T51" fmla="*/ 0 h 37"/>
                  <a:gd name="T52" fmla="*/ 1 w 106"/>
                  <a:gd name="T53" fmla="*/ 0 h 37"/>
                  <a:gd name="T54" fmla="*/ 1 w 106"/>
                  <a:gd name="T55" fmla="*/ 0 h 37"/>
                  <a:gd name="T56" fmla="*/ 1 w 106"/>
                  <a:gd name="T57" fmla="*/ 0 h 37"/>
                  <a:gd name="T58" fmla="*/ 1 w 106"/>
                  <a:gd name="T59" fmla="*/ 0 h 37"/>
                  <a:gd name="T60" fmla="*/ 1 w 106"/>
                  <a:gd name="T61" fmla="*/ 0 h 37"/>
                  <a:gd name="T62" fmla="*/ 1 w 106"/>
                  <a:gd name="T63" fmla="*/ 0 h 37"/>
                  <a:gd name="T64" fmla="*/ 1 w 106"/>
                  <a:gd name="T65" fmla="*/ 0 h 37"/>
                  <a:gd name="T66" fmla="*/ 1 w 106"/>
                  <a:gd name="T67" fmla="*/ 0 h 37"/>
                  <a:gd name="T68" fmla="*/ 1 w 106"/>
                  <a:gd name="T69" fmla="*/ 0 h 37"/>
                  <a:gd name="T70" fmla="*/ 1 w 106"/>
                  <a:gd name="T71" fmla="*/ 0 h 37"/>
                  <a:gd name="T72" fmla="*/ 1 w 106"/>
                  <a:gd name="T73" fmla="*/ 0 h 37"/>
                  <a:gd name="T74" fmla="*/ 0 w 106"/>
                  <a:gd name="T75" fmla="*/ 0 h 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6"/>
                  <a:gd name="T115" fmla="*/ 0 h 37"/>
                  <a:gd name="T116" fmla="*/ 106 w 106"/>
                  <a:gd name="T117" fmla="*/ 37 h 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6" h="37">
                    <a:moveTo>
                      <a:pt x="0" y="22"/>
                    </a:moveTo>
                    <a:lnTo>
                      <a:pt x="12" y="21"/>
                    </a:lnTo>
                    <a:lnTo>
                      <a:pt x="23" y="20"/>
                    </a:lnTo>
                    <a:lnTo>
                      <a:pt x="31" y="18"/>
                    </a:lnTo>
                    <a:lnTo>
                      <a:pt x="41" y="17"/>
                    </a:lnTo>
                    <a:lnTo>
                      <a:pt x="51" y="14"/>
                    </a:lnTo>
                    <a:lnTo>
                      <a:pt x="59" y="13"/>
                    </a:lnTo>
                    <a:lnTo>
                      <a:pt x="64" y="11"/>
                    </a:lnTo>
                    <a:lnTo>
                      <a:pt x="69" y="9"/>
                    </a:lnTo>
                    <a:lnTo>
                      <a:pt x="73" y="6"/>
                    </a:lnTo>
                    <a:lnTo>
                      <a:pt x="76" y="4"/>
                    </a:lnTo>
                    <a:lnTo>
                      <a:pt x="83" y="2"/>
                    </a:lnTo>
                    <a:lnTo>
                      <a:pt x="90" y="0"/>
                    </a:lnTo>
                    <a:lnTo>
                      <a:pt x="98" y="2"/>
                    </a:lnTo>
                    <a:lnTo>
                      <a:pt x="105" y="4"/>
                    </a:lnTo>
                    <a:lnTo>
                      <a:pt x="106" y="6"/>
                    </a:lnTo>
                    <a:lnTo>
                      <a:pt x="105" y="9"/>
                    </a:lnTo>
                    <a:lnTo>
                      <a:pt x="104" y="11"/>
                    </a:lnTo>
                    <a:lnTo>
                      <a:pt x="102" y="13"/>
                    </a:lnTo>
                    <a:lnTo>
                      <a:pt x="101" y="15"/>
                    </a:lnTo>
                    <a:lnTo>
                      <a:pt x="99" y="18"/>
                    </a:lnTo>
                    <a:lnTo>
                      <a:pt x="98" y="21"/>
                    </a:lnTo>
                    <a:lnTo>
                      <a:pt x="94" y="22"/>
                    </a:lnTo>
                    <a:lnTo>
                      <a:pt x="83" y="24"/>
                    </a:lnTo>
                    <a:lnTo>
                      <a:pt x="72" y="24"/>
                    </a:lnTo>
                    <a:lnTo>
                      <a:pt x="65" y="26"/>
                    </a:lnTo>
                    <a:lnTo>
                      <a:pt x="59" y="28"/>
                    </a:lnTo>
                    <a:lnTo>
                      <a:pt x="53" y="30"/>
                    </a:lnTo>
                    <a:lnTo>
                      <a:pt x="49" y="33"/>
                    </a:lnTo>
                    <a:lnTo>
                      <a:pt x="43" y="35"/>
                    </a:lnTo>
                    <a:lnTo>
                      <a:pt x="38" y="37"/>
                    </a:lnTo>
                    <a:lnTo>
                      <a:pt x="31" y="36"/>
                    </a:lnTo>
                    <a:lnTo>
                      <a:pt x="23" y="34"/>
                    </a:lnTo>
                    <a:lnTo>
                      <a:pt x="19" y="32"/>
                    </a:lnTo>
                    <a:lnTo>
                      <a:pt x="14" y="29"/>
                    </a:lnTo>
                    <a:lnTo>
                      <a:pt x="11" y="27"/>
                    </a:lnTo>
                    <a:lnTo>
                      <a:pt x="6" y="25"/>
                    </a:lnTo>
                    <a:lnTo>
                      <a:pt x="0" y="22"/>
                    </a:lnTo>
                  </a:path>
                </a:pathLst>
              </a:custGeom>
              <a:noFill/>
              <a:ln w="0">
                <a:solidFill>
                  <a:srgbClr val="000000"/>
                </a:solidFill>
                <a:round/>
                <a:headEnd/>
                <a:tailEnd/>
              </a:ln>
            </p:spPr>
            <p:txBody>
              <a:bodyPr/>
              <a:lstStyle/>
              <a:p>
                <a:endParaRPr lang="ru-RU"/>
              </a:p>
            </p:txBody>
          </p:sp>
          <p:sp>
            <p:nvSpPr>
              <p:cNvPr id="22895" name="Freeform 113"/>
              <p:cNvSpPr>
                <a:spLocks/>
              </p:cNvSpPr>
              <p:nvPr/>
            </p:nvSpPr>
            <p:spPr bwMode="auto">
              <a:xfrm>
                <a:off x="2357" y="1253"/>
                <a:ext cx="16" cy="17"/>
              </a:xfrm>
              <a:custGeom>
                <a:avLst/>
                <a:gdLst>
                  <a:gd name="T0" fmla="*/ 1 w 32"/>
                  <a:gd name="T1" fmla="*/ 0 h 35"/>
                  <a:gd name="T2" fmla="*/ 1 w 32"/>
                  <a:gd name="T3" fmla="*/ 0 h 35"/>
                  <a:gd name="T4" fmla="*/ 1 w 32"/>
                  <a:gd name="T5" fmla="*/ 0 h 35"/>
                  <a:gd name="T6" fmla="*/ 1 w 32"/>
                  <a:gd name="T7" fmla="*/ 0 h 35"/>
                  <a:gd name="T8" fmla="*/ 1 w 32"/>
                  <a:gd name="T9" fmla="*/ 0 h 35"/>
                  <a:gd name="T10" fmla="*/ 1 w 32"/>
                  <a:gd name="T11" fmla="*/ 0 h 35"/>
                  <a:gd name="T12" fmla="*/ 1 w 32"/>
                  <a:gd name="T13" fmla="*/ 0 h 35"/>
                  <a:gd name="T14" fmla="*/ 1 w 32"/>
                  <a:gd name="T15" fmla="*/ 0 h 35"/>
                  <a:gd name="T16" fmla="*/ 1 w 32"/>
                  <a:gd name="T17" fmla="*/ 0 h 35"/>
                  <a:gd name="T18" fmla="*/ 1 w 32"/>
                  <a:gd name="T19" fmla="*/ 0 h 35"/>
                  <a:gd name="T20" fmla="*/ 1 w 32"/>
                  <a:gd name="T21" fmla="*/ 0 h 35"/>
                  <a:gd name="T22" fmla="*/ 1 w 32"/>
                  <a:gd name="T23" fmla="*/ 0 h 35"/>
                  <a:gd name="T24" fmla="*/ 0 w 32"/>
                  <a:gd name="T25" fmla="*/ 0 h 35"/>
                  <a:gd name="T26" fmla="*/ 1 w 32"/>
                  <a:gd name="T27" fmla="*/ 0 h 35"/>
                  <a:gd name="T28" fmla="*/ 1 w 32"/>
                  <a:gd name="T29" fmla="*/ 0 h 35"/>
                  <a:gd name="T30" fmla="*/ 1 w 32"/>
                  <a:gd name="T31" fmla="*/ 0 h 35"/>
                  <a:gd name="T32" fmla="*/ 1 w 32"/>
                  <a:gd name="T33" fmla="*/ 0 h 35"/>
                  <a:gd name="T34" fmla="*/ 1 w 32"/>
                  <a:gd name="T35" fmla="*/ 0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35"/>
                  <a:gd name="T56" fmla="*/ 32 w 32"/>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35">
                    <a:moveTo>
                      <a:pt x="19" y="35"/>
                    </a:moveTo>
                    <a:lnTo>
                      <a:pt x="23" y="30"/>
                    </a:lnTo>
                    <a:lnTo>
                      <a:pt x="25" y="26"/>
                    </a:lnTo>
                    <a:lnTo>
                      <a:pt x="29" y="21"/>
                    </a:lnTo>
                    <a:lnTo>
                      <a:pt x="32" y="18"/>
                    </a:lnTo>
                    <a:lnTo>
                      <a:pt x="30" y="13"/>
                    </a:lnTo>
                    <a:lnTo>
                      <a:pt x="26" y="9"/>
                    </a:lnTo>
                    <a:lnTo>
                      <a:pt x="23" y="5"/>
                    </a:lnTo>
                    <a:lnTo>
                      <a:pt x="19" y="0"/>
                    </a:lnTo>
                    <a:lnTo>
                      <a:pt x="14" y="2"/>
                    </a:lnTo>
                    <a:lnTo>
                      <a:pt x="7" y="5"/>
                    </a:lnTo>
                    <a:lnTo>
                      <a:pt x="1" y="10"/>
                    </a:lnTo>
                    <a:lnTo>
                      <a:pt x="0" y="14"/>
                    </a:lnTo>
                    <a:lnTo>
                      <a:pt x="1" y="18"/>
                    </a:lnTo>
                    <a:lnTo>
                      <a:pt x="4" y="22"/>
                    </a:lnTo>
                    <a:lnTo>
                      <a:pt x="9" y="27"/>
                    </a:lnTo>
                    <a:lnTo>
                      <a:pt x="12" y="30"/>
                    </a:lnTo>
                    <a:lnTo>
                      <a:pt x="19" y="35"/>
                    </a:lnTo>
                  </a:path>
                </a:pathLst>
              </a:custGeom>
              <a:noFill/>
              <a:ln w="0">
                <a:solidFill>
                  <a:srgbClr val="000000"/>
                </a:solidFill>
                <a:round/>
                <a:headEnd/>
                <a:tailEnd/>
              </a:ln>
            </p:spPr>
            <p:txBody>
              <a:bodyPr/>
              <a:lstStyle/>
              <a:p>
                <a:endParaRPr lang="ru-RU"/>
              </a:p>
            </p:txBody>
          </p:sp>
          <p:sp>
            <p:nvSpPr>
              <p:cNvPr id="22896" name="Freeform 114"/>
              <p:cNvSpPr>
                <a:spLocks/>
              </p:cNvSpPr>
              <p:nvPr/>
            </p:nvSpPr>
            <p:spPr bwMode="auto">
              <a:xfrm>
                <a:off x="1412" y="1255"/>
                <a:ext cx="12" cy="13"/>
              </a:xfrm>
              <a:custGeom>
                <a:avLst/>
                <a:gdLst>
                  <a:gd name="T0" fmla="*/ 1 w 23"/>
                  <a:gd name="T1" fmla="*/ 0 h 27"/>
                  <a:gd name="T2" fmla="*/ 1 w 23"/>
                  <a:gd name="T3" fmla="*/ 0 h 27"/>
                  <a:gd name="T4" fmla="*/ 1 w 23"/>
                  <a:gd name="T5" fmla="*/ 0 h 27"/>
                  <a:gd name="T6" fmla="*/ 1 w 23"/>
                  <a:gd name="T7" fmla="*/ 0 h 27"/>
                  <a:gd name="T8" fmla="*/ 1 w 23"/>
                  <a:gd name="T9" fmla="*/ 0 h 27"/>
                  <a:gd name="T10" fmla="*/ 0 w 23"/>
                  <a:gd name="T11" fmla="*/ 0 h 27"/>
                  <a:gd name="T12" fmla="*/ 0 w 23"/>
                  <a:gd name="T13" fmla="*/ 0 h 27"/>
                  <a:gd name="T14" fmla="*/ 1 w 23"/>
                  <a:gd name="T15" fmla="*/ 0 h 27"/>
                  <a:gd name="T16" fmla="*/ 1 w 23"/>
                  <a:gd name="T17" fmla="*/ 0 h 27"/>
                  <a:gd name="T18" fmla="*/ 1 w 23"/>
                  <a:gd name="T19" fmla="*/ 0 h 27"/>
                  <a:gd name="T20" fmla="*/ 1 w 23"/>
                  <a:gd name="T21" fmla="*/ 0 h 27"/>
                  <a:gd name="T22" fmla="*/ 1 w 23"/>
                  <a:gd name="T23" fmla="*/ 0 h 27"/>
                  <a:gd name="T24" fmla="*/ 1 w 23"/>
                  <a:gd name="T25" fmla="*/ 0 h 27"/>
                  <a:gd name="T26" fmla="*/ 1 w 23"/>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
                  <a:gd name="T43" fmla="*/ 0 h 27"/>
                  <a:gd name="T44" fmla="*/ 23 w 23"/>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 h="27">
                    <a:moveTo>
                      <a:pt x="23" y="12"/>
                    </a:moveTo>
                    <a:lnTo>
                      <a:pt x="22" y="7"/>
                    </a:lnTo>
                    <a:lnTo>
                      <a:pt x="17" y="4"/>
                    </a:lnTo>
                    <a:lnTo>
                      <a:pt x="2" y="0"/>
                    </a:lnTo>
                    <a:lnTo>
                      <a:pt x="1" y="5"/>
                    </a:lnTo>
                    <a:lnTo>
                      <a:pt x="0" y="9"/>
                    </a:lnTo>
                    <a:lnTo>
                      <a:pt x="0" y="14"/>
                    </a:lnTo>
                    <a:lnTo>
                      <a:pt x="2" y="19"/>
                    </a:lnTo>
                    <a:lnTo>
                      <a:pt x="8" y="22"/>
                    </a:lnTo>
                    <a:lnTo>
                      <a:pt x="17" y="27"/>
                    </a:lnTo>
                    <a:lnTo>
                      <a:pt x="21" y="25"/>
                    </a:lnTo>
                    <a:lnTo>
                      <a:pt x="21" y="21"/>
                    </a:lnTo>
                    <a:lnTo>
                      <a:pt x="22" y="16"/>
                    </a:lnTo>
                    <a:lnTo>
                      <a:pt x="23" y="12"/>
                    </a:lnTo>
                  </a:path>
                </a:pathLst>
              </a:custGeom>
              <a:noFill/>
              <a:ln w="0">
                <a:solidFill>
                  <a:srgbClr val="000000"/>
                </a:solidFill>
                <a:round/>
                <a:headEnd/>
                <a:tailEnd/>
              </a:ln>
            </p:spPr>
            <p:txBody>
              <a:bodyPr/>
              <a:lstStyle/>
              <a:p>
                <a:endParaRPr lang="ru-RU"/>
              </a:p>
            </p:txBody>
          </p:sp>
          <p:sp>
            <p:nvSpPr>
              <p:cNvPr id="22897" name="Freeform 115"/>
              <p:cNvSpPr>
                <a:spLocks/>
              </p:cNvSpPr>
              <p:nvPr/>
            </p:nvSpPr>
            <p:spPr bwMode="auto">
              <a:xfrm>
                <a:off x="2089" y="1261"/>
                <a:ext cx="1" cy="1"/>
              </a:xfrm>
              <a:custGeom>
                <a:avLst/>
                <a:gdLst>
                  <a:gd name="T0" fmla="*/ 0 w 1"/>
                  <a:gd name="T1" fmla="*/ 0 h 1"/>
                  <a:gd name="T2" fmla="*/ 0 w 1"/>
                  <a:gd name="T3" fmla="*/ 0 h 1"/>
                  <a:gd name="T4" fmla="*/ 0 w 1"/>
                  <a:gd name="T5" fmla="*/ 0 h 1"/>
                  <a:gd name="T6" fmla="*/ 1 w 1"/>
                  <a:gd name="T7" fmla="*/ 0 h 1"/>
                  <a:gd name="T8" fmla="*/ 1 w 1"/>
                  <a:gd name="T9" fmla="*/ 0 h 1"/>
                  <a:gd name="T10" fmla="*/ 1 w 1"/>
                  <a:gd name="T11" fmla="*/ 0 h 1"/>
                  <a:gd name="T12" fmla="*/ 0 w 1"/>
                  <a:gd name="T13" fmla="*/ 0 h 1"/>
                  <a:gd name="T14" fmla="*/ 0 w 1"/>
                  <a:gd name="T15" fmla="*/ 0 h 1"/>
                  <a:gd name="T16" fmla="*/ 0 w 1"/>
                  <a:gd name="T17" fmla="*/ 0 h 1"/>
                  <a:gd name="T18" fmla="*/ 0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1"/>
                  <a:gd name="T32" fmla="*/ 1 w 1"/>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1">
                    <a:moveTo>
                      <a:pt x="0" y="0"/>
                    </a:moveTo>
                    <a:lnTo>
                      <a:pt x="0" y="0"/>
                    </a:lnTo>
                    <a:lnTo>
                      <a:pt x="1" y="0"/>
                    </a:lnTo>
                    <a:lnTo>
                      <a:pt x="0" y="0"/>
                    </a:lnTo>
                  </a:path>
                </a:pathLst>
              </a:custGeom>
              <a:noFill/>
              <a:ln w="0">
                <a:solidFill>
                  <a:srgbClr val="000000"/>
                </a:solidFill>
                <a:round/>
                <a:headEnd/>
                <a:tailEnd/>
              </a:ln>
            </p:spPr>
            <p:txBody>
              <a:bodyPr/>
              <a:lstStyle/>
              <a:p>
                <a:endParaRPr lang="ru-RU"/>
              </a:p>
            </p:txBody>
          </p:sp>
          <p:sp>
            <p:nvSpPr>
              <p:cNvPr id="22898" name="Freeform 116"/>
              <p:cNvSpPr>
                <a:spLocks/>
              </p:cNvSpPr>
              <p:nvPr/>
            </p:nvSpPr>
            <p:spPr bwMode="auto">
              <a:xfrm>
                <a:off x="2235" y="1254"/>
                <a:ext cx="1" cy="7"/>
              </a:xfrm>
              <a:custGeom>
                <a:avLst/>
                <a:gdLst>
                  <a:gd name="T0" fmla="*/ 0 w 3"/>
                  <a:gd name="T1" fmla="*/ 1 h 14"/>
                  <a:gd name="T2" fmla="*/ 0 w 3"/>
                  <a:gd name="T3" fmla="*/ 1 h 14"/>
                  <a:gd name="T4" fmla="*/ 0 w 3"/>
                  <a:gd name="T5" fmla="*/ 1 h 14"/>
                  <a:gd name="T6" fmla="*/ 0 w 3"/>
                  <a:gd name="T7" fmla="*/ 1 h 14"/>
                  <a:gd name="T8" fmla="*/ 0 w 3"/>
                  <a:gd name="T9" fmla="*/ 0 h 14"/>
                  <a:gd name="T10" fmla="*/ 0 w 3"/>
                  <a:gd name="T11" fmla="*/ 1 h 14"/>
                  <a:gd name="T12" fmla="*/ 0 w 3"/>
                  <a:gd name="T13" fmla="*/ 1 h 14"/>
                  <a:gd name="T14" fmla="*/ 0 w 3"/>
                  <a:gd name="T15" fmla="*/ 1 h 14"/>
                  <a:gd name="T16" fmla="*/ 0 w 3"/>
                  <a:gd name="T17" fmla="*/ 1 h 14"/>
                  <a:gd name="T18" fmla="*/ 0 w 3"/>
                  <a:gd name="T19" fmla="*/ 1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14"/>
                  <a:gd name="T32" fmla="*/ 3 w 3"/>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14">
                    <a:moveTo>
                      <a:pt x="3" y="14"/>
                    </a:moveTo>
                    <a:lnTo>
                      <a:pt x="3" y="10"/>
                    </a:lnTo>
                    <a:lnTo>
                      <a:pt x="3" y="7"/>
                    </a:lnTo>
                    <a:lnTo>
                      <a:pt x="3" y="3"/>
                    </a:lnTo>
                    <a:lnTo>
                      <a:pt x="3" y="0"/>
                    </a:lnTo>
                    <a:lnTo>
                      <a:pt x="2" y="1"/>
                    </a:lnTo>
                    <a:lnTo>
                      <a:pt x="2" y="4"/>
                    </a:lnTo>
                    <a:lnTo>
                      <a:pt x="1" y="8"/>
                    </a:lnTo>
                    <a:lnTo>
                      <a:pt x="0" y="11"/>
                    </a:lnTo>
                    <a:lnTo>
                      <a:pt x="3" y="14"/>
                    </a:lnTo>
                  </a:path>
                </a:pathLst>
              </a:custGeom>
              <a:noFill/>
              <a:ln w="0">
                <a:solidFill>
                  <a:srgbClr val="000000"/>
                </a:solidFill>
                <a:round/>
                <a:headEnd/>
                <a:tailEnd/>
              </a:ln>
            </p:spPr>
            <p:txBody>
              <a:bodyPr/>
              <a:lstStyle/>
              <a:p>
                <a:endParaRPr lang="ru-RU"/>
              </a:p>
            </p:txBody>
          </p:sp>
          <p:sp>
            <p:nvSpPr>
              <p:cNvPr id="22899" name="Freeform 117"/>
              <p:cNvSpPr>
                <a:spLocks/>
              </p:cNvSpPr>
              <p:nvPr/>
            </p:nvSpPr>
            <p:spPr bwMode="auto">
              <a:xfrm>
                <a:off x="2645" y="1226"/>
                <a:ext cx="27" cy="28"/>
              </a:xfrm>
              <a:custGeom>
                <a:avLst/>
                <a:gdLst>
                  <a:gd name="T0" fmla="*/ 1 w 54"/>
                  <a:gd name="T1" fmla="*/ 0 h 57"/>
                  <a:gd name="T2" fmla="*/ 1 w 54"/>
                  <a:gd name="T3" fmla="*/ 0 h 57"/>
                  <a:gd name="T4" fmla="*/ 1 w 54"/>
                  <a:gd name="T5" fmla="*/ 0 h 57"/>
                  <a:gd name="T6" fmla="*/ 1 w 54"/>
                  <a:gd name="T7" fmla="*/ 0 h 57"/>
                  <a:gd name="T8" fmla="*/ 0 w 54"/>
                  <a:gd name="T9" fmla="*/ 0 h 57"/>
                  <a:gd name="T10" fmla="*/ 0 w 54"/>
                  <a:gd name="T11" fmla="*/ 0 h 57"/>
                  <a:gd name="T12" fmla="*/ 0 w 54"/>
                  <a:gd name="T13" fmla="*/ 0 h 57"/>
                  <a:gd name="T14" fmla="*/ 0 w 54"/>
                  <a:gd name="T15" fmla="*/ 0 h 57"/>
                  <a:gd name="T16" fmla="*/ 0 w 54"/>
                  <a:gd name="T17" fmla="*/ 0 h 57"/>
                  <a:gd name="T18" fmla="*/ 1 w 54"/>
                  <a:gd name="T19" fmla="*/ 0 h 57"/>
                  <a:gd name="T20" fmla="*/ 1 w 54"/>
                  <a:gd name="T21" fmla="*/ 0 h 57"/>
                  <a:gd name="T22" fmla="*/ 1 w 54"/>
                  <a:gd name="T23" fmla="*/ 0 h 57"/>
                  <a:gd name="T24" fmla="*/ 1 w 54"/>
                  <a:gd name="T25" fmla="*/ 0 h 57"/>
                  <a:gd name="T26" fmla="*/ 1 w 54"/>
                  <a:gd name="T27" fmla="*/ 0 h 57"/>
                  <a:gd name="T28" fmla="*/ 1 w 54"/>
                  <a:gd name="T29" fmla="*/ 0 h 57"/>
                  <a:gd name="T30" fmla="*/ 1 w 54"/>
                  <a:gd name="T31" fmla="*/ 0 h 57"/>
                  <a:gd name="T32" fmla="*/ 1 w 54"/>
                  <a:gd name="T33" fmla="*/ 0 h 57"/>
                  <a:gd name="T34" fmla="*/ 1 w 54"/>
                  <a:gd name="T35" fmla="*/ 0 h 57"/>
                  <a:gd name="T36" fmla="*/ 1 w 54"/>
                  <a:gd name="T37" fmla="*/ 0 h 57"/>
                  <a:gd name="T38" fmla="*/ 1 w 54"/>
                  <a:gd name="T39" fmla="*/ 0 h 57"/>
                  <a:gd name="T40" fmla="*/ 1 w 54"/>
                  <a:gd name="T41" fmla="*/ 0 h 57"/>
                  <a:gd name="T42" fmla="*/ 1 w 54"/>
                  <a:gd name="T43" fmla="*/ 0 h 57"/>
                  <a:gd name="T44" fmla="*/ 1 w 54"/>
                  <a:gd name="T45" fmla="*/ 0 h 57"/>
                  <a:gd name="T46" fmla="*/ 1 w 54"/>
                  <a:gd name="T47" fmla="*/ 0 h 57"/>
                  <a:gd name="T48" fmla="*/ 1 w 54"/>
                  <a:gd name="T49" fmla="*/ 0 h 57"/>
                  <a:gd name="T50" fmla="*/ 1 w 54"/>
                  <a:gd name="T51" fmla="*/ 0 h 57"/>
                  <a:gd name="T52" fmla="*/ 1 w 54"/>
                  <a:gd name="T53" fmla="*/ 0 h 57"/>
                  <a:gd name="T54" fmla="*/ 1 w 54"/>
                  <a:gd name="T55" fmla="*/ 0 h 57"/>
                  <a:gd name="T56" fmla="*/ 1 w 54"/>
                  <a:gd name="T57" fmla="*/ 0 h 57"/>
                  <a:gd name="T58" fmla="*/ 1 w 54"/>
                  <a:gd name="T59" fmla="*/ 0 h 5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4"/>
                  <a:gd name="T91" fmla="*/ 0 h 57"/>
                  <a:gd name="T92" fmla="*/ 54 w 54"/>
                  <a:gd name="T93" fmla="*/ 57 h 5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4" h="57">
                    <a:moveTo>
                      <a:pt x="5" y="52"/>
                    </a:moveTo>
                    <a:lnTo>
                      <a:pt x="3" y="49"/>
                    </a:lnTo>
                    <a:lnTo>
                      <a:pt x="2" y="44"/>
                    </a:lnTo>
                    <a:lnTo>
                      <a:pt x="1" y="40"/>
                    </a:lnTo>
                    <a:lnTo>
                      <a:pt x="0" y="35"/>
                    </a:lnTo>
                    <a:lnTo>
                      <a:pt x="0" y="31"/>
                    </a:lnTo>
                    <a:lnTo>
                      <a:pt x="0" y="27"/>
                    </a:lnTo>
                    <a:lnTo>
                      <a:pt x="0" y="22"/>
                    </a:lnTo>
                    <a:lnTo>
                      <a:pt x="0" y="18"/>
                    </a:lnTo>
                    <a:lnTo>
                      <a:pt x="2" y="14"/>
                    </a:lnTo>
                    <a:lnTo>
                      <a:pt x="7" y="10"/>
                    </a:lnTo>
                    <a:lnTo>
                      <a:pt x="11" y="5"/>
                    </a:lnTo>
                    <a:lnTo>
                      <a:pt x="19" y="1"/>
                    </a:lnTo>
                    <a:lnTo>
                      <a:pt x="32" y="0"/>
                    </a:lnTo>
                    <a:lnTo>
                      <a:pt x="36" y="4"/>
                    </a:lnTo>
                    <a:lnTo>
                      <a:pt x="38" y="8"/>
                    </a:lnTo>
                    <a:lnTo>
                      <a:pt x="40" y="13"/>
                    </a:lnTo>
                    <a:lnTo>
                      <a:pt x="43" y="18"/>
                    </a:lnTo>
                    <a:lnTo>
                      <a:pt x="45" y="21"/>
                    </a:lnTo>
                    <a:lnTo>
                      <a:pt x="47" y="26"/>
                    </a:lnTo>
                    <a:lnTo>
                      <a:pt x="49" y="30"/>
                    </a:lnTo>
                    <a:lnTo>
                      <a:pt x="53" y="34"/>
                    </a:lnTo>
                    <a:lnTo>
                      <a:pt x="54" y="38"/>
                    </a:lnTo>
                    <a:lnTo>
                      <a:pt x="53" y="43"/>
                    </a:lnTo>
                    <a:lnTo>
                      <a:pt x="53" y="48"/>
                    </a:lnTo>
                    <a:lnTo>
                      <a:pt x="53" y="51"/>
                    </a:lnTo>
                    <a:lnTo>
                      <a:pt x="51" y="56"/>
                    </a:lnTo>
                    <a:lnTo>
                      <a:pt x="34" y="57"/>
                    </a:lnTo>
                    <a:lnTo>
                      <a:pt x="13" y="57"/>
                    </a:lnTo>
                    <a:lnTo>
                      <a:pt x="5" y="52"/>
                    </a:lnTo>
                  </a:path>
                </a:pathLst>
              </a:custGeom>
              <a:noFill/>
              <a:ln w="0">
                <a:solidFill>
                  <a:srgbClr val="000000"/>
                </a:solidFill>
                <a:round/>
                <a:headEnd/>
                <a:tailEnd/>
              </a:ln>
            </p:spPr>
            <p:txBody>
              <a:bodyPr/>
              <a:lstStyle/>
              <a:p>
                <a:endParaRPr lang="ru-RU"/>
              </a:p>
            </p:txBody>
          </p:sp>
          <p:sp>
            <p:nvSpPr>
              <p:cNvPr id="22900" name="Freeform 118"/>
              <p:cNvSpPr>
                <a:spLocks/>
              </p:cNvSpPr>
              <p:nvPr/>
            </p:nvSpPr>
            <p:spPr bwMode="auto">
              <a:xfrm>
                <a:off x="3076" y="1243"/>
                <a:ext cx="1" cy="1"/>
              </a:xfrm>
              <a:custGeom>
                <a:avLst/>
                <a:gdLst>
                  <a:gd name="T0" fmla="*/ 0 w 1"/>
                  <a:gd name="T1" fmla="*/ 0 h 1"/>
                  <a:gd name="T2" fmla="*/ 0 w 1"/>
                  <a:gd name="T3" fmla="*/ 0 h 1"/>
                  <a:gd name="T4" fmla="*/ 0 w 1"/>
                  <a:gd name="T5" fmla="*/ 0 h 1"/>
                  <a:gd name="T6" fmla="*/ 0 w 1"/>
                  <a:gd name="T7" fmla="*/ 0 h 1"/>
                  <a:gd name="T8" fmla="*/ 1 w 1"/>
                  <a:gd name="T9" fmla="*/ 0 h 1"/>
                  <a:gd name="T10" fmla="*/ 0 w 1"/>
                  <a:gd name="T11" fmla="*/ 0 h 1"/>
                  <a:gd name="T12" fmla="*/ 0 w 1"/>
                  <a:gd name="T13" fmla="*/ 0 h 1"/>
                  <a:gd name="T14" fmla="*/ 0 w 1"/>
                  <a:gd name="T15" fmla="*/ 0 h 1"/>
                  <a:gd name="T16" fmla="*/ 0 w 1"/>
                  <a:gd name="T17" fmla="*/ 0 h 1"/>
                  <a:gd name="T18" fmla="*/ 0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1"/>
                  <a:gd name="T32" fmla="*/ 1 w 1"/>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1">
                    <a:moveTo>
                      <a:pt x="0" y="0"/>
                    </a:moveTo>
                    <a:lnTo>
                      <a:pt x="0" y="0"/>
                    </a:lnTo>
                    <a:lnTo>
                      <a:pt x="1" y="0"/>
                    </a:lnTo>
                    <a:lnTo>
                      <a:pt x="0" y="0"/>
                    </a:lnTo>
                  </a:path>
                </a:pathLst>
              </a:custGeom>
              <a:noFill/>
              <a:ln w="0">
                <a:solidFill>
                  <a:srgbClr val="000000"/>
                </a:solidFill>
                <a:round/>
                <a:headEnd/>
                <a:tailEnd/>
              </a:ln>
            </p:spPr>
            <p:txBody>
              <a:bodyPr/>
              <a:lstStyle/>
              <a:p>
                <a:endParaRPr lang="ru-RU"/>
              </a:p>
            </p:txBody>
          </p:sp>
          <p:sp>
            <p:nvSpPr>
              <p:cNvPr id="22901" name="Freeform 119"/>
              <p:cNvSpPr>
                <a:spLocks/>
              </p:cNvSpPr>
              <p:nvPr/>
            </p:nvSpPr>
            <p:spPr bwMode="auto">
              <a:xfrm>
                <a:off x="2009" y="1233"/>
                <a:ext cx="5" cy="1"/>
              </a:xfrm>
              <a:custGeom>
                <a:avLst/>
                <a:gdLst>
                  <a:gd name="T0" fmla="*/ 0 w 9"/>
                  <a:gd name="T1" fmla="*/ 0 h 4"/>
                  <a:gd name="T2" fmla="*/ 1 w 9"/>
                  <a:gd name="T3" fmla="*/ 0 h 4"/>
                  <a:gd name="T4" fmla="*/ 1 w 9"/>
                  <a:gd name="T5" fmla="*/ 0 h 4"/>
                  <a:gd name="T6" fmla="*/ 1 w 9"/>
                  <a:gd name="T7" fmla="*/ 0 h 4"/>
                  <a:gd name="T8" fmla="*/ 1 w 9"/>
                  <a:gd name="T9" fmla="*/ 0 h 4"/>
                  <a:gd name="T10" fmla="*/ 1 w 9"/>
                  <a:gd name="T11" fmla="*/ 0 h 4"/>
                  <a:gd name="T12" fmla="*/ 1 w 9"/>
                  <a:gd name="T13" fmla="*/ 0 h 4"/>
                  <a:gd name="T14" fmla="*/ 1 w 9"/>
                  <a:gd name="T15" fmla="*/ 0 h 4"/>
                  <a:gd name="T16" fmla="*/ 1 w 9"/>
                  <a:gd name="T17" fmla="*/ 0 h 4"/>
                  <a:gd name="T18" fmla="*/ 0 w 9"/>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4"/>
                  <a:gd name="T32" fmla="*/ 9 w 9"/>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4">
                    <a:moveTo>
                      <a:pt x="0" y="2"/>
                    </a:moveTo>
                    <a:lnTo>
                      <a:pt x="1" y="2"/>
                    </a:lnTo>
                    <a:lnTo>
                      <a:pt x="2" y="1"/>
                    </a:lnTo>
                    <a:lnTo>
                      <a:pt x="3" y="0"/>
                    </a:lnTo>
                    <a:lnTo>
                      <a:pt x="6" y="0"/>
                    </a:lnTo>
                    <a:lnTo>
                      <a:pt x="7" y="1"/>
                    </a:lnTo>
                    <a:lnTo>
                      <a:pt x="8" y="2"/>
                    </a:lnTo>
                    <a:lnTo>
                      <a:pt x="9" y="2"/>
                    </a:lnTo>
                    <a:lnTo>
                      <a:pt x="4" y="4"/>
                    </a:lnTo>
                    <a:lnTo>
                      <a:pt x="0" y="2"/>
                    </a:lnTo>
                  </a:path>
                </a:pathLst>
              </a:custGeom>
              <a:noFill/>
              <a:ln w="0">
                <a:solidFill>
                  <a:srgbClr val="000000"/>
                </a:solidFill>
                <a:round/>
                <a:headEnd/>
                <a:tailEnd/>
              </a:ln>
            </p:spPr>
            <p:txBody>
              <a:bodyPr/>
              <a:lstStyle/>
              <a:p>
                <a:endParaRPr lang="ru-RU"/>
              </a:p>
            </p:txBody>
          </p:sp>
          <p:sp>
            <p:nvSpPr>
              <p:cNvPr id="22902" name="Freeform 120"/>
              <p:cNvSpPr>
                <a:spLocks/>
              </p:cNvSpPr>
              <p:nvPr/>
            </p:nvSpPr>
            <p:spPr bwMode="auto">
              <a:xfrm>
                <a:off x="2027" y="1234"/>
                <a:ext cx="10" cy="1"/>
              </a:xfrm>
              <a:custGeom>
                <a:avLst/>
                <a:gdLst>
                  <a:gd name="T0" fmla="*/ 0 w 19"/>
                  <a:gd name="T1" fmla="*/ 0 h 2"/>
                  <a:gd name="T2" fmla="*/ 1 w 19"/>
                  <a:gd name="T3" fmla="*/ 0 h 2"/>
                  <a:gd name="T4" fmla="*/ 1 w 19"/>
                  <a:gd name="T5" fmla="*/ 0 h 2"/>
                  <a:gd name="T6" fmla="*/ 1 w 19"/>
                  <a:gd name="T7" fmla="*/ 0 h 2"/>
                  <a:gd name="T8" fmla="*/ 1 w 19"/>
                  <a:gd name="T9" fmla="*/ 0 h 2"/>
                  <a:gd name="T10" fmla="*/ 1 w 19"/>
                  <a:gd name="T11" fmla="*/ 0 h 2"/>
                  <a:gd name="T12" fmla="*/ 1 w 19"/>
                  <a:gd name="T13" fmla="*/ 1 h 2"/>
                  <a:gd name="T14" fmla="*/ 1 w 19"/>
                  <a:gd name="T15" fmla="*/ 1 h 2"/>
                  <a:gd name="T16" fmla="*/ 1 w 19"/>
                  <a:gd name="T17" fmla="*/ 1 h 2"/>
                  <a:gd name="T18" fmla="*/ 0 w 19"/>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2"/>
                  <a:gd name="T32" fmla="*/ 19 w 19"/>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2">
                    <a:moveTo>
                      <a:pt x="0" y="0"/>
                    </a:moveTo>
                    <a:lnTo>
                      <a:pt x="2" y="0"/>
                    </a:lnTo>
                    <a:lnTo>
                      <a:pt x="7" y="0"/>
                    </a:lnTo>
                    <a:lnTo>
                      <a:pt x="11" y="0"/>
                    </a:lnTo>
                    <a:lnTo>
                      <a:pt x="16" y="0"/>
                    </a:lnTo>
                    <a:lnTo>
                      <a:pt x="19" y="0"/>
                    </a:lnTo>
                    <a:lnTo>
                      <a:pt x="13" y="2"/>
                    </a:lnTo>
                    <a:lnTo>
                      <a:pt x="9" y="2"/>
                    </a:lnTo>
                    <a:lnTo>
                      <a:pt x="3" y="2"/>
                    </a:lnTo>
                    <a:lnTo>
                      <a:pt x="0" y="0"/>
                    </a:lnTo>
                  </a:path>
                </a:pathLst>
              </a:custGeom>
              <a:noFill/>
              <a:ln w="0">
                <a:solidFill>
                  <a:srgbClr val="000000"/>
                </a:solidFill>
                <a:round/>
                <a:headEnd/>
                <a:tailEnd/>
              </a:ln>
            </p:spPr>
            <p:txBody>
              <a:bodyPr/>
              <a:lstStyle/>
              <a:p>
                <a:endParaRPr lang="ru-RU"/>
              </a:p>
            </p:txBody>
          </p:sp>
          <p:sp>
            <p:nvSpPr>
              <p:cNvPr id="22903" name="Freeform 121"/>
              <p:cNvSpPr>
                <a:spLocks/>
              </p:cNvSpPr>
              <p:nvPr/>
            </p:nvSpPr>
            <p:spPr bwMode="auto">
              <a:xfrm>
                <a:off x="2037" y="1233"/>
                <a:ext cx="13" cy="2"/>
              </a:xfrm>
              <a:custGeom>
                <a:avLst/>
                <a:gdLst>
                  <a:gd name="T0" fmla="*/ 0 w 26"/>
                  <a:gd name="T1" fmla="*/ 0 h 5"/>
                  <a:gd name="T2" fmla="*/ 1 w 26"/>
                  <a:gd name="T3" fmla="*/ 0 h 5"/>
                  <a:gd name="T4" fmla="*/ 1 w 26"/>
                  <a:gd name="T5" fmla="*/ 0 h 5"/>
                  <a:gd name="T6" fmla="*/ 1 w 26"/>
                  <a:gd name="T7" fmla="*/ 0 h 5"/>
                  <a:gd name="T8" fmla="*/ 1 w 26"/>
                  <a:gd name="T9" fmla="*/ 0 h 5"/>
                  <a:gd name="T10" fmla="*/ 1 w 26"/>
                  <a:gd name="T11" fmla="*/ 0 h 5"/>
                  <a:gd name="T12" fmla="*/ 1 w 26"/>
                  <a:gd name="T13" fmla="*/ 0 h 5"/>
                  <a:gd name="T14" fmla="*/ 1 w 26"/>
                  <a:gd name="T15" fmla="*/ 0 h 5"/>
                  <a:gd name="T16" fmla="*/ 1 w 26"/>
                  <a:gd name="T17" fmla="*/ 0 h 5"/>
                  <a:gd name="T18" fmla="*/ 0 w 26"/>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5"/>
                  <a:gd name="T32" fmla="*/ 26 w 2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5">
                    <a:moveTo>
                      <a:pt x="0" y="1"/>
                    </a:moveTo>
                    <a:lnTo>
                      <a:pt x="7" y="1"/>
                    </a:lnTo>
                    <a:lnTo>
                      <a:pt x="14" y="0"/>
                    </a:lnTo>
                    <a:lnTo>
                      <a:pt x="21" y="0"/>
                    </a:lnTo>
                    <a:lnTo>
                      <a:pt x="26" y="1"/>
                    </a:lnTo>
                    <a:lnTo>
                      <a:pt x="22" y="4"/>
                    </a:lnTo>
                    <a:lnTo>
                      <a:pt x="18" y="5"/>
                    </a:lnTo>
                    <a:lnTo>
                      <a:pt x="12" y="4"/>
                    </a:lnTo>
                    <a:lnTo>
                      <a:pt x="6" y="3"/>
                    </a:lnTo>
                    <a:lnTo>
                      <a:pt x="0" y="1"/>
                    </a:lnTo>
                  </a:path>
                </a:pathLst>
              </a:custGeom>
              <a:noFill/>
              <a:ln w="0">
                <a:solidFill>
                  <a:srgbClr val="000000"/>
                </a:solidFill>
                <a:round/>
                <a:headEnd/>
                <a:tailEnd/>
              </a:ln>
            </p:spPr>
            <p:txBody>
              <a:bodyPr/>
              <a:lstStyle/>
              <a:p>
                <a:endParaRPr lang="ru-RU"/>
              </a:p>
            </p:txBody>
          </p:sp>
          <p:sp>
            <p:nvSpPr>
              <p:cNvPr id="22904" name="Freeform 122"/>
              <p:cNvSpPr>
                <a:spLocks/>
              </p:cNvSpPr>
              <p:nvPr/>
            </p:nvSpPr>
            <p:spPr bwMode="auto">
              <a:xfrm>
                <a:off x="2077" y="1234"/>
                <a:ext cx="5" cy="1"/>
              </a:xfrm>
              <a:custGeom>
                <a:avLst/>
                <a:gdLst>
                  <a:gd name="T0" fmla="*/ 0 w 10"/>
                  <a:gd name="T1" fmla="*/ 0 h 2"/>
                  <a:gd name="T2" fmla="*/ 1 w 10"/>
                  <a:gd name="T3" fmla="*/ 0 h 2"/>
                  <a:gd name="T4" fmla="*/ 1 w 10"/>
                  <a:gd name="T5" fmla="*/ 0 h 2"/>
                  <a:gd name="T6" fmla="*/ 1 w 10"/>
                  <a:gd name="T7" fmla="*/ 0 h 2"/>
                  <a:gd name="T8" fmla="*/ 1 w 10"/>
                  <a:gd name="T9" fmla="*/ 0 h 2"/>
                  <a:gd name="T10" fmla="*/ 1 w 10"/>
                  <a:gd name="T11" fmla="*/ 1 h 2"/>
                  <a:gd name="T12" fmla="*/ 1 w 10"/>
                  <a:gd name="T13" fmla="*/ 1 h 2"/>
                  <a:gd name="T14" fmla="*/ 1 w 10"/>
                  <a:gd name="T15" fmla="*/ 1 h 2"/>
                  <a:gd name="T16" fmla="*/ 1 w 10"/>
                  <a:gd name="T17" fmla="*/ 1 h 2"/>
                  <a:gd name="T18" fmla="*/ 0 w 10"/>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2"/>
                  <a:gd name="T32" fmla="*/ 10 w 10"/>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2">
                    <a:moveTo>
                      <a:pt x="0" y="0"/>
                    </a:moveTo>
                    <a:lnTo>
                      <a:pt x="3" y="0"/>
                    </a:lnTo>
                    <a:lnTo>
                      <a:pt x="6" y="0"/>
                    </a:lnTo>
                    <a:lnTo>
                      <a:pt x="8" y="0"/>
                    </a:lnTo>
                    <a:lnTo>
                      <a:pt x="10" y="0"/>
                    </a:lnTo>
                    <a:lnTo>
                      <a:pt x="9" y="2"/>
                    </a:lnTo>
                    <a:lnTo>
                      <a:pt x="7" y="2"/>
                    </a:lnTo>
                    <a:lnTo>
                      <a:pt x="4" y="2"/>
                    </a:lnTo>
                    <a:lnTo>
                      <a:pt x="2" y="2"/>
                    </a:lnTo>
                    <a:lnTo>
                      <a:pt x="0" y="0"/>
                    </a:lnTo>
                  </a:path>
                </a:pathLst>
              </a:custGeom>
              <a:noFill/>
              <a:ln w="0">
                <a:solidFill>
                  <a:srgbClr val="000000"/>
                </a:solidFill>
                <a:round/>
                <a:headEnd/>
                <a:tailEnd/>
              </a:ln>
            </p:spPr>
            <p:txBody>
              <a:bodyPr/>
              <a:lstStyle/>
              <a:p>
                <a:endParaRPr lang="ru-RU"/>
              </a:p>
            </p:txBody>
          </p:sp>
          <p:sp>
            <p:nvSpPr>
              <p:cNvPr id="22905" name="Freeform 123"/>
              <p:cNvSpPr>
                <a:spLocks/>
              </p:cNvSpPr>
              <p:nvPr/>
            </p:nvSpPr>
            <p:spPr bwMode="auto">
              <a:xfrm>
                <a:off x="3301" y="1225"/>
                <a:ext cx="10" cy="9"/>
              </a:xfrm>
              <a:custGeom>
                <a:avLst/>
                <a:gdLst>
                  <a:gd name="T0" fmla="*/ 0 w 21"/>
                  <a:gd name="T1" fmla="*/ 1 h 17"/>
                  <a:gd name="T2" fmla="*/ 0 w 21"/>
                  <a:gd name="T3" fmla="*/ 1 h 17"/>
                  <a:gd name="T4" fmla="*/ 0 w 21"/>
                  <a:gd name="T5" fmla="*/ 1 h 17"/>
                  <a:gd name="T6" fmla="*/ 0 w 21"/>
                  <a:gd name="T7" fmla="*/ 1 h 17"/>
                  <a:gd name="T8" fmla="*/ 0 w 21"/>
                  <a:gd name="T9" fmla="*/ 1 h 17"/>
                  <a:gd name="T10" fmla="*/ 0 w 21"/>
                  <a:gd name="T11" fmla="*/ 1 h 17"/>
                  <a:gd name="T12" fmla="*/ 0 w 21"/>
                  <a:gd name="T13" fmla="*/ 1 h 17"/>
                  <a:gd name="T14" fmla="*/ 0 w 21"/>
                  <a:gd name="T15" fmla="*/ 1 h 17"/>
                  <a:gd name="T16" fmla="*/ 0 w 21"/>
                  <a:gd name="T17" fmla="*/ 0 h 17"/>
                  <a:gd name="T18" fmla="*/ 0 w 21"/>
                  <a:gd name="T19" fmla="*/ 1 h 17"/>
                  <a:gd name="T20" fmla="*/ 0 w 21"/>
                  <a:gd name="T21" fmla="*/ 1 h 17"/>
                  <a:gd name="T22" fmla="*/ 0 w 21"/>
                  <a:gd name="T23" fmla="*/ 1 h 17"/>
                  <a:gd name="T24" fmla="*/ 0 w 21"/>
                  <a:gd name="T25" fmla="*/ 1 h 17"/>
                  <a:gd name="T26" fmla="*/ 0 w 21"/>
                  <a:gd name="T27" fmla="*/ 1 h 17"/>
                  <a:gd name="T28" fmla="*/ 0 w 21"/>
                  <a:gd name="T29" fmla="*/ 1 h 17"/>
                  <a:gd name="T30" fmla="*/ 0 w 21"/>
                  <a:gd name="T31" fmla="*/ 1 h 17"/>
                  <a:gd name="T32" fmla="*/ 0 w 21"/>
                  <a:gd name="T33" fmla="*/ 1 h 17"/>
                  <a:gd name="T34" fmla="*/ 0 w 21"/>
                  <a:gd name="T35" fmla="*/ 1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
                  <a:gd name="T55" fmla="*/ 0 h 17"/>
                  <a:gd name="T56" fmla="*/ 21 w 21"/>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 h="17">
                    <a:moveTo>
                      <a:pt x="12" y="17"/>
                    </a:moveTo>
                    <a:lnTo>
                      <a:pt x="9" y="15"/>
                    </a:lnTo>
                    <a:lnTo>
                      <a:pt x="7" y="13"/>
                    </a:lnTo>
                    <a:lnTo>
                      <a:pt x="5" y="11"/>
                    </a:lnTo>
                    <a:lnTo>
                      <a:pt x="2" y="8"/>
                    </a:lnTo>
                    <a:lnTo>
                      <a:pt x="1" y="6"/>
                    </a:lnTo>
                    <a:lnTo>
                      <a:pt x="0" y="4"/>
                    </a:lnTo>
                    <a:lnTo>
                      <a:pt x="0" y="1"/>
                    </a:lnTo>
                    <a:lnTo>
                      <a:pt x="2" y="0"/>
                    </a:lnTo>
                    <a:lnTo>
                      <a:pt x="9" y="1"/>
                    </a:lnTo>
                    <a:lnTo>
                      <a:pt x="10" y="4"/>
                    </a:lnTo>
                    <a:lnTo>
                      <a:pt x="13" y="6"/>
                    </a:lnTo>
                    <a:lnTo>
                      <a:pt x="15" y="8"/>
                    </a:lnTo>
                    <a:lnTo>
                      <a:pt x="17" y="11"/>
                    </a:lnTo>
                    <a:lnTo>
                      <a:pt x="20" y="13"/>
                    </a:lnTo>
                    <a:lnTo>
                      <a:pt x="20" y="15"/>
                    </a:lnTo>
                    <a:lnTo>
                      <a:pt x="21" y="17"/>
                    </a:lnTo>
                    <a:lnTo>
                      <a:pt x="12" y="17"/>
                    </a:lnTo>
                  </a:path>
                </a:pathLst>
              </a:custGeom>
              <a:noFill/>
              <a:ln w="0">
                <a:solidFill>
                  <a:srgbClr val="000000"/>
                </a:solidFill>
                <a:round/>
                <a:headEnd/>
                <a:tailEnd/>
              </a:ln>
            </p:spPr>
            <p:txBody>
              <a:bodyPr/>
              <a:lstStyle/>
              <a:p>
                <a:endParaRPr lang="ru-RU"/>
              </a:p>
            </p:txBody>
          </p:sp>
          <p:sp>
            <p:nvSpPr>
              <p:cNvPr id="22906" name="Freeform 124"/>
              <p:cNvSpPr>
                <a:spLocks/>
              </p:cNvSpPr>
              <p:nvPr/>
            </p:nvSpPr>
            <p:spPr bwMode="auto">
              <a:xfrm>
                <a:off x="1194" y="1197"/>
                <a:ext cx="4" cy="3"/>
              </a:xfrm>
              <a:custGeom>
                <a:avLst/>
                <a:gdLst>
                  <a:gd name="T0" fmla="*/ 0 w 9"/>
                  <a:gd name="T1" fmla="*/ 1 h 6"/>
                  <a:gd name="T2" fmla="*/ 0 w 9"/>
                  <a:gd name="T3" fmla="*/ 0 h 6"/>
                  <a:gd name="T4" fmla="*/ 0 w 9"/>
                  <a:gd name="T5" fmla="*/ 0 h 6"/>
                  <a:gd name="T6" fmla="*/ 0 w 9"/>
                  <a:gd name="T7" fmla="*/ 1 h 6"/>
                  <a:gd name="T8" fmla="*/ 0 w 9"/>
                  <a:gd name="T9" fmla="*/ 1 h 6"/>
                  <a:gd name="T10" fmla="*/ 0 w 9"/>
                  <a:gd name="T11" fmla="*/ 1 h 6"/>
                  <a:gd name="T12" fmla="*/ 0 w 9"/>
                  <a:gd name="T13" fmla="*/ 1 h 6"/>
                  <a:gd name="T14" fmla="*/ 0 w 9"/>
                  <a:gd name="T15" fmla="*/ 1 h 6"/>
                  <a:gd name="T16" fmla="*/ 0 w 9"/>
                  <a:gd name="T17" fmla="*/ 1 h 6"/>
                  <a:gd name="T18" fmla="*/ 0 w 9"/>
                  <a:gd name="T19" fmla="*/ 1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9" y="1"/>
                    </a:moveTo>
                    <a:lnTo>
                      <a:pt x="7" y="0"/>
                    </a:lnTo>
                    <a:lnTo>
                      <a:pt x="4" y="0"/>
                    </a:lnTo>
                    <a:lnTo>
                      <a:pt x="0" y="1"/>
                    </a:lnTo>
                    <a:lnTo>
                      <a:pt x="2" y="3"/>
                    </a:lnTo>
                    <a:lnTo>
                      <a:pt x="4" y="4"/>
                    </a:lnTo>
                    <a:lnTo>
                      <a:pt x="6" y="6"/>
                    </a:lnTo>
                    <a:lnTo>
                      <a:pt x="7" y="4"/>
                    </a:lnTo>
                    <a:lnTo>
                      <a:pt x="7" y="3"/>
                    </a:lnTo>
                    <a:lnTo>
                      <a:pt x="9" y="1"/>
                    </a:lnTo>
                  </a:path>
                </a:pathLst>
              </a:custGeom>
              <a:noFill/>
              <a:ln w="0">
                <a:solidFill>
                  <a:srgbClr val="000000"/>
                </a:solidFill>
                <a:round/>
                <a:headEnd/>
                <a:tailEnd/>
              </a:ln>
            </p:spPr>
            <p:txBody>
              <a:bodyPr/>
              <a:lstStyle/>
              <a:p>
                <a:endParaRPr lang="ru-RU"/>
              </a:p>
            </p:txBody>
          </p:sp>
          <p:sp>
            <p:nvSpPr>
              <p:cNvPr id="22907" name="Freeform 125"/>
              <p:cNvSpPr>
                <a:spLocks/>
              </p:cNvSpPr>
              <p:nvPr/>
            </p:nvSpPr>
            <p:spPr bwMode="auto">
              <a:xfrm>
                <a:off x="1053" y="1189"/>
                <a:ext cx="2899" cy="285"/>
              </a:xfrm>
              <a:custGeom>
                <a:avLst/>
                <a:gdLst>
                  <a:gd name="T0" fmla="*/ 1 w 5797"/>
                  <a:gd name="T1" fmla="*/ 1 h 569"/>
                  <a:gd name="T2" fmla="*/ 1 w 5797"/>
                  <a:gd name="T3" fmla="*/ 1 h 569"/>
                  <a:gd name="T4" fmla="*/ 2 w 5797"/>
                  <a:gd name="T5" fmla="*/ 1 h 569"/>
                  <a:gd name="T6" fmla="*/ 2 w 5797"/>
                  <a:gd name="T7" fmla="*/ 2 h 569"/>
                  <a:gd name="T8" fmla="*/ 2 w 5797"/>
                  <a:gd name="T9" fmla="*/ 2 h 569"/>
                  <a:gd name="T10" fmla="*/ 2 w 5797"/>
                  <a:gd name="T11" fmla="*/ 3 h 569"/>
                  <a:gd name="T12" fmla="*/ 2 w 5797"/>
                  <a:gd name="T13" fmla="*/ 3 h 569"/>
                  <a:gd name="T14" fmla="*/ 3 w 5797"/>
                  <a:gd name="T15" fmla="*/ 4 h 569"/>
                  <a:gd name="T16" fmla="*/ 4 w 5797"/>
                  <a:gd name="T17" fmla="*/ 4 h 569"/>
                  <a:gd name="T18" fmla="*/ 6 w 5797"/>
                  <a:gd name="T19" fmla="*/ 4 h 569"/>
                  <a:gd name="T20" fmla="*/ 8 w 5797"/>
                  <a:gd name="T21" fmla="*/ 4 h 569"/>
                  <a:gd name="T22" fmla="*/ 10 w 5797"/>
                  <a:gd name="T23" fmla="*/ 4 h 569"/>
                  <a:gd name="T24" fmla="*/ 11 w 5797"/>
                  <a:gd name="T25" fmla="*/ 4 h 569"/>
                  <a:gd name="T26" fmla="*/ 10 w 5797"/>
                  <a:gd name="T27" fmla="*/ 3 h 569"/>
                  <a:gd name="T28" fmla="*/ 9 w 5797"/>
                  <a:gd name="T29" fmla="*/ 3 h 569"/>
                  <a:gd name="T30" fmla="*/ 8 w 5797"/>
                  <a:gd name="T31" fmla="*/ 2 h 569"/>
                  <a:gd name="T32" fmla="*/ 7 w 5797"/>
                  <a:gd name="T33" fmla="*/ 2 h 569"/>
                  <a:gd name="T34" fmla="*/ 8 w 5797"/>
                  <a:gd name="T35" fmla="*/ 2 h 569"/>
                  <a:gd name="T36" fmla="*/ 10 w 5797"/>
                  <a:gd name="T37" fmla="*/ 2 h 569"/>
                  <a:gd name="T38" fmla="*/ 12 w 5797"/>
                  <a:gd name="T39" fmla="*/ 2 h 569"/>
                  <a:gd name="T40" fmla="*/ 13 w 5797"/>
                  <a:gd name="T41" fmla="*/ 2 h 569"/>
                  <a:gd name="T42" fmla="*/ 14 w 5797"/>
                  <a:gd name="T43" fmla="*/ 2 h 569"/>
                  <a:gd name="T44" fmla="*/ 15 w 5797"/>
                  <a:gd name="T45" fmla="*/ 2 h 569"/>
                  <a:gd name="T46" fmla="*/ 16 w 5797"/>
                  <a:gd name="T47" fmla="*/ 2 h 569"/>
                  <a:gd name="T48" fmla="*/ 16 w 5797"/>
                  <a:gd name="T49" fmla="*/ 3 h 569"/>
                  <a:gd name="T50" fmla="*/ 17 w 5797"/>
                  <a:gd name="T51" fmla="*/ 3 h 569"/>
                  <a:gd name="T52" fmla="*/ 18 w 5797"/>
                  <a:gd name="T53" fmla="*/ 4 h 569"/>
                  <a:gd name="T54" fmla="*/ 19 w 5797"/>
                  <a:gd name="T55" fmla="*/ 3 h 569"/>
                  <a:gd name="T56" fmla="*/ 21 w 5797"/>
                  <a:gd name="T57" fmla="*/ 3 h 569"/>
                  <a:gd name="T58" fmla="*/ 21 w 5797"/>
                  <a:gd name="T59" fmla="*/ 3 h 569"/>
                  <a:gd name="T60" fmla="*/ 20 w 5797"/>
                  <a:gd name="T61" fmla="*/ 2 h 569"/>
                  <a:gd name="T62" fmla="*/ 19 w 5797"/>
                  <a:gd name="T63" fmla="*/ 2 h 569"/>
                  <a:gd name="T64" fmla="*/ 20 w 5797"/>
                  <a:gd name="T65" fmla="*/ 2 h 569"/>
                  <a:gd name="T66" fmla="*/ 21 w 5797"/>
                  <a:gd name="T67" fmla="*/ 2 h 569"/>
                  <a:gd name="T68" fmla="*/ 23 w 5797"/>
                  <a:gd name="T69" fmla="*/ 2 h 569"/>
                  <a:gd name="T70" fmla="*/ 25 w 5797"/>
                  <a:gd name="T71" fmla="*/ 2 h 569"/>
                  <a:gd name="T72" fmla="*/ 27 w 5797"/>
                  <a:gd name="T73" fmla="*/ 2 h 569"/>
                  <a:gd name="T74" fmla="*/ 28 w 5797"/>
                  <a:gd name="T75" fmla="*/ 1 h 569"/>
                  <a:gd name="T76" fmla="*/ 29 w 5797"/>
                  <a:gd name="T77" fmla="*/ 1 h 569"/>
                  <a:gd name="T78" fmla="*/ 30 w 5797"/>
                  <a:gd name="T79" fmla="*/ 2 h 569"/>
                  <a:gd name="T80" fmla="*/ 28 w 5797"/>
                  <a:gd name="T81" fmla="*/ 2 h 569"/>
                  <a:gd name="T82" fmla="*/ 28 w 5797"/>
                  <a:gd name="T83" fmla="*/ 3 h 569"/>
                  <a:gd name="T84" fmla="*/ 28 w 5797"/>
                  <a:gd name="T85" fmla="*/ 3 h 569"/>
                  <a:gd name="T86" fmla="*/ 28 w 5797"/>
                  <a:gd name="T87" fmla="*/ 4 h 569"/>
                  <a:gd name="T88" fmla="*/ 28 w 5797"/>
                  <a:gd name="T89" fmla="*/ 4 h 569"/>
                  <a:gd name="T90" fmla="*/ 30 w 5797"/>
                  <a:gd name="T91" fmla="*/ 5 h 569"/>
                  <a:gd name="T92" fmla="*/ 32 w 5797"/>
                  <a:gd name="T93" fmla="*/ 5 h 569"/>
                  <a:gd name="T94" fmla="*/ 34 w 5797"/>
                  <a:gd name="T95" fmla="*/ 5 h 569"/>
                  <a:gd name="T96" fmla="*/ 35 w 5797"/>
                  <a:gd name="T97" fmla="*/ 4 h 569"/>
                  <a:gd name="T98" fmla="*/ 36 w 5797"/>
                  <a:gd name="T99" fmla="*/ 4 h 569"/>
                  <a:gd name="T100" fmla="*/ 36 w 5797"/>
                  <a:gd name="T101" fmla="*/ 3 h 569"/>
                  <a:gd name="T102" fmla="*/ 36 w 5797"/>
                  <a:gd name="T103" fmla="*/ 3 h 569"/>
                  <a:gd name="T104" fmla="*/ 35 w 5797"/>
                  <a:gd name="T105" fmla="*/ 2 h 569"/>
                  <a:gd name="T106" fmla="*/ 35 w 5797"/>
                  <a:gd name="T107" fmla="*/ 2 h 569"/>
                  <a:gd name="T108" fmla="*/ 37 w 5797"/>
                  <a:gd name="T109" fmla="*/ 2 h 569"/>
                  <a:gd name="T110" fmla="*/ 38 w 5797"/>
                  <a:gd name="T111" fmla="*/ 1 h 569"/>
                  <a:gd name="T112" fmla="*/ 40 w 5797"/>
                  <a:gd name="T113" fmla="*/ 2 h 569"/>
                  <a:gd name="T114" fmla="*/ 41 w 5797"/>
                  <a:gd name="T115" fmla="*/ 2 h 569"/>
                  <a:gd name="T116" fmla="*/ 42 w 5797"/>
                  <a:gd name="T117" fmla="*/ 2 h 569"/>
                  <a:gd name="T118" fmla="*/ 43 w 5797"/>
                  <a:gd name="T119" fmla="*/ 2 h 569"/>
                  <a:gd name="T120" fmla="*/ 45 w 5797"/>
                  <a:gd name="T121" fmla="*/ 2 h 56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97"/>
                  <a:gd name="T184" fmla="*/ 0 h 569"/>
                  <a:gd name="T185" fmla="*/ 5797 w 5797"/>
                  <a:gd name="T186" fmla="*/ 569 h 56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97" h="569">
                    <a:moveTo>
                      <a:pt x="25" y="0"/>
                    </a:moveTo>
                    <a:lnTo>
                      <a:pt x="25" y="2"/>
                    </a:lnTo>
                    <a:lnTo>
                      <a:pt x="26" y="5"/>
                    </a:lnTo>
                    <a:lnTo>
                      <a:pt x="27" y="9"/>
                    </a:lnTo>
                    <a:lnTo>
                      <a:pt x="29" y="12"/>
                    </a:lnTo>
                    <a:lnTo>
                      <a:pt x="31" y="15"/>
                    </a:lnTo>
                    <a:lnTo>
                      <a:pt x="34" y="18"/>
                    </a:lnTo>
                    <a:lnTo>
                      <a:pt x="35" y="22"/>
                    </a:lnTo>
                    <a:lnTo>
                      <a:pt x="36" y="24"/>
                    </a:lnTo>
                    <a:lnTo>
                      <a:pt x="36" y="27"/>
                    </a:lnTo>
                    <a:lnTo>
                      <a:pt x="37" y="31"/>
                    </a:lnTo>
                    <a:lnTo>
                      <a:pt x="37" y="33"/>
                    </a:lnTo>
                    <a:lnTo>
                      <a:pt x="38" y="37"/>
                    </a:lnTo>
                    <a:lnTo>
                      <a:pt x="37" y="40"/>
                    </a:lnTo>
                    <a:lnTo>
                      <a:pt x="37" y="42"/>
                    </a:lnTo>
                    <a:lnTo>
                      <a:pt x="37" y="46"/>
                    </a:lnTo>
                    <a:lnTo>
                      <a:pt x="37" y="49"/>
                    </a:lnTo>
                    <a:lnTo>
                      <a:pt x="37" y="53"/>
                    </a:lnTo>
                    <a:lnTo>
                      <a:pt x="36" y="55"/>
                    </a:lnTo>
                    <a:lnTo>
                      <a:pt x="35" y="59"/>
                    </a:lnTo>
                    <a:lnTo>
                      <a:pt x="34" y="62"/>
                    </a:lnTo>
                    <a:lnTo>
                      <a:pt x="33" y="64"/>
                    </a:lnTo>
                    <a:lnTo>
                      <a:pt x="31" y="68"/>
                    </a:lnTo>
                    <a:lnTo>
                      <a:pt x="30" y="71"/>
                    </a:lnTo>
                    <a:lnTo>
                      <a:pt x="29" y="73"/>
                    </a:lnTo>
                    <a:lnTo>
                      <a:pt x="27" y="77"/>
                    </a:lnTo>
                    <a:lnTo>
                      <a:pt x="26" y="80"/>
                    </a:lnTo>
                    <a:lnTo>
                      <a:pt x="23" y="84"/>
                    </a:lnTo>
                    <a:lnTo>
                      <a:pt x="22" y="86"/>
                    </a:lnTo>
                    <a:lnTo>
                      <a:pt x="20" y="90"/>
                    </a:lnTo>
                    <a:lnTo>
                      <a:pt x="16" y="93"/>
                    </a:lnTo>
                    <a:lnTo>
                      <a:pt x="13" y="95"/>
                    </a:lnTo>
                    <a:lnTo>
                      <a:pt x="10" y="99"/>
                    </a:lnTo>
                    <a:lnTo>
                      <a:pt x="6" y="101"/>
                    </a:lnTo>
                    <a:lnTo>
                      <a:pt x="3" y="105"/>
                    </a:lnTo>
                    <a:lnTo>
                      <a:pt x="0" y="108"/>
                    </a:lnTo>
                    <a:lnTo>
                      <a:pt x="0" y="110"/>
                    </a:lnTo>
                    <a:lnTo>
                      <a:pt x="0" y="114"/>
                    </a:lnTo>
                    <a:lnTo>
                      <a:pt x="0" y="117"/>
                    </a:lnTo>
                    <a:lnTo>
                      <a:pt x="0" y="121"/>
                    </a:lnTo>
                    <a:lnTo>
                      <a:pt x="0" y="123"/>
                    </a:lnTo>
                    <a:lnTo>
                      <a:pt x="5" y="126"/>
                    </a:lnTo>
                    <a:lnTo>
                      <a:pt x="12" y="129"/>
                    </a:lnTo>
                    <a:lnTo>
                      <a:pt x="20" y="132"/>
                    </a:lnTo>
                    <a:lnTo>
                      <a:pt x="31" y="133"/>
                    </a:lnTo>
                    <a:lnTo>
                      <a:pt x="46" y="132"/>
                    </a:lnTo>
                    <a:lnTo>
                      <a:pt x="56" y="130"/>
                    </a:lnTo>
                    <a:lnTo>
                      <a:pt x="65" y="126"/>
                    </a:lnTo>
                    <a:lnTo>
                      <a:pt x="72" y="124"/>
                    </a:lnTo>
                    <a:lnTo>
                      <a:pt x="75" y="121"/>
                    </a:lnTo>
                    <a:lnTo>
                      <a:pt x="80" y="118"/>
                    </a:lnTo>
                    <a:lnTo>
                      <a:pt x="84" y="115"/>
                    </a:lnTo>
                    <a:lnTo>
                      <a:pt x="89" y="112"/>
                    </a:lnTo>
                    <a:lnTo>
                      <a:pt x="94" y="109"/>
                    </a:lnTo>
                    <a:lnTo>
                      <a:pt x="99" y="106"/>
                    </a:lnTo>
                    <a:lnTo>
                      <a:pt x="108" y="103"/>
                    </a:lnTo>
                    <a:lnTo>
                      <a:pt x="117" y="101"/>
                    </a:lnTo>
                    <a:lnTo>
                      <a:pt x="127" y="103"/>
                    </a:lnTo>
                    <a:lnTo>
                      <a:pt x="140" y="103"/>
                    </a:lnTo>
                    <a:lnTo>
                      <a:pt x="151" y="103"/>
                    </a:lnTo>
                    <a:lnTo>
                      <a:pt x="158" y="106"/>
                    </a:lnTo>
                    <a:lnTo>
                      <a:pt x="164" y="109"/>
                    </a:lnTo>
                    <a:lnTo>
                      <a:pt x="167" y="113"/>
                    </a:lnTo>
                    <a:lnTo>
                      <a:pt x="171" y="115"/>
                    </a:lnTo>
                    <a:lnTo>
                      <a:pt x="173" y="118"/>
                    </a:lnTo>
                    <a:lnTo>
                      <a:pt x="175" y="122"/>
                    </a:lnTo>
                    <a:lnTo>
                      <a:pt x="178" y="124"/>
                    </a:lnTo>
                    <a:lnTo>
                      <a:pt x="178" y="128"/>
                    </a:lnTo>
                    <a:lnTo>
                      <a:pt x="178" y="131"/>
                    </a:lnTo>
                    <a:lnTo>
                      <a:pt x="178" y="133"/>
                    </a:lnTo>
                    <a:lnTo>
                      <a:pt x="178" y="137"/>
                    </a:lnTo>
                    <a:lnTo>
                      <a:pt x="177" y="140"/>
                    </a:lnTo>
                    <a:lnTo>
                      <a:pt x="177" y="144"/>
                    </a:lnTo>
                    <a:lnTo>
                      <a:pt x="173" y="146"/>
                    </a:lnTo>
                    <a:lnTo>
                      <a:pt x="171" y="150"/>
                    </a:lnTo>
                    <a:lnTo>
                      <a:pt x="169" y="153"/>
                    </a:lnTo>
                    <a:lnTo>
                      <a:pt x="165" y="155"/>
                    </a:lnTo>
                    <a:lnTo>
                      <a:pt x="164" y="159"/>
                    </a:lnTo>
                    <a:lnTo>
                      <a:pt x="162" y="162"/>
                    </a:lnTo>
                    <a:lnTo>
                      <a:pt x="157" y="165"/>
                    </a:lnTo>
                    <a:lnTo>
                      <a:pt x="152" y="168"/>
                    </a:lnTo>
                    <a:lnTo>
                      <a:pt x="149" y="170"/>
                    </a:lnTo>
                    <a:lnTo>
                      <a:pt x="146" y="174"/>
                    </a:lnTo>
                    <a:lnTo>
                      <a:pt x="142" y="177"/>
                    </a:lnTo>
                    <a:lnTo>
                      <a:pt x="140" y="180"/>
                    </a:lnTo>
                    <a:lnTo>
                      <a:pt x="139" y="183"/>
                    </a:lnTo>
                    <a:lnTo>
                      <a:pt x="137" y="186"/>
                    </a:lnTo>
                    <a:lnTo>
                      <a:pt x="136" y="189"/>
                    </a:lnTo>
                    <a:lnTo>
                      <a:pt x="135" y="192"/>
                    </a:lnTo>
                    <a:lnTo>
                      <a:pt x="134" y="196"/>
                    </a:lnTo>
                    <a:lnTo>
                      <a:pt x="137" y="198"/>
                    </a:lnTo>
                    <a:lnTo>
                      <a:pt x="142" y="201"/>
                    </a:lnTo>
                    <a:lnTo>
                      <a:pt x="146" y="205"/>
                    </a:lnTo>
                    <a:lnTo>
                      <a:pt x="152" y="207"/>
                    </a:lnTo>
                    <a:lnTo>
                      <a:pt x="161" y="211"/>
                    </a:lnTo>
                    <a:lnTo>
                      <a:pt x="167" y="213"/>
                    </a:lnTo>
                    <a:lnTo>
                      <a:pt x="170" y="216"/>
                    </a:lnTo>
                    <a:lnTo>
                      <a:pt x="172" y="219"/>
                    </a:lnTo>
                    <a:lnTo>
                      <a:pt x="174" y="222"/>
                    </a:lnTo>
                    <a:lnTo>
                      <a:pt x="177" y="226"/>
                    </a:lnTo>
                    <a:lnTo>
                      <a:pt x="178" y="228"/>
                    </a:lnTo>
                    <a:lnTo>
                      <a:pt x="180" y="231"/>
                    </a:lnTo>
                    <a:lnTo>
                      <a:pt x="184" y="235"/>
                    </a:lnTo>
                    <a:lnTo>
                      <a:pt x="186" y="237"/>
                    </a:lnTo>
                    <a:lnTo>
                      <a:pt x="188" y="241"/>
                    </a:lnTo>
                    <a:lnTo>
                      <a:pt x="192" y="244"/>
                    </a:lnTo>
                    <a:lnTo>
                      <a:pt x="194" y="246"/>
                    </a:lnTo>
                    <a:lnTo>
                      <a:pt x="197" y="250"/>
                    </a:lnTo>
                    <a:lnTo>
                      <a:pt x="199" y="253"/>
                    </a:lnTo>
                    <a:lnTo>
                      <a:pt x="200" y="256"/>
                    </a:lnTo>
                    <a:lnTo>
                      <a:pt x="200" y="259"/>
                    </a:lnTo>
                    <a:lnTo>
                      <a:pt x="201" y="262"/>
                    </a:lnTo>
                    <a:lnTo>
                      <a:pt x="202" y="266"/>
                    </a:lnTo>
                    <a:lnTo>
                      <a:pt x="203" y="268"/>
                    </a:lnTo>
                    <a:lnTo>
                      <a:pt x="203" y="272"/>
                    </a:lnTo>
                    <a:lnTo>
                      <a:pt x="203" y="275"/>
                    </a:lnTo>
                    <a:lnTo>
                      <a:pt x="203" y="277"/>
                    </a:lnTo>
                    <a:lnTo>
                      <a:pt x="204" y="281"/>
                    </a:lnTo>
                    <a:lnTo>
                      <a:pt x="204" y="284"/>
                    </a:lnTo>
                    <a:lnTo>
                      <a:pt x="204" y="287"/>
                    </a:lnTo>
                    <a:lnTo>
                      <a:pt x="205" y="290"/>
                    </a:lnTo>
                    <a:lnTo>
                      <a:pt x="205" y="294"/>
                    </a:lnTo>
                    <a:lnTo>
                      <a:pt x="207" y="297"/>
                    </a:lnTo>
                    <a:lnTo>
                      <a:pt x="207" y="299"/>
                    </a:lnTo>
                    <a:lnTo>
                      <a:pt x="208" y="303"/>
                    </a:lnTo>
                    <a:lnTo>
                      <a:pt x="209" y="306"/>
                    </a:lnTo>
                    <a:lnTo>
                      <a:pt x="211" y="309"/>
                    </a:lnTo>
                    <a:lnTo>
                      <a:pt x="214" y="312"/>
                    </a:lnTo>
                    <a:lnTo>
                      <a:pt x="216" y="316"/>
                    </a:lnTo>
                    <a:lnTo>
                      <a:pt x="217" y="318"/>
                    </a:lnTo>
                    <a:lnTo>
                      <a:pt x="219" y="321"/>
                    </a:lnTo>
                    <a:lnTo>
                      <a:pt x="222" y="325"/>
                    </a:lnTo>
                    <a:lnTo>
                      <a:pt x="224" y="327"/>
                    </a:lnTo>
                    <a:lnTo>
                      <a:pt x="225" y="330"/>
                    </a:lnTo>
                    <a:lnTo>
                      <a:pt x="227" y="334"/>
                    </a:lnTo>
                    <a:lnTo>
                      <a:pt x="230" y="336"/>
                    </a:lnTo>
                    <a:lnTo>
                      <a:pt x="231" y="340"/>
                    </a:lnTo>
                    <a:lnTo>
                      <a:pt x="232" y="343"/>
                    </a:lnTo>
                    <a:lnTo>
                      <a:pt x="233" y="347"/>
                    </a:lnTo>
                    <a:lnTo>
                      <a:pt x="234" y="349"/>
                    </a:lnTo>
                    <a:lnTo>
                      <a:pt x="235" y="352"/>
                    </a:lnTo>
                    <a:lnTo>
                      <a:pt x="237" y="356"/>
                    </a:lnTo>
                    <a:lnTo>
                      <a:pt x="238" y="358"/>
                    </a:lnTo>
                    <a:lnTo>
                      <a:pt x="239" y="362"/>
                    </a:lnTo>
                    <a:lnTo>
                      <a:pt x="240" y="365"/>
                    </a:lnTo>
                    <a:lnTo>
                      <a:pt x="240" y="367"/>
                    </a:lnTo>
                    <a:lnTo>
                      <a:pt x="241" y="371"/>
                    </a:lnTo>
                    <a:lnTo>
                      <a:pt x="242" y="374"/>
                    </a:lnTo>
                    <a:lnTo>
                      <a:pt x="242" y="377"/>
                    </a:lnTo>
                    <a:lnTo>
                      <a:pt x="243" y="380"/>
                    </a:lnTo>
                    <a:lnTo>
                      <a:pt x="245" y="384"/>
                    </a:lnTo>
                    <a:lnTo>
                      <a:pt x="246" y="387"/>
                    </a:lnTo>
                    <a:lnTo>
                      <a:pt x="246" y="389"/>
                    </a:lnTo>
                    <a:lnTo>
                      <a:pt x="247" y="393"/>
                    </a:lnTo>
                    <a:lnTo>
                      <a:pt x="248" y="396"/>
                    </a:lnTo>
                    <a:lnTo>
                      <a:pt x="249" y="398"/>
                    </a:lnTo>
                    <a:lnTo>
                      <a:pt x="249" y="402"/>
                    </a:lnTo>
                    <a:lnTo>
                      <a:pt x="250" y="405"/>
                    </a:lnTo>
                    <a:lnTo>
                      <a:pt x="252" y="408"/>
                    </a:lnTo>
                    <a:lnTo>
                      <a:pt x="253" y="411"/>
                    </a:lnTo>
                    <a:lnTo>
                      <a:pt x="254" y="415"/>
                    </a:lnTo>
                    <a:lnTo>
                      <a:pt x="255" y="418"/>
                    </a:lnTo>
                    <a:lnTo>
                      <a:pt x="256" y="420"/>
                    </a:lnTo>
                    <a:lnTo>
                      <a:pt x="257" y="424"/>
                    </a:lnTo>
                    <a:lnTo>
                      <a:pt x="258" y="427"/>
                    </a:lnTo>
                    <a:lnTo>
                      <a:pt x="260" y="430"/>
                    </a:lnTo>
                    <a:lnTo>
                      <a:pt x="261" y="433"/>
                    </a:lnTo>
                    <a:lnTo>
                      <a:pt x="262" y="437"/>
                    </a:lnTo>
                    <a:lnTo>
                      <a:pt x="263" y="439"/>
                    </a:lnTo>
                    <a:lnTo>
                      <a:pt x="264" y="442"/>
                    </a:lnTo>
                    <a:lnTo>
                      <a:pt x="265" y="446"/>
                    </a:lnTo>
                    <a:lnTo>
                      <a:pt x="267" y="448"/>
                    </a:lnTo>
                    <a:lnTo>
                      <a:pt x="269" y="452"/>
                    </a:lnTo>
                    <a:lnTo>
                      <a:pt x="272" y="455"/>
                    </a:lnTo>
                    <a:lnTo>
                      <a:pt x="276" y="457"/>
                    </a:lnTo>
                    <a:lnTo>
                      <a:pt x="279" y="461"/>
                    </a:lnTo>
                    <a:lnTo>
                      <a:pt x="283" y="464"/>
                    </a:lnTo>
                    <a:lnTo>
                      <a:pt x="287" y="466"/>
                    </a:lnTo>
                    <a:lnTo>
                      <a:pt x="294" y="470"/>
                    </a:lnTo>
                    <a:lnTo>
                      <a:pt x="300" y="472"/>
                    </a:lnTo>
                    <a:lnTo>
                      <a:pt x="308" y="476"/>
                    </a:lnTo>
                    <a:lnTo>
                      <a:pt x="316" y="478"/>
                    </a:lnTo>
                    <a:lnTo>
                      <a:pt x="325" y="480"/>
                    </a:lnTo>
                    <a:lnTo>
                      <a:pt x="337" y="483"/>
                    </a:lnTo>
                    <a:lnTo>
                      <a:pt x="347" y="485"/>
                    </a:lnTo>
                    <a:lnTo>
                      <a:pt x="359" y="488"/>
                    </a:lnTo>
                    <a:lnTo>
                      <a:pt x="369" y="491"/>
                    </a:lnTo>
                    <a:lnTo>
                      <a:pt x="381" y="493"/>
                    </a:lnTo>
                    <a:lnTo>
                      <a:pt x="394" y="494"/>
                    </a:lnTo>
                    <a:lnTo>
                      <a:pt x="409" y="496"/>
                    </a:lnTo>
                    <a:lnTo>
                      <a:pt x="424" y="498"/>
                    </a:lnTo>
                    <a:lnTo>
                      <a:pt x="442" y="496"/>
                    </a:lnTo>
                    <a:lnTo>
                      <a:pt x="458" y="495"/>
                    </a:lnTo>
                    <a:lnTo>
                      <a:pt x="473" y="494"/>
                    </a:lnTo>
                    <a:lnTo>
                      <a:pt x="488" y="493"/>
                    </a:lnTo>
                    <a:lnTo>
                      <a:pt x="504" y="492"/>
                    </a:lnTo>
                    <a:lnTo>
                      <a:pt x="520" y="491"/>
                    </a:lnTo>
                    <a:lnTo>
                      <a:pt x="537" y="491"/>
                    </a:lnTo>
                    <a:lnTo>
                      <a:pt x="553" y="491"/>
                    </a:lnTo>
                    <a:lnTo>
                      <a:pt x="570" y="491"/>
                    </a:lnTo>
                    <a:lnTo>
                      <a:pt x="585" y="493"/>
                    </a:lnTo>
                    <a:lnTo>
                      <a:pt x="597" y="495"/>
                    </a:lnTo>
                    <a:lnTo>
                      <a:pt x="608" y="498"/>
                    </a:lnTo>
                    <a:lnTo>
                      <a:pt x="618" y="500"/>
                    </a:lnTo>
                    <a:lnTo>
                      <a:pt x="631" y="501"/>
                    </a:lnTo>
                    <a:lnTo>
                      <a:pt x="642" y="503"/>
                    </a:lnTo>
                    <a:lnTo>
                      <a:pt x="654" y="507"/>
                    </a:lnTo>
                    <a:lnTo>
                      <a:pt x="665" y="509"/>
                    </a:lnTo>
                    <a:lnTo>
                      <a:pt x="680" y="509"/>
                    </a:lnTo>
                    <a:lnTo>
                      <a:pt x="696" y="510"/>
                    </a:lnTo>
                    <a:lnTo>
                      <a:pt x="714" y="510"/>
                    </a:lnTo>
                    <a:lnTo>
                      <a:pt x="730" y="509"/>
                    </a:lnTo>
                    <a:lnTo>
                      <a:pt x="744" y="508"/>
                    </a:lnTo>
                    <a:lnTo>
                      <a:pt x="755" y="506"/>
                    </a:lnTo>
                    <a:lnTo>
                      <a:pt x="765" y="503"/>
                    </a:lnTo>
                    <a:lnTo>
                      <a:pt x="778" y="501"/>
                    </a:lnTo>
                    <a:lnTo>
                      <a:pt x="792" y="500"/>
                    </a:lnTo>
                    <a:lnTo>
                      <a:pt x="808" y="499"/>
                    </a:lnTo>
                    <a:lnTo>
                      <a:pt x="824" y="498"/>
                    </a:lnTo>
                    <a:lnTo>
                      <a:pt x="840" y="496"/>
                    </a:lnTo>
                    <a:lnTo>
                      <a:pt x="855" y="495"/>
                    </a:lnTo>
                    <a:lnTo>
                      <a:pt x="871" y="494"/>
                    </a:lnTo>
                    <a:lnTo>
                      <a:pt x="885" y="493"/>
                    </a:lnTo>
                    <a:lnTo>
                      <a:pt x="899" y="491"/>
                    </a:lnTo>
                    <a:lnTo>
                      <a:pt x="913" y="490"/>
                    </a:lnTo>
                    <a:lnTo>
                      <a:pt x="927" y="487"/>
                    </a:lnTo>
                    <a:lnTo>
                      <a:pt x="942" y="486"/>
                    </a:lnTo>
                    <a:lnTo>
                      <a:pt x="957" y="484"/>
                    </a:lnTo>
                    <a:lnTo>
                      <a:pt x="971" y="483"/>
                    </a:lnTo>
                    <a:lnTo>
                      <a:pt x="984" y="481"/>
                    </a:lnTo>
                    <a:lnTo>
                      <a:pt x="999" y="479"/>
                    </a:lnTo>
                    <a:lnTo>
                      <a:pt x="1014" y="478"/>
                    </a:lnTo>
                    <a:lnTo>
                      <a:pt x="1029" y="477"/>
                    </a:lnTo>
                    <a:lnTo>
                      <a:pt x="1043" y="475"/>
                    </a:lnTo>
                    <a:lnTo>
                      <a:pt x="1058" y="473"/>
                    </a:lnTo>
                    <a:lnTo>
                      <a:pt x="1072" y="471"/>
                    </a:lnTo>
                    <a:lnTo>
                      <a:pt x="1085" y="469"/>
                    </a:lnTo>
                    <a:lnTo>
                      <a:pt x="1095" y="466"/>
                    </a:lnTo>
                    <a:lnTo>
                      <a:pt x="1104" y="464"/>
                    </a:lnTo>
                    <a:lnTo>
                      <a:pt x="1111" y="462"/>
                    </a:lnTo>
                    <a:lnTo>
                      <a:pt x="1118" y="458"/>
                    </a:lnTo>
                    <a:lnTo>
                      <a:pt x="1125" y="456"/>
                    </a:lnTo>
                    <a:lnTo>
                      <a:pt x="1131" y="453"/>
                    </a:lnTo>
                    <a:lnTo>
                      <a:pt x="1136" y="450"/>
                    </a:lnTo>
                    <a:lnTo>
                      <a:pt x="1142" y="447"/>
                    </a:lnTo>
                    <a:lnTo>
                      <a:pt x="1148" y="445"/>
                    </a:lnTo>
                    <a:lnTo>
                      <a:pt x="1154" y="441"/>
                    </a:lnTo>
                    <a:lnTo>
                      <a:pt x="1158" y="438"/>
                    </a:lnTo>
                    <a:lnTo>
                      <a:pt x="1163" y="435"/>
                    </a:lnTo>
                    <a:lnTo>
                      <a:pt x="1168" y="432"/>
                    </a:lnTo>
                    <a:lnTo>
                      <a:pt x="1172" y="430"/>
                    </a:lnTo>
                    <a:lnTo>
                      <a:pt x="1177" y="426"/>
                    </a:lnTo>
                    <a:lnTo>
                      <a:pt x="1181" y="423"/>
                    </a:lnTo>
                    <a:lnTo>
                      <a:pt x="1186" y="420"/>
                    </a:lnTo>
                    <a:lnTo>
                      <a:pt x="1194" y="417"/>
                    </a:lnTo>
                    <a:lnTo>
                      <a:pt x="1203" y="415"/>
                    </a:lnTo>
                    <a:lnTo>
                      <a:pt x="1212" y="416"/>
                    </a:lnTo>
                    <a:lnTo>
                      <a:pt x="1222" y="418"/>
                    </a:lnTo>
                    <a:lnTo>
                      <a:pt x="1232" y="422"/>
                    </a:lnTo>
                    <a:lnTo>
                      <a:pt x="1241" y="423"/>
                    </a:lnTo>
                    <a:lnTo>
                      <a:pt x="1249" y="420"/>
                    </a:lnTo>
                    <a:lnTo>
                      <a:pt x="1259" y="418"/>
                    </a:lnTo>
                    <a:lnTo>
                      <a:pt x="1262" y="415"/>
                    </a:lnTo>
                    <a:lnTo>
                      <a:pt x="1265" y="411"/>
                    </a:lnTo>
                    <a:lnTo>
                      <a:pt x="1271" y="409"/>
                    </a:lnTo>
                    <a:lnTo>
                      <a:pt x="1278" y="405"/>
                    </a:lnTo>
                    <a:lnTo>
                      <a:pt x="1289" y="403"/>
                    </a:lnTo>
                    <a:lnTo>
                      <a:pt x="1297" y="401"/>
                    </a:lnTo>
                    <a:lnTo>
                      <a:pt x="1302" y="397"/>
                    </a:lnTo>
                    <a:lnTo>
                      <a:pt x="1308" y="395"/>
                    </a:lnTo>
                    <a:lnTo>
                      <a:pt x="1310" y="392"/>
                    </a:lnTo>
                    <a:lnTo>
                      <a:pt x="1310" y="388"/>
                    </a:lnTo>
                    <a:lnTo>
                      <a:pt x="1312" y="386"/>
                    </a:lnTo>
                    <a:lnTo>
                      <a:pt x="1312" y="382"/>
                    </a:lnTo>
                    <a:lnTo>
                      <a:pt x="1312" y="379"/>
                    </a:lnTo>
                    <a:lnTo>
                      <a:pt x="1312" y="377"/>
                    </a:lnTo>
                    <a:lnTo>
                      <a:pt x="1310" y="373"/>
                    </a:lnTo>
                    <a:lnTo>
                      <a:pt x="1305" y="370"/>
                    </a:lnTo>
                    <a:lnTo>
                      <a:pt x="1300" y="367"/>
                    </a:lnTo>
                    <a:lnTo>
                      <a:pt x="1294" y="364"/>
                    </a:lnTo>
                    <a:lnTo>
                      <a:pt x="1280" y="365"/>
                    </a:lnTo>
                    <a:lnTo>
                      <a:pt x="1270" y="364"/>
                    </a:lnTo>
                    <a:lnTo>
                      <a:pt x="1263" y="360"/>
                    </a:lnTo>
                    <a:lnTo>
                      <a:pt x="1256" y="358"/>
                    </a:lnTo>
                    <a:lnTo>
                      <a:pt x="1250" y="355"/>
                    </a:lnTo>
                    <a:lnTo>
                      <a:pt x="1244" y="352"/>
                    </a:lnTo>
                    <a:lnTo>
                      <a:pt x="1233" y="352"/>
                    </a:lnTo>
                    <a:lnTo>
                      <a:pt x="1222" y="354"/>
                    </a:lnTo>
                    <a:lnTo>
                      <a:pt x="1212" y="357"/>
                    </a:lnTo>
                    <a:lnTo>
                      <a:pt x="1206" y="359"/>
                    </a:lnTo>
                    <a:lnTo>
                      <a:pt x="1201" y="356"/>
                    </a:lnTo>
                    <a:lnTo>
                      <a:pt x="1199" y="354"/>
                    </a:lnTo>
                    <a:lnTo>
                      <a:pt x="1195" y="350"/>
                    </a:lnTo>
                    <a:lnTo>
                      <a:pt x="1192" y="347"/>
                    </a:lnTo>
                    <a:lnTo>
                      <a:pt x="1188" y="344"/>
                    </a:lnTo>
                    <a:lnTo>
                      <a:pt x="1187" y="341"/>
                    </a:lnTo>
                    <a:lnTo>
                      <a:pt x="1185" y="337"/>
                    </a:lnTo>
                    <a:lnTo>
                      <a:pt x="1184" y="335"/>
                    </a:lnTo>
                    <a:lnTo>
                      <a:pt x="1181" y="332"/>
                    </a:lnTo>
                    <a:lnTo>
                      <a:pt x="1179" y="328"/>
                    </a:lnTo>
                    <a:lnTo>
                      <a:pt x="1177" y="326"/>
                    </a:lnTo>
                    <a:lnTo>
                      <a:pt x="1174" y="322"/>
                    </a:lnTo>
                    <a:lnTo>
                      <a:pt x="1172" y="319"/>
                    </a:lnTo>
                    <a:lnTo>
                      <a:pt x="1168" y="317"/>
                    </a:lnTo>
                    <a:lnTo>
                      <a:pt x="1162" y="313"/>
                    </a:lnTo>
                    <a:lnTo>
                      <a:pt x="1155" y="311"/>
                    </a:lnTo>
                    <a:lnTo>
                      <a:pt x="1146" y="307"/>
                    </a:lnTo>
                    <a:lnTo>
                      <a:pt x="1135" y="305"/>
                    </a:lnTo>
                    <a:lnTo>
                      <a:pt x="1127" y="303"/>
                    </a:lnTo>
                    <a:lnTo>
                      <a:pt x="1118" y="301"/>
                    </a:lnTo>
                    <a:lnTo>
                      <a:pt x="1112" y="297"/>
                    </a:lnTo>
                    <a:lnTo>
                      <a:pt x="1108" y="294"/>
                    </a:lnTo>
                    <a:lnTo>
                      <a:pt x="1102" y="291"/>
                    </a:lnTo>
                    <a:lnTo>
                      <a:pt x="1097" y="288"/>
                    </a:lnTo>
                    <a:lnTo>
                      <a:pt x="1094" y="286"/>
                    </a:lnTo>
                    <a:lnTo>
                      <a:pt x="1091" y="282"/>
                    </a:lnTo>
                    <a:lnTo>
                      <a:pt x="1088" y="279"/>
                    </a:lnTo>
                    <a:lnTo>
                      <a:pt x="1086" y="276"/>
                    </a:lnTo>
                    <a:lnTo>
                      <a:pt x="1082" y="273"/>
                    </a:lnTo>
                    <a:lnTo>
                      <a:pt x="1078" y="269"/>
                    </a:lnTo>
                    <a:lnTo>
                      <a:pt x="1072" y="267"/>
                    </a:lnTo>
                    <a:lnTo>
                      <a:pt x="1065" y="265"/>
                    </a:lnTo>
                    <a:lnTo>
                      <a:pt x="1051" y="267"/>
                    </a:lnTo>
                    <a:lnTo>
                      <a:pt x="1041" y="265"/>
                    </a:lnTo>
                    <a:lnTo>
                      <a:pt x="1030" y="262"/>
                    </a:lnTo>
                    <a:lnTo>
                      <a:pt x="1020" y="260"/>
                    </a:lnTo>
                    <a:lnTo>
                      <a:pt x="1010" y="258"/>
                    </a:lnTo>
                    <a:lnTo>
                      <a:pt x="999" y="256"/>
                    </a:lnTo>
                    <a:lnTo>
                      <a:pt x="988" y="253"/>
                    </a:lnTo>
                    <a:lnTo>
                      <a:pt x="975" y="251"/>
                    </a:lnTo>
                    <a:lnTo>
                      <a:pt x="962" y="249"/>
                    </a:lnTo>
                    <a:lnTo>
                      <a:pt x="951" y="246"/>
                    </a:lnTo>
                    <a:lnTo>
                      <a:pt x="942" y="244"/>
                    </a:lnTo>
                    <a:lnTo>
                      <a:pt x="935" y="241"/>
                    </a:lnTo>
                    <a:lnTo>
                      <a:pt x="928" y="238"/>
                    </a:lnTo>
                    <a:lnTo>
                      <a:pt x="923" y="235"/>
                    </a:lnTo>
                    <a:lnTo>
                      <a:pt x="919" y="233"/>
                    </a:lnTo>
                    <a:lnTo>
                      <a:pt x="915" y="229"/>
                    </a:lnTo>
                    <a:lnTo>
                      <a:pt x="912" y="226"/>
                    </a:lnTo>
                    <a:lnTo>
                      <a:pt x="901" y="228"/>
                    </a:lnTo>
                    <a:lnTo>
                      <a:pt x="890" y="229"/>
                    </a:lnTo>
                    <a:lnTo>
                      <a:pt x="875" y="227"/>
                    </a:lnTo>
                    <a:lnTo>
                      <a:pt x="871" y="224"/>
                    </a:lnTo>
                    <a:lnTo>
                      <a:pt x="868" y="221"/>
                    </a:lnTo>
                    <a:lnTo>
                      <a:pt x="865" y="218"/>
                    </a:lnTo>
                    <a:lnTo>
                      <a:pt x="861" y="215"/>
                    </a:lnTo>
                    <a:lnTo>
                      <a:pt x="859" y="212"/>
                    </a:lnTo>
                    <a:lnTo>
                      <a:pt x="858" y="208"/>
                    </a:lnTo>
                    <a:lnTo>
                      <a:pt x="854" y="206"/>
                    </a:lnTo>
                    <a:lnTo>
                      <a:pt x="852" y="203"/>
                    </a:lnTo>
                    <a:lnTo>
                      <a:pt x="850" y="199"/>
                    </a:lnTo>
                    <a:lnTo>
                      <a:pt x="847" y="197"/>
                    </a:lnTo>
                    <a:lnTo>
                      <a:pt x="850" y="193"/>
                    </a:lnTo>
                    <a:lnTo>
                      <a:pt x="853" y="190"/>
                    </a:lnTo>
                    <a:lnTo>
                      <a:pt x="855" y="188"/>
                    </a:lnTo>
                    <a:lnTo>
                      <a:pt x="859" y="184"/>
                    </a:lnTo>
                    <a:lnTo>
                      <a:pt x="862" y="181"/>
                    </a:lnTo>
                    <a:lnTo>
                      <a:pt x="866" y="178"/>
                    </a:lnTo>
                    <a:lnTo>
                      <a:pt x="875" y="175"/>
                    </a:lnTo>
                    <a:lnTo>
                      <a:pt x="881" y="173"/>
                    </a:lnTo>
                    <a:lnTo>
                      <a:pt x="885" y="169"/>
                    </a:lnTo>
                    <a:lnTo>
                      <a:pt x="890" y="167"/>
                    </a:lnTo>
                    <a:lnTo>
                      <a:pt x="897" y="163"/>
                    </a:lnTo>
                    <a:lnTo>
                      <a:pt x="912" y="162"/>
                    </a:lnTo>
                    <a:lnTo>
                      <a:pt x="916" y="166"/>
                    </a:lnTo>
                    <a:lnTo>
                      <a:pt x="920" y="169"/>
                    </a:lnTo>
                    <a:lnTo>
                      <a:pt x="924" y="171"/>
                    </a:lnTo>
                    <a:lnTo>
                      <a:pt x="929" y="175"/>
                    </a:lnTo>
                    <a:lnTo>
                      <a:pt x="932" y="178"/>
                    </a:lnTo>
                    <a:lnTo>
                      <a:pt x="936" y="181"/>
                    </a:lnTo>
                    <a:lnTo>
                      <a:pt x="939" y="184"/>
                    </a:lnTo>
                    <a:lnTo>
                      <a:pt x="943" y="188"/>
                    </a:lnTo>
                    <a:lnTo>
                      <a:pt x="947" y="190"/>
                    </a:lnTo>
                    <a:lnTo>
                      <a:pt x="952" y="193"/>
                    </a:lnTo>
                    <a:lnTo>
                      <a:pt x="957" y="196"/>
                    </a:lnTo>
                    <a:lnTo>
                      <a:pt x="962" y="199"/>
                    </a:lnTo>
                    <a:lnTo>
                      <a:pt x="971" y="201"/>
                    </a:lnTo>
                    <a:lnTo>
                      <a:pt x="979" y="205"/>
                    </a:lnTo>
                    <a:lnTo>
                      <a:pt x="992" y="206"/>
                    </a:lnTo>
                    <a:lnTo>
                      <a:pt x="1009" y="207"/>
                    </a:lnTo>
                    <a:lnTo>
                      <a:pt x="1024" y="208"/>
                    </a:lnTo>
                    <a:lnTo>
                      <a:pt x="1037" y="211"/>
                    </a:lnTo>
                    <a:lnTo>
                      <a:pt x="1051" y="212"/>
                    </a:lnTo>
                    <a:lnTo>
                      <a:pt x="1064" y="214"/>
                    </a:lnTo>
                    <a:lnTo>
                      <a:pt x="1072" y="216"/>
                    </a:lnTo>
                    <a:lnTo>
                      <a:pt x="1079" y="220"/>
                    </a:lnTo>
                    <a:lnTo>
                      <a:pt x="1086" y="222"/>
                    </a:lnTo>
                    <a:lnTo>
                      <a:pt x="1093" y="226"/>
                    </a:lnTo>
                    <a:lnTo>
                      <a:pt x="1100" y="228"/>
                    </a:lnTo>
                    <a:lnTo>
                      <a:pt x="1112" y="230"/>
                    </a:lnTo>
                    <a:lnTo>
                      <a:pt x="1126" y="231"/>
                    </a:lnTo>
                    <a:lnTo>
                      <a:pt x="1141" y="230"/>
                    </a:lnTo>
                    <a:lnTo>
                      <a:pt x="1154" y="229"/>
                    </a:lnTo>
                    <a:lnTo>
                      <a:pt x="1164" y="227"/>
                    </a:lnTo>
                    <a:lnTo>
                      <a:pt x="1174" y="223"/>
                    </a:lnTo>
                    <a:lnTo>
                      <a:pt x="1183" y="221"/>
                    </a:lnTo>
                    <a:lnTo>
                      <a:pt x="1194" y="220"/>
                    </a:lnTo>
                    <a:lnTo>
                      <a:pt x="1209" y="220"/>
                    </a:lnTo>
                    <a:lnTo>
                      <a:pt x="1217" y="223"/>
                    </a:lnTo>
                    <a:lnTo>
                      <a:pt x="1225" y="226"/>
                    </a:lnTo>
                    <a:lnTo>
                      <a:pt x="1233" y="229"/>
                    </a:lnTo>
                    <a:lnTo>
                      <a:pt x="1240" y="231"/>
                    </a:lnTo>
                    <a:lnTo>
                      <a:pt x="1250" y="234"/>
                    </a:lnTo>
                    <a:lnTo>
                      <a:pt x="1260" y="236"/>
                    </a:lnTo>
                    <a:lnTo>
                      <a:pt x="1272" y="238"/>
                    </a:lnTo>
                    <a:lnTo>
                      <a:pt x="1284" y="241"/>
                    </a:lnTo>
                    <a:lnTo>
                      <a:pt x="1297" y="243"/>
                    </a:lnTo>
                    <a:lnTo>
                      <a:pt x="1308" y="245"/>
                    </a:lnTo>
                    <a:lnTo>
                      <a:pt x="1321" y="248"/>
                    </a:lnTo>
                    <a:lnTo>
                      <a:pt x="1336" y="249"/>
                    </a:lnTo>
                    <a:lnTo>
                      <a:pt x="1352" y="250"/>
                    </a:lnTo>
                    <a:lnTo>
                      <a:pt x="1368" y="249"/>
                    </a:lnTo>
                    <a:lnTo>
                      <a:pt x="1382" y="248"/>
                    </a:lnTo>
                    <a:lnTo>
                      <a:pt x="1392" y="244"/>
                    </a:lnTo>
                    <a:lnTo>
                      <a:pt x="1403" y="242"/>
                    </a:lnTo>
                    <a:lnTo>
                      <a:pt x="1412" y="239"/>
                    </a:lnTo>
                    <a:lnTo>
                      <a:pt x="1420" y="237"/>
                    </a:lnTo>
                    <a:lnTo>
                      <a:pt x="1428" y="234"/>
                    </a:lnTo>
                    <a:lnTo>
                      <a:pt x="1436" y="231"/>
                    </a:lnTo>
                    <a:lnTo>
                      <a:pt x="1444" y="229"/>
                    </a:lnTo>
                    <a:lnTo>
                      <a:pt x="1451" y="226"/>
                    </a:lnTo>
                    <a:lnTo>
                      <a:pt x="1454" y="222"/>
                    </a:lnTo>
                    <a:lnTo>
                      <a:pt x="1459" y="220"/>
                    </a:lnTo>
                    <a:lnTo>
                      <a:pt x="1463" y="216"/>
                    </a:lnTo>
                    <a:lnTo>
                      <a:pt x="1467" y="214"/>
                    </a:lnTo>
                    <a:lnTo>
                      <a:pt x="1473" y="211"/>
                    </a:lnTo>
                    <a:lnTo>
                      <a:pt x="1479" y="207"/>
                    </a:lnTo>
                    <a:lnTo>
                      <a:pt x="1483" y="205"/>
                    </a:lnTo>
                    <a:lnTo>
                      <a:pt x="1489" y="201"/>
                    </a:lnTo>
                    <a:lnTo>
                      <a:pt x="1494" y="199"/>
                    </a:lnTo>
                    <a:lnTo>
                      <a:pt x="1499" y="196"/>
                    </a:lnTo>
                    <a:lnTo>
                      <a:pt x="1511" y="193"/>
                    </a:lnTo>
                    <a:lnTo>
                      <a:pt x="1520" y="191"/>
                    </a:lnTo>
                    <a:lnTo>
                      <a:pt x="1525" y="188"/>
                    </a:lnTo>
                    <a:lnTo>
                      <a:pt x="1529" y="185"/>
                    </a:lnTo>
                    <a:lnTo>
                      <a:pt x="1534" y="182"/>
                    </a:lnTo>
                    <a:lnTo>
                      <a:pt x="1541" y="180"/>
                    </a:lnTo>
                    <a:lnTo>
                      <a:pt x="1548" y="176"/>
                    </a:lnTo>
                    <a:lnTo>
                      <a:pt x="1559" y="176"/>
                    </a:lnTo>
                    <a:lnTo>
                      <a:pt x="1573" y="177"/>
                    </a:lnTo>
                    <a:lnTo>
                      <a:pt x="1588" y="176"/>
                    </a:lnTo>
                    <a:lnTo>
                      <a:pt x="1594" y="173"/>
                    </a:lnTo>
                    <a:lnTo>
                      <a:pt x="1600" y="170"/>
                    </a:lnTo>
                    <a:lnTo>
                      <a:pt x="1605" y="167"/>
                    </a:lnTo>
                    <a:lnTo>
                      <a:pt x="1610" y="163"/>
                    </a:lnTo>
                    <a:lnTo>
                      <a:pt x="1616" y="161"/>
                    </a:lnTo>
                    <a:lnTo>
                      <a:pt x="1620" y="158"/>
                    </a:lnTo>
                    <a:lnTo>
                      <a:pt x="1628" y="155"/>
                    </a:lnTo>
                    <a:lnTo>
                      <a:pt x="1640" y="153"/>
                    </a:lnTo>
                    <a:lnTo>
                      <a:pt x="1656" y="154"/>
                    </a:lnTo>
                    <a:lnTo>
                      <a:pt x="1660" y="158"/>
                    </a:lnTo>
                    <a:lnTo>
                      <a:pt x="1662" y="160"/>
                    </a:lnTo>
                    <a:lnTo>
                      <a:pt x="1665" y="163"/>
                    </a:lnTo>
                    <a:lnTo>
                      <a:pt x="1669" y="167"/>
                    </a:lnTo>
                    <a:lnTo>
                      <a:pt x="1671" y="169"/>
                    </a:lnTo>
                    <a:lnTo>
                      <a:pt x="1676" y="173"/>
                    </a:lnTo>
                    <a:lnTo>
                      <a:pt x="1683" y="175"/>
                    </a:lnTo>
                    <a:lnTo>
                      <a:pt x="1688" y="178"/>
                    </a:lnTo>
                    <a:lnTo>
                      <a:pt x="1700" y="178"/>
                    </a:lnTo>
                    <a:lnTo>
                      <a:pt x="1710" y="176"/>
                    </a:lnTo>
                    <a:lnTo>
                      <a:pt x="1714" y="173"/>
                    </a:lnTo>
                    <a:lnTo>
                      <a:pt x="1718" y="170"/>
                    </a:lnTo>
                    <a:lnTo>
                      <a:pt x="1722" y="167"/>
                    </a:lnTo>
                    <a:lnTo>
                      <a:pt x="1725" y="163"/>
                    </a:lnTo>
                    <a:lnTo>
                      <a:pt x="1732" y="161"/>
                    </a:lnTo>
                    <a:lnTo>
                      <a:pt x="1737" y="158"/>
                    </a:lnTo>
                    <a:lnTo>
                      <a:pt x="1741" y="155"/>
                    </a:lnTo>
                    <a:lnTo>
                      <a:pt x="1746" y="155"/>
                    </a:lnTo>
                    <a:lnTo>
                      <a:pt x="1752" y="159"/>
                    </a:lnTo>
                    <a:lnTo>
                      <a:pt x="1757" y="161"/>
                    </a:lnTo>
                    <a:lnTo>
                      <a:pt x="1767" y="165"/>
                    </a:lnTo>
                    <a:lnTo>
                      <a:pt x="1775" y="167"/>
                    </a:lnTo>
                    <a:lnTo>
                      <a:pt x="1785" y="169"/>
                    </a:lnTo>
                    <a:lnTo>
                      <a:pt x="1795" y="171"/>
                    </a:lnTo>
                    <a:lnTo>
                      <a:pt x="1806" y="174"/>
                    </a:lnTo>
                    <a:lnTo>
                      <a:pt x="1819" y="176"/>
                    </a:lnTo>
                    <a:lnTo>
                      <a:pt x="1835" y="176"/>
                    </a:lnTo>
                    <a:lnTo>
                      <a:pt x="1850" y="176"/>
                    </a:lnTo>
                    <a:lnTo>
                      <a:pt x="1858" y="173"/>
                    </a:lnTo>
                    <a:lnTo>
                      <a:pt x="1866" y="170"/>
                    </a:lnTo>
                    <a:lnTo>
                      <a:pt x="1874" y="167"/>
                    </a:lnTo>
                    <a:lnTo>
                      <a:pt x="1883" y="166"/>
                    </a:lnTo>
                    <a:lnTo>
                      <a:pt x="1891" y="168"/>
                    </a:lnTo>
                    <a:lnTo>
                      <a:pt x="1900" y="171"/>
                    </a:lnTo>
                    <a:lnTo>
                      <a:pt x="1907" y="174"/>
                    </a:lnTo>
                    <a:lnTo>
                      <a:pt x="1914" y="176"/>
                    </a:lnTo>
                    <a:lnTo>
                      <a:pt x="1929" y="178"/>
                    </a:lnTo>
                    <a:lnTo>
                      <a:pt x="1944" y="180"/>
                    </a:lnTo>
                    <a:lnTo>
                      <a:pt x="1953" y="182"/>
                    </a:lnTo>
                    <a:lnTo>
                      <a:pt x="1959" y="184"/>
                    </a:lnTo>
                    <a:lnTo>
                      <a:pt x="1965" y="188"/>
                    </a:lnTo>
                    <a:lnTo>
                      <a:pt x="1973" y="190"/>
                    </a:lnTo>
                    <a:lnTo>
                      <a:pt x="1982" y="192"/>
                    </a:lnTo>
                    <a:lnTo>
                      <a:pt x="1991" y="196"/>
                    </a:lnTo>
                    <a:lnTo>
                      <a:pt x="1998" y="198"/>
                    </a:lnTo>
                    <a:lnTo>
                      <a:pt x="2004" y="201"/>
                    </a:lnTo>
                    <a:lnTo>
                      <a:pt x="2008" y="204"/>
                    </a:lnTo>
                    <a:lnTo>
                      <a:pt x="2010" y="207"/>
                    </a:lnTo>
                    <a:lnTo>
                      <a:pt x="2013" y="211"/>
                    </a:lnTo>
                    <a:lnTo>
                      <a:pt x="2017" y="213"/>
                    </a:lnTo>
                    <a:lnTo>
                      <a:pt x="2021" y="216"/>
                    </a:lnTo>
                    <a:lnTo>
                      <a:pt x="2026" y="220"/>
                    </a:lnTo>
                    <a:lnTo>
                      <a:pt x="2031" y="222"/>
                    </a:lnTo>
                    <a:lnTo>
                      <a:pt x="2035" y="226"/>
                    </a:lnTo>
                    <a:lnTo>
                      <a:pt x="2043" y="228"/>
                    </a:lnTo>
                    <a:lnTo>
                      <a:pt x="2055" y="230"/>
                    </a:lnTo>
                    <a:lnTo>
                      <a:pt x="2058" y="234"/>
                    </a:lnTo>
                    <a:lnTo>
                      <a:pt x="2059" y="236"/>
                    </a:lnTo>
                    <a:lnTo>
                      <a:pt x="2062" y="239"/>
                    </a:lnTo>
                    <a:lnTo>
                      <a:pt x="2064" y="243"/>
                    </a:lnTo>
                    <a:lnTo>
                      <a:pt x="2065" y="246"/>
                    </a:lnTo>
                    <a:lnTo>
                      <a:pt x="2067" y="249"/>
                    </a:lnTo>
                    <a:lnTo>
                      <a:pt x="2069" y="252"/>
                    </a:lnTo>
                    <a:lnTo>
                      <a:pt x="2069" y="256"/>
                    </a:lnTo>
                    <a:lnTo>
                      <a:pt x="2069" y="258"/>
                    </a:lnTo>
                    <a:lnTo>
                      <a:pt x="2069" y="261"/>
                    </a:lnTo>
                    <a:lnTo>
                      <a:pt x="2069" y="265"/>
                    </a:lnTo>
                    <a:lnTo>
                      <a:pt x="2069" y="267"/>
                    </a:lnTo>
                    <a:lnTo>
                      <a:pt x="2065" y="271"/>
                    </a:lnTo>
                    <a:lnTo>
                      <a:pt x="2062" y="274"/>
                    </a:lnTo>
                    <a:lnTo>
                      <a:pt x="2058" y="276"/>
                    </a:lnTo>
                    <a:lnTo>
                      <a:pt x="2054" y="280"/>
                    </a:lnTo>
                    <a:lnTo>
                      <a:pt x="2051" y="283"/>
                    </a:lnTo>
                    <a:lnTo>
                      <a:pt x="2048" y="286"/>
                    </a:lnTo>
                    <a:lnTo>
                      <a:pt x="2047" y="289"/>
                    </a:lnTo>
                    <a:lnTo>
                      <a:pt x="2047" y="292"/>
                    </a:lnTo>
                    <a:lnTo>
                      <a:pt x="2047" y="295"/>
                    </a:lnTo>
                    <a:lnTo>
                      <a:pt x="2046" y="298"/>
                    </a:lnTo>
                    <a:lnTo>
                      <a:pt x="2046" y="302"/>
                    </a:lnTo>
                    <a:lnTo>
                      <a:pt x="2044" y="305"/>
                    </a:lnTo>
                    <a:lnTo>
                      <a:pt x="2044" y="307"/>
                    </a:lnTo>
                    <a:lnTo>
                      <a:pt x="2046" y="311"/>
                    </a:lnTo>
                    <a:lnTo>
                      <a:pt x="2046" y="314"/>
                    </a:lnTo>
                    <a:lnTo>
                      <a:pt x="2046" y="317"/>
                    </a:lnTo>
                    <a:lnTo>
                      <a:pt x="2046" y="320"/>
                    </a:lnTo>
                    <a:lnTo>
                      <a:pt x="2046" y="324"/>
                    </a:lnTo>
                    <a:lnTo>
                      <a:pt x="2047" y="326"/>
                    </a:lnTo>
                    <a:lnTo>
                      <a:pt x="2047" y="329"/>
                    </a:lnTo>
                    <a:lnTo>
                      <a:pt x="2048" y="333"/>
                    </a:lnTo>
                    <a:lnTo>
                      <a:pt x="2048" y="336"/>
                    </a:lnTo>
                    <a:lnTo>
                      <a:pt x="2049" y="339"/>
                    </a:lnTo>
                    <a:lnTo>
                      <a:pt x="2050" y="342"/>
                    </a:lnTo>
                    <a:lnTo>
                      <a:pt x="2051" y="345"/>
                    </a:lnTo>
                    <a:lnTo>
                      <a:pt x="2054" y="348"/>
                    </a:lnTo>
                    <a:lnTo>
                      <a:pt x="2055" y="351"/>
                    </a:lnTo>
                    <a:lnTo>
                      <a:pt x="2057" y="355"/>
                    </a:lnTo>
                    <a:lnTo>
                      <a:pt x="2059" y="357"/>
                    </a:lnTo>
                    <a:lnTo>
                      <a:pt x="2062" y="360"/>
                    </a:lnTo>
                    <a:lnTo>
                      <a:pt x="2065" y="364"/>
                    </a:lnTo>
                    <a:lnTo>
                      <a:pt x="2067" y="366"/>
                    </a:lnTo>
                    <a:lnTo>
                      <a:pt x="2070" y="370"/>
                    </a:lnTo>
                    <a:lnTo>
                      <a:pt x="2073" y="373"/>
                    </a:lnTo>
                    <a:lnTo>
                      <a:pt x="2077" y="375"/>
                    </a:lnTo>
                    <a:lnTo>
                      <a:pt x="2082" y="379"/>
                    </a:lnTo>
                    <a:lnTo>
                      <a:pt x="2087" y="381"/>
                    </a:lnTo>
                    <a:lnTo>
                      <a:pt x="2094" y="385"/>
                    </a:lnTo>
                    <a:lnTo>
                      <a:pt x="2102" y="387"/>
                    </a:lnTo>
                    <a:lnTo>
                      <a:pt x="2111" y="390"/>
                    </a:lnTo>
                    <a:lnTo>
                      <a:pt x="2122" y="393"/>
                    </a:lnTo>
                    <a:lnTo>
                      <a:pt x="2131" y="395"/>
                    </a:lnTo>
                    <a:lnTo>
                      <a:pt x="2140" y="397"/>
                    </a:lnTo>
                    <a:lnTo>
                      <a:pt x="2149" y="400"/>
                    </a:lnTo>
                    <a:lnTo>
                      <a:pt x="2158" y="403"/>
                    </a:lnTo>
                    <a:lnTo>
                      <a:pt x="2175" y="403"/>
                    </a:lnTo>
                    <a:lnTo>
                      <a:pt x="2185" y="401"/>
                    </a:lnTo>
                    <a:lnTo>
                      <a:pt x="2194" y="398"/>
                    </a:lnTo>
                    <a:lnTo>
                      <a:pt x="2201" y="395"/>
                    </a:lnTo>
                    <a:lnTo>
                      <a:pt x="2208" y="393"/>
                    </a:lnTo>
                    <a:lnTo>
                      <a:pt x="2214" y="389"/>
                    </a:lnTo>
                    <a:lnTo>
                      <a:pt x="2221" y="387"/>
                    </a:lnTo>
                    <a:lnTo>
                      <a:pt x="2228" y="384"/>
                    </a:lnTo>
                    <a:lnTo>
                      <a:pt x="2236" y="381"/>
                    </a:lnTo>
                    <a:lnTo>
                      <a:pt x="2244" y="379"/>
                    </a:lnTo>
                    <a:lnTo>
                      <a:pt x="2252" y="375"/>
                    </a:lnTo>
                    <a:lnTo>
                      <a:pt x="2259" y="373"/>
                    </a:lnTo>
                    <a:lnTo>
                      <a:pt x="2266" y="370"/>
                    </a:lnTo>
                    <a:lnTo>
                      <a:pt x="2274" y="367"/>
                    </a:lnTo>
                    <a:lnTo>
                      <a:pt x="2282" y="365"/>
                    </a:lnTo>
                    <a:lnTo>
                      <a:pt x="2287" y="362"/>
                    </a:lnTo>
                    <a:lnTo>
                      <a:pt x="2293" y="359"/>
                    </a:lnTo>
                    <a:lnTo>
                      <a:pt x="2300" y="356"/>
                    </a:lnTo>
                    <a:lnTo>
                      <a:pt x="2311" y="354"/>
                    </a:lnTo>
                    <a:lnTo>
                      <a:pt x="2322" y="354"/>
                    </a:lnTo>
                    <a:lnTo>
                      <a:pt x="2335" y="355"/>
                    </a:lnTo>
                    <a:lnTo>
                      <a:pt x="2349" y="352"/>
                    </a:lnTo>
                    <a:lnTo>
                      <a:pt x="2359" y="355"/>
                    </a:lnTo>
                    <a:lnTo>
                      <a:pt x="2370" y="357"/>
                    </a:lnTo>
                    <a:lnTo>
                      <a:pt x="2387" y="357"/>
                    </a:lnTo>
                    <a:lnTo>
                      <a:pt x="2403" y="357"/>
                    </a:lnTo>
                    <a:lnTo>
                      <a:pt x="2411" y="355"/>
                    </a:lnTo>
                    <a:lnTo>
                      <a:pt x="2422" y="352"/>
                    </a:lnTo>
                    <a:lnTo>
                      <a:pt x="2437" y="354"/>
                    </a:lnTo>
                    <a:lnTo>
                      <a:pt x="2445" y="356"/>
                    </a:lnTo>
                    <a:lnTo>
                      <a:pt x="2456" y="358"/>
                    </a:lnTo>
                    <a:lnTo>
                      <a:pt x="2471" y="359"/>
                    </a:lnTo>
                    <a:lnTo>
                      <a:pt x="2487" y="362"/>
                    </a:lnTo>
                    <a:lnTo>
                      <a:pt x="2503" y="360"/>
                    </a:lnTo>
                    <a:lnTo>
                      <a:pt x="2519" y="359"/>
                    </a:lnTo>
                    <a:lnTo>
                      <a:pt x="2535" y="359"/>
                    </a:lnTo>
                    <a:lnTo>
                      <a:pt x="2546" y="357"/>
                    </a:lnTo>
                    <a:lnTo>
                      <a:pt x="2552" y="355"/>
                    </a:lnTo>
                    <a:lnTo>
                      <a:pt x="2559" y="351"/>
                    </a:lnTo>
                    <a:lnTo>
                      <a:pt x="2565" y="349"/>
                    </a:lnTo>
                    <a:lnTo>
                      <a:pt x="2571" y="345"/>
                    </a:lnTo>
                    <a:lnTo>
                      <a:pt x="2577" y="343"/>
                    </a:lnTo>
                    <a:lnTo>
                      <a:pt x="2582" y="340"/>
                    </a:lnTo>
                    <a:lnTo>
                      <a:pt x="2587" y="337"/>
                    </a:lnTo>
                    <a:lnTo>
                      <a:pt x="2591" y="334"/>
                    </a:lnTo>
                    <a:lnTo>
                      <a:pt x="2593" y="330"/>
                    </a:lnTo>
                    <a:lnTo>
                      <a:pt x="2595" y="328"/>
                    </a:lnTo>
                    <a:lnTo>
                      <a:pt x="2597" y="325"/>
                    </a:lnTo>
                    <a:lnTo>
                      <a:pt x="2599" y="321"/>
                    </a:lnTo>
                    <a:lnTo>
                      <a:pt x="2600" y="319"/>
                    </a:lnTo>
                    <a:lnTo>
                      <a:pt x="2601" y="316"/>
                    </a:lnTo>
                    <a:lnTo>
                      <a:pt x="2601" y="312"/>
                    </a:lnTo>
                    <a:lnTo>
                      <a:pt x="2602" y="309"/>
                    </a:lnTo>
                    <a:lnTo>
                      <a:pt x="2603" y="306"/>
                    </a:lnTo>
                    <a:lnTo>
                      <a:pt x="2603" y="303"/>
                    </a:lnTo>
                    <a:lnTo>
                      <a:pt x="2603" y="299"/>
                    </a:lnTo>
                    <a:lnTo>
                      <a:pt x="2603" y="297"/>
                    </a:lnTo>
                    <a:lnTo>
                      <a:pt x="2603" y="294"/>
                    </a:lnTo>
                    <a:lnTo>
                      <a:pt x="2603" y="290"/>
                    </a:lnTo>
                    <a:lnTo>
                      <a:pt x="2603" y="288"/>
                    </a:lnTo>
                    <a:lnTo>
                      <a:pt x="2603" y="284"/>
                    </a:lnTo>
                    <a:lnTo>
                      <a:pt x="2602" y="281"/>
                    </a:lnTo>
                    <a:lnTo>
                      <a:pt x="2602" y="277"/>
                    </a:lnTo>
                    <a:lnTo>
                      <a:pt x="2601" y="275"/>
                    </a:lnTo>
                    <a:lnTo>
                      <a:pt x="2600" y="272"/>
                    </a:lnTo>
                    <a:lnTo>
                      <a:pt x="2600" y="268"/>
                    </a:lnTo>
                    <a:lnTo>
                      <a:pt x="2597" y="266"/>
                    </a:lnTo>
                    <a:lnTo>
                      <a:pt x="2595" y="262"/>
                    </a:lnTo>
                    <a:lnTo>
                      <a:pt x="2593" y="259"/>
                    </a:lnTo>
                    <a:lnTo>
                      <a:pt x="2591" y="257"/>
                    </a:lnTo>
                    <a:lnTo>
                      <a:pt x="2589" y="253"/>
                    </a:lnTo>
                    <a:lnTo>
                      <a:pt x="2587" y="250"/>
                    </a:lnTo>
                    <a:lnTo>
                      <a:pt x="2585" y="248"/>
                    </a:lnTo>
                    <a:lnTo>
                      <a:pt x="2581" y="244"/>
                    </a:lnTo>
                    <a:lnTo>
                      <a:pt x="2578" y="241"/>
                    </a:lnTo>
                    <a:lnTo>
                      <a:pt x="2574" y="238"/>
                    </a:lnTo>
                    <a:lnTo>
                      <a:pt x="2571" y="235"/>
                    </a:lnTo>
                    <a:lnTo>
                      <a:pt x="2566" y="231"/>
                    </a:lnTo>
                    <a:lnTo>
                      <a:pt x="2562" y="229"/>
                    </a:lnTo>
                    <a:lnTo>
                      <a:pt x="2555" y="226"/>
                    </a:lnTo>
                    <a:lnTo>
                      <a:pt x="2546" y="223"/>
                    </a:lnTo>
                    <a:lnTo>
                      <a:pt x="2534" y="222"/>
                    </a:lnTo>
                    <a:lnTo>
                      <a:pt x="2517" y="222"/>
                    </a:lnTo>
                    <a:lnTo>
                      <a:pt x="2502" y="221"/>
                    </a:lnTo>
                    <a:lnTo>
                      <a:pt x="2489" y="219"/>
                    </a:lnTo>
                    <a:lnTo>
                      <a:pt x="2481" y="216"/>
                    </a:lnTo>
                    <a:lnTo>
                      <a:pt x="2472" y="213"/>
                    </a:lnTo>
                    <a:lnTo>
                      <a:pt x="2464" y="211"/>
                    </a:lnTo>
                    <a:lnTo>
                      <a:pt x="2455" y="208"/>
                    </a:lnTo>
                    <a:lnTo>
                      <a:pt x="2449" y="205"/>
                    </a:lnTo>
                    <a:lnTo>
                      <a:pt x="2445" y="203"/>
                    </a:lnTo>
                    <a:lnTo>
                      <a:pt x="2441" y="199"/>
                    </a:lnTo>
                    <a:lnTo>
                      <a:pt x="2436" y="196"/>
                    </a:lnTo>
                    <a:lnTo>
                      <a:pt x="2433" y="193"/>
                    </a:lnTo>
                    <a:lnTo>
                      <a:pt x="2430" y="190"/>
                    </a:lnTo>
                    <a:lnTo>
                      <a:pt x="2428" y="186"/>
                    </a:lnTo>
                    <a:lnTo>
                      <a:pt x="2426" y="184"/>
                    </a:lnTo>
                    <a:lnTo>
                      <a:pt x="2422" y="181"/>
                    </a:lnTo>
                    <a:lnTo>
                      <a:pt x="2420" y="177"/>
                    </a:lnTo>
                    <a:lnTo>
                      <a:pt x="2417" y="175"/>
                    </a:lnTo>
                    <a:lnTo>
                      <a:pt x="2400" y="175"/>
                    </a:lnTo>
                    <a:lnTo>
                      <a:pt x="2385" y="176"/>
                    </a:lnTo>
                    <a:lnTo>
                      <a:pt x="2374" y="174"/>
                    </a:lnTo>
                    <a:lnTo>
                      <a:pt x="2366" y="171"/>
                    </a:lnTo>
                    <a:lnTo>
                      <a:pt x="2362" y="168"/>
                    </a:lnTo>
                    <a:lnTo>
                      <a:pt x="2360" y="166"/>
                    </a:lnTo>
                    <a:lnTo>
                      <a:pt x="2357" y="162"/>
                    </a:lnTo>
                    <a:lnTo>
                      <a:pt x="2357" y="159"/>
                    </a:lnTo>
                    <a:lnTo>
                      <a:pt x="2361" y="156"/>
                    </a:lnTo>
                    <a:lnTo>
                      <a:pt x="2365" y="153"/>
                    </a:lnTo>
                    <a:lnTo>
                      <a:pt x="2373" y="151"/>
                    </a:lnTo>
                    <a:lnTo>
                      <a:pt x="2382" y="147"/>
                    </a:lnTo>
                    <a:lnTo>
                      <a:pt x="2388" y="145"/>
                    </a:lnTo>
                    <a:lnTo>
                      <a:pt x="2392" y="141"/>
                    </a:lnTo>
                    <a:lnTo>
                      <a:pt x="2397" y="139"/>
                    </a:lnTo>
                    <a:lnTo>
                      <a:pt x="2403" y="136"/>
                    </a:lnTo>
                    <a:lnTo>
                      <a:pt x="2419" y="135"/>
                    </a:lnTo>
                    <a:lnTo>
                      <a:pt x="2430" y="137"/>
                    </a:lnTo>
                    <a:lnTo>
                      <a:pt x="2437" y="139"/>
                    </a:lnTo>
                    <a:lnTo>
                      <a:pt x="2441" y="143"/>
                    </a:lnTo>
                    <a:lnTo>
                      <a:pt x="2444" y="146"/>
                    </a:lnTo>
                    <a:lnTo>
                      <a:pt x="2449" y="148"/>
                    </a:lnTo>
                    <a:lnTo>
                      <a:pt x="2452" y="152"/>
                    </a:lnTo>
                    <a:lnTo>
                      <a:pt x="2458" y="155"/>
                    </a:lnTo>
                    <a:lnTo>
                      <a:pt x="2464" y="158"/>
                    </a:lnTo>
                    <a:lnTo>
                      <a:pt x="2470" y="161"/>
                    </a:lnTo>
                    <a:lnTo>
                      <a:pt x="2475" y="159"/>
                    </a:lnTo>
                    <a:lnTo>
                      <a:pt x="2482" y="155"/>
                    </a:lnTo>
                    <a:lnTo>
                      <a:pt x="2488" y="153"/>
                    </a:lnTo>
                    <a:lnTo>
                      <a:pt x="2495" y="150"/>
                    </a:lnTo>
                    <a:lnTo>
                      <a:pt x="2501" y="146"/>
                    </a:lnTo>
                    <a:lnTo>
                      <a:pt x="2509" y="145"/>
                    </a:lnTo>
                    <a:lnTo>
                      <a:pt x="2523" y="147"/>
                    </a:lnTo>
                    <a:lnTo>
                      <a:pt x="2529" y="150"/>
                    </a:lnTo>
                    <a:lnTo>
                      <a:pt x="2536" y="153"/>
                    </a:lnTo>
                    <a:lnTo>
                      <a:pt x="2547" y="155"/>
                    </a:lnTo>
                    <a:lnTo>
                      <a:pt x="2559" y="156"/>
                    </a:lnTo>
                    <a:lnTo>
                      <a:pt x="2571" y="159"/>
                    </a:lnTo>
                    <a:lnTo>
                      <a:pt x="2579" y="162"/>
                    </a:lnTo>
                    <a:lnTo>
                      <a:pt x="2588" y="165"/>
                    </a:lnTo>
                    <a:lnTo>
                      <a:pt x="2596" y="167"/>
                    </a:lnTo>
                    <a:lnTo>
                      <a:pt x="2603" y="170"/>
                    </a:lnTo>
                    <a:lnTo>
                      <a:pt x="2610" y="173"/>
                    </a:lnTo>
                    <a:lnTo>
                      <a:pt x="2620" y="175"/>
                    </a:lnTo>
                    <a:lnTo>
                      <a:pt x="2631" y="176"/>
                    </a:lnTo>
                    <a:lnTo>
                      <a:pt x="2642" y="174"/>
                    </a:lnTo>
                    <a:lnTo>
                      <a:pt x="2657" y="174"/>
                    </a:lnTo>
                    <a:lnTo>
                      <a:pt x="2665" y="177"/>
                    </a:lnTo>
                    <a:lnTo>
                      <a:pt x="2671" y="180"/>
                    </a:lnTo>
                    <a:lnTo>
                      <a:pt x="2676" y="183"/>
                    </a:lnTo>
                    <a:lnTo>
                      <a:pt x="2680" y="185"/>
                    </a:lnTo>
                    <a:lnTo>
                      <a:pt x="2685" y="189"/>
                    </a:lnTo>
                    <a:lnTo>
                      <a:pt x="2688" y="192"/>
                    </a:lnTo>
                    <a:lnTo>
                      <a:pt x="2693" y="194"/>
                    </a:lnTo>
                    <a:lnTo>
                      <a:pt x="2698" y="198"/>
                    </a:lnTo>
                    <a:lnTo>
                      <a:pt x="2703" y="200"/>
                    </a:lnTo>
                    <a:lnTo>
                      <a:pt x="2709" y="204"/>
                    </a:lnTo>
                    <a:lnTo>
                      <a:pt x="2720" y="206"/>
                    </a:lnTo>
                    <a:lnTo>
                      <a:pt x="2735" y="205"/>
                    </a:lnTo>
                    <a:lnTo>
                      <a:pt x="2747" y="203"/>
                    </a:lnTo>
                    <a:lnTo>
                      <a:pt x="2762" y="201"/>
                    </a:lnTo>
                    <a:lnTo>
                      <a:pt x="2777" y="203"/>
                    </a:lnTo>
                    <a:lnTo>
                      <a:pt x="2790" y="204"/>
                    </a:lnTo>
                    <a:lnTo>
                      <a:pt x="2800" y="206"/>
                    </a:lnTo>
                    <a:lnTo>
                      <a:pt x="2815" y="208"/>
                    </a:lnTo>
                    <a:lnTo>
                      <a:pt x="2831" y="207"/>
                    </a:lnTo>
                    <a:lnTo>
                      <a:pt x="2845" y="206"/>
                    </a:lnTo>
                    <a:lnTo>
                      <a:pt x="2860" y="205"/>
                    </a:lnTo>
                    <a:lnTo>
                      <a:pt x="2874" y="206"/>
                    </a:lnTo>
                    <a:lnTo>
                      <a:pt x="2885" y="208"/>
                    </a:lnTo>
                    <a:lnTo>
                      <a:pt x="2894" y="211"/>
                    </a:lnTo>
                    <a:lnTo>
                      <a:pt x="2902" y="214"/>
                    </a:lnTo>
                    <a:lnTo>
                      <a:pt x="2909" y="216"/>
                    </a:lnTo>
                    <a:lnTo>
                      <a:pt x="2914" y="220"/>
                    </a:lnTo>
                    <a:lnTo>
                      <a:pt x="2921" y="222"/>
                    </a:lnTo>
                    <a:lnTo>
                      <a:pt x="2932" y="224"/>
                    </a:lnTo>
                    <a:lnTo>
                      <a:pt x="2942" y="227"/>
                    </a:lnTo>
                    <a:lnTo>
                      <a:pt x="2958" y="228"/>
                    </a:lnTo>
                    <a:lnTo>
                      <a:pt x="2974" y="228"/>
                    </a:lnTo>
                    <a:lnTo>
                      <a:pt x="2989" y="227"/>
                    </a:lnTo>
                    <a:lnTo>
                      <a:pt x="3003" y="224"/>
                    </a:lnTo>
                    <a:lnTo>
                      <a:pt x="3019" y="224"/>
                    </a:lnTo>
                    <a:lnTo>
                      <a:pt x="3033" y="222"/>
                    </a:lnTo>
                    <a:lnTo>
                      <a:pt x="3044" y="220"/>
                    </a:lnTo>
                    <a:lnTo>
                      <a:pt x="3055" y="218"/>
                    </a:lnTo>
                    <a:lnTo>
                      <a:pt x="3063" y="215"/>
                    </a:lnTo>
                    <a:lnTo>
                      <a:pt x="3071" y="212"/>
                    </a:lnTo>
                    <a:lnTo>
                      <a:pt x="3078" y="209"/>
                    </a:lnTo>
                    <a:lnTo>
                      <a:pt x="3085" y="206"/>
                    </a:lnTo>
                    <a:lnTo>
                      <a:pt x="3093" y="204"/>
                    </a:lnTo>
                    <a:lnTo>
                      <a:pt x="3104" y="201"/>
                    </a:lnTo>
                    <a:lnTo>
                      <a:pt x="3117" y="199"/>
                    </a:lnTo>
                    <a:lnTo>
                      <a:pt x="3130" y="198"/>
                    </a:lnTo>
                    <a:lnTo>
                      <a:pt x="3147" y="198"/>
                    </a:lnTo>
                    <a:lnTo>
                      <a:pt x="3161" y="200"/>
                    </a:lnTo>
                    <a:lnTo>
                      <a:pt x="3171" y="203"/>
                    </a:lnTo>
                    <a:lnTo>
                      <a:pt x="3182" y="205"/>
                    </a:lnTo>
                    <a:lnTo>
                      <a:pt x="3192" y="207"/>
                    </a:lnTo>
                    <a:lnTo>
                      <a:pt x="3206" y="208"/>
                    </a:lnTo>
                    <a:lnTo>
                      <a:pt x="3220" y="206"/>
                    </a:lnTo>
                    <a:lnTo>
                      <a:pt x="3228" y="204"/>
                    </a:lnTo>
                    <a:lnTo>
                      <a:pt x="3236" y="201"/>
                    </a:lnTo>
                    <a:lnTo>
                      <a:pt x="3243" y="198"/>
                    </a:lnTo>
                    <a:lnTo>
                      <a:pt x="3250" y="196"/>
                    </a:lnTo>
                    <a:lnTo>
                      <a:pt x="3256" y="192"/>
                    </a:lnTo>
                    <a:lnTo>
                      <a:pt x="3262" y="190"/>
                    </a:lnTo>
                    <a:lnTo>
                      <a:pt x="3268" y="186"/>
                    </a:lnTo>
                    <a:lnTo>
                      <a:pt x="3276" y="184"/>
                    </a:lnTo>
                    <a:lnTo>
                      <a:pt x="3284" y="181"/>
                    </a:lnTo>
                    <a:lnTo>
                      <a:pt x="3299" y="180"/>
                    </a:lnTo>
                    <a:lnTo>
                      <a:pt x="3315" y="180"/>
                    </a:lnTo>
                    <a:lnTo>
                      <a:pt x="3330" y="178"/>
                    </a:lnTo>
                    <a:lnTo>
                      <a:pt x="3343" y="177"/>
                    </a:lnTo>
                    <a:lnTo>
                      <a:pt x="3353" y="174"/>
                    </a:lnTo>
                    <a:lnTo>
                      <a:pt x="3361" y="171"/>
                    </a:lnTo>
                    <a:lnTo>
                      <a:pt x="3368" y="169"/>
                    </a:lnTo>
                    <a:lnTo>
                      <a:pt x="3375" y="166"/>
                    </a:lnTo>
                    <a:lnTo>
                      <a:pt x="3382" y="163"/>
                    </a:lnTo>
                    <a:lnTo>
                      <a:pt x="3389" y="160"/>
                    </a:lnTo>
                    <a:lnTo>
                      <a:pt x="3395" y="158"/>
                    </a:lnTo>
                    <a:lnTo>
                      <a:pt x="3401" y="154"/>
                    </a:lnTo>
                    <a:lnTo>
                      <a:pt x="3406" y="152"/>
                    </a:lnTo>
                    <a:lnTo>
                      <a:pt x="3410" y="148"/>
                    </a:lnTo>
                    <a:lnTo>
                      <a:pt x="3414" y="145"/>
                    </a:lnTo>
                    <a:lnTo>
                      <a:pt x="3419" y="143"/>
                    </a:lnTo>
                    <a:lnTo>
                      <a:pt x="3424" y="139"/>
                    </a:lnTo>
                    <a:lnTo>
                      <a:pt x="3428" y="137"/>
                    </a:lnTo>
                    <a:lnTo>
                      <a:pt x="3433" y="133"/>
                    </a:lnTo>
                    <a:lnTo>
                      <a:pt x="3436" y="130"/>
                    </a:lnTo>
                    <a:lnTo>
                      <a:pt x="3442" y="128"/>
                    </a:lnTo>
                    <a:lnTo>
                      <a:pt x="3449" y="124"/>
                    </a:lnTo>
                    <a:lnTo>
                      <a:pt x="3458" y="122"/>
                    </a:lnTo>
                    <a:lnTo>
                      <a:pt x="3474" y="121"/>
                    </a:lnTo>
                    <a:lnTo>
                      <a:pt x="3481" y="123"/>
                    </a:lnTo>
                    <a:lnTo>
                      <a:pt x="3486" y="126"/>
                    </a:lnTo>
                    <a:lnTo>
                      <a:pt x="3492" y="129"/>
                    </a:lnTo>
                    <a:lnTo>
                      <a:pt x="3497" y="132"/>
                    </a:lnTo>
                    <a:lnTo>
                      <a:pt x="3503" y="135"/>
                    </a:lnTo>
                    <a:lnTo>
                      <a:pt x="3508" y="138"/>
                    </a:lnTo>
                    <a:lnTo>
                      <a:pt x="3517" y="140"/>
                    </a:lnTo>
                    <a:lnTo>
                      <a:pt x="3527" y="143"/>
                    </a:lnTo>
                    <a:lnTo>
                      <a:pt x="3538" y="140"/>
                    </a:lnTo>
                    <a:lnTo>
                      <a:pt x="3547" y="138"/>
                    </a:lnTo>
                    <a:lnTo>
                      <a:pt x="3553" y="135"/>
                    </a:lnTo>
                    <a:lnTo>
                      <a:pt x="3560" y="132"/>
                    </a:lnTo>
                    <a:lnTo>
                      <a:pt x="3565" y="129"/>
                    </a:lnTo>
                    <a:lnTo>
                      <a:pt x="3572" y="126"/>
                    </a:lnTo>
                    <a:lnTo>
                      <a:pt x="3578" y="123"/>
                    </a:lnTo>
                    <a:lnTo>
                      <a:pt x="3585" y="121"/>
                    </a:lnTo>
                    <a:lnTo>
                      <a:pt x="3593" y="117"/>
                    </a:lnTo>
                    <a:lnTo>
                      <a:pt x="3606" y="116"/>
                    </a:lnTo>
                    <a:lnTo>
                      <a:pt x="3618" y="116"/>
                    </a:lnTo>
                    <a:lnTo>
                      <a:pt x="3625" y="120"/>
                    </a:lnTo>
                    <a:lnTo>
                      <a:pt x="3633" y="122"/>
                    </a:lnTo>
                    <a:lnTo>
                      <a:pt x="3638" y="125"/>
                    </a:lnTo>
                    <a:lnTo>
                      <a:pt x="3644" y="128"/>
                    </a:lnTo>
                    <a:lnTo>
                      <a:pt x="3649" y="131"/>
                    </a:lnTo>
                    <a:lnTo>
                      <a:pt x="3659" y="133"/>
                    </a:lnTo>
                    <a:lnTo>
                      <a:pt x="3669" y="136"/>
                    </a:lnTo>
                    <a:lnTo>
                      <a:pt x="3684" y="137"/>
                    </a:lnTo>
                    <a:lnTo>
                      <a:pt x="3701" y="137"/>
                    </a:lnTo>
                    <a:lnTo>
                      <a:pt x="3717" y="138"/>
                    </a:lnTo>
                    <a:lnTo>
                      <a:pt x="3734" y="138"/>
                    </a:lnTo>
                    <a:lnTo>
                      <a:pt x="3739" y="140"/>
                    </a:lnTo>
                    <a:lnTo>
                      <a:pt x="3743" y="144"/>
                    </a:lnTo>
                    <a:lnTo>
                      <a:pt x="3743" y="147"/>
                    </a:lnTo>
                    <a:lnTo>
                      <a:pt x="3742" y="150"/>
                    </a:lnTo>
                    <a:lnTo>
                      <a:pt x="3742" y="153"/>
                    </a:lnTo>
                    <a:lnTo>
                      <a:pt x="3742" y="156"/>
                    </a:lnTo>
                    <a:lnTo>
                      <a:pt x="3740" y="159"/>
                    </a:lnTo>
                    <a:lnTo>
                      <a:pt x="3739" y="162"/>
                    </a:lnTo>
                    <a:lnTo>
                      <a:pt x="3738" y="166"/>
                    </a:lnTo>
                    <a:lnTo>
                      <a:pt x="3736" y="168"/>
                    </a:lnTo>
                    <a:lnTo>
                      <a:pt x="3735" y="171"/>
                    </a:lnTo>
                    <a:lnTo>
                      <a:pt x="3732" y="175"/>
                    </a:lnTo>
                    <a:lnTo>
                      <a:pt x="3731" y="177"/>
                    </a:lnTo>
                    <a:lnTo>
                      <a:pt x="3728" y="181"/>
                    </a:lnTo>
                    <a:lnTo>
                      <a:pt x="3723" y="184"/>
                    </a:lnTo>
                    <a:lnTo>
                      <a:pt x="3720" y="186"/>
                    </a:lnTo>
                    <a:lnTo>
                      <a:pt x="3716" y="190"/>
                    </a:lnTo>
                    <a:lnTo>
                      <a:pt x="3713" y="193"/>
                    </a:lnTo>
                    <a:lnTo>
                      <a:pt x="3709" y="196"/>
                    </a:lnTo>
                    <a:lnTo>
                      <a:pt x="3702" y="199"/>
                    </a:lnTo>
                    <a:lnTo>
                      <a:pt x="3695" y="201"/>
                    </a:lnTo>
                    <a:lnTo>
                      <a:pt x="3687" y="205"/>
                    </a:lnTo>
                    <a:lnTo>
                      <a:pt x="3678" y="205"/>
                    </a:lnTo>
                    <a:lnTo>
                      <a:pt x="3666" y="203"/>
                    </a:lnTo>
                    <a:lnTo>
                      <a:pt x="3655" y="206"/>
                    </a:lnTo>
                    <a:lnTo>
                      <a:pt x="3642" y="207"/>
                    </a:lnTo>
                    <a:lnTo>
                      <a:pt x="3629" y="208"/>
                    </a:lnTo>
                    <a:lnTo>
                      <a:pt x="3619" y="205"/>
                    </a:lnTo>
                    <a:lnTo>
                      <a:pt x="3609" y="205"/>
                    </a:lnTo>
                    <a:lnTo>
                      <a:pt x="3596" y="207"/>
                    </a:lnTo>
                    <a:lnTo>
                      <a:pt x="3592" y="209"/>
                    </a:lnTo>
                    <a:lnTo>
                      <a:pt x="3587" y="213"/>
                    </a:lnTo>
                    <a:lnTo>
                      <a:pt x="3583" y="215"/>
                    </a:lnTo>
                    <a:lnTo>
                      <a:pt x="3579" y="219"/>
                    </a:lnTo>
                    <a:lnTo>
                      <a:pt x="3578" y="222"/>
                    </a:lnTo>
                    <a:lnTo>
                      <a:pt x="3576" y="224"/>
                    </a:lnTo>
                    <a:lnTo>
                      <a:pt x="3575" y="228"/>
                    </a:lnTo>
                    <a:lnTo>
                      <a:pt x="3572" y="231"/>
                    </a:lnTo>
                    <a:lnTo>
                      <a:pt x="3571" y="234"/>
                    </a:lnTo>
                    <a:lnTo>
                      <a:pt x="3569" y="237"/>
                    </a:lnTo>
                    <a:lnTo>
                      <a:pt x="3565" y="241"/>
                    </a:lnTo>
                    <a:lnTo>
                      <a:pt x="3563" y="243"/>
                    </a:lnTo>
                    <a:lnTo>
                      <a:pt x="3561" y="246"/>
                    </a:lnTo>
                    <a:lnTo>
                      <a:pt x="3558" y="250"/>
                    </a:lnTo>
                    <a:lnTo>
                      <a:pt x="3556" y="252"/>
                    </a:lnTo>
                    <a:lnTo>
                      <a:pt x="3555" y="256"/>
                    </a:lnTo>
                    <a:lnTo>
                      <a:pt x="3553" y="259"/>
                    </a:lnTo>
                    <a:lnTo>
                      <a:pt x="3551" y="262"/>
                    </a:lnTo>
                    <a:lnTo>
                      <a:pt x="3549" y="265"/>
                    </a:lnTo>
                    <a:lnTo>
                      <a:pt x="3548" y="268"/>
                    </a:lnTo>
                    <a:lnTo>
                      <a:pt x="3547" y="272"/>
                    </a:lnTo>
                    <a:lnTo>
                      <a:pt x="3546" y="274"/>
                    </a:lnTo>
                    <a:lnTo>
                      <a:pt x="3545" y="277"/>
                    </a:lnTo>
                    <a:lnTo>
                      <a:pt x="3543" y="281"/>
                    </a:lnTo>
                    <a:lnTo>
                      <a:pt x="3542" y="283"/>
                    </a:lnTo>
                    <a:lnTo>
                      <a:pt x="3541" y="287"/>
                    </a:lnTo>
                    <a:lnTo>
                      <a:pt x="3541" y="290"/>
                    </a:lnTo>
                    <a:lnTo>
                      <a:pt x="3541" y="292"/>
                    </a:lnTo>
                    <a:lnTo>
                      <a:pt x="3540" y="296"/>
                    </a:lnTo>
                    <a:lnTo>
                      <a:pt x="3540" y="299"/>
                    </a:lnTo>
                    <a:lnTo>
                      <a:pt x="3540" y="303"/>
                    </a:lnTo>
                    <a:lnTo>
                      <a:pt x="3540" y="305"/>
                    </a:lnTo>
                    <a:lnTo>
                      <a:pt x="3540" y="309"/>
                    </a:lnTo>
                    <a:lnTo>
                      <a:pt x="3540" y="312"/>
                    </a:lnTo>
                    <a:lnTo>
                      <a:pt x="3540" y="314"/>
                    </a:lnTo>
                    <a:lnTo>
                      <a:pt x="3540" y="318"/>
                    </a:lnTo>
                    <a:lnTo>
                      <a:pt x="3540" y="321"/>
                    </a:lnTo>
                    <a:lnTo>
                      <a:pt x="3540" y="324"/>
                    </a:lnTo>
                    <a:lnTo>
                      <a:pt x="3540" y="327"/>
                    </a:lnTo>
                    <a:lnTo>
                      <a:pt x="3540" y="330"/>
                    </a:lnTo>
                    <a:lnTo>
                      <a:pt x="3540" y="334"/>
                    </a:lnTo>
                    <a:lnTo>
                      <a:pt x="3540" y="336"/>
                    </a:lnTo>
                    <a:lnTo>
                      <a:pt x="3540" y="340"/>
                    </a:lnTo>
                    <a:lnTo>
                      <a:pt x="3541" y="343"/>
                    </a:lnTo>
                    <a:lnTo>
                      <a:pt x="3541" y="345"/>
                    </a:lnTo>
                    <a:lnTo>
                      <a:pt x="3541" y="349"/>
                    </a:lnTo>
                    <a:lnTo>
                      <a:pt x="3542" y="352"/>
                    </a:lnTo>
                    <a:lnTo>
                      <a:pt x="3542" y="356"/>
                    </a:lnTo>
                    <a:lnTo>
                      <a:pt x="3542" y="358"/>
                    </a:lnTo>
                    <a:lnTo>
                      <a:pt x="3543" y="362"/>
                    </a:lnTo>
                    <a:lnTo>
                      <a:pt x="3543" y="365"/>
                    </a:lnTo>
                    <a:lnTo>
                      <a:pt x="3543" y="367"/>
                    </a:lnTo>
                    <a:lnTo>
                      <a:pt x="3545" y="371"/>
                    </a:lnTo>
                    <a:lnTo>
                      <a:pt x="3545" y="374"/>
                    </a:lnTo>
                    <a:lnTo>
                      <a:pt x="3546" y="377"/>
                    </a:lnTo>
                    <a:lnTo>
                      <a:pt x="3547" y="380"/>
                    </a:lnTo>
                    <a:lnTo>
                      <a:pt x="3548" y="384"/>
                    </a:lnTo>
                    <a:lnTo>
                      <a:pt x="3549" y="386"/>
                    </a:lnTo>
                    <a:lnTo>
                      <a:pt x="3550" y="389"/>
                    </a:lnTo>
                    <a:lnTo>
                      <a:pt x="3551" y="393"/>
                    </a:lnTo>
                    <a:lnTo>
                      <a:pt x="3551" y="396"/>
                    </a:lnTo>
                    <a:lnTo>
                      <a:pt x="3553" y="398"/>
                    </a:lnTo>
                    <a:lnTo>
                      <a:pt x="3554" y="402"/>
                    </a:lnTo>
                    <a:lnTo>
                      <a:pt x="3555" y="405"/>
                    </a:lnTo>
                    <a:lnTo>
                      <a:pt x="3555" y="408"/>
                    </a:lnTo>
                    <a:lnTo>
                      <a:pt x="3556" y="411"/>
                    </a:lnTo>
                    <a:lnTo>
                      <a:pt x="3557" y="415"/>
                    </a:lnTo>
                    <a:lnTo>
                      <a:pt x="3558" y="417"/>
                    </a:lnTo>
                    <a:lnTo>
                      <a:pt x="3560" y="420"/>
                    </a:lnTo>
                    <a:lnTo>
                      <a:pt x="3561" y="424"/>
                    </a:lnTo>
                    <a:lnTo>
                      <a:pt x="3562" y="427"/>
                    </a:lnTo>
                    <a:lnTo>
                      <a:pt x="3562" y="430"/>
                    </a:lnTo>
                    <a:lnTo>
                      <a:pt x="3562" y="433"/>
                    </a:lnTo>
                    <a:lnTo>
                      <a:pt x="3561" y="437"/>
                    </a:lnTo>
                    <a:lnTo>
                      <a:pt x="3561" y="439"/>
                    </a:lnTo>
                    <a:lnTo>
                      <a:pt x="3561" y="442"/>
                    </a:lnTo>
                    <a:lnTo>
                      <a:pt x="3560" y="446"/>
                    </a:lnTo>
                    <a:lnTo>
                      <a:pt x="3561" y="448"/>
                    </a:lnTo>
                    <a:lnTo>
                      <a:pt x="3562" y="452"/>
                    </a:lnTo>
                    <a:lnTo>
                      <a:pt x="3564" y="455"/>
                    </a:lnTo>
                    <a:lnTo>
                      <a:pt x="3566" y="458"/>
                    </a:lnTo>
                    <a:lnTo>
                      <a:pt x="3568" y="461"/>
                    </a:lnTo>
                    <a:lnTo>
                      <a:pt x="3570" y="464"/>
                    </a:lnTo>
                    <a:lnTo>
                      <a:pt x="3570" y="468"/>
                    </a:lnTo>
                    <a:lnTo>
                      <a:pt x="3571" y="470"/>
                    </a:lnTo>
                    <a:lnTo>
                      <a:pt x="3571" y="473"/>
                    </a:lnTo>
                    <a:lnTo>
                      <a:pt x="3571" y="477"/>
                    </a:lnTo>
                    <a:lnTo>
                      <a:pt x="3571" y="479"/>
                    </a:lnTo>
                    <a:lnTo>
                      <a:pt x="3572" y="483"/>
                    </a:lnTo>
                    <a:lnTo>
                      <a:pt x="3581" y="485"/>
                    </a:lnTo>
                    <a:lnTo>
                      <a:pt x="3586" y="488"/>
                    </a:lnTo>
                    <a:lnTo>
                      <a:pt x="3589" y="492"/>
                    </a:lnTo>
                    <a:lnTo>
                      <a:pt x="3594" y="494"/>
                    </a:lnTo>
                    <a:lnTo>
                      <a:pt x="3599" y="498"/>
                    </a:lnTo>
                    <a:lnTo>
                      <a:pt x="3604" y="500"/>
                    </a:lnTo>
                    <a:lnTo>
                      <a:pt x="3610" y="503"/>
                    </a:lnTo>
                    <a:lnTo>
                      <a:pt x="3616" y="506"/>
                    </a:lnTo>
                    <a:lnTo>
                      <a:pt x="3622" y="509"/>
                    </a:lnTo>
                    <a:lnTo>
                      <a:pt x="3626" y="513"/>
                    </a:lnTo>
                    <a:lnTo>
                      <a:pt x="3633" y="515"/>
                    </a:lnTo>
                    <a:lnTo>
                      <a:pt x="3646" y="517"/>
                    </a:lnTo>
                    <a:lnTo>
                      <a:pt x="3655" y="520"/>
                    </a:lnTo>
                    <a:lnTo>
                      <a:pt x="3662" y="522"/>
                    </a:lnTo>
                    <a:lnTo>
                      <a:pt x="3670" y="525"/>
                    </a:lnTo>
                    <a:lnTo>
                      <a:pt x="3677" y="528"/>
                    </a:lnTo>
                    <a:lnTo>
                      <a:pt x="3685" y="531"/>
                    </a:lnTo>
                    <a:lnTo>
                      <a:pt x="3692" y="533"/>
                    </a:lnTo>
                    <a:lnTo>
                      <a:pt x="3699" y="537"/>
                    </a:lnTo>
                    <a:lnTo>
                      <a:pt x="3708" y="539"/>
                    </a:lnTo>
                    <a:lnTo>
                      <a:pt x="3717" y="541"/>
                    </a:lnTo>
                    <a:lnTo>
                      <a:pt x="3728" y="539"/>
                    </a:lnTo>
                    <a:lnTo>
                      <a:pt x="3739" y="538"/>
                    </a:lnTo>
                    <a:lnTo>
                      <a:pt x="3751" y="540"/>
                    </a:lnTo>
                    <a:lnTo>
                      <a:pt x="3767" y="541"/>
                    </a:lnTo>
                    <a:lnTo>
                      <a:pt x="3777" y="544"/>
                    </a:lnTo>
                    <a:lnTo>
                      <a:pt x="3785" y="546"/>
                    </a:lnTo>
                    <a:lnTo>
                      <a:pt x="3801" y="546"/>
                    </a:lnTo>
                    <a:lnTo>
                      <a:pt x="3815" y="548"/>
                    </a:lnTo>
                    <a:lnTo>
                      <a:pt x="3829" y="549"/>
                    </a:lnTo>
                    <a:lnTo>
                      <a:pt x="3844" y="551"/>
                    </a:lnTo>
                    <a:lnTo>
                      <a:pt x="3858" y="553"/>
                    </a:lnTo>
                    <a:lnTo>
                      <a:pt x="3873" y="554"/>
                    </a:lnTo>
                    <a:lnTo>
                      <a:pt x="3887" y="555"/>
                    </a:lnTo>
                    <a:lnTo>
                      <a:pt x="3903" y="558"/>
                    </a:lnTo>
                    <a:lnTo>
                      <a:pt x="3918" y="559"/>
                    </a:lnTo>
                    <a:lnTo>
                      <a:pt x="3933" y="560"/>
                    </a:lnTo>
                    <a:lnTo>
                      <a:pt x="3948" y="561"/>
                    </a:lnTo>
                    <a:lnTo>
                      <a:pt x="3964" y="562"/>
                    </a:lnTo>
                    <a:lnTo>
                      <a:pt x="3980" y="563"/>
                    </a:lnTo>
                    <a:lnTo>
                      <a:pt x="3996" y="564"/>
                    </a:lnTo>
                    <a:lnTo>
                      <a:pt x="4012" y="566"/>
                    </a:lnTo>
                    <a:lnTo>
                      <a:pt x="4028" y="566"/>
                    </a:lnTo>
                    <a:lnTo>
                      <a:pt x="4043" y="568"/>
                    </a:lnTo>
                    <a:lnTo>
                      <a:pt x="4061" y="568"/>
                    </a:lnTo>
                    <a:lnTo>
                      <a:pt x="4077" y="568"/>
                    </a:lnTo>
                    <a:lnTo>
                      <a:pt x="4093" y="569"/>
                    </a:lnTo>
                    <a:lnTo>
                      <a:pt x="4110" y="569"/>
                    </a:lnTo>
                    <a:lnTo>
                      <a:pt x="4126" y="568"/>
                    </a:lnTo>
                    <a:lnTo>
                      <a:pt x="4144" y="568"/>
                    </a:lnTo>
                    <a:lnTo>
                      <a:pt x="4160" y="567"/>
                    </a:lnTo>
                    <a:lnTo>
                      <a:pt x="4176" y="567"/>
                    </a:lnTo>
                    <a:lnTo>
                      <a:pt x="4192" y="566"/>
                    </a:lnTo>
                    <a:lnTo>
                      <a:pt x="4208" y="564"/>
                    </a:lnTo>
                    <a:lnTo>
                      <a:pt x="4224" y="563"/>
                    </a:lnTo>
                    <a:lnTo>
                      <a:pt x="4240" y="562"/>
                    </a:lnTo>
                    <a:lnTo>
                      <a:pt x="4254" y="561"/>
                    </a:lnTo>
                    <a:lnTo>
                      <a:pt x="4267" y="559"/>
                    </a:lnTo>
                    <a:lnTo>
                      <a:pt x="4277" y="556"/>
                    </a:lnTo>
                    <a:lnTo>
                      <a:pt x="4288" y="554"/>
                    </a:lnTo>
                    <a:lnTo>
                      <a:pt x="4298" y="552"/>
                    </a:lnTo>
                    <a:lnTo>
                      <a:pt x="4307" y="548"/>
                    </a:lnTo>
                    <a:lnTo>
                      <a:pt x="4313" y="546"/>
                    </a:lnTo>
                    <a:lnTo>
                      <a:pt x="4320" y="543"/>
                    </a:lnTo>
                    <a:lnTo>
                      <a:pt x="4327" y="540"/>
                    </a:lnTo>
                    <a:lnTo>
                      <a:pt x="4333" y="537"/>
                    </a:lnTo>
                    <a:lnTo>
                      <a:pt x="4340" y="534"/>
                    </a:lnTo>
                    <a:lnTo>
                      <a:pt x="4345" y="531"/>
                    </a:lnTo>
                    <a:lnTo>
                      <a:pt x="4351" y="529"/>
                    </a:lnTo>
                    <a:lnTo>
                      <a:pt x="4357" y="525"/>
                    </a:lnTo>
                    <a:lnTo>
                      <a:pt x="4361" y="523"/>
                    </a:lnTo>
                    <a:lnTo>
                      <a:pt x="4366" y="520"/>
                    </a:lnTo>
                    <a:lnTo>
                      <a:pt x="4372" y="517"/>
                    </a:lnTo>
                    <a:lnTo>
                      <a:pt x="4376" y="514"/>
                    </a:lnTo>
                    <a:lnTo>
                      <a:pt x="4381" y="510"/>
                    </a:lnTo>
                    <a:lnTo>
                      <a:pt x="4386" y="508"/>
                    </a:lnTo>
                    <a:lnTo>
                      <a:pt x="4390" y="505"/>
                    </a:lnTo>
                    <a:lnTo>
                      <a:pt x="4395" y="502"/>
                    </a:lnTo>
                    <a:lnTo>
                      <a:pt x="4399" y="499"/>
                    </a:lnTo>
                    <a:lnTo>
                      <a:pt x="4404" y="495"/>
                    </a:lnTo>
                    <a:lnTo>
                      <a:pt x="4409" y="493"/>
                    </a:lnTo>
                    <a:lnTo>
                      <a:pt x="4413" y="490"/>
                    </a:lnTo>
                    <a:lnTo>
                      <a:pt x="4417" y="487"/>
                    </a:lnTo>
                    <a:lnTo>
                      <a:pt x="4421" y="484"/>
                    </a:lnTo>
                    <a:lnTo>
                      <a:pt x="4425" y="480"/>
                    </a:lnTo>
                    <a:lnTo>
                      <a:pt x="4428" y="478"/>
                    </a:lnTo>
                    <a:lnTo>
                      <a:pt x="4432" y="475"/>
                    </a:lnTo>
                    <a:lnTo>
                      <a:pt x="4435" y="471"/>
                    </a:lnTo>
                    <a:lnTo>
                      <a:pt x="4439" y="469"/>
                    </a:lnTo>
                    <a:lnTo>
                      <a:pt x="4442" y="465"/>
                    </a:lnTo>
                    <a:lnTo>
                      <a:pt x="4446" y="462"/>
                    </a:lnTo>
                    <a:lnTo>
                      <a:pt x="4450" y="460"/>
                    </a:lnTo>
                    <a:lnTo>
                      <a:pt x="4455" y="456"/>
                    </a:lnTo>
                    <a:lnTo>
                      <a:pt x="4459" y="454"/>
                    </a:lnTo>
                    <a:lnTo>
                      <a:pt x="4464" y="450"/>
                    </a:lnTo>
                    <a:lnTo>
                      <a:pt x="4466" y="447"/>
                    </a:lnTo>
                    <a:lnTo>
                      <a:pt x="4469" y="445"/>
                    </a:lnTo>
                    <a:lnTo>
                      <a:pt x="4472" y="441"/>
                    </a:lnTo>
                    <a:lnTo>
                      <a:pt x="4474" y="438"/>
                    </a:lnTo>
                    <a:lnTo>
                      <a:pt x="4477" y="435"/>
                    </a:lnTo>
                    <a:lnTo>
                      <a:pt x="4479" y="432"/>
                    </a:lnTo>
                    <a:lnTo>
                      <a:pt x="4481" y="428"/>
                    </a:lnTo>
                    <a:lnTo>
                      <a:pt x="4484" y="426"/>
                    </a:lnTo>
                    <a:lnTo>
                      <a:pt x="4486" y="423"/>
                    </a:lnTo>
                    <a:lnTo>
                      <a:pt x="4487" y="419"/>
                    </a:lnTo>
                    <a:lnTo>
                      <a:pt x="4489" y="417"/>
                    </a:lnTo>
                    <a:lnTo>
                      <a:pt x="4491" y="413"/>
                    </a:lnTo>
                    <a:lnTo>
                      <a:pt x="4493" y="410"/>
                    </a:lnTo>
                    <a:lnTo>
                      <a:pt x="4494" y="408"/>
                    </a:lnTo>
                    <a:lnTo>
                      <a:pt x="4496" y="404"/>
                    </a:lnTo>
                    <a:lnTo>
                      <a:pt x="4497" y="401"/>
                    </a:lnTo>
                    <a:lnTo>
                      <a:pt x="4500" y="397"/>
                    </a:lnTo>
                    <a:lnTo>
                      <a:pt x="4501" y="395"/>
                    </a:lnTo>
                    <a:lnTo>
                      <a:pt x="4502" y="392"/>
                    </a:lnTo>
                    <a:lnTo>
                      <a:pt x="4503" y="388"/>
                    </a:lnTo>
                    <a:lnTo>
                      <a:pt x="4505" y="386"/>
                    </a:lnTo>
                    <a:lnTo>
                      <a:pt x="4507" y="382"/>
                    </a:lnTo>
                    <a:lnTo>
                      <a:pt x="4508" y="379"/>
                    </a:lnTo>
                    <a:lnTo>
                      <a:pt x="4509" y="377"/>
                    </a:lnTo>
                    <a:lnTo>
                      <a:pt x="4510" y="373"/>
                    </a:lnTo>
                    <a:lnTo>
                      <a:pt x="4511" y="370"/>
                    </a:lnTo>
                    <a:lnTo>
                      <a:pt x="4512" y="367"/>
                    </a:lnTo>
                    <a:lnTo>
                      <a:pt x="4514" y="364"/>
                    </a:lnTo>
                    <a:lnTo>
                      <a:pt x="4515" y="360"/>
                    </a:lnTo>
                    <a:lnTo>
                      <a:pt x="4516" y="357"/>
                    </a:lnTo>
                    <a:lnTo>
                      <a:pt x="4516" y="355"/>
                    </a:lnTo>
                    <a:lnTo>
                      <a:pt x="4517" y="351"/>
                    </a:lnTo>
                    <a:lnTo>
                      <a:pt x="4517" y="348"/>
                    </a:lnTo>
                    <a:lnTo>
                      <a:pt x="4518" y="345"/>
                    </a:lnTo>
                    <a:lnTo>
                      <a:pt x="4518" y="342"/>
                    </a:lnTo>
                    <a:lnTo>
                      <a:pt x="4519" y="339"/>
                    </a:lnTo>
                    <a:lnTo>
                      <a:pt x="4519" y="336"/>
                    </a:lnTo>
                    <a:lnTo>
                      <a:pt x="4519" y="333"/>
                    </a:lnTo>
                    <a:lnTo>
                      <a:pt x="4519" y="329"/>
                    </a:lnTo>
                    <a:lnTo>
                      <a:pt x="4519" y="326"/>
                    </a:lnTo>
                    <a:lnTo>
                      <a:pt x="4519" y="324"/>
                    </a:lnTo>
                    <a:lnTo>
                      <a:pt x="4518" y="320"/>
                    </a:lnTo>
                    <a:lnTo>
                      <a:pt x="4518" y="317"/>
                    </a:lnTo>
                    <a:lnTo>
                      <a:pt x="4517" y="314"/>
                    </a:lnTo>
                    <a:lnTo>
                      <a:pt x="4516" y="311"/>
                    </a:lnTo>
                    <a:lnTo>
                      <a:pt x="4515" y="307"/>
                    </a:lnTo>
                    <a:lnTo>
                      <a:pt x="4515" y="305"/>
                    </a:lnTo>
                    <a:lnTo>
                      <a:pt x="4512" y="302"/>
                    </a:lnTo>
                    <a:lnTo>
                      <a:pt x="4511" y="298"/>
                    </a:lnTo>
                    <a:lnTo>
                      <a:pt x="4509" y="295"/>
                    </a:lnTo>
                    <a:lnTo>
                      <a:pt x="4508" y="292"/>
                    </a:lnTo>
                    <a:lnTo>
                      <a:pt x="4505" y="289"/>
                    </a:lnTo>
                    <a:lnTo>
                      <a:pt x="4504" y="286"/>
                    </a:lnTo>
                    <a:lnTo>
                      <a:pt x="4502" y="283"/>
                    </a:lnTo>
                    <a:lnTo>
                      <a:pt x="4499" y="280"/>
                    </a:lnTo>
                    <a:lnTo>
                      <a:pt x="4496" y="276"/>
                    </a:lnTo>
                    <a:lnTo>
                      <a:pt x="4495" y="274"/>
                    </a:lnTo>
                    <a:lnTo>
                      <a:pt x="4493" y="271"/>
                    </a:lnTo>
                    <a:lnTo>
                      <a:pt x="4491" y="267"/>
                    </a:lnTo>
                    <a:lnTo>
                      <a:pt x="4488" y="265"/>
                    </a:lnTo>
                    <a:lnTo>
                      <a:pt x="4486" y="261"/>
                    </a:lnTo>
                    <a:lnTo>
                      <a:pt x="4484" y="258"/>
                    </a:lnTo>
                    <a:lnTo>
                      <a:pt x="4480" y="256"/>
                    </a:lnTo>
                    <a:lnTo>
                      <a:pt x="4479" y="252"/>
                    </a:lnTo>
                    <a:lnTo>
                      <a:pt x="4477" y="249"/>
                    </a:lnTo>
                    <a:lnTo>
                      <a:pt x="4474" y="246"/>
                    </a:lnTo>
                    <a:lnTo>
                      <a:pt x="4472" y="243"/>
                    </a:lnTo>
                    <a:lnTo>
                      <a:pt x="4470" y="239"/>
                    </a:lnTo>
                    <a:lnTo>
                      <a:pt x="4469" y="237"/>
                    </a:lnTo>
                    <a:lnTo>
                      <a:pt x="4466" y="234"/>
                    </a:lnTo>
                    <a:lnTo>
                      <a:pt x="4465" y="230"/>
                    </a:lnTo>
                    <a:lnTo>
                      <a:pt x="4464" y="228"/>
                    </a:lnTo>
                    <a:lnTo>
                      <a:pt x="4463" y="224"/>
                    </a:lnTo>
                    <a:lnTo>
                      <a:pt x="4462" y="221"/>
                    </a:lnTo>
                    <a:lnTo>
                      <a:pt x="4461" y="218"/>
                    </a:lnTo>
                    <a:lnTo>
                      <a:pt x="4459" y="215"/>
                    </a:lnTo>
                    <a:lnTo>
                      <a:pt x="4458" y="212"/>
                    </a:lnTo>
                    <a:lnTo>
                      <a:pt x="4458" y="208"/>
                    </a:lnTo>
                    <a:lnTo>
                      <a:pt x="4457" y="206"/>
                    </a:lnTo>
                    <a:lnTo>
                      <a:pt x="4457" y="203"/>
                    </a:lnTo>
                    <a:lnTo>
                      <a:pt x="4456" y="199"/>
                    </a:lnTo>
                    <a:lnTo>
                      <a:pt x="4455" y="197"/>
                    </a:lnTo>
                    <a:lnTo>
                      <a:pt x="4456" y="193"/>
                    </a:lnTo>
                    <a:lnTo>
                      <a:pt x="4456" y="190"/>
                    </a:lnTo>
                    <a:lnTo>
                      <a:pt x="4456" y="186"/>
                    </a:lnTo>
                    <a:lnTo>
                      <a:pt x="4456" y="184"/>
                    </a:lnTo>
                    <a:lnTo>
                      <a:pt x="4456" y="181"/>
                    </a:lnTo>
                    <a:lnTo>
                      <a:pt x="4457" y="177"/>
                    </a:lnTo>
                    <a:lnTo>
                      <a:pt x="4461" y="175"/>
                    </a:lnTo>
                    <a:lnTo>
                      <a:pt x="4463" y="171"/>
                    </a:lnTo>
                    <a:lnTo>
                      <a:pt x="4465" y="168"/>
                    </a:lnTo>
                    <a:lnTo>
                      <a:pt x="4467" y="166"/>
                    </a:lnTo>
                    <a:lnTo>
                      <a:pt x="4470" y="162"/>
                    </a:lnTo>
                    <a:lnTo>
                      <a:pt x="4472" y="159"/>
                    </a:lnTo>
                    <a:lnTo>
                      <a:pt x="4477" y="156"/>
                    </a:lnTo>
                    <a:lnTo>
                      <a:pt x="4480" y="153"/>
                    </a:lnTo>
                    <a:lnTo>
                      <a:pt x="4482" y="150"/>
                    </a:lnTo>
                    <a:lnTo>
                      <a:pt x="4485" y="147"/>
                    </a:lnTo>
                    <a:lnTo>
                      <a:pt x="4487" y="144"/>
                    </a:lnTo>
                    <a:lnTo>
                      <a:pt x="4491" y="140"/>
                    </a:lnTo>
                    <a:lnTo>
                      <a:pt x="4495" y="138"/>
                    </a:lnTo>
                    <a:lnTo>
                      <a:pt x="4503" y="135"/>
                    </a:lnTo>
                    <a:lnTo>
                      <a:pt x="4512" y="132"/>
                    </a:lnTo>
                    <a:lnTo>
                      <a:pt x="4522" y="133"/>
                    </a:lnTo>
                    <a:lnTo>
                      <a:pt x="4532" y="136"/>
                    </a:lnTo>
                    <a:lnTo>
                      <a:pt x="4545" y="138"/>
                    </a:lnTo>
                    <a:lnTo>
                      <a:pt x="4558" y="138"/>
                    </a:lnTo>
                    <a:lnTo>
                      <a:pt x="4573" y="137"/>
                    </a:lnTo>
                    <a:lnTo>
                      <a:pt x="4587" y="137"/>
                    </a:lnTo>
                    <a:lnTo>
                      <a:pt x="4598" y="135"/>
                    </a:lnTo>
                    <a:lnTo>
                      <a:pt x="4610" y="135"/>
                    </a:lnTo>
                    <a:lnTo>
                      <a:pt x="4626" y="136"/>
                    </a:lnTo>
                    <a:lnTo>
                      <a:pt x="4640" y="136"/>
                    </a:lnTo>
                    <a:lnTo>
                      <a:pt x="4651" y="132"/>
                    </a:lnTo>
                    <a:lnTo>
                      <a:pt x="4663" y="133"/>
                    </a:lnTo>
                    <a:lnTo>
                      <a:pt x="4677" y="135"/>
                    </a:lnTo>
                    <a:lnTo>
                      <a:pt x="4690" y="132"/>
                    </a:lnTo>
                    <a:lnTo>
                      <a:pt x="4697" y="130"/>
                    </a:lnTo>
                    <a:lnTo>
                      <a:pt x="4704" y="126"/>
                    </a:lnTo>
                    <a:lnTo>
                      <a:pt x="4709" y="124"/>
                    </a:lnTo>
                    <a:lnTo>
                      <a:pt x="4714" y="121"/>
                    </a:lnTo>
                    <a:lnTo>
                      <a:pt x="4719" y="118"/>
                    </a:lnTo>
                    <a:lnTo>
                      <a:pt x="4723" y="115"/>
                    </a:lnTo>
                    <a:lnTo>
                      <a:pt x="4727" y="112"/>
                    </a:lnTo>
                    <a:lnTo>
                      <a:pt x="4730" y="109"/>
                    </a:lnTo>
                    <a:lnTo>
                      <a:pt x="4734" y="106"/>
                    </a:lnTo>
                    <a:lnTo>
                      <a:pt x="4737" y="102"/>
                    </a:lnTo>
                    <a:lnTo>
                      <a:pt x="4742" y="100"/>
                    </a:lnTo>
                    <a:lnTo>
                      <a:pt x="4747" y="97"/>
                    </a:lnTo>
                    <a:lnTo>
                      <a:pt x="4754" y="94"/>
                    </a:lnTo>
                    <a:lnTo>
                      <a:pt x="4761" y="91"/>
                    </a:lnTo>
                    <a:lnTo>
                      <a:pt x="4769" y="88"/>
                    </a:lnTo>
                    <a:lnTo>
                      <a:pt x="4780" y="86"/>
                    </a:lnTo>
                    <a:lnTo>
                      <a:pt x="4794" y="84"/>
                    </a:lnTo>
                    <a:lnTo>
                      <a:pt x="4809" y="86"/>
                    </a:lnTo>
                    <a:lnTo>
                      <a:pt x="4821" y="88"/>
                    </a:lnTo>
                    <a:lnTo>
                      <a:pt x="4836" y="90"/>
                    </a:lnTo>
                    <a:lnTo>
                      <a:pt x="4852" y="90"/>
                    </a:lnTo>
                    <a:lnTo>
                      <a:pt x="4867" y="91"/>
                    </a:lnTo>
                    <a:lnTo>
                      <a:pt x="4880" y="93"/>
                    </a:lnTo>
                    <a:lnTo>
                      <a:pt x="4889" y="95"/>
                    </a:lnTo>
                    <a:lnTo>
                      <a:pt x="4898" y="99"/>
                    </a:lnTo>
                    <a:lnTo>
                      <a:pt x="4908" y="101"/>
                    </a:lnTo>
                    <a:lnTo>
                      <a:pt x="4916" y="103"/>
                    </a:lnTo>
                    <a:lnTo>
                      <a:pt x="4924" y="107"/>
                    </a:lnTo>
                    <a:lnTo>
                      <a:pt x="4931" y="109"/>
                    </a:lnTo>
                    <a:lnTo>
                      <a:pt x="4944" y="112"/>
                    </a:lnTo>
                    <a:lnTo>
                      <a:pt x="4957" y="114"/>
                    </a:lnTo>
                    <a:lnTo>
                      <a:pt x="4970" y="115"/>
                    </a:lnTo>
                    <a:lnTo>
                      <a:pt x="4981" y="117"/>
                    </a:lnTo>
                    <a:lnTo>
                      <a:pt x="4992" y="121"/>
                    </a:lnTo>
                    <a:lnTo>
                      <a:pt x="5002" y="123"/>
                    </a:lnTo>
                    <a:lnTo>
                      <a:pt x="5012" y="125"/>
                    </a:lnTo>
                    <a:lnTo>
                      <a:pt x="5022" y="128"/>
                    </a:lnTo>
                    <a:lnTo>
                      <a:pt x="5032" y="130"/>
                    </a:lnTo>
                    <a:lnTo>
                      <a:pt x="5040" y="133"/>
                    </a:lnTo>
                    <a:lnTo>
                      <a:pt x="5047" y="136"/>
                    </a:lnTo>
                    <a:lnTo>
                      <a:pt x="5053" y="139"/>
                    </a:lnTo>
                    <a:lnTo>
                      <a:pt x="5056" y="141"/>
                    </a:lnTo>
                    <a:lnTo>
                      <a:pt x="5061" y="145"/>
                    </a:lnTo>
                    <a:lnTo>
                      <a:pt x="5067" y="147"/>
                    </a:lnTo>
                    <a:lnTo>
                      <a:pt x="5075" y="151"/>
                    </a:lnTo>
                    <a:lnTo>
                      <a:pt x="5086" y="153"/>
                    </a:lnTo>
                    <a:lnTo>
                      <a:pt x="5093" y="155"/>
                    </a:lnTo>
                    <a:lnTo>
                      <a:pt x="5099" y="159"/>
                    </a:lnTo>
                    <a:lnTo>
                      <a:pt x="5103" y="161"/>
                    </a:lnTo>
                    <a:lnTo>
                      <a:pt x="5112" y="165"/>
                    </a:lnTo>
                    <a:lnTo>
                      <a:pt x="5120" y="167"/>
                    </a:lnTo>
                    <a:lnTo>
                      <a:pt x="5123" y="166"/>
                    </a:lnTo>
                    <a:lnTo>
                      <a:pt x="5127" y="162"/>
                    </a:lnTo>
                    <a:lnTo>
                      <a:pt x="5129" y="159"/>
                    </a:lnTo>
                    <a:lnTo>
                      <a:pt x="5131" y="156"/>
                    </a:lnTo>
                    <a:lnTo>
                      <a:pt x="5135" y="153"/>
                    </a:lnTo>
                    <a:lnTo>
                      <a:pt x="5137" y="150"/>
                    </a:lnTo>
                    <a:lnTo>
                      <a:pt x="5140" y="147"/>
                    </a:lnTo>
                    <a:lnTo>
                      <a:pt x="5147" y="144"/>
                    </a:lnTo>
                    <a:lnTo>
                      <a:pt x="5153" y="141"/>
                    </a:lnTo>
                    <a:lnTo>
                      <a:pt x="5160" y="139"/>
                    </a:lnTo>
                    <a:lnTo>
                      <a:pt x="5175" y="138"/>
                    </a:lnTo>
                    <a:lnTo>
                      <a:pt x="5186" y="140"/>
                    </a:lnTo>
                    <a:lnTo>
                      <a:pt x="5195" y="144"/>
                    </a:lnTo>
                    <a:lnTo>
                      <a:pt x="5200" y="146"/>
                    </a:lnTo>
                    <a:lnTo>
                      <a:pt x="5206" y="150"/>
                    </a:lnTo>
                    <a:lnTo>
                      <a:pt x="5211" y="152"/>
                    </a:lnTo>
                    <a:lnTo>
                      <a:pt x="5214" y="155"/>
                    </a:lnTo>
                    <a:lnTo>
                      <a:pt x="5218" y="159"/>
                    </a:lnTo>
                    <a:lnTo>
                      <a:pt x="5221" y="161"/>
                    </a:lnTo>
                    <a:lnTo>
                      <a:pt x="5223" y="165"/>
                    </a:lnTo>
                    <a:lnTo>
                      <a:pt x="5227" y="168"/>
                    </a:lnTo>
                    <a:lnTo>
                      <a:pt x="5231" y="170"/>
                    </a:lnTo>
                    <a:lnTo>
                      <a:pt x="5236" y="174"/>
                    </a:lnTo>
                    <a:lnTo>
                      <a:pt x="5239" y="176"/>
                    </a:lnTo>
                    <a:lnTo>
                      <a:pt x="5248" y="180"/>
                    </a:lnTo>
                    <a:lnTo>
                      <a:pt x="5257" y="182"/>
                    </a:lnTo>
                    <a:lnTo>
                      <a:pt x="5271" y="183"/>
                    </a:lnTo>
                    <a:lnTo>
                      <a:pt x="5286" y="183"/>
                    </a:lnTo>
                    <a:lnTo>
                      <a:pt x="5301" y="182"/>
                    </a:lnTo>
                    <a:lnTo>
                      <a:pt x="5314" y="182"/>
                    </a:lnTo>
                    <a:lnTo>
                      <a:pt x="5321" y="178"/>
                    </a:lnTo>
                    <a:lnTo>
                      <a:pt x="5328" y="176"/>
                    </a:lnTo>
                    <a:lnTo>
                      <a:pt x="5334" y="173"/>
                    </a:lnTo>
                    <a:lnTo>
                      <a:pt x="5339" y="170"/>
                    </a:lnTo>
                    <a:lnTo>
                      <a:pt x="5344" y="167"/>
                    </a:lnTo>
                    <a:lnTo>
                      <a:pt x="5349" y="165"/>
                    </a:lnTo>
                    <a:lnTo>
                      <a:pt x="5354" y="161"/>
                    </a:lnTo>
                    <a:lnTo>
                      <a:pt x="5357" y="158"/>
                    </a:lnTo>
                    <a:lnTo>
                      <a:pt x="5362" y="155"/>
                    </a:lnTo>
                    <a:lnTo>
                      <a:pt x="5366" y="152"/>
                    </a:lnTo>
                    <a:lnTo>
                      <a:pt x="5372" y="150"/>
                    </a:lnTo>
                    <a:lnTo>
                      <a:pt x="5379" y="146"/>
                    </a:lnTo>
                    <a:lnTo>
                      <a:pt x="5383" y="143"/>
                    </a:lnTo>
                    <a:lnTo>
                      <a:pt x="5388" y="140"/>
                    </a:lnTo>
                    <a:lnTo>
                      <a:pt x="5393" y="137"/>
                    </a:lnTo>
                    <a:lnTo>
                      <a:pt x="5398" y="135"/>
                    </a:lnTo>
                    <a:lnTo>
                      <a:pt x="5405" y="131"/>
                    </a:lnTo>
                    <a:lnTo>
                      <a:pt x="5413" y="129"/>
                    </a:lnTo>
                    <a:lnTo>
                      <a:pt x="5426" y="126"/>
                    </a:lnTo>
                    <a:lnTo>
                      <a:pt x="5441" y="126"/>
                    </a:lnTo>
                    <a:lnTo>
                      <a:pt x="5454" y="129"/>
                    </a:lnTo>
                    <a:lnTo>
                      <a:pt x="5465" y="131"/>
                    </a:lnTo>
                    <a:lnTo>
                      <a:pt x="5475" y="133"/>
                    </a:lnTo>
                    <a:lnTo>
                      <a:pt x="5484" y="137"/>
                    </a:lnTo>
                    <a:lnTo>
                      <a:pt x="5493" y="139"/>
                    </a:lnTo>
                    <a:lnTo>
                      <a:pt x="5503" y="141"/>
                    </a:lnTo>
                    <a:lnTo>
                      <a:pt x="5515" y="144"/>
                    </a:lnTo>
                    <a:lnTo>
                      <a:pt x="5524" y="146"/>
                    </a:lnTo>
                    <a:lnTo>
                      <a:pt x="5532" y="150"/>
                    </a:lnTo>
                    <a:lnTo>
                      <a:pt x="5541" y="152"/>
                    </a:lnTo>
                    <a:lnTo>
                      <a:pt x="5549" y="154"/>
                    </a:lnTo>
                    <a:lnTo>
                      <a:pt x="5557" y="158"/>
                    </a:lnTo>
                    <a:lnTo>
                      <a:pt x="5564" y="160"/>
                    </a:lnTo>
                    <a:lnTo>
                      <a:pt x="5571" y="163"/>
                    </a:lnTo>
                    <a:lnTo>
                      <a:pt x="5582" y="166"/>
                    </a:lnTo>
                    <a:lnTo>
                      <a:pt x="5595" y="166"/>
                    </a:lnTo>
                    <a:lnTo>
                      <a:pt x="5609" y="165"/>
                    </a:lnTo>
                    <a:lnTo>
                      <a:pt x="5620" y="162"/>
                    </a:lnTo>
                    <a:lnTo>
                      <a:pt x="5630" y="159"/>
                    </a:lnTo>
                    <a:lnTo>
                      <a:pt x="5640" y="156"/>
                    </a:lnTo>
                    <a:lnTo>
                      <a:pt x="5655" y="155"/>
                    </a:lnTo>
                    <a:lnTo>
                      <a:pt x="5666" y="158"/>
                    </a:lnTo>
                    <a:lnTo>
                      <a:pt x="5676" y="160"/>
                    </a:lnTo>
                    <a:lnTo>
                      <a:pt x="5687" y="162"/>
                    </a:lnTo>
                    <a:lnTo>
                      <a:pt x="5697" y="163"/>
                    </a:lnTo>
                    <a:lnTo>
                      <a:pt x="5706" y="160"/>
                    </a:lnTo>
                    <a:lnTo>
                      <a:pt x="5716" y="158"/>
                    </a:lnTo>
                    <a:lnTo>
                      <a:pt x="5725" y="155"/>
                    </a:lnTo>
                    <a:lnTo>
                      <a:pt x="5737" y="155"/>
                    </a:lnTo>
                    <a:lnTo>
                      <a:pt x="5749" y="156"/>
                    </a:lnTo>
                    <a:lnTo>
                      <a:pt x="5756" y="160"/>
                    </a:lnTo>
                    <a:lnTo>
                      <a:pt x="5760" y="163"/>
                    </a:lnTo>
                    <a:lnTo>
                      <a:pt x="5764" y="166"/>
                    </a:lnTo>
                    <a:lnTo>
                      <a:pt x="5768" y="169"/>
                    </a:lnTo>
                    <a:lnTo>
                      <a:pt x="5774" y="171"/>
                    </a:lnTo>
                    <a:lnTo>
                      <a:pt x="5779" y="175"/>
                    </a:lnTo>
                    <a:lnTo>
                      <a:pt x="5786" y="177"/>
                    </a:lnTo>
                    <a:lnTo>
                      <a:pt x="5790" y="181"/>
                    </a:lnTo>
                    <a:lnTo>
                      <a:pt x="5794" y="184"/>
                    </a:lnTo>
                    <a:lnTo>
                      <a:pt x="5797" y="186"/>
                    </a:lnTo>
                  </a:path>
                </a:pathLst>
              </a:custGeom>
              <a:noFill/>
              <a:ln w="0">
                <a:solidFill>
                  <a:srgbClr val="000000"/>
                </a:solidFill>
                <a:round/>
                <a:headEnd/>
                <a:tailEnd/>
              </a:ln>
            </p:spPr>
            <p:txBody>
              <a:bodyPr/>
              <a:lstStyle/>
              <a:p>
                <a:endParaRPr lang="ru-RU"/>
              </a:p>
            </p:txBody>
          </p:sp>
          <p:sp>
            <p:nvSpPr>
              <p:cNvPr id="22908" name="Freeform 126"/>
              <p:cNvSpPr>
                <a:spLocks/>
              </p:cNvSpPr>
              <p:nvPr/>
            </p:nvSpPr>
            <p:spPr bwMode="auto">
              <a:xfrm>
                <a:off x="650" y="1189"/>
                <a:ext cx="376" cy="635"/>
              </a:xfrm>
              <a:custGeom>
                <a:avLst/>
                <a:gdLst>
                  <a:gd name="T0" fmla="*/ 6 w 750"/>
                  <a:gd name="T1" fmla="*/ 10 h 1270"/>
                  <a:gd name="T2" fmla="*/ 6 w 750"/>
                  <a:gd name="T3" fmla="*/ 10 h 1270"/>
                  <a:gd name="T4" fmla="*/ 6 w 750"/>
                  <a:gd name="T5" fmla="*/ 10 h 1270"/>
                  <a:gd name="T6" fmla="*/ 6 w 750"/>
                  <a:gd name="T7" fmla="*/ 10 h 1270"/>
                  <a:gd name="T8" fmla="*/ 6 w 750"/>
                  <a:gd name="T9" fmla="*/ 10 h 1270"/>
                  <a:gd name="T10" fmla="*/ 6 w 750"/>
                  <a:gd name="T11" fmla="*/ 9 h 1270"/>
                  <a:gd name="T12" fmla="*/ 6 w 750"/>
                  <a:gd name="T13" fmla="*/ 9 h 1270"/>
                  <a:gd name="T14" fmla="*/ 6 w 750"/>
                  <a:gd name="T15" fmla="*/ 9 h 1270"/>
                  <a:gd name="T16" fmla="*/ 6 w 750"/>
                  <a:gd name="T17" fmla="*/ 9 h 1270"/>
                  <a:gd name="T18" fmla="*/ 6 w 750"/>
                  <a:gd name="T19" fmla="*/ 8 h 1270"/>
                  <a:gd name="T20" fmla="*/ 6 w 750"/>
                  <a:gd name="T21" fmla="*/ 7 h 1270"/>
                  <a:gd name="T22" fmla="*/ 6 w 750"/>
                  <a:gd name="T23" fmla="*/ 7 h 1270"/>
                  <a:gd name="T24" fmla="*/ 6 w 750"/>
                  <a:gd name="T25" fmla="*/ 7 h 1270"/>
                  <a:gd name="T26" fmla="*/ 6 w 750"/>
                  <a:gd name="T27" fmla="*/ 7 h 1270"/>
                  <a:gd name="T28" fmla="*/ 6 w 750"/>
                  <a:gd name="T29" fmla="*/ 7 h 1270"/>
                  <a:gd name="T30" fmla="*/ 6 w 750"/>
                  <a:gd name="T31" fmla="*/ 6 h 1270"/>
                  <a:gd name="T32" fmla="*/ 6 w 750"/>
                  <a:gd name="T33" fmla="*/ 6 h 1270"/>
                  <a:gd name="T34" fmla="*/ 5 w 750"/>
                  <a:gd name="T35" fmla="*/ 6 h 1270"/>
                  <a:gd name="T36" fmla="*/ 5 w 750"/>
                  <a:gd name="T37" fmla="*/ 6 h 1270"/>
                  <a:gd name="T38" fmla="*/ 5 w 750"/>
                  <a:gd name="T39" fmla="*/ 6 h 1270"/>
                  <a:gd name="T40" fmla="*/ 4 w 750"/>
                  <a:gd name="T41" fmla="*/ 5 h 1270"/>
                  <a:gd name="T42" fmla="*/ 4 w 750"/>
                  <a:gd name="T43" fmla="*/ 5 h 1270"/>
                  <a:gd name="T44" fmla="*/ 4 w 750"/>
                  <a:gd name="T45" fmla="*/ 5 h 1270"/>
                  <a:gd name="T46" fmla="*/ 4 w 750"/>
                  <a:gd name="T47" fmla="*/ 5 h 1270"/>
                  <a:gd name="T48" fmla="*/ 4 w 750"/>
                  <a:gd name="T49" fmla="*/ 5 h 1270"/>
                  <a:gd name="T50" fmla="*/ 3 w 750"/>
                  <a:gd name="T51" fmla="*/ 5 h 1270"/>
                  <a:gd name="T52" fmla="*/ 3 w 750"/>
                  <a:gd name="T53" fmla="*/ 5 h 1270"/>
                  <a:gd name="T54" fmla="*/ 3 w 750"/>
                  <a:gd name="T55" fmla="*/ 5 h 1270"/>
                  <a:gd name="T56" fmla="*/ 3 w 750"/>
                  <a:gd name="T57" fmla="*/ 5 h 1270"/>
                  <a:gd name="T58" fmla="*/ 3 w 750"/>
                  <a:gd name="T59" fmla="*/ 5 h 1270"/>
                  <a:gd name="T60" fmla="*/ 2 w 750"/>
                  <a:gd name="T61" fmla="*/ 3 h 1270"/>
                  <a:gd name="T62" fmla="*/ 2 w 750"/>
                  <a:gd name="T63" fmla="*/ 3 h 1270"/>
                  <a:gd name="T64" fmla="*/ 1 w 750"/>
                  <a:gd name="T65" fmla="*/ 3 h 1270"/>
                  <a:gd name="T66" fmla="*/ 1 w 750"/>
                  <a:gd name="T67" fmla="*/ 3 h 1270"/>
                  <a:gd name="T68" fmla="*/ 1 w 750"/>
                  <a:gd name="T69" fmla="*/ 3 h 1270"/>
                  <a:gd name="T70" fmla="*/ 1 w 750"/>
                  <a:gd name="T71" fmla="*/ 3 h 1270"/>
                  <a:gd name="T72" fmla="*/ 1 w 750"/>
                  <a:gd name="T73" fmla="*/ 2 h 1270"/>
                  <a:gd name="T74" fmla="*/ 1 w 750"/>
                  <a:gd name="T75" fmla="*/ 2 h 1270"/>
                  <a:gd name="T76" fmla="*/ 1 w 750"/>
                  <a:gd name="T77" fmla="*/ 2 h 1270"/>
                  <a:gd name="T78" fmla="*/ 2 w 750"/>
                  <a:gd name="T79" fmla="*/ 2 h 1270"/>
                  <a:gd name="T80" fmla="*/ 2 w 750"/>
                  <a:gd name="T81" fmla="*/ 2 h 1270"/>
                  <a:gd name="T82" fmla="*/ 2 w 750"/>
                  <a:gd name="T83" fmla="*/ 2 h 1270"/>
                  <a:gd name="T84" fmla="*/ 3 w 750"/>
                  <a:gd name="T85" fmla="*/ 2 h 1270"/>
                  <a:gd name="T86" fmla="*/ 2 w 750"/>
                  <a:gd name="T87" fmla="*/ 2 h 1270"/>
                  <a:gd name="T88" fmla="*/ 2 w 750"/>
                  <a:gd name="T89" fmla="*/ 2 h 1270"/>
                  <a:gd name="T90" fmla="*/ 2 w 750"/>
                  <a:gd name="T91" fmla="*/ 2 h 1270"/>
                  <a:gd name="T92" fmla="*/ 2 w 750"/>
                  <a:gd name="T93" fmla="*/ 1 h 1270"/>
                  <a:gd name="T94" fmla="*/ 2 w 750"/>
                  <a:gd name="T95" fmla="*/ 1 h 1270"/>
                  <a:gd name="T96" fmla="*/ 2 w 750"/>
                  <a:gd name="T97" fmla="*/ 1 h 1270"/>
                  <a:gd name="T98" fmla="*/ 2 w 750"/>
                  <a:gd name="T99" fmla="*/ 1 h 1270"/>
                  <a:gd name="T100" fmla="*/ 2 w 750"/>
                  <a:gd name="T101" fmla="*/ 1 h 1270"/>
                  <a:gd name="T102" fmla="*/ 2 w 750"/>
                  <a:gd name="T103" fmla="*/ 1 h 1270"/>
                  <a:gd name="T104" fmla="*/ 3 w 750"/>
                  <a:gd name="T105" fmla="*/ 1 h 1270"/>
                  <a:gd name="T106" fmla="*/ 4 w 750"/>
                  <a:gd name="T107" fmla="*/ 1 h 1270"/>
                  <a:gd name="T108" fmla="*/ 4 w 750"/>
                  <a:gd name="T109" fmla="*/ 1 h 1270"/>
                  <a:gd name="T110" fmla="*/ 4 w 750"/>
                  <a:gd name="T111" fmla="*/ 1 h 12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50"/>
                  <a:gd name="T169" fmla="*/ 0 h 1270"/>
                  <a:gd name="T170" fmla="*/ 750 w 750"/>
                  <a:gd name="T171" fmla="*/ 1270 h 127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50" h="1270">
                    <a:moveTo>
                      <a:pt x="580" y="1270"/>
                    </a:moveTo>
                    <a:lnTo>
                      <a:pt x="596" y="1268"/>
                    </a:lnTo>
                    <a:lnTo>
                      <a:pt x="611" y="1264"/>
                    </a:lnTo>
                    <a:lnTo>
                      <a:pt x="624" y="1261"/>
                    </a:lnTo>
                    <a:lnTo>
                      <a:pt x="635" y="1256"/>
                    </a:lnTo>
                    <a:lnTo>
                      <a:pt x="649" y="1254"/>
                    </a:lnTo>
                    <a:lnTo>
                      <a:pt x="667" y="1253"/>
                    </a:lnTo>
                    <a:lnTo>
                      <a:pt x="669" y="1248"/>
                    </a:lnTo>
                    <a:lnTo>
                      <a:pt x="669" y="1243"/>
                    </a:lnTo>
                    <a:lnTo>
                      <a:pt x="671" y="1240"/>
                    </a:lnTo>
                    <a:lnTo>
                      <a:pt x="672" y="1235"/>
                    </a:lnTo>
                    <a:lnTo>
                      <a:pt x="672" y="1231"/>
                    </a:lnTo>
                    <a:lnTo>
                      <a:pt x="673" y="1226"/>
                    </a:lnTo>
                    <a:lnTo>
                      <a:pt x="673" y="1223"/>
                    </a:lnTo>
                    <a:lnTo>
                      <a:pt x="674" y="1218"/>
                    </a:lnTo>
                    <a:lnTo>
                      <a:pt x="673" y="1213"/>
                    </a:lnTo>
                    <a:lnTo>
                      <a:pt x="672" y="1209"/>
                    </a:lnTo>
                    <a:lnTo>
                      <a:pt x="669" y="1205"/>
                    </a:lnTo>
                    <a:lnTo>
                      <a:pt x="668" y="1201"/>
                    </a:lnTo>
                    <a:lnTo>
                      <a:pt x="668" y="1196"/>
                    </a:lnTo>
                    <a:lnTo>
                      <a:pt x="668" y="1191"/>
                    </a:lnTo>
                    <a:lnTo>
                      <a:pt x="669" y="1188"/>
                    </a:lnTo>
                    <a:lnTo>
                      <a:pt x="671" y="1183"/>
                    </a:lnTo>
                    <a:lnTo>
                      <a:pt x="671" y="1179"/>
                    </a:lnTo>
                    <a:lnTo>
                      <a:pt x="672" y="1174"/>
                    </a:lnTo>
                    <a:lnTo>
                      <a:pt x="672" y="1171"/>
                    </a:lnTo>
                    <a:lnTo>
                      <a:pt x="673" y="1166"/>
                    </a:lnTo>
                    <a:lnTo>
                      <a:pt x="673" y="1161"/>
                    </a:lnTo>
                    <a:lnTo>
                      <a:pt x="674" y="1157"/>
                    </a:lnTo>
                    <a:lnTo>
                      <a:pt x="675" y="1153"/>
                    </a:lnTo>
                    <a:lnTo>
                      <a:pt x="675" y="1149"/>
                    </a:lnTo>
                    <a:lnTo>
                      <a:pt x="676" y="1144"/>
                    </a:lnTo>
                    <a:lnTo>
                      <a:pt x="675" y="1140"/>
                    </a:lnTo>
                    <a:lnTo>
                      <a:pt x="675" y="1136"/>
                    </a:lnTo>
                    <a:lnTo>
                      <a:pt x="675" y="1132"/>
                    </a:lnTo>
                    <a:lnTo>
                      <a:pt x="674" y="1127"/>
                    </a:lnTo>
                    <a:lnTo>
                      <a:pt x="679" y="1122"/>
                    </a:lnTo>
                    <a:lnTo>
                      <a:pt x="681" y="1119"/>
                    </a:lnTo>
                    <a:lnTo>
                      <a:pt x="684" y="1114"/>
                    </a:lnTo>
                    <a:lnTo>
                      <a:pt x="688" y="1110"/>
                    </a:lnTo>
                    <a:lnTo>
                      <a:pt x="689" y="1105"/>
                    </a:lnTo>
                    <a:lnTo>
                      <a:pt x="690" y="1102"/>
                    </a:lnTo>
                    <a:lnTo>
                      <a:pt x="692" y="1097"/>
                    </a:lnTo>
                    <a:lnTo>
                      <a:pt x="694" y="1092"/>
                    </a:lnTo>
                    <a:lnTo>
                      <a:pt x="695" y="1088"/>
                    </a:lnTo>
                    <a:lnTo>
                      <a:pt x="697" y="1084"/>
                    </a:lnTo>
                    <a:lnTo>
                      <a:pt x="698" y="1080"/>
                    </a:lnTo>
                    <a:lnTo>
                      <a:pt x="700" y="1075"/>
                    </a:lnTo>
                    <a:lnTo>
                      <a:pt x="703" y="1070"/>
                    </a:lnTo>
                    <a:lnTo>
                      <a:pt x="705" y="1067"/>
                    </a:lnTo>
                    <a:lnTo>
                      <a:pt x="707" y="1062"/>
                    </a:lnTo>
                    <a:lnTo>
                      <a:pt x="710" y="1058"/>
                    </a:lnTo>
                    <a:lnTo>
                      <a:pt x="712" y="1053"/>
                    </a:lnTo>
                    <a:lnTo>
                      <a:pt x="713" y="1050"/>
                    </a:lnTo>
                    <a:lnTo>
                      <a:pt x="715" y="1045"/>
                    </a:lnTo>
                    <a:lnTo>
                      <a:pt x="718" y="1040"/>
                    </a:lnTo>
                    <a:lnTo>
                      <a:pt x="720" y="1036"/>
                    </a:lnTo>
                    <a:lnTo>
                      <a:pt x="722" y="1032"/>
                    </a:lnTo>
                    <a:lnTo>
                      <a:pt x="724" y="1028"/>
                    </a:lnTo>
                    <a:lnTo>
                      <a:pt x="726" y="1023"/>
                    </a:lnTo>
                    <a:lnTo>
                      <a:pt x="728" y="1020"/>
                    </a:lnTo>
                    <a:lnTo>
                      <a:pt x="729" y="1015"/>
                    </a:lnTo>
                    <a:lnTo>
                      <a:pt x="730" y="1010"/>
                    </a:lnTo>
                    <a:lnTo>
                      <a:pt x="732" y="1006"/>
                    </a:lnTo>
                    <a:lnTo>
                      <a:pt x="734" y="1002"/>
                    </a:lnTo>
                    <a:lnTo>
                      <a:pt x="736" y="998"/>
                    </a:lnTo>
                    <a:lnTo>
                      <a:pt x="739" y="993"/>
                    </a:lnTo>
                    <a:lnTo>
                      <a:pt x="741" y="989"/>
                    </a:lnTo>
                    <a:lnTo>
                      <a:pt x="743" y="985"/>
                    </a:lnTo>
                    <a:lnTo>
                      <a:pt x="744" y="981"/>
                    </a:lnTo>
                    <a:lnTo>
                      <a:pt x="745" y="976"/>
                    </a:lnTo>
                    <a:lnTo>
                      <a:pt x="748" y="971"/>
                    </a:lnTo>
                    <a:lnTo>
                      <a:pt x="749" y="968"/>
                    </a:lnTo>
                    <a:lnTo>
                      <a:pt x="749" y="963"/>
                    </a:lnTo>
                    <a:lnTo>
                      <a:pt x="750" y="959"/>
                    </a:lnTo>
                    <a:lnTo>
                      <a:pt x="750" y="954"/>
                    </a:lnTo>
                    <a:lnTo>
                      <a:pt x="750" y="951"/>
                    </a:lnTo>
                    <a:lnTo>
                      <a:pt x="750" y="946"/>
                    </a:lnTo>
                    <a:lnTo>
                      <a:pt x="749" y="941"/>
                    </a:lnTo>
                    <a:lnTo>
                      <a:pt x="748" y="937"/>
                    </a:lnTo>
                    <a:lnTo>
                      <a:pt x="747" y="932"/>
                    </a:lnTo>
                    <a:lnTo>
                      <a:pt x="745" y="929"/>
                    </a:lnTo>
                    <a:lnTo>
                      <a:pt x="744" y="924"/>
                    </a:lnTo>
                    <a:lnTo>
                      <a:pt x="742" y="919"/>
                    </a:lnTo>
                    <a:lnTo>
                      <a:pt x="741" y="915"/>
                    </a:lnTo>
                    <a:lnTo>
                      <a:pt x="739" y="911"/>
                    </a:lnTo>
                    <a:lnTo>
                      <a:pt x="735" y="907"/>
                    </a:lnTo>
                    <a:lnTo>
                      <a:pt x="733" y="902"/>
                    </a:lnTo>
                    <a:lnTo>
                      <a:pt x="729" y="899"/>
                    </a:lnTo>
                    <a:lnTo>
                      <a:pt x="727" y="894"/>
                    </a:lnTo>
                    <a:lnTo>
                      <a:pt x="722" y="889"/>
                    </a:lnTo>
                    <a:lnTo>
                      <a:pt x="718" y="885"/>
                    </a:lnTo>
                    <a:lnTo>
                      <a:pt x="714" y="881"/>
                    </a:lnTo>
                    <a:lnTo>
                      <a:pt x="711" y="877"/>
                    </a:lnTo>
                    <a:lnTo>
                      <a:pt x="706" y="872"/>
                    </a:lnTo>
                    <a:lnTo>
                      <a:pt x="702" y="869"/>
                    </a:lnTo>
                    <a:lnTo>
                      <a:pt x="697" y="864"/>
                    </a:lnTo>
                    <a:lnTo>
                      <a:pt x="692" y="860"/>
                    </a:lnTo>
                    <a:lnTo>
                      <a:pt x="686" y="856"/>
                    </a:lnTo>
                    <a:lnTo>
                      <a:pt x="679" y="851"/>
                    </a:lnTo>
                    <a:lnTo>
                      <a:pt x="669" y="848"/>
                    </a:lnTo>
                    <a:lnTo>
                      <a:pt x="658" y="843"/>
                    </a:lnTo>
                    <a:lnTo>
                      <a:pt x="643" y="840"/>
                    </a:lnTo>
                    <a:lnTo>
                      <a:pt x="631" y="836"/>
                    </a:lnTo>
                    <a:lnTo>
                      <a:pt x="621" y="833"/>
                    </a:lnTo>
                    <a:lnTo>
                      <a:pt x="615" y="828"/>
                    </a:lnTo>
                    <a:lnTo>
                      <a:pt x="608" y="825"/>
                    </a:lnTo>
                    <a:lnTo>
                      <a:pt x="604" y="820"/>
                    </a:lnTo>
                    <a:lnTo>
                      <a:pt x="599" y="816"/>
                    </a:lnTo>
                    <a:lnTo>
                      <a:pt x="594" y="812"/>
                    </a:lnTo>
                    <a:lnTo>
                      <a:pt x="590" y="808"/>
                    </a:lnTo>
                    <a:lnTo>
                      <a:pt x="582" y="803"/>
                    </a:lnTo>
                    <a:lnTo>
                      <a:pt x="574" y="800"/>
                    </a:lnTo>
                    <a:lnTo>
                      <a:pt x="567" y="795"/>
                    </a:lnTo>
                    <a:lnTo>
                      <a:pt x="561" y="792"/>
                    </a:lnTo>
                    <a:lnTo>
                      <a:pt x="554" y="787"/>
                    </a:lnTo>
                    <a:lnTo>
                      <a:pt x="548" y="782"/>
                    </a:lnTo>
                    <a:lnTo>
                      <a:pt x="541" y="779"/>
                    </a:lnTo>
                    <a:lnTo>
                      <a:pt x="537" y="774"/>
                    </a:lnTo>
                    <a:lnTo>
                      <a:pt x="532" y="770"/>
                    </a:lnTo>
                    <a:lnTo>
                      <a:pt x="529" y="766"/>
                    </a:lnTo>
                    <a:lnTo>
                      <a:pt x="525" y="762"/>
                    </a:lnTo>
                    <a:lnTo>
                      <a:pt x="523" y="757"/>
                    </a:lnTo>
                    <a:lnTo>
                      <a:pt x="520" y="752"/>
                    </a:lnTo>
                    <a:lnTo>
                      <a:pt x="515" y="749"/>
                    </a:lnTo>
                    <a:lnTo>
                      <a:pt x="510" y="744"/>
                    </a:lnTo>
                    <a:lnTo>
                      <a:pt x="505" y="740"/>
                    </a:lnTo>
                    <a:lnTo>
                      <a:pt x="501" y="736"/>
                    </a:lnTo>
                    <a:lnTo>
                      <a:pt x="495" y="732"/>
                    </a:lnTo>
                    <a:lnTo>
                      <a:pt x="488" y="727"/>
                    </a:lnTo>
                    <a:lnTo>
                      <a:pt x="482" y="724"/>
                    </a:lnTo>
                    <a:lnTo>
                      <a:pt x="476" y="719"/>
                    </a:lnTo>
                    <a:lnTo>
                      <a:pt x="470" y="715"/>
                    </a:lnTo>
                    <a:lnTo>
                      <a:pt x="464" y="711"/>
                    </a:lnTo>
                    <a:lnTo>
                      <a:pt x="460" y="706"/>
                    </a:lnTo>
                    <a:lnTo>
                      <a:pt x="454" y="703"/>
                    </a:lnTo>
                    <a:lnTo>
                      <a:pt x="448" y="698"/>
                    </a:lnTo>
                    <a:lnTo>
                      <a:pt x="444" y="694"/>
                    </a:lnTo>
                    <a:lnTo>
                      <a:pt x="439" y="690"/>
                    </a:lnTo>
                    <a:lnTo>
                      <a:pt x="434" y="685"/>
                    </a:lnTo>
                    <a:lnTo>
                      <a:pt x="431" y="681"/>
                    </a:lnTo>
                    <a:lnTo>
                      <a:pt x="427" y="677"/>
                    </a:lnTo>
                    <a:lnTo>
                      <a:pt x="422" y="673"/>
                    </a:lnTo>
                    <a:lnTo>
                      <a:pt x="416" y="668"/>
                    </a:lnTo>
                    <a:lnTo>
                      <a:pt x="408" y="665"/>
                    </a:lnTo>
                    <a:lnTo>
                      <a:pt x="401" y="660"/>
                    </a:lnTo>
                    <a:lnTo>
                      <a:pt x="396" y="656"/>
                    </a:lnTo>
                    <a:lnTo>
                      <a:pt x="393" y="652"/>
                    </a:lnTo>
                    <a:lnTo>
                      <a:pt x="388" y="647"/>
                    </a:lnTo>
                    <a:lnTo>
                      <a:pt x="384" y="643"/>
                    </a:lnTo>
                    <a:lnTo>
                      <a:pt x="381" y="639"/>
                    </a:lnTo>
                    <a:lnTo>
                      <a:pt x="378" y="635"/>
                    </a:lnTo>
                    <a:lnTo>
                      <a:pt x="374" y="630"/>
                    </a:lnTo>
                    <a:lnTo>
                      <a:pt x="371" y="626"/>
                    </a:lnTo>
                    <a:lnTo>
                      <a:pt x="369" y="622"/>
                    </a:lnTo>
                    <a:lnTo>
                      <a:pt x="365" y="617"/>
                    </a:lnTo>
                    <a:lnTo>
                      <a:pt x="362" y="613"/>
                    </a:lnTo>
                    <a:lnTo>
                      <a:pt x="358" y="609"/>
                    </a:lnTo>
                    <a:lnTo>
                      <a:pt x="356" y="605"/>
                    </a:lnTo>
                    <a:lnTo>
                      <a:pt x="353" y="600"/>
                    </a:lnTo>
                    <a:lnTo>
                      <a:pt x="350" y="596"/>
                    </a:lnTo>
                    <a:lnTo>
                      <a:pt x="348" y="592"/>
                    </a:lnTo>
                    <a:lnTo>
                      <a:pt x="347" y="588"/>
                    </a:lnTo>
                    <a:lnTo>
                      <a:pt x="344" y="583"/>
                    </a:lnTo>
                    <a:lnTo>
                      <a:pt x="343" y="578"/>
                    </a:lnTo>
                    <a:lnTo>
                      <a:pt x="342" y="575"/>
                    </a:lnTo>
                    <a:lnTo>
                      <a:pt x="340" y="570"/>
                    </a:lnTo>
                    <a:lnTo>
                      <a:pt x="338" y="566"/>
                    </a:lnTo>
                    <a:lnTo>
                      <a:pt x="334" y="561"/>
                    </a:lnTo>
                    <a:lnTo>
                      <a:pt x="332" y="558"/>
                    </a:lnTo>
                    <a:lnTo>
                      <a:pt x="328" y="553"/>
                    </a:lnTo>
                    <a:lnTo>
                      <a:pt x="325" y="548"/>
                    </a:lnTo>
                    <a:lnTo>
                      <a:pt x="320" y="545"/>
                    </a:lnTo>
                    <a:lnTo>
                      <a:pt x="317" y="540"/>
                    </a:lnTo>
                    <a:lnTo>
                      <a:pt x="312" y="536"/>
                    </a:lnTo>
                    <a:lnTo>
                      <a:pt x="301" y="532"/>
                    </a:lnTo>
                    <a:lnTo>
                      <a:pt x="290" y="528"/>
                    </a:lnTo>
                    <a:lnTo>
                      <a:pt x="279" y="524"/>
                    </a:lnTo>
                    <a:lnTo>
                      <a:pt x="272" y="521"/>
                    </a:lnTo>
                    <a:lnTo>
                      <a:pt x="264" y="516"/>
                    </a:lnTo>
                    <a:lnTo>
                      <a:pt x="249" y="513"/>
                    </a:lnTo>
                    <a:lnTo>
                      <a:pt x="241" y="509"/>
                    </a:lnTo>
                    <a:lnTo>
                      <a:pt x="236" y="505"/>
                    </a:lnTo>
                    <a:lnTo>
                      <a:pt x="232" y="500"/>
                    </a:lnTo>
                    <a:lnTo>
                      <a:pt x="223" y="496"/>
                    </a:lnTo>
                    <a:lnTo>
                      <a:pt x="215" y="492"/>
                    </a:lnTo>
                    <a:lnTo>
                      <a:pt x="207" y="488"/>
                    </a:lnTo>
                    <a:lnTo>
                      <a:pt x="199" y="484"/>
                    </a:lnTo>
                    <a:lnTo>
                      <a:pt x="191" y="480"/>
                    </a:lnTo>
                    <a:lnTo>
                      <a:pt x="180" y="476"/>
                    </a:lnTo>
                    <a:lnTo>
                      <a:pt x="170" y="472"/>
                    </a:lnTo>
                    <a:lnTo>
                      <a:pt x="162" y="469"/>
                    </a:lnTo>
                    <a:lnTo>
                      <a:pt x="154" y="464"/>
                    </a:lnTo>
                    <a:lnTo>
                      <a:pt x="146" y="460"/>
                    </a:lnTo>
                    <a:lnTo>
                      <a:pt x="138" y="456"/>
                    </a:lnTo>
                    <a:lnTo>
                      <a:pt x="132" y="452"/>
                    </a:lnTo>
                    <a:lnTo>
                      <a:pt x="127" y="448"/>
                    </a:lnTo>
                    <a:lnTo>
                      <a:pt x="121" y="443"/>
                    </a:lnTo>
                    <a:lnTo>
                      <a:pt x="115" y="439"/>
                    </a:lnTo>
                    <a:lnTo>
                      <a:pt x="111" y="435"/>
                    </a:lnTo>
                    <a:lnTo>
                      <a:pt x="106" y="431"/>
                    </a:lnTo>
                    <a:lnTo>
                      <a:pt x="100" y="426"/>
                    </a:lnTo>
                    <a:lnTo>
                      <a:pt x="93" y="423"/>
                    </a:lnTo>
                    <a:lnTo>
                      <a:pt x="86" y="418"/>
                    </a:lnTo>
                    <a:lnTo>
                      <a:pt x="78" y="415"/>
                    </a:lnTo>
                    <a:lnTo>
                      <a:pt x="70" y="410"/>
                    </a:lnTo>
                    <a:lnTo>
                      <a:pt x="63" y="407"/>
                    </a:lnTo>
                    <a:lnTo>
                      <a:pt x="55" y="402"/>
                    </a:lnTo>
                    <a:lnTo>
                      <a:pt x="49" y="397"/>
                    </a:lnTo>
                    <a:lnTo>
                      <a:pt x="44" y="394"/>
                    </a:lnTo>
                    <a:lnTo>
                      <a:pt x="36" y="389"/>
                    </a:lnTo>
                    <a:lnTo>
                      <a:pt x="29" y="386"/>
                    </a:lnTo>
                    <a:lnTo>
                      <a:pt x="23" y="381"/>
                    </a:lnTo>
                    <a:lnTo>
                      <a:pt x="17" y="377"/>
                    </a:lnTo>
                    <a:lnTo>
                      <a:pt x="14" y="373"/>
                    </a:lnTo>
                    <a:lnTo>
                      <a:pt x="11" y="369"/>
                    </a:lnTo>
                    <a:lnTo>
                      <a:pt x="8" y="364"/>
                    </a:lnTo>
                    <a:lnTo>
                      <a:pt x="6" y="359"/>
                    </a:lnTo>
                    <a:lnTo>
                      <a:pt x="3" y="356"/>
                    </a:lnTo>
                    <a:lnTo>
                      <a:pt x="2" y="351"/>
                    </a:lnTo>
                    <a:lnTo>
                      <a:pt x="1" y="347"/>
                    </a:lnTo>
                    <a:lnTo>
                      <a:pt x="1" y="342"/>
                    </a:lnTo>
                    <a:lnTo>
                      <a:pt x="0" y="339"/>
                    </a:lnTo>
                    <a:lnTo>
                      <a:pt x="2" y="334"/>
                    </a:lnTo>
                    <a:lnTo>
                      <a:pt x="3" y="329"/>
                    </a:lnTo>
                    <a:lnTo>
                      <a:pt x="6" y="325"/>
                    </a:lnTo>
                    <a:lnTo>
                      <a:pt x="8" y="321"/>
                    </a:lnTo>
                    <a:lnTo>
                      <a:pt x="14" y="317"/>
                    </a:lnTo>
                    <a:lnTo>
                      <a:pt x="25" y="313"/>
                    </a:lnTo>
                    <a:lnTo>
                      <a:pt x="47" y="313"/>
                    </a:lnTo>
                    <a:lnTo>
                      <a:pt x="59" y="317"/>
                    </a:lnTo>
                    <a:lnTo>
                      <a:pt x="66" y="321"/>
                    </a:lnTo>
                    <a:lnTo>
                      <a:pt x="77" y="324"/>
                    </a:lnTo>
                    <a:lnTo>
                      <a:pt x="100" y="324"/>
                    </a:lnTo>
                    <a:lnTo>
                      <a:pt x="122" y="324"/>
                    </a:lnTo>
                    <a:lnTo>
                      <a:pt x="128" y="319"/>
                    </a:lnTo>
                    <a:lnTo>
                      <a:pt x="132" y="314"/>
                    </a:lnTo>
                    <a:lnTo>
                      <a:pt x="136" y="311"/>
                    </a:lnTo>
                    <a:lnTo>
                      <a:pt x="143" y="306"/>
                    </a:lnTo>
                    <a:lnTo>
                      <a:pt x="150" y="302"/>
                    </a:lnTo>
                    <a:lnTo>
                      <a:pt x="152" y="298"/>
                    </a:lnTo>
                    <a:lnTo>
                      <a:pt x="154" y="294"/>
                    </a:lnTo>
                    <a:lnTo>
                      <a:pt x="157" y="290"/>
                    </a:lnTo>
                    <a:lnTo>
                      <a:pt x="160" y="295"/>
                    </a:lnTo>
                    <a:lnTo>
                      <a:pt x="165" y="298"/>
                    </a:lnTo>
                    <a:lnTo>
                      <a:pt x="168" y="303"/>
                    </a:lnTo>
                    <a:lnTo>
                      <a:pt x="175" y="306"/>
                    </a:lnTo>
                    <a:lnTo>
                      <a:pt x="177" y="311"/>
                    </a:lnTo>
                    <a:lnTo>
                      <a:pt x="180" y="316"/>
                    </a:lnTo>
                    <a:lnTo>
                      <a:pt x="182" y="320"/>
                    </a:lnTo>
                    <a:lnTo>
                      <a:pt x="187" y="324"/>
                    </a:lnTo>
                    <a:lnTo>
                      <a:pt x="199" y="327"/>
                    </a:lnTo>
                    <a:lnTo>
                      <a:pt x="221" y="325"/>
                    </a:lnTo>
                    <a:lnTo>
                      <a:pt x="241" y="322"/>
                    </a:lnTo>
                    <a:lnTo>
                      <a:pt x="248" y="319"/>
                    </a:lnTo>
                    <a:lnTo>
                      <a:pt x="252" y="314"/>
                    </a:lnTo>
                    <a:lnTo>
                      <a:pt x="258" y="311"/>
                    </a:lnTo>
                    <a:lnTo>
                      <a:pt x="264" y="306"/>
                    </a:lnTo>
                    <a:lnTo>
                      <a:pt x="268" y="302"/>
                    </a:lnTo>
                    <a:lnTo>
                      <a:pt x="267" y="298"/>
                    </a:lnTo>
                    <a:lnTo>
                      <a:pt x="265" y="294"/>
                    </a:lnTo>
                    <a:lnTo>
                      <a:pt x="264" y="289"/>
                    </a:lnTo>
                    <a:lnTo>
                      <a:pt x="260" y="284"/>
                    </a:lnTo>
                    <a:lnTo>
                      <a:pt x="251" y="281"/>
                    </a:lnTo>
                    <a:lnTo>
                      <a:pt x="243" y="276"/>
                    </a:lnTo>
                    <a:lnTo>
                      <a:pt x="233" y="273"/>
                    </a:lnTo>
                    <a:lnTo>
                      <a:pt x="221" y="272"/>
                    </a:lnTo>
                    <a:lnTo>
                      <a:pt x="207" y="275"/>
                    </a:lnTo>
                    <a:lnTo>
                      <a:pt x="195" y="279"/>
                    </a:lnTo>
                    <a:lnTo>
                      <a:pt x="182" y="282"/>
                    </a:lnTo>
                    <a:lnTo>
                      <a:pt x="172" y="283"/>
                    </a:lnTo>
                    <a:lnTo>
                      <a:pt x="168" y="279"/>
                    </a:lnTo>
                    <a:lnTo>
                      <a:pt x="164" y="274"/>
                    </a:lnTo>
                    <a:lnTo>
                      <a:pt x="159" y="271"/>
                    </a:lnTo>
                    <a:lnTo>
                      <a:pt x="158" y="266"/>
                    </a:lnTo>
                    <a:lnTo>
                      <a:pt x="158" y="261"/>
                    </a:lnTo>
                    <a:lnTo>
                      <a:pt x="159" y="257"/>
                    </a:lnTo>
                    <a:lnTo>
                      <a:pt x="159" y="253"/>
                    </a:lnTo>
                    <a:lnTo>
                      <a:pt x="161" y="249"/>
                    </a:lnTo>
                    <a:lnTo>
                      <a:pt x="165" y="244"/>
                    </a:lnTo>
                    <a:lnTo>
                      <a:pt x="168" y="239"/>
                    </a:lnTo>
                    <a:lnTo>
                      <a:pt x="172" y="236"/>
                    </a:lnTo>
                    <a:lnTo>
                      <a:pt x="176" y="231"/>
                    </a:lnTo>
                    <a:lnTo>
                      <a:pt x="182" y="227"/>
                    </a:lnTo>
                    <a:lnTo>
                      <a:pt x="188" y="223"/>
                    </a:lnTo>
                    <a:lnTo>
                      <a:pt x="196" y="219"/>
                    </a:lnTo>
                    <a:lnTo>
                      <a:pt x="206" y="215"/>
                    </a:lnTo>
                    <a:lnTo>
                      <a:pt x="211" y="211"/>
                    </a:lnTo>
                    <a:lnTo>
                      <a:pt x="213" y="207"/>
                    </a:lnTo>
                    <a:lnTo>
                      <a:pt x="215" y="203"/>
                    </a:lnTo>
                    <a:lnTo>
                      <a:pt x="218" y="198"/>
                    </a:lnTo>
                    <a:lnTo>
                      <a:pt x="220" y="193"/>
                    </a:lnTo>
                    <a:lnTo>
                      <a:pt x="223" y="190"/>
                    </a:lnTo>
                    <a:lnTo>
                      <a:pt x="226" y="185"/>
                    </a:lnTo>
                    <a:lnTo>
                      <a:pt x="228" y="181"/>
                    </a:lnTo>
                    <a:lnTo>
                      <a:pt x="232" y="176"/>
                    </a:lnTo>
                    <a:lnTo>
                      <a:pt x="234" y="173"/>
                    </a:lnTo>
                    <a:lnTo>
                      <a:pt x="236" y="168"/>
                    </a:lnTo>
                    <a:lnTo>
                      <a:pt x="238" y="163"/>
                    </a:lnTo>
                    <a:lnTo>
                      <a:pt x="240" y="159"/>
                    </a:lnTo>
                    <a:lnTo>
                      <a:pt x="241" y="155"/>
                    </a:lnTo>
                    <a:lnTo>
                      <a:pt x="242" y="151"/>
                    </a:lnTo>
                    <a:lnTo>
                      <a:pt x="242" y="146"/>
                    </a:lnTo>
                    <a:lnTo>
                      <a:pt x="243" y="141"/>
                    </a:lnTo>
                    <a:lnTo>
                      <a:pt x="241" y="138"/>
                    </a:lnTo>
                    <a:lnTo>
                      <a:pt x="240" y="133"/>
                    </a:lnTo>
                    <a:lnTo>
                      <a:pt x="238" y="129"/>
                    </a:lnTo>
                    <a:lnTo>
                      <a:pt x="237" y="124"/>
                    </a:lnTo>
                    <a:lnTo>
                      <a:pt x="240" y="121"/>
                    </a:lnTo>
                    <a:lnTo>
                      <a:pt x="242" y="116"/>
                    </a:lnTo>
                    <a:lnTo>
                      <a:pt x="244" y="112"/>
                    </a:lnTo>
                    <a:lnTo>
                      <a:pt x="248" y="107"/>
                    </a:lnTo>
                    <a:lnTo>
                      <a:pt x="259" y="103"/>
                    </a:lnTo>
                    <a:lnTo>
                      <a:pt x="268" y="100"/>
                    </a:lnTo>
                    <a:lnTo>
                      <a:pt x="279" y="95"/>
                    </a:lnTo>
                    <a:lnTo>
                      <a:pt x="295" y="93"/>
                    </a:lnTo>
                    <a:lnTo>
                      <a:pt x="306" y="88"/>
                    </a:lnTo>
                    <a:lnTo>
                      <a:pt x="323" y="86"/>
                    </a:lnTo>
                    <a:lnTo>
                      <a:pt x="342" y="85"/>
                    </a:lnTo>
                    <a:lnTo>
                      <a:pt x="364" y="84"/>
                    </a:lnTo>
                    <a:lnTo>
                      <a:pt x="381" y="80"/>
                    </a:lnTo>
                    <a:lnTo>
                      <a:pt x="387" y="77"/>
                    </a:lnTo>
                    <a:lnTo>
                      <a:pt x="393" y="72"/>
                    </a:lnTo>
                    <a:lnTo>
                      <a:pt x="400" y="69"/>
                    </a:lnTo>
                    <a:lnTo>
                      <a:pt x="403" y="64"/>
                    </a:lnTo>
                    <a:lnTo>
                      <a:pt x="406" y="60"/>
                    </a:lnTo>
                    <a:lnTo>
                      <a:pt x="409" y="55"/>
                    </a:lnTo>
                    <a:lnTo>
                      <a:pt x="411" y="52"/>
                    </a:lnTo>
                    <a:lnTo>
                      <a:pt x="415" y="47"/>
                    </a:lnTo>
                    <a:lnTo>
                      <a:pt x="418" y="42"/>
                    </a:lnTo>
                    <a:lnTo>
                      <a:pt x="421" y="38"/>
                    </a:lnTo>
                    <a:lnTo>
                      <a:pt x="423" y="34"/>
                    </a:lnTo>
                    <a:lnTo>
                      <a:pt x="425" y="30"/>
                    </a:lnTo>
                    <a:lnTo>
                      <a:pt x="429" y="25"/>
                    </a:lnTo>
                    <a:lnTo>
                      <a:pt x="431" y="20"/>
                    </a:lnTo>
                    <a:lnTo>
                      <a:pt x="433" y="17"/>
                    </a:lnTo>
                    <a:lnTo>
                      <a:pt x="435" y="12"/>
                    </a:lnTo>
                    <a:lnTo>
                      <a:pt x="437" y="8"/>
                    </a:lnTo>
                    <a:lnTo>
                      <a:pt x="439" y="4"/>
                    </a:lnTo>
                    <a:lnTo>
                      <a:pt x="440" y="0"/>
                    </a:lnTo>
                  </a:path>
                </a:pathLst>
              </a:custGeom>
              <a:noFill/>
              <a:ln w="0">
                <a:solidFill>
                  <a:srgbClr val="000000"/>
                </a:solidFill>
                <a:round/>
                <a:headEnd/>
                <a:tailEnd/>
              </a:ln>
            </p:spPr>
            <p:txBody>
              <a:bodyPr/>
              <a:lstStyle/>
              <a:p>
                <a:endParaRPr lang="ru-RU"/>
              </a:p>
            </p:txBody>
          </p:sp>
          <p:sp>
            <p:nvSpPr>
              <p:cNvPr id="22909" name="Freeform 127"/>
              <p:cNvSpPr>
                <a:spLocks/>
              </p:cNvSpPr>
              <p:nvPr/>
            </p:nvSpPr>
            <p:spPr bwMode="auto">
              <a:xfrm>
                <a:off x="916" y="1824"/>
                <a:ext cx="5" cy="1"/>
              </a:xfrm>
              <a:custGeom>
                <a:avLst/>
                <a:gdLst>
                  <a:gd name="T0" fmla="*/ 0 w 9"/>
                  <a:gd name="T1" fmla="*/ 0 h 1"/>
                  <a:gd name="T2" fmla="*/ 1 w 9"/>
                  <a:gd name="T3" fmla="*/ 0 h 1"/>
                  <a:gd name="T4" fmla="*/ 1 w 9"/>
                  <a:gd name="T5" fmla="*/ 0 h 1"/>
                  <a:gd name="T6" fmla="*/ 1 w 9"/>
                  <a:gd name="T7" fmla="*/ 0 h 1"/>
                  <a:gd name="T8" fmla="*/ 1 w 9"/>
                  <a:gd name="T9" fmla="*/ 0 h 1"/>
                  <a:gd name="T10" fmla="*/ 1 w 9"/>
                  <a:gd name="T11" fmla="*/ 0 h 1"/>
                  <a:gd name="T12" fmla="*/ 0 60000 65536"/>
                  <a:gd name="T13" fmla="*/ 0 60000 65536"/>
                  <a:gd name="T14" fmla="*/ 0 60000 65536"/>
                  <a:gd name="T15" fmla="*/ 0 60000 65536"/>
                  <a:gd name="T16" fmla="*/ 0 60000 65536"/>
                  <a:gd name="T17" fmla="*/ 0 60000 65536"/>
                  <a:gd name="T18" fmla="*/ 0 w 9"/>
                  <a:gd name="T19" fmla="*/ 0 h 1"/>
                  <a:gd name="T20" fmla="*/ 9 w 9"/>
                  <a:gd name="T21" fmla="*/ 1 h 1"/>
                </a:gdLst>
                <a:ahLst/>
                <a:cxnLst>
                  <a:cxn ang="T12">
                    <a:pos x="T0" y="T1"/>
                  </a:cxn>
                  <a:cxn ang="T13">
                    <a:pos x="T2" y="T3"/>
                  </a:cxn>
                  <a:cxn ang="T14">
                    <a:pos x="T4" y="T5"/>
                  </a:cxn>
                  <a:cxn ang="T15">
                    <a:pos x="T6" y="T7"/>
                  </a:cxn>
                  <a:cxn ang="T16">
                    <a:pos x="T8" y="T9"/>
                  </a:cxn>
                  <a:cxn ang="T17">
                    <a:pos x="T10" y="T11"/>
                  </a:cxn>
                </a:cxnLst>
                <a:rect l="T18" t="T19" r="T20" b="T21"/>
                <a:pathLst>
                  <a:path w="9" h="1">
                    <a:moveTo>
                      <a:pt x="0" y="0"/>
                    </a:moveTo>
                    <a:lnTo>
                      <a:pt x="2" y="0"/>
                    </a:lnTo>
                    <a:lnTo>
                      <a:pt x="5" y="0"/>
                    </a:lnTo>
                    <a:lnTo>
                      <a:pt x="6" y="0"/>
                    </a:lnTo>
                    <a:lnTo>
                      <a:pt x="8" y="0"/>
                    </a:lnTo>
                    <a:lnTo>
                      <a:pt x="9" y="0"/>
                    </a:lnTo>
                  </a:path>
                </a:pathLst>
              </a:custGeom>
              <a:noFill/>
              <a:ln w="0">
                <a:solidFill>
                  <a:srgbClr val="000000"/>
                </a:solidFill>
                <a:round/>
                <a:headEnd/>
                <a:tailEnd/>
              </a:ln>
            </p:spPr>
            <p:txBody>
              <a:bodyPr/>
              <a:lstStyle/>
              <a:p>
                <a:endParaRPr lang="ru-RU"/>
              </a:p>
            </p:txBody>
          </p:sp>
          <p:sp>
            <p:nvSpPr>
              <p:cNvPr id="22910" name="Freeform 128"/>
              <p:cNvSpPr>
                <a:spLocks/>
              </p:cNvSpPr>
              <p:nvPr/>
            </p:nvSpPr>
            <p:spPr bwMode="auto">
              <a:xfrm>
                <a:off x="495" y="1502"/>
                <a:ext cx="389" cy="322"/>
              </a:xfrm>
              <a:custGeom>
                <a:avLst/>
                <a:gdLst>
                  <a:gd name="T0" fmla="*/ 1 w 778"/>
                  <a:gd name="T1" fmla="*/ 1 h 644"/>
                  <a:gd name="T2" fmla="*/ 1 w 778"/>
                  <a:gd name="T3" fmla="*/ 1 h 644"/>
                  <a:gd name="T4" fmla="*/ 1 w 778"/>
                  <a:gd name="T5" fmla="*/ 1 h 644"/>
                  <a:gd name="T6" fmla="*/ 1 w 778"/>
                  <a:gd name="T7" fmla="*/ 1 h 644"/>
                  <a:gd name="T8" fmla="*/ 1 w 778"/>
                  <a:gd name="T9" fmla="*/ 0 h 644"/>
                  <a:gd name="T10" fmla="*/ 1 w 778"/>
                  <a:gd name="T11" fmla="*/ 1 h 644"/>
                  <a:gd name="T12" fmla="*/ 1 w 778"/>
                  <a:gd name="T13" fmla="*/ 1 h 644"/>
                  <a:gd name="T14" fmla="*/ 2 w 778"/>
                  <a:gd name="T15" fmla="*/ 1 h 644"/>
                  <a:gd name="T16" fmla="*/ 2 w 778"/>
                  <a:gd name="T17" fmla="*/ 1 h 644"/>
                  <a:gd name="T18" fmla="*/ 2 w 778"/>
                  <a:gd name="T19" fmla="*/ 1 h 644"/>
                  <a:gd name="T20" fmla="*/ 2 w 778"/>
                  <a:gd name="T21" fmla="*/ 1 h 644"/>
                  <a:gd name="T22" fmla="*/ 2 w 778"/>
                  <a:gd name="T23" fmla="*/ 1 h 644"/>
                  <a:gd name="T24" fmla="*/ 3 w 778"/>
                  <a:gd name="T25" fmla="*/ 1 h 644"/>
                  <a:gd name="T26" fmla="*/ 3 w 778"/>
                  <a:gd name="T27" fmla="*/ 1 h 644"/>
                  <a:gd name="T28" fmla="*/ 3 w 778"/>
                  <a:gd name="T29" fmla="*/ 1 h 644"/>
                  <a:gd name="T30" fmla="*/ 3 w 778"/>
                  <a:gd name="T31" fmla="*/ 1 h 644"/>
                  <a:gd name="T32" fmla="*/ 3 w 778"/>
                  <a:gd name="T33" fmla="*/ 1 h 644"/>
                  <a:gd name="T34" fmla="*/ 3 w 778"/>
                  <a:gd name="T35" fmla="*/ 1 h 644"/>
                  <a:gd name="T36" fmla="*/ 3 w 778"/>
                  <a:gd name="T37" fmla="*/ 1 h 644"/>
                  <a:gd name="T38" fmla="*/ 3 w 778"/>
                  <a:gd name="T39" fmla="*/ 1 h 644"/>
                  <a:gd name="T40" fmla="*/ 4 w 778"/>
                  <a:gd name="T41" fmla="*/ 1 h 644"/>
                  <a:gd name="T42" fmla="*/ 4 w 778"/>
                  <a:gd name="T43" fmla="*/ 1 h 644"/>
                  <a:gd name="T44" fmla="*/ 5 w 778"/>
                  <a:gd name="T45" fmla="*/ 1 h 644"/>
                  <a:gd name="T46" fmla="*/ 5 w 778"/>
                  <a:gd name="T47" fmla="*/ 1 h 644"/>
                  <a:gd name="T48" fmla="*/ 5 w 778"/>
                  <a:gd name="T49" fmla="*/ 1 h 644"/>
                  <a:gd name="T50" fmla="*/ 5 w 778"/>
                  <a:gd name="T51" fmla="*/ 1 h 644"/>
                  <a:gd name="T52" fmla="*/ 5 w 778"/>
                  <a:gd name="T53" fmla="*/ 1 h 644"/>
                  <a:gd name="T54" fmla="*/ 5 w 778"/>
                  <a:gd name="T55" fmla="*/ 1 h 644"/>
                  <a:gd name="T56" fmla="*/ 5 w 778"/>
                  <a:gd name="T57" fmla="*/ 1 h 644"/>
                  <a:gd name="T58" fmla="*/ 5 w 778"/>
                  <a:gd name="T59" fmla="*/ 1 h 644"/>
                  <a:gd name="T60" fmla="*/ 5 w 778"/>
                  <a:gd name="T61" fmla="*/ 1 h 644"/>
                  <a:gd name="T62" fmla="*/ 5 w 778"/>
                  <a:gd name="T63" fmla="*/ 1 h 644"/>
                  <a:gd name="T64" fmla="*/ 5 w 778"/>
                  <a:gd name="T65" fmla="*/ 1 h 644"/>
                  <a:gd name="T66" fmla="*/ 5 w 778"/>
                  <a:gd name="T67" fmla="*/ 1 h 644"/>
                  <a:gd name="T68" fmla="*/ 5 w 778"/>
                  <a:gd name="T69" fmla="*/ 2 h 644"/>
                  <a:gd name="T70" fmla="*/ 5 w 778"/>
                  <a:gd name="T71" fmla="*/ 3 h 644"/>
                  <a:gd name="T72" fmla="*/ 5 w 778"/>
                  <a:gd name="T73" fmla="*/ 3 h 644"/>
                  <a:gd name="T74" fmla="*/ 5 w 778"/>
                  <a:gd name="T75" fmla="*/ 3 h 644"/>
                  <a:gd name="T76" fmla="*/ 5 w 778"/>
                  <a:gd name="T77" fmla="*/ 3 h 644"/>
                  <a:gd name="T78" fmla="*/ 5 w 778"/>
                  <a:gd name="T79" fmla="*/ 3 h 644"/>
                  <a:gd name="T80" fmla="*/ 5 w 778"/>
                  <a:gd name="T81" fmla="*/ 3 h 644"/>
                  <a:gd name="T82" fmla="*/ 5 w 778"/>
                  <a:gd name="T83" fmla="*/ 3 h 644"/>
                  <a:gd name="T84" fmla="*/ 5 w 778"/>
                  <a:gd name="T85" fmla="*/ 3 h 644"/>
                  <a:gd name="T86" fmla="*/ 5 w 778"/>
                  <a:gd name="T87" fmla="*/ 3 h 644"/>
                  <a:gd name="T88" fmla="*/ 5 w 778"/>
                  <a:gd name="T89" fmla="*/ 3 h 644"/>
                  <a:gd name="T90" fmla="*/ 5 w 778"/>
                  <a:gd name="T91" fmla="*/ 3 h 644"/>
                  <a:gd name="T92" fmla="*/ 5 w 778"/>
                  <a:gd name="T93" fmla="*/ 3 h 644"/>
                  <a:gd name="T94" fmla="*/ 5 w 778"/>
                  <a:gd name="T95" fmla="*/ 3 h 644"/>
                  <a:gd name="T96" fmla="*/ 5 w 778"/>
                  <a:gd name="T97" fmla="*/ 3 h 644"/>
                  <a:gd name="T98" fmla="*/ 5 w 778"/>
                  <a:gd name="T99" fmla="*/ 3 h 644"/>
                  <a:gd name="T100" fmla="*/ 5 w 778"/>
                  <a:gd name="T101" fmla="*/ 3 h 644"/>
                  <a:gd name="T102" fmla="*/ 5 w 778"/>
                  <a:gd name="T103" fmla="*/ 3 h 644"/>
                  <a:gd name="T104" fmla="*/ 5 w 778"/>
                  <a:gd name="T105" fmla="*/ 4 h 644"/>
                  <a:gd name="T106" fmla="*/ 5 w 778"/>
                  <a:gd name="T107" fmla="*/ 5 h 644"/>
                  <a:gd name="T108" fmla="*/ 5 w 778"/>
                  <a:gd name="T109" fmla="*/ 5 h 644"/>
                  <a:gd name="T110" fmla="*/ 5 w 778"/>
                  <a:gd name="T111" fmla="*/ 5 h 644"/>
                  <a:gd name="T112" fmla="*/ 5 w 778"/>
                  <a:gd name="T113" fmla="*/ 5 h 644"/>
                  <a:gd name="T114" fmla="*/ 6 w 778"/>
                  <a:gd name="T115" fmla="*/ 5 h 644"/>
                  <a:gd name="T116" fmla="*/ 6 w 778"/>
                  <a:gd name="T117" fmla="*/ 5 h 644"/>
                  <a:gd name="T118" fmla="*/ 6 w 778"/>
                  <a:gd name="T119" fmla="*/ 5 h 644"/>
                  <a:gd name="T120" fmla="*/ 6 w 778"/>
                  <a:gd name="T121" fmla="*/ 5 h 644"/>
                  <a:gd name="T122" fmla="*/ 6 w 778"/>
                  <a:gd name="T123" fmla="*/ 5 h 644"/>
                  <a:gd name="T124" fmla="*/ 6 w 778"/>
                  <a:gd name="T125" fmla="*/ 5 h 6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78"/>
                  <a:gd name="T190" fmla="*/ 0 h 644"/>
                  <a:gd name="T191" fmla="*/ 778 w 778"/>
                  <a:gd name="T192" fmla="*/ 644 h 6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78" h="644">
                    <a:moveTo>
                      <a:pt x="0" y="42"/>
                    </a:moveTo>
                    <a:lnTo>
                      <a:pt x="10" y="47"/>
                    </a:lnTo>
                    <a:lnTo>
                      <a:pt x="21" y="48"/>
                    </a:lnTo>
                    <a:lnTo>
                      <a:pt x="36" y="44"/>
                    </a:lnTo>
                    <a:lnTo>
                      <a:pt x="53" y="42"/>
                    </a:lnTo>
                    <a:lnTo>
                      <a:pt x="55" y="38"/>
                    </a:lnTo>
                    <a:lnTo>
                      <a:pt x="62" y="33"/>
                    </a:lnTo>
                    <a:lnTo>
                      <a:pt x="70" y="28"/>
                    </a:lnTo>
                    <a:lnTo>
                      <a:pt x="75" y="24"/>
                    </a:lnTo>
                    <a:lnTo>
                      <a:pt x="79" y="19"/>
                    </a:lnTo>
                    <a:lnTo>
                      <a:pt x="81" y="15"/>
                    </a:lnTo>
                    <a:lnTo>
                      <a:pt x="83" y="10"/>
                    </a:lnTo>
                    <a:lnTo>
                      <a:pt x="84" y="5"/>
                    </a:lnTo>
                    <a:lnTo>
                      <a:pt x="85" y="0"/>
                    </a:lnTo>
                    <a:lnTo>
                      <a:pt x="105" y="0"/>
                    </a:lnTo>
                    <a:lnTo>
                      <a:pt x="119" y="4"/>
                    </a:lnTo>
                    <a:lnTo>
                      <a:pt x="122" y="9"/>
                    </a:lnTo>
                    <a:lnTo>
                      <a:pt x="123" y="13"/>
                    </a:lnTo>
                    <a:lnTo>
                      <a:pt x="124" y="18"/>
                    </a:lnTo>
                    <a:lnTo>
                      <a:pt x="127" y="23"/>
                    </a:lnTo>
                    <a:lnTo>
                      <a:pt x="128" y="27"/>
                    </a:lnTo>
                    <a:lnTo>
                      <a:pt x="130" y="32"/>
                    </a:lnTo>
                    <a:lnTo>
                      <a:pt x="131" y="36"/>
                    </a:lnTo>
                    <a:lnTo>
                      <a:pt x="134" y="41"/>
                    </a:lnTo>
                    <a:lnTo>
                      <a:pt x="136" y="46"/>
                    </a:lnTo>
                    <a:lnTo>
                      <a:pt x="138" y="50"/>
                    </a:lnTo>
                    <a:lnTo>
                      <a:pt x="142" y="56"/>
                    </a:lnTo>
                    <a:lnTo>
                      <a:pt x="146" y="61"/>
                    </a:lnTo>
                    <a:lnTo>
                      <a:pt x="151" y="65"/>
                    </a:lnTo>
                    <a:lnTo>
                      <a:pt x="157" y="69"/>
                    </a:lnTo>
                    <a:lnTo>
                      <a:pt x="174" y="65"/>
                    </a:lnTo>
                    <a:lnTo>
                      <a:pt x="191" y="62"/>
                    </a:lnTo>
                    <a:lnTo>
                      <a:pt x="207" y="65"/>
                    </a:lnTo>
                    <a:lnTo>
                      <a:pt x="223" y="62"/>
                    </a:lnTo>
                    <a:lnTo>
                      <a:pt x="237" y="65"/>
                    </a:lnTo>
                    <a:lnTo>
                      <a:pt x="256" y="65"/>
                    </a:lnTo>
                    <a:lnTo>
                      <a:pt x="278" y="63"/>
                    </a:lnTo>
                    <a:lnTo>
                      <a:pt x="287" y="58"/>
                    </a:lnTo>
                    <a:lnTo>
                      <a:pt x="297" y="54"/>
                    </a:lnTo>
                    <a:lnTo>
                      <a:pt x="306" y="50"/>
                    </a:lnTo>
                    <a:lnTo>
                      <a:pt x="320" y="46"/>
                    </a:lnTo>
                    <a:lnTo>
                      <a:pt x="339" y="42"/>
                    </a:lnTo>
                    <a:lnTo>
                      <a:pt x="355" y="39"/>
                    </a:lnTo>
                    <a:lnTo>
                      <a:pt x="369" y="35"/>
                    </a:lnTo>
                    <a:lnTo>
                      <a:pt x="381" y="32"/>
                    </a:lnTo>
                    <a:lnTo>
                      <a:pt x="387" y="36"/>
                    </a:lnTo>
                    <a:lnTo>
                      <a:pt x="393" y="41"/>
                    </a:lnTo>
                    <a:lnTo>
                      <a:pt x="399" y="46"/>
                    </a:lnTo>
                    <a:lnTo>
                      <a:pt x="414" y="49"/>
                    </a:lnTo>
                    <a:lnTo>
                      <a:pt x="435" y="48"/>
                    </a:lnTo>
                    <a:lnTo>
                      <a:pt x="455" y="47"/>
                    </a:lnTo>
                    <a:lnTo>
                      <a:pt x="469" y="50"/>
                    </a:lnTo>
                    <a:lnTo>
                      <a:pt x="472" y="55"/>
                    </a:lnTo>
                    <a:lnTo>
                      <a:pt x="477" y="59"/>
                    </a:lnTo>
                    <a:lnTo>
                      <a:pt x="483" y="64"/>
                    </a:lnTo>
                    <a:lnTo>
                      <a:pt x="487" y="69"/>
                    </a:lnTo>
                    <a:lnTo>
                      <a:pt x="492" y="73"/>
                    </a:lnTo>
                    <a:lnTo>
                      <a:pt x="493" y="78"/>
                    </a:lnTo>
                    <a:lnTo>
                      <a:pt x="493" y="83"/>
                    </a:lnTo>
                    <a:lnTo>
                      <a:pt x="494" y="87"/>
                    </a:lnTo>
                    <a:lnTo>
                      <a:pt x="495" y="92"/>
                    </a:lnTo>
                    <a:lnTo>
                      <a:pt x="496" y="96"/>
                    </a:lnTo>
                    <a:lnTo>
                      <a:pt x="499" y="101"/>
                    </a:lnTo>
                    <a:lnTo>
                      <a:pt x="500" y="106"/>
                    </a:lnTo>
                    <a:lnTo>
                      <a:pt x="501" y="111"/>
                    </a:lnTo>
                    <a:lnTo>
                      <a:pt x="508" y="114"/>
                    </a:lnTo>
                    <a:lnTo>
                      <a:pt x="522" y="110"/>
                    </a:lnTo>
                    <a:lnTo>
                      <a:pt x="526" y="106"/>
                    </a:lnTo>
                    <a:lnTo>
                      <a:pt x="531" y="101"/>
                    </a:lnTo>
                    <a:lnTo>
                      <a:pt x="536" y="96"/>
                    </a:lnTo>
                    <a:lnTo>
                      <a:pt x="558" y="95"/>
                    </a:lnTo>
                    <a:lnTo>
                      <a:pt x="582" y="96"/>
                    </a:lnTo>
                    <a:lnTo>
                      <a:pt x="591" y="100"/>
                    </a:lnTo>
                    <a:lnTo>
                      <a:pt x="594" y="106"/>
                    </a:lnTo>
                    <a:lnTo>
                      <a:pt x="596" y="110"/>
                    </a:lnTo>
                    <a:lnTo>
                      <a:pt x="596" y="115"/>
                    </a:lnTo>
                    <a:lnTo>
                      <a:pt x="596" y="119"/>
                    </a:lnTo>
                    <a:lnTo>
                      <a:pt x="596" y="124"/>
                    </a:lnTo>
                    <a:lnTo>
                      <a:pt x="596" y="129"/>
                    </a:lnTo>
                    <a:lnTo>
                      <a:pt x="596" y="133"/>
                    </a:lnTo>
                    <a:lnTo>
                      <a:pt x="596" y="138"/>
                    </a:lnTo>
                    <a:lnTo>
                      <a:pt x="597" y="142"/>
                    </a:lnTo>
                    <a:lnTo>
                      <a:pt x="596" y="147"/>
                    </a:lnTo>
                    <a:lnTo>
                      <a:pt x="596" y="152"/>
                    </a:lnTo>
                    <a:lnTo>
                      <a:pt x="596" y="156"/>
                    </a:lnTo>
                    <a:lnTo>
                      <a:pt x="594" y="162"/>
                    </a:lnTo>
                    <a:lnTo>
                      <a:pt x="592" y="167"/>
                    </a:lnTo>
                    <a:lnTo>
                      <a:pt x="590" y="171"/>
                    </a:lnTo>
                    <a:lnTo>
                      <a:pt x="587" y="176"/>
                    </a:lnTo>
                    <a:lnTo>
                      <a:pt x="586" y="180"/>
                    </a:lnTo>
                    <a:lnTo>
                      <a:pt x="586" y="185"/>
                    </a:lnTo>
                    <a:lnTo>
                      <a:pt x="585" y="190"/>
                    </a:lnTo>
                    <a:lnTo>
                      <a:pt x="585" y="194"/>
                    </a:lnTo>
                    <a:lnTo>
                      <a:pt x="584" y="199"/>
                    </a:lnTo>
                    <a:lnTo>
                      <a:pt x="583" y="204"/>
                    </a:lnTo>
                    <a:lnTo>
                      <a:pt x="582" y="208"/>
                    </a:lnTo>
                    <a:lnTo>
                      <a:pt x="581" y="213"/>
                    </a:lnTo>
                    <a:lnTo>
                      <a:pt x="579" y="217"/>
                    </a:lnTo>
                    <a:lnTo>
                      <a:pt x="578" y="222"/>
                    </a:lnTo>
                    <a:lnTo>
                      <a:pt x="577" y="228"/>
                    </a:lnTo>
                    <a:lnTo>
                      <a:pt x="576" y="232"/>
                    </a:lnTo>
                    <a:lnTo>
                      <a:pt x="577" y="237"/>
                    </a:lnTo>
                    <a:lnTo>
                      <a:pt x="578" y="242"/>
                    </a:lnTo>
                    <a:lnTo>
                      <a:pt x="578" y="246"/>
                    </a:lnTo>
                    <a:lnTo>
                      <a:pt x="579" y="251"/>
                    </a:lnTo>
                    <a:lnTo>
                      <a:pt x="581" y="255"/>
                    </a:lnTo>
                    <a:lnTo>
                      <a:pt x="581" y="260"/>
                    </a:lnTo>
                    <a:lnTo>
                      <a:pt x="582" y="265"/>
                    </a:lnTo>
                    <a:lnTo>
                      <a:pt x="582" y="269"/>
                    </a:lnTo>
                    <a:lnTo>
                      <a:pt x="583" y="274"/>
                    </a:lnTo>
                    <a:lnTo>
                      <a:pt x="584" y="278"/>
                    </a:lnTo>
                    <a:lnTo>
                      <a:pt x="585" y="283"/>
                    </a:lnTo>
                    <a:lnTo>
                      <a:pt x="586" y="289"/>
                    </a:lnTo>
                    <a:lnTo>
                      <a:pt x="585" y="293"/>
                    </a:lnTo>
                    <a:lnTo>
                      <a:pt x="584" y="298"/>
                    </a:lnTo>
                    <a:lnTo>
                      <a:pt x="584" y="303"/>
                    </a:lnTo>
                    <a:lnTo>
                      <a:pt x="583" y="307"/>
                    </a:lnTo>
                    <a:lnTo>
                      <a:pt x="583" y="312"/>
                    </a:lnTo>
                    <a:lnTo>
                      <a:pt x="583" y="316"/>
                    </a:lnTo>
                    <a:lnTo>
                      <a:pt x="582" y="321"/>
                    </a:lnTo>
                    <a:lnTo>
                      <a:pt x="583" y="326"/>
                    </a:lnTo>
                    <a:lnTo>
                      <a:pt x="583" y="330"/>
                    </a:lnTo>
                    <a:lnTo>
                      <a:pt x="584" y="335"/>
                    </a:lnTo>
                    <a:lnTo>
                      <a:pt x="585" y="340"/>
                    </a:lnTo>
                    <a:lnTo>
                      <a:pt x="584" y="344"/>
                    </a:lnTo>
                    <a:lnTo>
                      <a:pt x="583" y="350"/>
                    </a:lnTo>
                    <a:lnTo>
                      <a:pt x="582" y="355"/>
                    </a:lnTo>
                    <a:lnTo>
                      <a:pt x="581" y="359"/>
                    </a:lnTo>
                    <a:lnTo>
                      <a:pt x="578" y="364"/>
                    </a:lnTo>
                    <a:lnTo>
                      <a:pt x="577" y="368"/>
                    </a:lnTo>
                    <a:lnTo>
                      <a:pt x="576" y="373"/>
                    </a:lnTo>
                    <a:lnTo>
                      <a:pt x="575" y="378"/>
                    </a:lnTo>
                    <a:lnTo>
                      <a:pt x="574" y="382"/>
                    </a:lnTo>
                    <a:lnTo>
                      <a:pt x="574" y="387"/>
                    </a:lnTo>
                    <a:lnTo>
                      <a:pt x="573" y="391"/>
                    </a:lnTo>
                    <a:lnTo>
                      <a:pt x="571" y="396"/>
                    </a:lnTo>
                    <a:lnTo>
                      <a:pt x="571" y="401"/>
                    </a:lnTo>
                    <a:lnTo>
                      <a:pt x="571" y="405"/>
                    </a:lnTo>
                    <a:lnTo>
                      <a:pt x="571" y="411"/>
                    </a:lnTo>
                    <a:lnTo>
                      <a:pt x="571" y="416"/>
                    </a:lnTo>
                    <a:lnTo>
                      <a:pt x="571" y="420"/>
                    </a:lnTo>
                    <a:lnTo>
                      <a:pt x="571" y="425"/>
                    </a:lnTo>
                    <a:lnTo>
                      <a:pt x="571" y="429"/>
                    </a:lnTo>
                    <a:lnTo>
                      <a:pt x="573" y="434"/>
                    </a:lnTo>
                    <a:lnTo>
                      <a:pt x="574" y="439"/>
                    </a:lnTo>
                    <a:lnTo>
                      <a:pt x="574" y="443"/>
                    </a:lnTo>
                    <a:lnTo>
                      <a:pt x="575" y="448"/>
                    </a:lnTo>
                    <a:lnTo>
                      <a:pt x="576" y="452"/>
                    </a:lnTo>
                    <a:lnTo>
                      <a:pt x="577" y="457"/>
                    </a:lnTo>
                    <a:lnTo>
                      <a:pt x="578" y="462"/>
                    </a:lnTo>
                    <a:lnTo>
                      <a:pt x="581" y="466"/>
                    </a:lnTo>
                    <a:lnTo>
                      <a:pt x="582" y="472"/>
                    </a:lnTo>
                    <a:lnTo>
                      <a:pt x="583" y="477"/>
                    </a:lnTo>
                    <a:lnTo>
                      <a:pt x="585" y="481"/>
                    </a:lnTo>
                    <a:lnTo>
                      <a:pt x="587" y="486"/>
                    </a:lnTo>
                    <a:lnTo>
                      <a:pt x="589" y="491"/>
                    </a:lnTo>
                    <a:lnTo>
                      <a:pt x="591" y="495"/>
                    </a:lnTo>
                    <a:lnTo>
                      <a:pt x="593" y="500"/>
                    </a:lnTo>
                    <a:lnTo>
                      <a:pt x="596" y="504"/>
                    </a:lnTo>
                    <a:lnTo>
                      <a:pt x="598" y="509"/>
                    </a:lnTo>
                    <a:lnTo>
                      <a:pt x="600" y="514"/>
                    </a:lnTo>
                    <a:lnTo>
                      <a:pt x="602" y="518"/>
                    </a:lnTo>
                    <a:lnTo>
                      <a:pt x="606" y="523"/>
                    </a:lnTo>
                    <a:lnTo>
                      <a:pt x="608" y="527"/>
                    </a:lnTo>
                    <a:lnTo>
                      <a:pt x="612" y="532"/>
                    </a:lnTo>
                    <a:lnTo>
                      <a:pt x="615" y="537"/>
                    </a:lnTo>
                    <a:lnTo>
                      <a:pt x="617" y="541"/>
                    </a:lnTo>
                    <a:lnTo>
                      <a:pt x="621" y="546"/>
                    </a:lnTo>
                    <a:lnTo>
                      <a:pt x="624" y="552"/>
                    </a:lnTo>
                    <a:lnTo>
                      <a:pt x="628" y="556"/>
                    </a:lnTo>
                    <a:lnTo>
                      <a:pt x="631" y="561"/>
                    </a:lnTo>
                    <a:lnTo>
                      <a:pt x="635" y="565"/>
                    </a:lnTo>
                    <a:lnTo>
                      <a:pt x="638" y="570"/>
                    </a:lnTo>
                    <a:lnTo>
                      <a:pt x="642" y="575"/>
                    </a:lnTo>
                    <a:lnTo>
                      <a:pt x="646" y="579"/>
                    </a:lnTo>
                    <a:lnTo>
                      <a:pt x="651" y="584"/>
                    </a:lnTo>
                    <a:lnTo>
                      <a:pt x="655" y="588"/>
                    </a:lnTo>
                    <a:lnTo>
                      <a:pt x="660" y="593"/>
                    </a:lnTo>
                    <a:lnTo>
                      <a:pt x="666" y="598"/>
                    </a:lnTo>
                    <a:lnTo>
                      <a:pt x="673" y="602"/>
                    </a:lnTo>
                    <a:lnTo>
                      <a:pt x="680" y="607"/>
                    </a:lnTo>
                    <a:lnTo>
                      <a:pt x="688" y="610"/>
                    </a:lnTo>
                    <a:lnTo>
                      <a:pt x="695" y="615"/>
                    </a:lnTo>
                    <a:lnTo>
                      <a:pt x="704" y="620"/>
                    </a:lnTo>
                    <a:lnTo>
                      <a:pt x="713" y="624"/>
                    </a:lnTo>
                    <a:lnTo>
                      <a:pt x="723" y="629"/>
                    </a:lnTo>
                    <a:lnTo>
                      <a:pt x="734" y="632"/>
                    </a:lnTo>
                    <a:lnTo>
                      <a:pt x="748" y="637"/>
                    </a:lnTo>
                    <a:lnTo>
                      <a:pt x="766" y="640"/>
                    </a:lnTo>
                    <a:lnTo>
                      <a:pt x="778" y="644"/>
                    </a:lnTo>
                  </a:path>
                </a:pathLst>
              </a:custGeom>
              <a:noFill/>
              <a:ln w="0">
                <a:solidFill>
                  <a:srgbClr val="000000"/>
                </a:solidFill>
                <a:round/>
                <a:headEnd/>
                <a:tailEnd/>
              </a:ln>
            </p:spPr>
            <p:txBody>
              <a:bodyPr/>
              <a:lstStyle/>
              <a:p>
                <a:endParaRPr lang="ru-RU"/>
              </a:p>
            </p:txBody>
          </p:sp>
          <p:sp>
            <p:nvSpPr>
              <p:cNvPr id="22911" name="Freeform 129"/>
              <p:cNvSpPr>
                <a:spLocks/>
              </p:cNvSpPr>
              <p:nvPr/>
            </p:nvSpPr>
            <p:spPr bwMode="auto">
              <a:xfrm>
                <a:off x="1325" y="1219"/>
                <a:ext cx="78" cy="64"/>
              </a:xfrm>
              <a:custGeom>
                <a:avLst/>
                <a:gdLst>
                  <a:gd name="T0" fmla="*/ 1 w 156"/>
                  <a:gd name="T1" fmla="*/ 1 h 127"/>
                  <a:gd name="T2" fmla="*/ 1 w 156"/>
                  <a:gd name="T3" fmla="*/ 1 h 127"/>
                  <a:gd name="T4" fmla="*/ 1 w 156"/>
                  <a:gd name="T5" fmla="*/ 1 h 127"/>
                  <a:gd name="T6" fmla="*/ 1 w 156"/>
                  <a:gd name="T7" fmla="*/ 1 h 127"/>
                  <a:gd name="T8" fmla="*/ 1 w 156"/>
                  <a:gd name="T9" fmla="*/ 1 h 127"/>
                  <a:gd name="T10" fmla="*/ 1 w 156"/>
                  <a:gd name="T11" fmla="*/ 1 h 127"/>
                  <a:gd name="T12" fmla="*/ 1 w 156"/>
                  <a:gd name="T13" fmla="*/ 1 h 127"/>
                  <a:gd name="T14" fmla="*/ 0 w 156"/>
                  <a:gd name="T15" fmla="*/ 1 h 127"/>
                  <a:gd name="T16" fmla="*/ 0 w 156"/>
                  <a:gd name="T17" fmla="*/ 1 h 127"/>
                  <a:gd name="T18" fmla="*/ 0 w 156"/>
                  <a:gd name="T19" fmla="*/ 1 h 127"/>
                  <a:gd name="T20" fmla="*/ 1 w 156"/>
                  <a:gd name="T21" fmla="*/ 1 h 127"/>
                  <a:gd name="T22" fmla="*/ 1 w 156"/>
                  <a:gd name="T23" fmla="*/ 1 h 127"/>
                  <a:gd name="T24" fmla="*/ 1 w 156"/>
                  <a:gd name="T25" fmla="*/ 1 h 127"/>
                  <a:gd name="T26" fmla="*/ 1 w 156"/>
                  <a:gd name="T27" fmla="*/ 1 h 127"/>
                  <a:gd name="T28" fmla="*/ 1 w 156"/>
                  <a:gd name="T29" fmla="*/ 1 h 127"/>
                  <a:gd name="T30" fmla="*/ 1 w 156"/>
                  <a:gd name="T31" fmla="*/ 0 h 127"/>
                  <a:gd name="T32" fmla="*/ 1 w 156"/>
                  <a:gd name="T33" fmla="*/ 1 h 127"/>
                  <a:gd name="T34" fmla="*/ 1 w 156"/>
                  <a:gd name="T35" fmla="*/ 1 h 127"/>
                  <a:gd name="T36" fmla="*/ 1 w 156"/>
                  <a:gd name="T37" fmla="*/ 1 h 127"/>
                  <a:gd name="T38" fmla="*/ 1 w 156"/>
                  <a:gd name="T39" fmla="*/ 1 h 127"/>
                  <a:gd name="T40" fmla="*/ 1 w 156"/>
                  <a:gd name="T41" fmla="*/ 1 h 127"/>
                  <a:gd name="T42" fmla="*/ 1 w 156"/>
                  <a:gd name="T43" fmla="*/ 1 h 127"/>
                  <a:gd name="T44" fmla="*/ 1 w 156"/>
                  <a:gd name="T45" fmla="*/ 1 h 127"/>
                  <a:gd name="T46" fmla="*/ 1 w 156"/>
                  <a:gd name="T47" fmla="*/ 1 h 127"/>
                  <a:gd name="T48" fmla="*/ 1 w 156"/>
                  <a:gd name="T49" fmla="*/ 1 h 127"/>
                  <a:gd name="T50" fmla="*/ 1 w 156"/>
                  <a:gd name="T51" fmla="*/ 1 h 127"/>
                  <a:gd name="T52" fmla="*/ 1 w 156"/>
                  <a:gd name="T53" fmla="*/ 1 h 127"/>
                  <a:gd name="T54" fmla="*/ 1 w 156"/>
                  <a:gd name="T55" fmla="*/ 1 h 127"/>
                  <a:gd name="T56" fmla="*/ 1 w 156"/>
                  <a:gd name="T57" fmla="*/ 1 h 127"/>
                  <a:gd name="T58" fmla="*/ 1 w 156"/>
                  <a:gd name="T59" fmla="*/ 1 h 127"/>
                  <a:gd name="T60" fmla="*/ 1 w 156"/>
                  <a:gd name="T61" fmla="*/ 1 h 127"/>
                  <a:gd name="T62" fmla="*/ 1 w 156"/>
                  <a:gd name="T63" fmla="*/ 1 h 127"/>
                  <a:gd name="T64" fmla="*/ 1 w 156"/>
                  <a:gd name="T65" fmla="*/ 1 h 1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6"/>
                  <a:gd name="T100" fmla="*/ 0 h 127"/>
                  <a:gd name="T101" fmla="*/ 156 w 156"/>
                  <a:gd name="T102" fmla="*/ 127 h 1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6" h="127">
                    <a:moveTo>
                      <a:pt x="87" y="119"/>
                    </a:moveTo>
                    <a:lnTo>
                      <a:pt x="75" y="116"/>
                    </a:lnTo>
                    <a:lnTo>
                      <a:pt x="57" y="114"/>
                    </a:lnTo>
                    <a:lnTo>
                      <a:pt x="37" y="114"/>
                    </a:lnTo>
                    <a:lnTo>
                      <a:pt x="27" y="110"/>
                    </a:lnTo>
                    <a:lnTo>
                      <a:pt x="20" y="107"/>
                    </a:lnTo>
                    <a:lnTo>
                      <a:pt x="15" y="102"/>
                    </a:lnTo>
                    <a:lnTo>
                      <a:pt x="13" y="97"/>
                    </a:lnTo>
                    <a:lnTo>
                      <a:pt x="11" y="94"/>
                    </a:lnTo>
                    <a:lnTo>
                      <a:pt x="8" y="89"/>
                    </a:lnTo>
                    <a:lnTo>
                      <a:pt x="6" y="85"/>
                    </a:lnTo>
                    <a:lnTo>
                      <a:pt x="5" y="81"/>
                    </a:lnTo>
                    <a:lnTo>
                      <a:pt x="4" y="77"/>
                    </a:lnTo>
                    <a:lnTo>
                      <a:pt x="2" y="72"/>
                    </a:lnTo>
                    <a:lnTo>
                      <a:pt x="1" y="69"/>
                    </a:lnTo>
                    <a:lnTo>
                      <a:pt x="0" y="64"/>
                    </a:lnTo>
                    <a:lnTo>
                      <a:pt x="0" y="59"/>
                    </a:lnTo>
                    <a:lnTo>
                      <a:pt x="0" y="56"/>
                    </a:lnTo>
                    <a:lnTo>
                      <a:pt x="0" y="51"/>
                    </a:lnTo>
                    <a:lnTo>
                      <a:pt x="0" y="47"/>
                    </a:lnTo>
                    <a:lnTo>
                      <a:pt x="0" y="43"/>
                    </a:lnTo>
                    <a:lnTo>
                      <a:pt x="1" y="39"/>
                    </a:lnTo>
                    <a:lnTo>
                      <a:pt x="2" y="34"/>
                    </a:lnTo>
                    <a:lnTo>
                      <a:pt x="4" y="31"/>
                    </a:lnTo>
                    <a:lnTo>
                      <a:pt x="7" y="26"/>
                    </a:lnTo>
                    <a:lnTo>
                      <a:pt x="9" y="21"/>
                    </a:lnTo>
                    <a:lnTo>
                      <a:pt x="12" y="18"/>
                    </a:lnTo>
                    <a:lnTo>
                      <a:pt x="15" y="13"/>
                    </a:lnTo>
                    <a:lnTo>
                      <a:pt x="19" y="9"/>
                    </a:lnTo>
                    <a:lnTo>
                      <a:pt x="29" y="5"/>
                    </a:lnTo>
                    <a:lnTo>
                      <a:pt x="44" y="2"/>
                    </a:lnTo>
                    <a:lnTo>
                      <a:pt x="58" y="0"/>
                    </a:lnTo>
                    <a:lnTo>
                      <a:pt x="77" y="2"/>
                    </a:lnTo>
                    <a:lnTo>
                      <a:pt x="91" y="5"/>
                    </a:lnTo>
                    <a:lnTo>
                      <a:pt x="99" y="9"/>
                    </a:lnTo>
                    <a:lnTo>
                      <a:pt x="106" y="13"/>
                    </a:lnTo>
                    <a:lnTo>
                      <a:pt x="111" y="17"/>
                    </a:lnTo>
                    <a:lnTo>
                      <a:pt x="114" y="21"/>
                    </a:lnTo>
                    <a:lnTo>
                      <a:pt x="119" y="26"/>
                    </a:lnTo>
                    <a:lnTo>
                      <a:pt x="122" y="29"/>
                    </a:lnTo>
                    <a:lnTo>
                      <a:pt x="128" y="34"/>
                    </a:lnTo>
                    <a:lnTo>
                      <a:pt x="134" y="38"/>
                    </a:lnTo>
                    <a:lnTo>
                      <a:pt x="140" y="42"/>
                    </a:lnTo>
                    <a:lnTo>
                      <a:pt x="144" y="47"/>
                    </a:lnTo>
                    <a:lnTo>
                      <a:pt x="148" y="50"/>
                    </a:lnTo>
                    <a:lnTo>
                      <a:pt x="150" y="55"/>
                    </a:lnTo>
                    <a:lnTo>
                      <a:pt x="152" y="59"/>
                    </a:lnTo>
                    <a:lnTo>
                      <a:pt x="155" y="63"/>
                    </a:lnTo>
                    <a:lnTo>
                      <a:pt x="156" y="67"/>
                    </a:lnTo>
                    <a:lnTo>
                      <a:pt x="156" y="72"/>
                    </a:lnTo>
                    <a:lnTo>
                      <a:pt x="156" y="76"/>
                    </a:lnTo>
                    <a:lnTo>
                      <a:pt x="155" y="80"/>
                    </a:lnTo>
                    <a:lnTo>
                      <a:pt x="155" y="85"/>
                    </a:lnTo>
                    <a:lnTo>
                      <a:pt x="153" y="88"/>
                    </a:lnTo>
                    <a:lnTo>
                      <a:pt x="153" y="93"/>
                    </a:lnTo>
                    <a:lnTo>
                      <a:pt x="152" y="97"/>
                    </a:lnTo>
                    <a:lnTo>
                      <a:pt x="151" y="101"/>
                    </a:lnTo>
                    <a:lnTo>
                      <a:pt x="148" y="106"/>
                    </a:lnTo>
                    <a:lnTo>
                      <a:pt x="145" y="110"/>
                    </a:lnTo>
                    <a:lnTo>
                      <a:pt x="142" y="114"/>
                    </a:lnTo>
                    <a:lnTo>
                      <a:pt x="136" y="118"/>
                    </a:lnTo>
                    <a:lnTo>
                      <a:pt x="130" y="122"/>
                    </a:lnTo>
                    <a:lnTo>
                      <a:pt x="125" y="126"/>
                    </a:lnTo>
                    <a:lnTo>
                      <a:pt x="106" y="127"/>
                    </a:lnTo>
                    <a:lnTo>
                      <a:pt x="96" y="123"/>
                    </a:lnTo>
                    <a:lnTo>
                      <a:pt x="87" y="119"/>
                    </a:lnTo>
                  </a:path>
                </a:pathLst>
              </a:custGeom>
              <a:noFill/>
              <a:ln w="0">
                <a:solidFill>
                  <a:srgbClr val="000000"/>
                </a:solidFill>
                <a:round/>
                <a:headEnd/>
                <a:tailEnd/>
              </a:ln>
            </p:spPr>
            <p:txBody>
              <a:bodyPr/>
              <a:lstStyle/>
              <a:p>
                <a:endParaRPr lang="ru-RU"/>
              </a:p>
            </p:txBody>
          </p:sp>
          <p:sp>
            <p:nvSpPr>
              <p:cNvPr id="22912" name="Freeform 130"/>
              <p:cNvSpPr>
                <a:spLocks/>
              </p:cNvSpPr>
              <p:nvPr/>
            </p:nvSpPr>
            <p:spPr bwMode="auto">
              <a:xfrm>
                <a:off x="2148" y="1243"/>
                <a:ext cx="69" cy="36"/>
              </a:xfrm>
              <a:custGeom>
                <a:avLst/>
                <a:gdLst>
                  <a:gd name="T0" fmla="*/ 1 w 138"/>
                  <a:gd name="T1" fmla="*/ 1 h 71"/>
                  <a:gd name="T2" fmla="*/ 1 w 138"/>
                  <a:gd name="T3" fmla="*/ 1 h 71"/>
                  <a:gd name="T4" fmla="*/ 1 w 138"/>
                  <a:gd name="T5" fmla="*/ 1 h 71"/>
                  <a:gd name="T6" fmla="*/ 1 w 138"/>
                  <a:gd name="T7" fmla="*/ 1 h 71"/>
                  <a:gd name="T8" fmla="*/ 1 w 138"/>
                  <a:gd name="T9" fmla="*/ 1 h 71"/>
                  <a:gd name="T10" fmla="*/ 1 w 138"/>
                  <a:gd name="T11" fmla="*/ 1 h 71"/>
                  <a:gd name="T12" fmla="*/ 1 w 138"/>
                  <a:gd name="T13" fmla="*/ 1 h 71"/>
                  <a:gd name="T14" fmla="*/ 1 w 138"/>
                  <a:gd name="T15" fmla="*/ 1 h 71"/>
                  <a:gd name="T16" fmla="*/ 1 w 138"/>
                  <a:gd name="T17" fmla="*/ 1 h 71"/>
                  <a:gd name="T18" fmla="*/ 1 w 138"/>
                  <a:gd name="T19" fmla="*/ 1 h 71"/>
                  <a:gd name="T20" fmla="*/ 1 w 138"/>
                  <a:gd name="T21" fmla="*/ 1 h 71"/>
                  <a:gd name="T22" fmla="*/ 1 w 138"/>
                  <a:gd name="T23" fmla="*/ 1 h 71"/>
                  <a:gd name="T24" fmla="*/ 1 w 138"/>
                  <a:gd name="T25" fmla="*/ 1 h 71"/>
                  <a:gd name="T26" fmla="*/ 1 w 138"/>
                  <a:gd name="T27" fmla="*/ 1 h 71"/>
                  <a:gd name="T28" fmla="*/ 1 w 138"/>
                  <a:gd name="T29" fmla="*/ 1 h 71"/>
                  <a:gd name="T30" fmla="*/ 1 w 138"/>
                  <a:gd name="T31" fmla="*/ 1 h 71"/>
                  <a:gd name="T32" fmla="*/ 1 w 138"/>
                  <a:gd name="T33" fmla="*/ 1 h 71"/>
                  <a:gd name="T34" fmla="*/ 1 w 138"/>
                  <a:gd name="T35" fmla="*/ 1 h 71"/>
                  <a:gd name="T36" fmla="*/ 1 w 138"/>
                  <a:gd name="T37" fmla="*/ 1 h 71"/>
                  <a:gd name="T38" fmla="*/ 0 w 138"/>
                  <a:gd name="T39" fmla="*/ 1 h 71"/>
                  <a:gd name="T40" fmla="*/ 1 w 138"/>
                  <a:gd name="T41" fmla="*/ 1 h 71"/>
                  <a:gd name="T42" fmla="*/ 1 w 138"/>
                  <a:gd name="T43" fmla="*/ 1 h 71"/>
                  <a:gd name="T44" fmla="*/ 1 w 138"/>
                  <a:gd name="T45" fmla="*/ 1 h 71"/>
                  <a:gd name="T46" fmla="*/ 1 w 138"/>
                  <a:gd name="T47" fmla="*/ 1 h 71"/>
                  <a:gd name="T48" fmla="*/ 1 w 138"/>
                  <a:gd name="T49" fmla="*/ 1 h 71"/>
                  <a:gd name="T50" fmla="*/ 1 w 138"/>
                  <a:gd name="T51" fmla="*/ 0 h 71"/>
                  <a:gd name="T52" fmla="*/ 1 w 138"/>
                  <a:gd name="T53" fmla="*/ 0 h 71"/>
                  <a:gd name="T54" fmla="*/ 1 w 138"/>
                  <a:gd name="T55" fmla="*/ 1 h 71"/>
                  <a:gd name="T56" fmla="*/ 1 w 138"/>
                  <a:gd name="T57" fmla="*/ 1 h 71"/>
                  <a:gd name="T58" fmla="*/ 1 w 138"/>
                  <a:gd name="T59" fmla="*/ 1 h 71"/>
                  <a:gd name="T60" fmla="*/ 1 w 138"/>
                  <a:gd name="T61" fmla="*/ 1 h 71"/>
                  <a:gd name="T62" fmla="*/ 1 w 138"/>
                  <a:gd name="T63" fmla="*/ 1 h 71"/>
                  <a:gd name="T64" fmla="*/ 1 w 138"/>
                  <a:gd name="T65" fmla="*/ 1 h 71"/>
                  <a:gd name="T66" fmla="*/ 1 w 138"/>
                  <a:gd name="T67" fmla="*/ 1 h 71"/>
                  <a:gd name="T68" fmla="*/ 1 w 138"/>
                  <a:gd name="T69" fmla="*/ 1 h 71"/>
                  <a:gd name="T70" fmla="*/ 1 w 138"/>
                  <a:gd name="T71" fmla="*/ 1 h 71"/>
                  <a:gd name="T72" fmla="*/ 1 w 138"/>
                  <a:gd name="T73" fmla="*/ 1 h 71"/>
                  <a:gd name="T74" fmla="*/ 1 w 138"/>
                  <a:gd name="T75" fmla="*/ 1 h 71"/>
                  <a:gd name="T76" fmla="*/ 1 w 138"/>
                  <a:gd name="T77" fmla="*/ 1 h 71"/>
                  <a:gd name="T78" fmla="*/ 1 w 138"/>
                  <a:gd name="T79" fmla="*/ 1 h 71"/>
                  <a:gd name="T80" fmla="*/ 1 w 138"/>
                  <a:gd name="T81" fmla="*/ 1 h 71"/>
                  <a:gd name="T82" fmla="*/ 1 w 138"/>
                  <a:gd name="T83" fmla="*/ 1 h 71"/>
                  <a:gd name="T84" fmla="*/ 1 w 138"/>
                  <a:gd name="T85" fmla="*/ 1 h 71"/>
                  <a:gd name="T86" fmla="*/ 1 w 138"/>
                  <a:gd name="T87" fmla="*/ 1 h 71"/>
                  <a:gd name="T88" fmla="*/ 1 w 138"/>
                  <a:gd name="T89" fmla="*/ 1 h 71"/>
                  <a:gd name="T90" fmla="*/ 1 w 138"/>
                  <a:gd name="T91" fmla="*/ 1 h 71"/>
                  <a:gd name="T92" fmla="*/ 1 w 138"/>
                  <a:gd name="T93" fmla="*/ 1 h 71"/>
                  <a:gd name="T94" fmla="*/ 1 w 138"/>
                  <a:gd name="T95" fmla="*/ 1 h 71"/>
                  <a:gd name="T96" fmla="*/ 1 w 138"/>
                  <a:gd name="T97" fmla="*/ 1 h 71"/>
                  <a:gd name="T98" fmla="*/ 1 w 138"/>
                  <a:gd name="T99" fmla="*/ 1 h 71"/>
                  <a:gd name="T100" fmla="*/ 1 w 138"/>
                  <a:gd name="T101" fmla="*/ 1 h 71"/>
                  <a:gd name="T102" fmla="*/ 1 w 138"/>
                  <a:gd name="T103" fmla="*/ 1 h 71"/>
                  <a:gd name="T104" fmla="*/ 1 w 138"/>
                  <a:gd name="T105" fmla="*/ 1 h 71"/>
                  <a:gd name="T106" fmla="*/ 1 w 138"/>
                  <a:gd name="T107" fmla="*/ 1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8"/>
                  <a:gd name="T163" fmla="*/ 0 h 71"/>
                  <a:gd name="T164" fmla="*/ 138 w 138"/>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8" h="71">
                    <a:moveTo>
                      <a:pt x="87" y="71"/>
                    </a:moveTo>
                    <a:lnTo>
                      <a:pt x="76" y="69"/>
                    </a:lnTo>
                    <a:lnTo>
                      <a:pt x="65" y="67"/>
                    </a:lnTo>
                    <a:lnTo>
                      <a:pt x="56" y="64"/>
                    </a:lnTo>
                    <a:lnTo>
                      <a:pt x="53" y="61"/>
                    </a:lnTo>
                    <a:lnTo>
                      <a:pt x="50" y="59"/>
                    </a:lnTo>
                    <a:lnTo>
                      <a:pt x="48" y="55"/>
                    </a:lnTo>
                    <a:lnTo>
                      <a:pt x="45" y="53"/>
                    </a:lnTo>
                    <a:lnTo>
                      <a:pt x="39" y="49"/>
                    </a:lnTo>
                    <a:lnTo>
                      <a:pt x="33" y="47"/>
                    </a:lnTo>
                    <a:lnTo>
                      <a:pt x="25" y="44"/>
                    </a:lnTo>
                    <a:lnTo>
                      <a:pt x="19" y="41"/>
                    </a:lnTo>
                    <a:lnTo>
                      <a:pt x="14" y="38"/>
                    </a:lnTo>
                    <a:lnTo>
                      <a:pt x="8" y="36"/>
                    </a:lnTo>
                    <a:lnTo>
                      <a:pt x="7" y="32"/>
                    </a:lnTo>
                    <a:lnTo>
                      <a:pt x="5" y="29"/>
                    </a:lnTo>
                    <a:lnTo>
                      <a:pt x="4" y="26"/>
                    </a:lnTo>
                    <a:lnTo>
                      <a:pt x="3" y="23"/>
                    </a:lnTo>
                    <a:lnTo>
                      <a:pt x="2" y="19"/>
                    </a:lnTo>
                    <a:lnTo>
                      <a:pt x="0" y="17"/>
                    </a:lnTo>
                    <a:lnTo>
                      <a:pt x="3" y="14"/>
                    </a:lnTo>
                    <a:lnTo>
                      <a:pt x="7" y="11"/>
                    </a:lnTo>
                    <a:lnTo>
                      <a:pt x="10" y="8"/>
                    </a:lnTo>
                    <a:lnTo>
                      <a:pt x="14" y="5"/>
                    </a:lnTo>
                    <a:lnTo>
                      <a:pt x="18" y="2"/>
                    </a:lnTo>
                    <a:lnTo>
                      <a:pt x="30" y="0"/>
                    </a:lnTo>
                    <a:lnTo>
                      <a:pt x="46" y="0"/>
                    </a:lnTo>
                    <a:lnTo>
                      <a:pt x="61" y="1"/>
                    </a:lnTo>
                    <a:lnTo>
                      <a:pt x="76" y="2"/>
                    </a:lnTo>
                    <a:lnTo>
                      <a:pt x="92" y="3"/>
                    </a:lnTo>
                    <a:lnTo>
                      <a:pt x="106" y="5"/>
                    </a:lnTo>
                    <a:lnTo>
                      <a:pt x="111" y="8"/>
                    </a:lnTo>
                    <a:lnTo>
                      <a:pt x="117" y="10"/>
                    </a:lnTo>
                    <a:lnTo>
                      <a:pt x="123" y="14"/>
                    </a:lnTo>
                    <a:lnTo>
                      <a:pt x="125" y="17"/>
                    </a:lnTo>
                    <a:lnTo>
                      <a:pt x="128" y="19"/>
                    </a:lnTo>
                    <a:lnTo>
                      <a:pt x="130" y="23"/>
                    </a:lnTo>
                    <a:lnTo>
                      <a:pt x="132" y="25"/>
                    </a:lnTo>
                    <a:lnTo>
                      <a:pt x="133" y="29"/>
                    </a:lnTo>
                    <a:lnTo>
                      <a:pt x="136" y="32"/>
                    </a:lnTo>
                    <a:lnTo>
                      <a:pt x="138" y="34"/>
                    </a:lnTo>
                    <a:lnTo>
                      <a:pt x="137" y="38"/>
                    </a:lnTo>
                    <a:lnTo>
                      <a:pt x="137" y="41"/>
                    </a:lnTo>
                    <a:lnTo>
                      <a:pt x="136" y="44"/>
                    </a:lnTo>
                    <a:lnTo>
                      <a:pt x="136" y="47"/>
                    </a:lnTo>
                    <a:lnTo>
                      <a:pt x="135" y="51"/>
                    </a:lnTo>
                    <a:lnTo>
                      <a:pt x="133" y="53"/>
                    </a:lnTo>
                    <a:lnTo>
                      <a:pt x="131" y="56"/>
                    </a:lnTo>
                    <a:lnTo>
                      <a:pt x="128" y="60"/>
                    </a:lnTo>
                    <a:lnTo>
                      <a:pt x="124" y="62"/>
                    </a:lnTo>
                    <a:lnTo>
                      <a:pt x="117" y="66"/>
                    </a:lnTo>
                    <a:lnTo>
                      <a:pt x="110" y="68"/>
                    </a:lnTo>
                    <a:lnTo>
                      <a:pt x="101" y="70"/>
                    </a:lnTo>
                    <a:lnTo>
                      <a:pt x="87" y="71"/>
                    </a:lnTo>
                  </a:path>
                </a:pathLst>
              </a:custGeom>
              <a:noFill/>
              <a:ln w="0">
                <a:solidFill>
                  <a:srgbClr val="000000"/>
                </a:solidFill>
                <a:round/>
                <a:headEnd/>
                <a:tailEnd/>
              </a:ln>
            </p:spPr>
            <p:txBody>
              <a:bodyPr/>
              <a:lstStyle/>
              <a:p>
                <a:endParaRPr lang="ru-RU"/>
              </a:p>
            </p:txBody>
          </p:sp>
          <p:sp>
            <p:nvSpPr>
              <p:cNvPr id="22913" name="Freeform 131"/>
              <p:cNvSpPr>
                <a:spLocks/>
              </p:cNvSpPr>
              <p:nvPr/>
            </p:nvSpPr>
            <p:spPr bwMode="auto">
              <a:xfrm>
                <a:off x="1858" y="1239"/>
                <a:ext cx="86" cy="20"/>
              </a:xfrm>
              <a:custGeom>
                <a:avLst/>
                <a:gdLst>
                  <a:gd name="T0" fmla="*/ 0 w 173"/>
                  <a:gd name="T1" fmla="*/ 1 h 38"/>
                  <a:gd name="T2" fmla="*/ 0 w 173"/>
                  <a:gd name="T3" fmla="*/ 1 h 38"/>
                  <a:gd name="T4" fmla="*/ 0 w 173"/>
                  <a:gd name="T5" fmla="*/ 1 h 38"/>
                  <a:gd name="T6" fmla="*/ 0 w 173"/>
                  <a:gd name="T7" fmla="*/ 1 h 38"/>
                  <a:gd name="T8" fmla="*/ 0 w 173"/>
                  <a:gd name="T9" fmla="*/ 1 h 38"/>
                  <a:gd name="T10" fmla="*/ 0 w 173"/>
                  <a:gd name="T11" fmla="*/ 1 h 38"/>
                  <a:gd name="T12" fmla="*/ 0 w 173"/>
                  <a:gd name="T13" fmla="*/ 1 h 38"/>
                  <a:gd name="T14" fmla="*/ 0 w 173"/>
                  <a:gd name="T15" fmla="*/ 1 h 38"/>
                  <a:gd name="T16" fmla="*/ 0 w 173"/>
                  <a:gd name="T17" fmla="*/ 1 h 38"/>
                  <a:gd name="T18" fmla="*/ 0 w 173"/>
                  <a:gd name="T19" fmla="*/ 1 h 38"/>
                  <a:gd name="T20" fmla="*/ 0 w 173"/>
                  <a:gd name="T21" fmla="*/ 1 h 38"/>
                  <a:gd name="T22" fmla="*/ 0 w 173"/>
                  <a:gd name="T23" fmla="*/ 1 h 38"/>
                  <a:gd name="T24" fmla="*/ 0 w 173"/>
                  <a:gd name="T25" fmla="*/ 1 h 38"/>
                  <a:gd name="T26" fmla="*/ 0 w 173"/>
                  <a:gd name="T27" fmla="*/ 1 h 38"/>
                  <a:gd name="T28" fmla="*/ 0 w 173"/>
                  <a:gd name="T29" fmla="*/ 1 h 38"/>
                  <a:gd name="T30" fmla="*/ 0 w 173"/>
                  <a:gd name="T31" fmla="*/ 1 h 38"/>
                  <a:gd name="T32" fmla="*/ 0 w 173"/>
                  <a:gd name="T33" fmla="*/ 1 h 38"/>
                  <a:gd name="T34" fmla="*/ 0 w 173"/>
                  <a:gd name="T35" fmla="*/ 1 h 38"/>
                  <a:gd name="T36" fmla="*/ 0 w 173"/>
                  <a:gd name="T37" fmla="*/ 0 h 38"/>
                  <a:gd name="T38" fmla="*/ 0 w 173"/>
                  <a:gd name="T39" fmla="*/ 0 h 38"/>
                  <a:gd name="T40" fmla="*/ 0 w 173"/>
                  <a:gd name="T41" fmla="*/ 1 h 38"/>
                  <a:gd name="T42" fmla="*/ 0 w 173"/>
                  <a:gd name="T43" fmla="*/ 1 h 38"/>
                  <a:gd name="T44" fmla="*/ 1 w 173"/>
                  <a:gd name="T45" fmla="*/ 1 h 38"/>
                  <a:gd name="T46" fmla="*/ 1 w 173"/>
                  <a:gd name="T47" fmla="*/ 1 h 38"/>
                  <a:gd name="T48" fmla="*/ 1 w 173"/>
                  <a:gd name="T49" fmla="*/ 1 h 38"/>
                  <a:gd name="T50" fmla="*/ 1 w 173"/>
                  <a:gd name="T51" fmla="*/ 1 h 38"/>
                  <a:gd name="T52" fmla="*/ 1 w 173"/>
                  <a:gd name="T53" fmla="*/ 1 h 38"/>
                  <a:gd name="T54" fmla="*/ 1 w 173"/>
                  <a:gd name="T55" fmla="*/ 1 h 38"/>
                  <a:gd name="T56" fmla="*/ 1 w 173"/>
                  <a:gd name="T57" fmla="*/ 1 h 38"/>
                  <a:gd name="T58" fmla="*/ 1 w 173"/>
                  <a:gd name="T59" fmla="*/ 1 h 38"/>
                  <a:gd name="T60" fmla="*/ 1 w 173"/>
                  <a:gd name="T61" fmla="*/ 1 h 38"/>
                  <a:gd name="T62" fmla="*/ 1 w 173"/>
                  <a:gd name="T63" fmla="*/ 1 h 38"/>
                  <a:gd name="T64" fmla="*/ 1 w 173"/>
                  <a:gd name="T65" fmla="*/ 1 h 38"/>
                  <a:gd name="T66" fmla="*/ 1 w 173"/>
                  <a:gd name="T67" fmla="*/ 1 h 38"/>
                  <a:gd name="T68" fmla="*/ 1 w 173"/>
                  <a:gd name="T69" fmla="*/ 1 h 38"/>
                  <a:gd name="T70" fmla="*/ 1 w 173"/>
                  <a:gd name="T71" fmla="*/ 1 h 38"/>
                  <a:gd name="T72" fmla="*/ 0 w 173"/>
                  <a:gd name="T73" fmla="*/ 1 h 38"/>
                  <a:gd name="T74" fmla="*/ 0 w 173"/>
                  <a:gd name="T75" fmla="*/ 1 h 38"/>
                  <a:gd name="T76" fmla="*/ 0 w 173"/>
                  <a:gd name="T77" fmla="*/ 1 h 38"/>
                  <a:gd name="T78" fmla="*/ 0 w 173"/>
                  <a:gd name="T79" fmla="*/ 1 h 38"/>
                  <a:gd name="T80" fmla="*/ 0 w 173"/>
                  <a:gd name="T81" fmla="*/ 1 h 38"/>
                  <a:gd name="T82" fmla="*/ 0 w 173"/>
                  <a:gd name="T83" fmla="*/ 1 h 38"/>
                  <a:gd name="T84" fmla="*/ 0 w 173"/>
                  <a:gd name="T85" fmla="*/ 1 h 38"/>
                  <a:gd name="T86" fmla="*/ 0 w 173"/>
                  <a:gd name="T87" fmla="*/ 1 h 38"/>
                  <a:gd name="T88" fmla="*/ 0 w 173"/>
                  <a:gd name="T89" fmla="*/ 1 h 38"/>
                  <a:gd name="T90" fmla="*/ 0 w 173"/>
                  <a:gd name="T91" fmla="*/ 1 h 38"/>
                  <a:gd name="T92" fmla="*/ 0 w 173"/>
                  <a:gd name="T93" fmla="*/ 1 h 38"/>
                  <a:gd name="T94" fmla="*/ 0 w 173"/>
                  <a:gd name="T95" fmla="*/ 1 h 38"/>
                  <a:gd name="T96" fmla="*/ 0 w 173"/>
                  <a:gd name="T97" fmla="*/ 1 h 38"/>
                  <a:gd name="T98" fmla="*/ 0 w 173"/>
                  <a:gd name="T99" fmla="*/ 1 h 3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3"/>
                  <a:gd name="T151" fmla="*/ 0 h 38"/>
                  <a:gd name="T152" fmla="*/ 173 w 173"/>
                  <a:gd name="T153" fmla="*/ 38 h 3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3" h="38">
                    <a:moveTo>
                      <a:pt x="55" y="24"/>
                    </a:moveTo>
                    <a:lnTo>
                      <a:pt x="51" y="22"/>
                    </a:lnTo>
                    <a:lnTo>
                      <a:pt x="47" y="20"/>
                    </a:lnTo>
                    <a:lnTo>
                      <a:pt x="39" y="17"/>
                    </a:lnTo>
                    <a:lnTo>
                      <a:pt x="29" y="16"/>
                    </a:lnTo>
                    <a:lnTo>
                      <a:pt x="16" y="16"/>
                    </a:lnTo>
                    <a:lnTo>
                      <a:pt x="9" y="15"/>
                    </a:lnTo>
                    <a:lnTo>
                      <a:pt x="6" y="13"/>
                    </a:lnTo>
                    <a:lnTo>
                      <a:pt x="3" y="10"/>
                    </a:lnTo>
                    <a:lnTo>
                      <a:pt x="0" y="8"/>
                    </a:lnTo>
                    <a:lnTo>
                      <a:pt x="3" y="5"/>
                    </a:lnTo>
                    <a:lnTo>
                      <a:pt x="9" y="2"/>
                    </a:lnTo>
                    <a:lnTo>
                      <a:pt x="21" y="2"/>
                    </a:lnTo>
                    <a:lnTo>
                      <a:pt x="35" y="3"/>
                    </a:lnTo>
                    <a:lnTo>
                      <a:pt x="46" y="5"/>
                    </a:lnTo>
                    <a:lnTo>
                      <a:pt x="59" y="6"/>
                    </a:lnTo>
                    <a:lnTo>
                      <a:pt x="68" y="5"/>
                    </a:lnTo>
                    <a:lnTo>
                      <a:pt x="74" y="2"/>
                    </a:lnTo>
                    <a:lnTo>
                      <a:pt x="79" y="0"/>
                    </a:lnTo>
                    <a:lnTo>
                      <a:pt x="92" y="0"/>
                    </a:lnTo>
                    <a:lnTo>
                      <a:pt x="106" y="1"/>
                    </a:lnTo>
                    <a:lnTo>
                      <a:pt x="120" y="1"/>
                    </a:lnTo>
                    <a:lnTo>
                      <a:pt x="132" y="2"/>
                    </a:lnTo>
                    <a:lnTo>
                      <a:pt x="143" y="3"/>
                    </a:lnTo>
                    <a:lnTo>
                      <a:pt x="156" y="5"/>
                    </a:lnTo>
                    <a:lnTo>
                      <a:pt x="168" y="3"/>
                    </a:lnTo>
                    <a:lnTo>
                      <a:pt x="173" y="6"/>
                    </a:lnTo>
                    <a:lnTo>
                      <a:pt x="173" y="8"/>
                    </a:lnTo>
                    <a:lnTo>
                      <a:pt x="171" y="12"/>
                    </a:lnTo>
                    <a:lnTo>
                      <a:pt x="167" y="14"/>
                    </a:lnTo>
                    <a:lnTo>
                      <a:pt x="156" y="13"/>
                    </a:lnTo>
                    <a:lnTo>
                      <a:pt x="147" y="13"/>
                    </a:lnTo>
                    <a:lnTo>
                      <a:pt x="143" y="15"/>
                    </a:lnTo>
                    <a:lnTo>
                      <a:pt x="138" y="17"/>
                    </a:lnTo>
                    <a:lnTo>
                      <a:pt x="135" y="21"/>
                    </a:lnTo>
                    <a:lnTo>
                      <a:pt x="130" y="23"/>
                    </a:lnTo>
                    <a:lnTo>
                      <a:pt x="127" y="25"/>
                    </a:lnTo>
                    <a:lnTo>
                      <a:pt x="124" y="28"/>
                    </a:lnTo>
                    <a:lnTo>
                      <a:pt x="123" y="31"/>
                    </a:lnTo>
                    <a:lnTo>
                      <a:pt x="121" y="33"/>
                    </a:lnTo>
                    <a:lnTo>
                      <a:pt x="119" y="36"/>
                    </a:lnTo>
                    <a:lnTo>
                      <a:pt x="116" y="38"/>
                    </a:lnTo>
                    <a:lnTo>
                      <a:pt x="113" y="38"/>
                    </a:lnTo>
                    <a:lnTo>
                      <a:pt x="107" y="36"/>
                    </a:lnTo>
                    <a:lnTo>
                      <a:pt x="103" y="33"/>
                    </a:lnTo>
                    <a:lnTo>
                      <a:pt x="97" y="31"/>
                    </a:lnTo>
                    <a:lnTo>
                      <a:pt x="82" y="31"/>
                    </a:lnTo>
                    <a:lnTo>
                      <a:pt x="71" y="29"/>
                    </a:lnTo>
                    <a:lnTo>
                      <a:pt x="62" y="26"/>
                    </a:lnTo>
                    <a:lnTo>
                      <a:pt x="55" y="24"/>
                    </a:lnTo>
                  </a:path>
                </a:pathLst>
              </a:custGeom>
              <a:noFill/>
              <a:ln w="0">
                <a:solidFill>
                  <a:srgbClr val="000000"/>
                </a:solidFill>
                <a:round/>
                <a:headEnd/>
                <a:tailEnd/>
              </a:ln>
            </p:spPr>
            <p:txBody>
              <a:bodyPr/>
              <a:lstStyle/>
              <a:p>
                <a:endParaRPr lang="ru-RU"/>
              </a:p>
            </p:txBody>
          </p:sp>
          <p:sp>
            <p:nvSpPr>
              <p:cNvPr id="22914" name="Freeform 132"/>
              <p:cNvSpPr>
                <a:spLocks/>
              </p:cNvSpPr>
              <p:nvPr/>
            </p:nvSpPr>
            <p:spPr bwMode="auto">
              <a:xfrm>
                <a:off x="1957" y="1242"/>
                <a:ext cx="6" cy="4"/>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9"/>
                  <a:gd name="T32" fmla="*/ 13 w 13"/>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9">
                    <a:moveTo>
                      <a:pt x="0" y="2"/>
                    </a:moveTo>
                    <a:lnTo>
                      <a:pt x="5" y="0"/>
                    </a:lnTo>
                    <a:lnTo>
                      <a:pt x="13" y="1"/>
                    </a:lnTo>
                    <a:lnTo>
                      <a:pt x="13" y="3"/>
                    </a:lnTo>
                    <a:lnTo>
                      <a:pt x="10" y="5"/>
                    </a:lnTo>
                    <a:lnTo>
                      <a:pt x="7" y="8"/>
                    </a:lnTo>
                    <a:lnTo>
                      <a:pt x="5" y="9"/>
                    </a:lnTo>
                    <a:lnTo>
                      <a:pt x="2" y="7"/>
                    </a:lnTo>
                    <a:lnTo>
                      <a:pt x="1" y="4"/>
                    </a:lnTo>
                    <a:lnTo>
                      <a:pt x="0" y="2"/>
                    </a:lnTo>
                  </a:path>
                </a:pathLst>
              </a:custGeom>
              <a:noFill/>
              <a:ln w="0">
                <a:solidFill>
                  <a:srgbClr val="000000"/>
                </a:solidFill>
                <a:round/>
                <a:headEnd/>
                <a:tailEnd/>
              </a:ln>
            </p:spPr>
            <p:txBody>
              <a:bodyPr/>
              <a:lstStyle/>
              <a:p>
                <a:endParaRPr lang="ru-RU"/>
              </a:p>
            </p:txBody>
          </p:sp>
          <p:sp>
            <p:nvSpPr>
              <p:cNvPr id="22915" name="Freeform 133"/>
              <p:cNvSpPr>
                <a:spLocks/>
              </p:cNvSpPr>
              <p:nvPr/>
            </p:nvSpPr>
            <p:spPr bwMode="auto">
              <a:xfrm>
                <a:off x="1039" y="1189"/>
                <a:ext cx="2913" cy="352"/>
              </a:xfrm>
              <a:custGeom>
                <a:avLst/>
                <a:gdLst>
                  <a:gd name="T0" fmla="*/ 1 w 5824"/>
                  <a:gd name="T1" fmla="*/ 1 h 704"/>
                  <a:gd name="T2" fmla="*/ 2 w 5824"/>
                  <a:gd name="T3" fmla="*/ 1 h 704"/>
                  <a:gd name="T4" fmla="*/ 2 w 5824"/>
                  <a:gd name="T5" fmla="*/ 1 h 704"/>
                  <a:gd name="T6" fmla="*/ 2 w 5824"/>
                  <a:gd name="T7" fmla="*/ 3 h 704"/>
                  <a:gd name="T8" fmla="*/ 2 w 5824"/>
                  <a:gd name="T9" fmla="*/ 3 h 704"/>
                  <a:gd name="T10" fmla="*/ 2 w 5824"/>
                  <a:gd name="T11" fmla="*/ 3 h 704"/>
                  <a:gd name="T12" fmla="*/ 3 w 5824"/>
                  <a:gd name="T13" fmla="*/ 5 h 704"/>
                  <a:gd name="T14" fmla="*/ 6 w 5824"/>
                  <a:gd name="T15" fmla="*/ 5 h 704"/>
                  <a:gd name="T16" fmla="*/ 8 w 5824"/>
                  <a:gd name="T17" fmla="*/ 5 h 704"/>
                  <a:gd name="T18" fmla="*/ 10 w 5824"/>
                  <a:gd name="T19" fmla="*/ 3 h 704"/>
                  <a:gd name="T20" fmla="*/ 11 w 5824"/>
                  <a:gd name="T21" fmla="*/ 3 h 704"/>
                  <a:gd name="T22" fmla="*/ 11 w 5824"/>
                  <a:gd name="T23" fmla="*/ 3 h 704"/>
                  <a:gd name="T24" fmla="*/ 10 w 5824"/>
                  <a:gd name="T25" fmla="*/ 2 h 704"/>
                  <a:gd name="T26" fmla="*/ 11 w 5824"/>
                  <a:gd name="T27" fmla="*/ 3 h 704"/>
                  <a:gd name="T28" fmla="*/ 12 w 5824"/>
                  <a:gd name="T29" fmla="*/ 3 h 704"/>
                  <a:gd name="T30" fmla="*/ 12 w 5824"/>
                  <a:gd name="T31" fmla="*/ 3 h 704"/>
                  <a:gd name="T32" fmla="*/ 12 w 5824"/>
                  <a:gd name="T33" fmla="*/ 3 h 704"/>
                  <a:gd name="T34" fmla="*/ 13 w 5824"/>
                  <a:gd name="T35" fmla="*/ 1 h 704"/>
                  <a:gd name="T36" fmla="*/ 14 w 5824"/>
                  <a:gd name="T37" fmla="*/ 1 h 704"/>
                  <a:gd name="T38" fmla="*/ 14 w 5824"/>
                  <a:gd name="T39" fmla="*/ 3 h 704"/>
                  <a:gd name="T40" fmla="*/ 15 w 5824"/>
                  <a:gd name="T41" fmla="*/ 2 h 704"/>
                  <a:gd name="T42" fmla="*/ 16 w 5824"/>
                  <a:gd name="T43" fmla="*/ 1 h 704"/>
                  <a:gd name="T44" fmla="*/ 17 w 5824"/>
                  <a:gd name="T45" fmla="*/ 3 h 704"/>
                  <a:gd name="T46" fmla="*/ 16 w 5824"/>
                  <a:gd name="T47" fmla="*/ 3 h 704"/>
                  <a:gd name="T48" fmla="*/ 17 w 5824"/>
                  <a:gd name="T49" fmla="*/ 3 h 704"/>
                  <a:gd name="T50" fmla="*/ 20 w 5824"/>
                  <a:gd name="T51" fmla="*/ 3 h 704"/>
                  <a:gd name="T52" fmla="*/ 23 w 5824"/>
                  <a:gd name="T53" fmla="*/ 3 h 704"/>
                  <a:gd name="T54" fmla="*/ 22 w 5824"/>
                  <a:gd name="T55" fmla="*/ 3 h 704"/>
                  <a:gd name="T56" fmla="*/ 22 w 5824"/>
                  <a:gd name="T57" fmla="*/ 3 h 704"/>
                  <a:gd name="T58" fmla="*/ 23 w 5824"/>
                  <a:gd name="T59" fmla="*/ 3 h 704"/>
                  <a:gd name="T60" fmla="*/ 23 w 5824"/>
                  <a:gd name="T61" fmla="*/ 3 h 704"/>
                  <a:gd name="T62" fmla="*/ 23 w 5824"/>
                  <a:gd name="T63" fmla="*/ 3 h 704"/>
                  <a:gd name="T64" fmla="*/ 24 w 5824"/>
                  <a:gd name="T65" fmla="*/ 3 h 704"/>
                  <a:gd name="T66" fmla="*/ 24 w 5824"/>
                  <a:gd name="T67" fmla="*/ 5 h 704"/>
                  <a:gd name="T68" fmla="*/ 25 w 5824"/>
                  <a:gd name="T69" fmla="*/ 5 h 704"/>
                  <a:gd name="T70" fmla="*/ 26 w 5824"/>
                  <a:gd name="T71" fmla="*/ 6 h 704"/>
                  <a:gd name="T72" fmla="*/ 29 w 5824"/>
                  <a:gd name="T73" fmla="*/ 6 h 704"/>
                  <a:gd name="T74" fmla="*/ 32 w 5824"/>
                  <a:gd name="T75" fmla="*/ 6 h 704"/>
                  <a:gd name="T76" fmla="*/ 35 w 5824"/>
                  <a:gd name="T77" fmla="*/ 6 h 704"/>
                  <a:gd name="T78" fmla="*/ 36 w 5824"/>
                  <a:gd name="T79" fmla="*/ 5 h 704"/>
                  <a:gd name="T80" fmla="*/ 36 w 5824"/>
                  <a:gd name="T81" fmla="*/ 3 h 704"/>
                  <a:gd name="T82" fmla="*/ 37 w 5824"/>
                  <a:gd name="T83" fmla="*/ 3 h 704"/>
                  <a:gd name="T84" fmla="*/ 37 w 5824"/>
                  <a:gd name="T85" fmla="*/ 3 h 704"/>
                  <a:gd name="T86" fmla="*/ 37 w 5824"/>
                  <a:gd name="T87" fmla="*/ 1 h 704"/>
                  <a:gd name="T88" fmla="*/ 36 w 5824"/>
                  <a:gd name="T89" fmla="*/ 1 h 704"/>
                  <a:gd name="T90" fmla="*/ 36 w 5824"/>
                  <a:gd name="T91" fmla="*/ 1 h 704"/>
                  <a:gd name="T92" fmla="*/ 38 w 5824"/>
                  <a:gd name="T93" fmla="*/ 1 h 704"/>
                  <a:gd name="T94" fmla="*/ 39 w 5824"/>
                  <a:gd name="T95" fmla="*/ 1 h 704"/>
                  <a:gd name="T96" fmla="*/ 39 w 5824"/>
                  <a:gd name="T97" fmla="*/ 1 h 704"/>
                  <a:gd name="T98" fmla="*/ 39 w 5824"/>
                  <a:gd name="T99" fmla="*/ 3 h 704"/>
                  <a:gd name="T100" fmla="*/ 40 w 5824"/>
                  <a:gd name="T101" fmla="*/ 3 h 704"/>
                  <a:gd name="T102" fmla="*/ 41 w 5824"/>
                  <a:gd name="T103" fmla="*/ 3 h 704"/>
                  <a:gd name="T104" fmla="*/ 41 w 5824"/>
                  <a:gd name="T105" fmla="*/ 3 h 704"/>
                  <a:gd name="T106" fmla="*/ 40 w 5824"/>
                  <a:gd name="T107" fmla="*/ 1 h 704"/>
                  <a:gd name="T108" fmla="*/ 40 w 5824"/>
                  <a:gd name="T109" fmla="*/ 1 h 704"/>
                  <a:gd name="T110" fmla="*/ 41 w 5824"/>
                  <a:gd name="T111" fmla="*/ 1 h 704"/>
                  <a:gd name="T112" fmla="*/ 41 w 5824"/>
                  <a:gd name="T113" fmla="*/ 1 h 704"/>
                  <a:gd name="T114" fmla="*/ 42 w 5824"/>
                  <a:gd name="T115" fmla="*/ 2 h 704"/>
                  <a:gd name="T116" fmla="*/ 43 w 5824"/>
                  <a:gd name="T117" fmla="*/ 1 h 704"/>
                  <a:gd name="T118" fmla="*/ 43 w 5824"/>
                  <a:gd name="T119" fmla="*/ 1 h 704"/>
                  <a:gd name="T120" fmla="*/ 45 w 5824"/>
                  <a:gd name="T121" fmla="*/ 1 h 704"/>
                  <a:gd name="T122" fmla="*/ 46 w 5824"/>
                  <a:gd name="T123" fmla="*/ 1 h 7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824"/>
                  <a:gd name="T187" fmla="*/ 0 h 704"/>
                  <a:gd name="T188" fmla="*/ 5824 w 5824"/>
                  <a:gd name="T189" fmla="*/ 704 h 7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824" h="704">
                    <a:moveTo>
                      <a:pt x="47" y="0"/>
                    </a:moveTo>
                    <a:lnTo>
                      <a:pt x="48" y="3"/>
                    </a:lnTo>
                    <a:lnTo>
                      <a:pt x="49" y="7"/>
                    </a:lnTo>
                    <a:lnTo>
                      <a:pt x="49" y="10"/>
                    </a:lnTo>
                    <a:lnTo>
                      <a:pt x="50" y="14"/>
                    </a:lnTo>
                    <a:lnTo>
                      <a:pt x="52" y="17"/>
                    </a:lnTo>
                    <a:lnTo>
                      <a:pt x="52" y="20"/>
                    </a:lnTo>
                    <a:lnTo>
                      <a:pt x="53" y="25"/>
                    </a:lnTo>
                    <a:lnTo>
                      <a:pt x="53" y="29"/>
                    </a:lnTo>
                    <a:lnTo>
                      <a:pt x="53" y="32"/>
                    </a:lnTo>
                    <a:lnTo>
                      <a:pt x="54" y="35"/>
                    </a:lnTo>
                    <a:lnTo>
                      <a:pt x="54" y="39"/>
                    </a:lnTo>
                    <a:lnTo>
                      <a:pt x="53" y="42"/>
                    </a:lnTo>
                    <a:lnTo>
                      <a:pt x="53" y="46"/>
                    </a:lnTo>
                    <a:lnTo>
                      <a:pt x="53" y="49"/>
                    </a:lnTo>
                    <a:lnTo>
                      <a:pt x="53" y="53"/>
                    </a:lnTo>
                    <a:lnTo>
                      <a:pt x="52" y="56"/>
                    </a:lnTo>
                    <a:lnTo>
                      <a:pt x="50" y="61"/>
                    </a:lnTo>
                    <a:lnTo>
                      <a:pt x="49" y="64"/>
                    </a:lnTo>
                    <a:lnTo>
                      <a:pt x="48" y="68"/>
                    </a:lnTo>
                    <a:lnTo>
                      <a:pt x="47" y="71"/>
                    </a:lnTo>
                    <a:lnTo>
                      <a:pt x="45" y="75"/>
                    </a:lnTo>
                    <a:lnTo>
                      <a:pt x="42" y="78"/>
                    </a:lnTo>
                    <a:lnTo>
                      <a:pt x="40" y="82"/>
                    </a:lnTo>
                    <a:lnTo>
                      <a:pt x="37" y="85"/>
                    </a:lnTo>
                    <a:lnTo>
                      <a:pt x="33" y="88"/>
                    </a:lnTo>
                    <a:lnTo>
                      <a:pt x="30" y="92"/>
                    </a:lnTo>
                    <a:lnTo>
                      <a:pt x="25" y="95"/>
                    </a:lnTo>
                    <a:lnTo>
                      <a:pt x="20" y="99"/>
                    </a:lnTo>
                    <a:lnTo>
                      <a:pt x="15" y="102"/>
                    </a:lnTo>
                    <a:lnTo>
                      <a:pt x="8" y="106"/>
                    </a:lnTo>
                    <a:lnTo>
                      <a:pt x="5" y="109"/>
                    </a:lnTo>
                    <a:lnTo>
                      <a:pt x="4" y="113"/>
                    </a:lnTo>
                    <a:lnTo>
                      <a:pt x="2" y="117"/>
                    </a:lnTo>
                    <a:lnTo>
                      <a:pt x="1" y="121"/>
                    </a:lnTo>
                    <a:lnTo>
                      <a:pt x="0" y="124"/>
                    </a:lnTo>
                    <a:lnTo>
                      <a:pt x="7" y="128"/>
                    </a:lnTo>
                    <a:lnTo>
                      <a:pt x="18" y="130"/>
                    </a:lnTo>
                    <a:lnTo>
                      <a:pt x="26" y="133"/>
                    </a:lnTo>
                    <a:lnTo>
                      <a:pt x="34" y="137"/>
                    </a:lnTo>
                    <a:lnTo>
                      <a:pt x="45" y="139"/>
                    </a:lnTo>
                    <a:lnTo>
                      <a:pt x="58" y="141"/>
                    </a:lnTo>
                    <a:lnTo>
                      <a:pt x="73" y="139"/>
                    </a:lnTo>
                    <a:lnTo>
                      <a:pt x="93" y="139"/>
                    </a:lnTo>
                    <a:lnTo>
                      <a:pt x="111" y="138"/>
                    </a:lnTo>
                    <a:lnTo>
                      <a:pt x="130" y="138"/>
                    </a:lnTo>
                    <a:lnTo>
                      <a:pt x="148" y="138"/>
                    </a:lnTo>
                    <a:lnTo>
                      <a:pt x="161" y="140"/>
                    </a:lnTo>
                    <a:lnTo>
                      <a:pt x="166" y="144"/>
                    </a:lnTo>
                    <a:lnTo>
                      <a:pt x="163" y="147"/>
                    </a:lnTo>
                    <a:lnTo>
                      <a:pt x="162" y="151"/>
                    </a:lnTo>
                    <a:lnTo>
                      <a:pt x="161" y="155"/>
                    </a:lnTo>
                    <a:lnTo>
                      <a:pt x="160" y="159"/>
                    </a:lnTo>
                    <a:lnTo>
                      <a:pt x="158" y="162"/>
                    </a:lnTo>
                    <a:lnTo>
                      <a:pt x="156" y="166"/>
                    </a:lnTo>
                    <a:lnTo>
                      <a:pt x="155" y="169"/>
                    </a:lnTo>
                    <a:lnTo>
                      <a:pt x="153" y="173"/>
                    </a:lnTo>
                    <a:lnTo>
                      <a:pt x="152" y="176"/>
                    </a:lnTo>
                    <a:lnTo>
                      <a:pt x="151" y="180"/>
                    </a:lnTo>
                    <a:lnTo>
                      <a:pt x="151" y="183"/>
                    </a:lnTo>
                    <a:lnTo>
                      <a:pt x="151" y="186"/>
                    </a:lnTo>
                    <a:lnTo>
                      <a:pt x="151" y="191"/>
                    </a:lnTo>
                    <a:lnTo>
                      <a:pt x="151" y="194"/>
                    </a:lnTo>
                    <a:lnTo>
                      <a:pt x="152" y="198"/>
                    </a:lnTo>
                    <a:lnTo>
                      <a:pt x="155" y="201"/>
                    </a:lnTo>
                    <a:lnTo>
                      <a:pt x="159" y="205"/>
                    </a:lnTo>
                    <a:lnTo>
                      <a:pt x="163" y="208"/>
                    </a:lnTo>
                    <a:lnTo>
                      <a:pt x="168" y="212"/>
                    </a:lnTo>
                    <a:lnTo>
                      <a:pt x="173" y="215"/>
                    </a:lnTo>
                    <a:lnTo>
                      <a:pt x="176" y="219"/>
                    </a:lnTo>
                    <a:lnTo>
                      <a:pt x="181" y="222"/>
                    </a:lnTo>
                    <a:lnTo>
                      <a:pt x="186" y="226"/>
                    </a:lnTo>
                    <a:lnTo>
                      <a:pt x="192" y="229"/>
                    </a:lnTo>
                    <a:lnTo>
                      <a:pt x="194" y="233"/>
                    </a:lnTo>
                    <a:lnTo>
                      <a:pt x="198" y="236"/>
                    </a:lnTo>
                    <a:lnTo>
                      <a:pt x="201" y="239"/>
                    </a:lnTo>
                    <a:lnTo>
                      <a:pt x="204" y="243"/>
                    </a:lnTo>
                    <a:lnTo>
                      <a:pt x="207" y="246"/>
                    </a:lnTo>
                    <a:lnTo>
                      <a:pt x="209" y="250"/>
                    </a:lnTo>
                    <a:lnTo>
                      <a:pt x="209" y="253"/>
                    </a:lnTo>
                    <a:lnTo>
                      <a:pt x="209" y="258"/>
                    </a:lnTo>
                    <a:lnTo>
                      <a:pt x="211" y="261"/>
                    </a:lnTo>
                    <a:lnTo>
                      <a:pt x="211" y="265"/>
                    </a:lnTo>
                    <a:lnTo>
                      <a:pt x="211" y="268"/>
                    </a:lnTo>
                    <a:lnTo>
                      <a:pt x="207" y="272"/>
                    </a:lnTo>
                    <a:lnTo>
                      <a:pt x="205" y="275"/>
                    </a:lnTo>
                    <a:lnTo>
                      <a:pt x="201" y="279"/>
                    </a:lnTo>
                    <a:lnTo>
                      <a:pt x="199" y="282"/>
                    </a:lnTo>
                    <a:lnTo>
                      <a:pt x="197" y="286"/>
                    </a:lnTo>
                    <a:lnTo>
                      <a:pt x="194" y="289"/>
                    </a:lnTo>
                    <a:lnTo>
                      <a:pt x="188" y="292"/>
                    </a:lnTo>
                    <a:lnTo>
                      <a:pt x="175" y="295"/>
                    </a:lnTo>
                    <a:lnTo>
                      <a:pt x="170" y="298"/>
                    </a:lnTo>
                    <a:lnTo>
                      <a:pt x="166" y="303"/>
                    </a:lnTo>
                    <a:lnTo>
                      <a:pt x="166" y="306"/>
                    </a:lnTo>
                    <a:lnTo>
                      <a:pt x="168" y="310"/>
                    </a:lnTo>
                    <a:lnTo>
                      <a:pt x="170" y="313"/>
                    </a:lnTo>
                    <a:lnTo>
                      <a:pt x="174" y="317"/>
                    </a:lnTo>
                    <a:lnTo>
                      <a:pt x="176" y="319"/>
                    </a:lnTo>
                    <a:lnTo>
                      <a:pt x="183" y="316"/>
                    </a:lnTo>
                    <a:lnTo>
                      <a:pt x="189" y="312"/>
                    </a:lnTo>
                    <a:lnTo>
                      <a:pt x="194" y="311"/>
                    </a:lnTo>
                    <a:lnTo>
                      <a:pt x="201" y="314"/>
                    </a:lnTo>
                    <a:lnTo>
                      <a:pt x="207" y="318"/>
                    </a:lnTo>
                    <a:lnTo>
                      <a:pt x="212" y="321"/>
                    </a:lnTo>
                    <a:lnTo>
                      <a:pt x="215" y="325"/>
                    </a:lnTo>
                    <a:lnTo>
                      <a:pt x="220" y="328"/>
                    </a:lnTo>
                    <a:lnTo>
                      <a:pt x="223" y="333"/>
                    </a:lnTo>
                    <a:lnTo>
                      <a:pt x="227" y="336"/>
                    </a:lnTo>
                    <a:lnTo>
                      <a:pt x="230" y="340"/>
                    </a:lnTo>
                    <a:lnTo>
                      <a:pt x="231" y="343"/>
                    </a:lnTo>
                    <a:lnTo>
                      <a:pt x="234" y="347"/>
                    </a:lnTo>
                    <a:lnTo>
                      <a:pt x="235" y="350"/>
                    </a:lnTo>
                    <a:lnTo>
                      <a:pt x="237" y="354"/>
                    </a:lnTo>
                    <a:lnTo>
                      <a:pt x="238" y="357"/>
                    </a:lnTo>
                    <a:lnTo>
                      <a:pt x="239" y="360"/>
                    </a:lnTo>
                    <a:lnTo>
                      <a:pt x="241" y="364"/>
                    </a:lnTo>
                    <a:lnTo>
                      <a:pt x="241" y="367"/>
                    </a:lnTo>
                    <a:lnTo>
                      <a:pt x="242" y="372"/>
                    </a:lnTo>
                    <a:lnTo>
                      <a:pt x="243" y="375"/>
                    </a:lnTo>
                    <a:lnTo>
                      <a:pt x="243" y="379"/>
                    </a:lnTo>
                    <a:lnTo>
                      <a:pt x="243" y="382"/>
                    </a:lnTo>
                    <a:lnTo>
                      <a:pt x="244" y="386"/>
                    </a:lnTo>
                    <a:lnTo>
                      <a:pt x="244" y="389"/>
                    </a:lnTo>
                    <a:lnTo>
                      <a:pt x="244" y="393"/>
                    </a:lnTo>
                    <a:lnTo>
                      <a:pt x="244" y="396"/>
                    </a:lnTo>
                    <a:lnTo>
                      <a:pt x="245" y="400"/>
                    </a:lnTo>
                    <a:lnTo>
                      <a:pt x="245" y="404"/>
                    </a:lnTo>
                    <a:lnTo>
                      <a:pt x="245" y="408"/>
                    </a:lnTo>
                    <a:lnTo>
                      <a:pt x="245" y="411"/>
                    </a:lnTo>
                    <a:lnTo>
                      <a:pt x="246" y="415"/>
                    </a:lnTo>
                    <a:lnTo>
                      <a:pt x="246" y="418"/>
                    </a:lnTo>
                    <a:lnTo>
                      <a:pt x="246" y="422"/>
                    </a:lnTo>
                    <a:lnTo>
                      <a:pt x="246" y="425"/>
                    </a:lnTo>
                    <a:lnTo>
                      <a:pt x="246" y="428"/>
                    </a:lnTo>
                    <a:lnTo>
                      <a:pt x="245" y="432"/>
                    </a:lnTo>
                    <a:lnTo>
                      <a:pt x="244" y="435"/>
                    </a:lnTo>
                    <a:lnTo>
                      <a:pt x="243" y="440"/>
                    </a:lnTo>
                    <a:lnTo>
                      <a:pt x="242" y="443"/>
                    </a:lnTo>
                    <a:lnTo>
                      <a:pt x="241" y="447"/>
                    </a:lnTo>
                    <a:lnTo>
                      <a:pt x="239" y="450"/>
                    </a:lnTo>
                    <a:lnTo>
                      <a:pt x="239" y="454"/>
                    </a:lnTo>
                    <a:lnTo>
                      <a:pt x="238" y="457"/>
                    </a:lnTo>
                    <a:lnTo>
                      <a:pt x="237" y="461"/>
                    </a:lnTo>
                    <a:lnTo>
                      <a:pt x="236" y="464"/>
                    </a:lnTo>
                    <a:lnTo>
                      <a:pt x="237" y="468"/>
                    </a:lnTo>
                    <a:lnTo>
                      <a:pt x="238" y="472"/>
                    </a:lnTo>
                    <a:lnTo>
                      <a:pt x="239" y="476"/>
                    </a:lnTo>
                    <a:lnTo>
                      <a:pt x="241" y="479"/>
                    </a:lnTo>
                    <a:lnTo>
                      <a:pt x="242" y="483"/>
                    </a:lnTo>
                    <a:lnTo>
                      <a:pt x="244" y="486"/>
                    </a:lnTo>
                    <a:lnTo>
                      <a:pt x="245" y="490"/>
                    </a:lnTo>
                    <a:lnTo>
                      <a:pt x="249" y="493"/>
                    </a:lnTo>
                    <a:lnTo>
                      <a:pt x="251" y="496"/>
                    </a:lnTo>
                    <a:lnTo>
                      <a:pt x="253" y="500"/>
                    </a:lnTo>
                    <a:lnTo>
                      <a:pt x="258" y="503"/>
                    </a:lnTo>
                    <a:lnTo>
                      <a:pt x="264" y="507"/>
                    </a:lnTo>
                    <a:lnTo>
                      <a:pt x="272" y="510"/>
                    </a:lnTo>
                    <a:lnTo>
                      <a:pt x="280" y="514"/>
                    </a:lnTo>
                    <a:lnTo>
                      <a:pt x="292" y="516"/>
                    </a:lnTo>
                    <a:lnTo>
                      <a:pt x="307" y="518"/>
                    </a:lnTo>
                    <a:lnTo>
                      <a:pt x="323" y="521"/>
                    </a:lnTo>
                    <a:lnTo>
                      <a:pt x="338" y="523"/>
                    </a:lnTo>
                    <a:lnTo>
                      <a:pt x="352" y="525"/>
                    </a:lnTo>
                    <a:lnTo>
                      <a:pt x="366" y="528"/>
                    </a:lnTo>
                    <a:lnTo>
                      <a:pt x="379" y="531"/>
                    </a:lnTo>
                    <a:lnTo>
                      <a:pt x="394" y="533"/>
                    </a:lnTo>
                    <a:lnTo>
                      <a:pt x="410" y="534"/>
                    </a:lnTo>
                    <a:lnTo>
                      <a:pt x="429" y="533"/>
                    </a:lnTo>
                    <a:lnTo>
                      <a:pt x="449" y="533"/>
                    </a:lnTo>
                    <a:lnTo>
                      <a:pt x="469" y="534"/>
                    </a:lnTo>
                    <a:lnTo>
                      <a:pt x="481" y="531"/>
                    </a:lnTo>
                    <a:lnTo>
                      <a:pt x="494" y="529"/>
                    </a:lnTo>
                    <a:lnTo>
                      <a:pt x="507" y="526"/>
                    </a:lnTo>
                    <a:lnTo>
                      <a:pt x="523" y="524"/>
                    </a:lnTo>
                    <a:lnTo>
                      <a:pt x="540" y="523"/>
                    </a:lnTo>
                    <a:lnTo>
                      <a:pt x="560" y="523"/>
                    </a:lnTo>
                    <a:lnTo>
                      <a:pt x="579" y="523"/>
                    </a:lnTo>
                    <a:lnTo>
                      <a:pt x="598" y="524"/>
                    </a:lnTo>
                    <a:lnTo>
                      <a:pt x="613" y="526"/>
                    </a:lnTo>
                    <a:lnTo>
                      <a:pt x="625" y="529"/>
                    </a:lnTo>
                    <a:lnTo>
                      <a:pt x="636" y="532"/>
                    </a:lnTo>
                    <a:lnTo>
                      <a:pt x="647" y="534"/>
                    </a:lnTo>
                    <a:lnTo>
                      <a:pt x="661" y="538"/>
                    </a:lnTo>
                    <a:lnTo>
                      <a:pt x="674" y="540"/>
                    </a:lnTo>
                    <a:lnTo>
                      <a:pt x="688" y="543"/>
                    </a:lnTo>
                    <a:lnTo>
                      <a:pt x="703" y="545"/>
                    </a:lnTo>
                    <a:lnTo>
                      <a:pt x="719" y="547"/>
                    </a:lnTo>
                    <a:lnTo>
                      <a:pt x="737" y="548"/>
                    </a:lnTo>
                    <a:lnTo>
                      <a:pt x="753" y="547"/>
                    </a:lnTo>
                    <a:lnTo>
                      <a:pt x="765" y="544"/>
                    </a:lnTo>
                    <a:lnTo>
                      <a:pt x="773" y="540"/>
                    </a:lnTo>
                    <a:lnTo>
                      <a:pt x="780" y="537"/>
                    </a:lnTo>
                    <a:lnTo>
                      <a:pt x="797" y="537"/>
                    </a:lnTo>
                    <a:lnTo>
                      <a:pt x="813" y="534"/>
                    </a:lnTo>
                    <a:lnTo>
                      <a:pt x="826" y="532"/>
                    </a:lnTo>
                    <a:lnTo>
                      <a:pt x="840" y="530"/>
                    </a:lnTo>
                    <a:lnTo>
                      <a:pt x="852" y="526"/>
                    </a:lnTo>
                    <a:lnTo>
                      <a:pt x="867" y="524"/>
                    </a:lnTo>
                    <a:lnTo>
                      <a:pt x="885" y="523"/>
                    </a:lnTo>
                    <a:lnTo>
                      <a:pt x="902" y="521"/>
                    </a:lnTo>
                    <a:lnTo>
                      <a:pt x="919" y="520"/>
                    </a:lnTo>
                    <a:lnTo>
                      <a:pt x="936" y="517"/>
                    </a:lnTo>
                    <a:lnTo>
                      <a:pt x="954" y="516"/>
                    </a:lnTo>
                    <a:lnTo>
                      <a:pt x="971" y="515"/>
                    </a:lnTo>
                    <a:lnTo>
                      <a:pt x="991" y="514"/>
                    </a:lnTo>
                    <a:lnTo>
                      <a:pt x="1009" y="513"/>
                    </a:lnTo>
                    <a:lnTo>
                      <a:pt x="1026" y="511"/>
                    </a:lnTo>
                    <a:lnTo>
                      <a:pt x="1044" y="509"/>
                    </a:lnTo>
                    <a:lnTo>
                      <a:pt x="1062" y="508"/>
                    </a:lnTo>
                    <a:lnTo>
                      <a:pt x="1078" y="506"/>
                    </a:lnTo>
                    <a:lnTo>
                      <a:pt x="1093" y="505"/>
                    </a:lnTo>
                    <a:lnTo>
                      <a:pt x="1109" y="502"/>
                    </a:lnTo>
                    <a:lnTo>
                      <a:pt x="1123" y="499"/>
                    </a:lnTo>
                    <a:lnTo>
                      <a:pt x="1137" y="496"/>
                    </a:lnTo>
                    <a:lnTo>
                      <a:pt x="1150" y="494"/>
                    </a:lnTo>
                    <a:lnTo>
                      <a:pt x="1159" y="491"/>
                    </a:lnTo>
                    <a:lnTo>
                      <a:pt x="1166" y="487"/>
                    </a:lnTo>
                    <a:lnTo>
                      <a:pt x="1171" y="484"/>
                    </a:lnTo>
                    <a:lnTo>
                      <a:pt x="1177" y="480"/>
                    </a:lnTo>
                    <a:lnTo>
                      <a:pt x="1188" y="478"/>
                    </a:lnTo>
                    <a:lnTo>
                      <a:pt x="1206" y="478"/>
                    </a:lnTo>
                    <a:lnTo>
                      <a:pt x="1218" y="478"/>
                    </a:lnTo>
                    <a:lnTo>
                      <a:pt x="1221" y="475"/>
                    </a:lnTo>
                    <a:lnTo>
                      <a:pt x="1226" y="471"/>
                    </a:lnTo>
                    <a:lnTo>
                      <a:pt x="1229" y="468"/>
                    </a:lnTo>
                    <a:lnTo>
                      <a:pt x="1233" y="464"/>
                    </a:lnTo>
                    <a:lnTo>
                      <a:pt x="1238" y="461"/>
                    </a:lnTo>
                    <a:lnTo>
                      <a:pt x="1244" y="457"/>
                    </a:lnTo>
                    <a:lnTo>
                      <a:pt x="1251" y="454"/>
                    </a:lnTo>
                    <a:lnTo>
                      <a:pt x="1261" y="457"/>
                    </a:lnTo>
                    <a:lnTo>
                      <a:pt x="1272" y="457"/>
                    </a:lnTo>
                    <a:lnTo>
                      <a:pt x="1282" y="454"/>
                    </a:lnTo>
                    <a:lnTo>
                      <a:pt x="1288" y="450"/>
                    </a:lnTo>
                    <a:lnTo>
                      <a:pt x="1292" y="447"/>
                    </a:lnTo>
                    <a:lnTo>
                      <a:pt x="1298" y="443"/>
                    </a:lnTo>
                    <a:lnTo>
                      <a:pt x="1303" y="440"/>
                    </a:lnTo>
                    <a:lnTo>
                      <a:pt x="1307" y="437"/>
                    </a:lnTo>
                    <a:lnTo>
                      <a:pt x="1312" y="433"/>
                    </a:lnTo>
                    <a:lnTo>
                      <a:pt x="1317" y="430"/>
                    </a:lnTo>
                    <a:lnTo>
                      <a:pt x="1326" y="427"/>
                    </a:lnTo>
                    <a:lnTo>
                      <a:pt x="1340" y="425"/>
                    </a:lnTo>
                    <a:lnTo>
                      <a:pt x="1344" y="422"/>
                    </a:lnTo>
                    <a:lnTo>
                      <a:pt x="1350" y="418"/>
                    </a:lnTo>
                    <a:lnTo>
                      <a:pt x="1355" y="415"/>
                    </a:lnTo>
                    <a:lnTo>
                      <a:pt x="1359" y="411"/>
                    </a:lnTo>
                    <a:lnTo>
                      <a:pt x="1362" y="408"/>
                    </a:lnTo>
                    <a:lnTo>
                      <a:pt x="1364" y="403"/>
                    </a:lnTo>
                    <a:lnTo>
                      <a:pt x="1367" y="400"/>
                    </a:lnTo>
                    <a:lnTo>
                      <a:pt x="1370" y="396"/>
                    </a:lnTo>
                    <a:lnTo>
                      <a:pt x="1372" y="393"/>
                    </a:lnTo>
                    <a:lnTo>
                      <a:pt x="1373" y="389"/>
                    </a:lnTo>
                    <a:lnTo>
                      <a:pt x="1374" y="386"/>
                    </a:lnTo>
                    <a:lnTo>
                      <a:pt x="1377" y="382"/>
                    </a:lnTo>
                    <a:lnTo>
                      <a:pt x="1378" y="379"/>
                    </a:lnTo>
                    <a:lnTo>
                      <a:pt x="1379" y="375"/>
                    </a:lnTo>
                    <a:lnTo>
                      <a:pt x="1380" y="372"/>
                    </a:lnTo>
                    <a:lnTo>
                      <a:pt x="1380" y="367"/>
                    </a:lnTo>
                    <a:lnTo>
                      <a:pt x="1380" y="364"/>
                    </a:lnTo>
                    <a:lnTo>
                      <a:pt x="1381" y="360"/>
                    </a:lnTo>
                    <a:lnTo>
                      <a:pt x="1381" y="357"/>
                    </a:lnTo>
                    <a:lnTo>
                      <a:pt x="1378" y="354"/>
                    </a:lnTo>
                    <a:lnTo>
                      <a:pt x="1375" y="350"/>
                    </a:lnTo>
                    <a:lnTo>
                      <a:pt x="1372" y="347"/>
                    </a:lnTo>
                    <a:lnTo>
                      <a:pt x="1370" y="343"/>
                    </a:lnTo>
                    <a:lnTo>
                      <a:pt x="1367" y="340"/>
                    </a:lnTo>
                    <a:lnTo>
                      <a:pt x="1364" y="336"/>
                    </a:lnTo>
                    <a:lnTo>
                      <a:pt x="1360" y="333"/>
                    </a:lnTo>
                    <a:lnTo>
                      <a:pt x="1357" y="329"/>
                    </a:lnTo>
                    <a:lnTo>
                      <a:pt x="1351" y="326"/>
                    </a:lnTo>
                    <a:lnTo>
                      <a:pt x="1337" y="324"/>
                    </a:lnTo>
                    <a:lnTo>
                      <a:pt x="1329" y="326"/>
                    </a:lnTo>
                    <a:lnTo>
                      <a:pt x="1322" y="329"/>
                    </a:lnTo>
                    <a:lnTo>
                      <a:pt x="1314" y="333"/>
                    </a:lnTo>
                    <a:lnTo>
                      <a:pt x="1304" y="336"/>
                    </a:lnTo>
                    <a:lnTo>
                      <a:pt x="1299" y="334"/>
                    </a:lnTo>
                    <a:lnTo>
                      <a:pt x="1298" y="330"/>
                    </a:lnTo>
                    <a:lnTo>
                      <a:pt x="1296" y="327"/>
                    </a:lnTo>
                    <a:lnTo>
                      <a:pt x="1294" y="322"/>
                    </a:lnTo>
                    <a:lnTo>
                      <a:pt x="1291" y="319"/>
                    </a:lnTo>
                    <a:lnTo>
                      <a:pt x="1290" y="316"/>
                    </a:lnTo>
                    <a:lnTo>
                      <a:pt x="1288" y="312"/>
                    </a:lnTo>
                    <a:lnTo>
                      <a:pt x="1286" y="309"/>
                    </a:lnTo>
                    <a:lnTo>
                      <a:pt x="1276" y="305"/>
                    </a:lnTo>
                    <a:lnTo>
                      <a:pt x="1261" y="304"/>
                    </a:lnTo>
                    <a:lnTo>
                      <a:pt x="1249" y="301"/>
                    </a:lnTo>
                    <a:lnTo>
                      <a:pt x="1245" y="297"/>
                    </a:lnTo>
                    <a:lnTo>
                      <a:pt x="1242" y="294"/>
                    </a:lnTo>
                    <a:lnTo>
                      <a:pt x="1238" y="290"/>
                    </a:lnTo>
                    <a:lnTo>
                      <a:pt x="1234" y="287"/>
                    </a:lnTo>
                    <a:lnTo>
                      <a:pt x="1233" y="283"/>
                    </a:lnTo>
                    <a:lnTo>
                      <a:pt x="1231" y="280"/>
                    </a:lnTo>
                    <a:lnTo>
                      <a:pt x="1230" y="276"/>
                    </a:lnTo>
                    <a:lnTo>
                      <a:pt x="1229" y="273"/>
                    </a:lnTo>
                    <a:lnTo>
                      <a:pt x="1228" y="268"/>
                    </a:lnTo>
                    <a:lnTo>
                      <a:pt x="1227" y="265"/>
                    </a:lnTo>
                    <a:lnTo>
                      <a:pt x="1226" y="261"/>
                    </a:lnTo>
                    <a:lnTo>
                      <a:pt x="1224" y="258"/>
                    </a:lnTo>
                    <a:lnTo>
                      <a:pt x="1223" y="254"/>
                    </a:lnTo>
                    <a:lnTo>
                      <a:pt x="1222" y="251"/>
                    </a:lnTo>
                    <a:lnTo>
                      <a:pt x="1231" y="248"/>
                    </a:lnTo>
                    <a:lnTo>
                      <a:pt x="1237" y="251"/>
                    </a:lnTo>
                    <a:lnTo>
                      <a:pt x="1239" y="254"/>
                    </a:lnTo>
                    <a:lnTo>
                      <a:pt x="1242" y="258"/>
                    </a:lnTo>
                    <a:lnTo>
                      <a:pt x="1245" y="261"/>
                    </a:lnTo>
                    <a:lnTo>
                      <a:pt x="1248" y="265"/>
                    </a:lnTo>
                    <a:lnTo>
                      <a:pt x="1251" y="268"/>
                    </a:lnTo>
                    <a:lnTo>
                      <a:pt x="1254" y="272"/>
                    </a:lnTo>
                    <a:lnTo>
                      <a:pt x="1257" y="275"/>
                    </a:lnTo>
                    <a:lnTo>
                      <a:pt x="1260" y="279"/>
                    </a:lnTo>
                    <a:lnTo>
                      <a:pt x="1264" y="282"/>
                    </a:lnTo>
                    <a:lnTo>
                      <a:pt x="1266" y="286"/>
                    </a:lnTo>
                    <a:lnTo>
                      <a:pt x="1266" y="290"/>
                    </a:lnTo>
                    <a:lnTo>
                      <a:pt x="1267" y="294"/>
                    </a:lnTo>
                    <a:lnTo>
                      <a:pt x="1267" y="297"/>
                    </a:lnTo>
                    <a:lnTo>
                      <a:pt x="1269" y="294"/>
                    </a:lnTo>
                    <a:lnTo>
                      <a:pt x="1271" y="290"/>
                    </a:lnTo>
                    <a:lnTo>
                      <a:pt x="1273" y="287"/>
                    </a:lnTo>
                    <a:lnTo>
                      <a:pt x="1286" y="284"/>
                    </a:lnTo>
                    <a:lnTo>
                      <a:pt x="1295" y="281"/>
                    </a:lnTo>
                    <a:lnTo>
                      <a:pt x="1305" y="279"/>
                    </a:lnTo>
                    <a:lnTo>
                      <a:pt x="1321" y="281"/>
                    </a:lnTo>
                    <a:lnTo>
                      <a:pt x="1335" y="283"/>
                    </a:lnTo>
                    <a:lnTo>
                      <a:pt x="1355" y="283"/>
                    </a:lnTo>
                    <a:lnTo>
                      <a:pt x="1373" y="284"/>
                    </a:lnTo>
                    <a:lnTo>
                      <a:pt x="1386" y="287"/>
                    </a:lnTo>
                    <a:lnTo>
                      <a:pt x="1390" y="290"/>
                    </a:lnTo>
                    <a:lnTo>
                      <a:pt x="1394" y="294"/>
                    </a:lnTo>
                    <a:lnTo>
                      <a:pt x="1398" y="297"/>
                    </a:lnTo>
                    <a:lnTo>
                      <a:pt x="1402" y="301"/>
                    </a:lnTo>
                    <a:lnTo>
                      <a:pt x="1405" y="305"/>
                    </a:lnTo>
                    <a:lnTo>
                      <a:pt x="1412" y="303"/>
                    </a:lnTo>
                    <a:lnTo>
                      <a:pt x="1420" y="299"/>
                    </a:lnTo>
                    <a:lnTo>
                      <a:pt x="1425" y="296"/>
                    </a:lnTo>
                    <a:lnTo>
                      <a:pt x="1428" y="292"/>
                    </a:lnTo>
                    <a:lnTo>
                      <a:pt x="1432" y="289"/>
                    </a:lnTo>
                    <a:lnTo>
                      <a:pt x="1435" y="286"/>
                    </a:lnTo>
                    <a:lnTo>
                      <a:pt x="1442" y="282"/>
                    </a:lnTo>
                    <a:lnTo>
                      <a:pt x="1450" y="279"/>
                    </a:lnTo>
                    <a:lnTo>
                      <a:pt x="1458" y="276"/>
                    </a:lnTo>
                    <a:lnTo>
                      <a:pt x="1465" y="280"/>
                    </a:lnTo>
                    <a:lnTo>
                      <a:pt x="1472" y="283"/>
                    </a:lnTo>
                    <a:lnTo>
                      <a:pt x="1480" y="287"/>
                    </a:lnTo>
                    <a:lnTo>
                      <a:pt x="1483" y="290"/>
                    </a:lnTo>
                    <a:lnTo>
                      <a:pt x="1484" y="294"/>
                    </a:lnTo>
                    <a:lnTo>
                      <a:pt x="1485" y="297"/>
                    </a:lnTo>
                    <a:lnTo>
                      <a:pt x="1486" y="301"/>
                    </a:lnTo>
                    <a:lnTo>
                      <a:pt x="1487" y="304"/>
                    </a:lnTo>
                    <a:lnTo>
                      <a:pt x="1486" y="307"/>
                    </a:lnTo>
                    <a:lnTo>
                      <a:pt x="1484" y="311"/>
                    </a:lnTo>
                    <a:lnTo>
                      <a:pt x="1483" y="314"/>
                    </a:lnTo>
                    <a:lnTo>
                      <a:pt x="1481" y="318"/>
                    </a:lnTo>
                    <a:lnTo>
                      <a:pt x="1480" y="322"/>
                    </a:lnTo>
                    <a:lnTo>
                      <a:pt x="1478" y="326"/>
                    </a:lnTo>
                    <a:lnTo>
                      <a:pt x="1476" y="329"/>
                    </a:lnTo>
                    <a:lnTo>
                      <a:pt x="1472" y="333"/>
                    </a:lnTo>
                    <a:lnTo>
                      <a:pt x="1470" y="336"/>
                    </a:lnTo>
                    <a:lnTo>
                      <a:pt x="1469" y="340"/>
                    </a:lnTo>
                    <a:lnTo>
                      <a:pt x="1470" y="343"/>
                    </a:lnTo>
                    <a:lnTo>
                      <a:pt x="1471" y="347"/>
                    </a:lnTo>
                    <a:lnTo>
                      <a:pt x="1472" y="350"/>
                    </a:lnTo>
                    <a:lnTo>
                      <a:pt x="1475" y="355"/>
                    </a:lnTo>
                    <a:lnTo>
                      <a:pt x="1477" y="355"/>
                    </a:lnTo>
                    <a:lnTo>
                      <a:pt x="1480" y="351"/>
                    </a:lnTo>
                    <a:lnTo>
                      <a:pt x="1485" y="348"/>
                    </a:lnTo>
                    <a:lnTo>
                      <a:pt x="1490" y="344"/>
                    </a:lnTo>
                    <a:lnTo>
                      <a:pt x="1494" y="341"/>
                    </a:lnTo>
                    <a:lnTo>
                      <a:pt x="1501" y="337"/>
                    </a:lnTo>
                    <a:lnTo>
                      <a:pt x="1503" y="334"/>
                    </a:lnTo>
                    <a:lnTo>
                      <a:pt x="1507" y="330"/>
                    </a:lnTo>
                    <a:lnTo>
                      <a:pt x="1509" y="327"/>
                    </a:lnTo>
                    <a:lnTo>
                      <a:pt x="1515" y="329"/>
                    </a:lnTo>
                    <a:lnTo>
                      <a:pt x="1522" y="333"/>
                    </a:lnTo>
                    <a:lnTo>
                      <a:pt x="1531" y="335"/>
                    </a:lnTo>
                    <a:lnTo>
                      <a:pt x="1545" y="333"/>
                    </a:lnTo>
                    <a:lnTo>
                      <a:pt x="1545" y="329"/>
                    </a:lnTo>
                    <a:lnTo>
                      <a:pt x="1546" y="326"/>
                    </a:lnTo>
                    <a:lnTo>
                      <a:pt x="1546" y="322"/>
                    </a:lnTo>
                    <a:lnTo>
                      <a:pt x="1546" y="319"/>
                    </a:lnTo>
                    <a:lnTo>
                      <a:pt x="1545" y="314"/>
                    </a:lnTo>
                    <a:lnTo>
                      <a:pt x="1545" y="311"/>
                    </a:lnTo>
                    <a:lnTo>
                      <a:pt x="1545" y="307"/>
                    </a:lnTo>
                    <a:lnTo>
                      <a:pt x="1543" y="304"/>
                    </a:lnTo>
                    <a:lnTo>
                      <a:pt x="1541" y="301"/>
                    </a:lnTo>
                    <a:lnTo>
                      <a:pt x="1543" y="297"/>
                    </a:lnTo>
                    <a:lnTo>
                      <a:pt x="1543" y="294"/>
                    </a:lnTo>
                    <a:lnTo>
                      <a:pt x="1543" y="290"/>
                    </a:lnTo>
                    <a:lnTo>
                      <a:pt x="1544" y="287"/>
                    </a:lnTo>
                    <a:lnTo>
                      <a:pt x="1540" y="283"/>
                    </a:lnTo>
                    <a:lnTo>
                      <a:pt x="1537" y="280"/>
                    </a:lnTo>
                    <a:lnTo>
                      <a:pt x="1533" y="275"/>
                    </a:lnTo>
                    <a:lnTo>
                      <a:pt x="1530" y="272"/>
                    </a:lnTo>
                    <a:lnTo>
                      <a:pt x="1526" y="268"/>
                    </a:lnTo>
                    <a:lnTo>
                      <a:pt x="1525" y="265"/>
                    </a:lnTo>
                    <a:lnTo>
                      <a:pt x="1525" y="261"/>
                    </a:lnTo>
                    <a:lnTo>
                      <a:pt x="1524" y="258"/>
                    </a:lnTo>
                    <a:lnTo>
                      <a:pt x="1524" y="254"/>
                    </a:lnTo>
                    <a:lnTo>
                      <a:pt x="1523" y="251"/>
                    </a:lnTo>
                    <a:lnTo>
                      <a:pt x="1526" y="248"/>
                    </a:lnTo>
                    <a:lnTo>
                      <a:pt x="1531" y="244"/>
                    </a:lnTo>
                    <a:lnTo>
                      <a:pt x="1538" y="241"/>
                    </a:lnTo>
                    <a:lnTo>
                      <a:pt x="1544" y="237"/>
                    </a:lnTo>
                    <a:lnTo>
                      <a:pt x="1549" y="239"/>
                    </a:lnTo>
                    <a:lnTo>
                      <a:pt x="1555" y="243"/>
                    </a:lnTo>
                    <a:lnTo>
                      <a:pt x="1561" y="246"/>
                    </a:lnTo>
                    <a:lnTo>
                      <a:pt x="1564" y="243"/>
                    </a:lnTo>
                    <a:lnTo>
                      <a:pt x="1568" y="239"/>
                    </a:lnTo>
                    <a:lnTo>
                      <a:pt x="1570" y="236"/>
                    </a:lnTo>
                    <a:lnTo>
                      <a:pt x="1572" y="233"/>
                    </a:lnTo>
                    <a:lnTo>
                      <a:pt x="1574" y="229"/>
                    </a:lnTo>
                    <a:lnTo>
                      <a:pt x="1574" y="226"/>
                    </a:lnTo>
                    <a:lnTo>
                      <a:pt x="1574" y="222"/>
                    </a:lnTo>
                    <a:lnTo>
                      <a:pt x="1574" y="219"/>
                    </a:lnTo>
                    <a:lnTo>
                      <a:pt x="1575" y="214"/>
                    </a:lnTo>
                    <a:lnTo>
                      <a:pt x="1581" y="211"/>
                    </a:lnTo>
                    <a:lnTo>
                      <a:pt x="1589" y="208"/>
                    </a:lnTo>
                    <a:lnTo>
                      <a:pt x="1596" y="205"/>
                    </a:lnTo>
                    <a:lnTo>
                      <a:pt x="1601" y="201"/>
                    </a:lnTo>
                    <a:lnTo>
                      <a:pt x="1606" y="198"/>
                    </a:lnTo>
                    <a:lnTo>
                      <a:pt x="1616" y="194"/>
                    </a:lnTo>
                    <a:lnTo>
                      <a:pt x="1624" y="191"/>
                    </a:lnTo>
                    <a:lnTo>
                      <a:pt x="1632" y="189"/>
                    </a:lnTo>
                    <a:lnTo>
                      <a:pt x="1638" y="185"/>
                    </a:lnTo>
                    <a:lnTo>
                      <a:pt x="1644" y="182"/>
                    </a:lnTo>
                    <a:lnTo>
                      <a:pt x="1651" y="178"/>
                    </a:lnTo>
                    <a:lnTo>
                      <a:pt x="1667" y="177"/>
                    </a:lnTo>
                    <a:lnTo>
                      <a:pt x="1669" y="181"/>
                    </a:lnTo>
                    <a:lnTo>
                      <a:pt x="1670" y="185"/>
                    </a:lnTo>
                    <a:lnTo>
                      <a:pt x="1670" y="189"/>
                    </a:lnTo>
                    <a:lnTo>
                      <a:pt x="1672" y="192"/>
                    </a:lnTo>
                    <a:lnTo>
                      <a:pt x="1673" y="196"/>
                    </a:lnTo>
                    <a:lnTo>
                      <a:pt x="1673" y="199"/>
                    </a:lnTo>
                    <a:lnTo>
                      <a:pt x="1674" y="203"/>
                    </a:lnTo>
                    <a:lnTo>
                      <a:pt x="1675" y="206"/>
                    </a:lnTo>
                    <a:lnTo>
                      <a:pt x="1676" y="209"/>
                    </a:lnTo>
                    <a:lnTo>
                      <a:pt x="1677" y="213"/>
                    </a:lnTo>
                    <a:lnTo>
                      <a:pt x="1670" y="216"/>
                    </a:lnTo>
                    <a:lnTo>
                      <a:pt x="1661" y="220"/>
                    </a:lnTo>
                    <a:lnTo>
                      <a:pt x="1652" y="223"/>
                    </a:lnTo>
                    <a:lnTo>
                      <a:pt x="1642" y="226"/>
                    </a:lnTo>
                    <a:lnTo>
                      <a:pt x="1631" y="229"/>
                    </a:lnTo>
                    <a:lnTo>
                      <a:pt x="1624" y="233"/>
                    </a:lnTo>
                    <a:lnTo>
                      <a:pt x="1621" y="236"/>
                    </a:lnTo>
                    <a:lnTo>
                      <a:pt x="1619" y="239"/>
                    </a:lnTo>
                    <a:lnTo>
                      <a:pt x="1615" y="243"/>
                    </a:lnTo>
                    <a:lnTo>
                      <a:pt x="1610" y="246"/>
                    </a:lnTo>
                    <a:lnTo>
                      <a:pt x="1606" y="250"/>
                    </a:lnTo>
                    <a:lnTo>
                      <a:pt x="1614" y="253"/>
                    </a:lnTo>
                    <a:lnTo>
                      <a:pt x="1616" y="257"/>
                    </a:lnTo>
                    <a:lnTo>
                      <a:pt x="1620" y="260"/>
                    </a:lnTo>
                    <a:lnTo>
                      <a:pt x="1622" y="264"/>
                    </a:lnTo>
                    <a:lnTo>
                      <a:pt x="1624" y="267"/>
                    </a:lnTo>
                    <a:lnTo>
                      <a:pt x="1636" y="268"/>
                    </a:lnTo>
                    <a:lnTo>
                      <a:pt x="1644" y="266"/>
                    </a:lnTo>
                    <a:lnTo>
                      <a:pt x="1647" y="262"/>
                    </a:lnTo>
                    <a:lnTo>
                      <a:pt x="1655" y="259"/>
                    </a:lnTo>
                    <a:lnTo>
                      <a:pt x="1665" y="256"/>
                    </a:lnTo>
                    <a:lnTo>
                      <a:pt x="1675" y="258"/>
                    </a:lnTo>
                    <a:lnTo>
                      <a:pt x="1684" y="261"/>
                    </a:lnTo>
                    <a:lnTo>
                      <a:pt x="1688" y="265"/>
                    </a:lnTo>
                    <a:lnTo>
                      <a:pt x="1691" y="268"/>
                    </a:lnTo>
                    <a:lnTo>
                      <a:pt x="1702" y="271"/>
                    </a:lnTo>
                    <a:lnTo>
                      <a:pt x="1713" y="267"/>
                    </a:lnTo>
                    <a:lnTo>
                      <a:pt x="1718" y="264"/>
                    </a:lnTo>
                    <a:lnTo>
                      <a:pt x="1725" y="260"/>
                    </a:lnTo>
                    <a:lnTo>
                      <a:pt x="1730" y="257"/>
                    </a:lnTo>
                    <a:lnTo>
                      <a:pt x="1740" y="256"/>
                    </a:lnTo>
                    <a:lnTo>
                      <a:pt x="1753" y="258"/>
                    </a:lnTo>
                    <a:lnTo>
                      <a:pt x="1756" y="261"/>
                    </a:lnTo>
                    <a:lnTo>
                      <a:pt x="1759" y="265"/>
                    </a:lnTo>
                    <a:lnTo>
                      <a:pt x="1764" y="268"/>
                    </a:lnTo>
                    <a:lnTo>
                      <a:pt x="1772" y="272"/>
                    </a:lnTo>
                    <a:lnTo>
                      <a:pt x="1781" y="275"/>
                    </a:lnTo>
                    <a:lnTo>
                      <a:pt x="1791" y="277"/>
                    </a:lnTo>
                    <a:lnTo>
                      <a:pt x="1809" y="276"/>
                    </a:lnTo>
                    <a:lnTo>
                      <a:pt x="1819" y="273"/>
                    </a:lnTo>
                    <a:lnTo>
                      <a:pt x="1835" y="271"/>
                    </a:lnTo>
                    <a:lnTo>
                      <a:pt x="1844" y="268"/>
                    </a:lnTo>
                    <a:lnTo>
                      <a:pt x="1846" y="265"/>
                    </a:lnTo>
                    <a:lnTo>
                      <a:pt x="1846" y="261"/>
                    </a:lnTo>
                    <a:lnTo>
                      <a:pt x="1846" y="258"/>
                    </a:lnTo>
                    <a:lnTo>
                      <a:pt x="1846" y="253"/>
                    </a:lnTo>
                    <a:lnTo>
                      <a:pt x="1846" y="250"/>
                    </a:lnTo>
                    <a:lnTo>
                      <a:pt x="1844" y="246"/>
                    </a:lnTo>
                    <a:lnTo>
                      <a:pt x="1843" y="243"/>
                    </a:lnTo>
                    <a:lnTo>
                      <a:pt x="1843" y="239"/>
                    </a:lnTo>
                    <a:lnTo>
                      <a:pt x="1842" y="236"/>
                    </a:lnTo>
                    <a:lnTo>
                      <a:pt x="1841" y="233"/>
                    </a:lnTo>
                    <a:lnTo>
                      <a:pt x="1841" y="229"/>
                    </a:lnTo>
                    <a:lnTo>
                      <a:pt x="1840" y="226"/>
                    </a:lnTo>
                    <a:lnTo>
                      <a:pt x="1840" y="221"/>
                    </a:lnTo>
                    <a:lnTo>
                      <a:pt x="1840" y="218"/>
                    </a:lnTo>
                    <a:lnTo>
                      <a:pt x="1839" y="214"/>
                    </a:lnTo>
                    <a:lnTo>
                      <a:pt x="1841" y="211"/>
                    </a:lnTo>
                    <a:lnTo>
                      <a:pt x="1843" y="207"/>
                    </a:lnTo>
                    <a:lnTo>
                      <a:pt x="1847" y="204"/>
                    </a:lnTo>
                    <a:lnTo>
                      <a:pt x="1849" y="200"/>
                    </a:lnTo>
                    <a:lnTo>
                      <a:pt x="1851" y="197"/>
                    </a:lnTo>
                    <a:lnTo>
                      <a:pt x="1866" y="196"/>
                    </a:lnTo>
                    <a:lnTo>
                      <a:pt x="1885" y="196"/>
                    </a:lnTo>
                    <a:lnTo>
                      <a:pt x="1896" y="193"/>
                    </a:lnTo>
                    <a:lnTo>
                      <a:pt x="1903" y="190"/>
                    </a:lnTo>
                    <a:lnTo>
                      <a:pt x="1911" y="189"/>
                    </a:lnTo>
                    <a:lnTo>
                      <a:pt x="1918" y="192"/>
                    </a:lnTo>
                    <a:lnTo>
                      <a:pt x="1927" y="194"/>
                    </a:lnTo>
                    <a:lnTo>
                      <a:pt x="1947" y="196"/>
                    </a:lnTo>
                    <a:lnTo>
                      <a:pt x="1964" y="196"/>
                    </a:lnTo>
                    <a:lnTo>
                      <a:pt x="1979" y="198"/>
                    </a:lnTo>
                    <a:lnTo>
                      <a:pt x="1985" y="200"/>
                    </a:lnTo>
                    <a:lnTo>
                      <a:pt x="1992" y="204"/>
                    </a:lnTo>
                    <a:lnTo>
                      <a:pt x="2001" y="207"/>
                    </a:lnTo>
                    <a:lnTo>
                      <a:pt x="2014" y="209"/>
                    </a:lnTo>
                    <a:lnTo>
                      <a:pt x="2021" y="213"/>
                    </a:lnTo>
                    <a:lnTo>
                      <a:pt x="2025" y="216"/>
                    </a:lnTo>
                    <a:lnTo>
                      <a:pt x="2030" y="220"/>
                    </a:lnTo>
                    <a:lnTo>
                      <a:pt x="2035" y="223"/>
                    </a:lnTo>
                    <a:lnTo>
                      <a:pt x="2040" y="227"/>
                    </a:lnTo>
                    <a:lnTo>
                      <a:pt x="2045" y="230"/>
                    </a:lnTo>
                    <a:lnTo>
                      <a:pt x="2051" y="234"/>
                    </a:lnTo>
                    <a:lnTo>
                      <a:pt x="2054" y="237"/>
                    </a:lnTo>
                    <a:lnTo>
                      <a:pt x="2059" y="241"/>
                    </a:lnTo>
                    <a:lnTo>
                      <a:pt x="2062" y="245"/>
                    </a:lnTo>
                    <a:lnTo>
                      <a:pt x="2071" y="248"/>
                    </a:lnTo>
                    <a:lnTo>
                      <a:pt x="2082" y="251"/>
                    </a:lnTo>
                    <a:lnTo>
                      <a:pt x="2082" y="254"/>
                    </a:lnTo>
                    <a:lnTo>
                      <a:pt x="2082" y="258"/>
                    </a:lnTo>
                    <a:lnTo>
                      <a:pt x="2083" y="261"/>
                    </a:lnTo>
                    <a:lnTo>
                      <a:pt x="2083" y="265"/>
                    </a:lnTo>
                    <a:lnTo>
                      <a:pt x="2082" y="268"/>
                    </a:lnTo>
                    <a:lnTo>
                      <a:pt x="2077" y="272"/>
                    </a:lnTo>
                    <a:lnTo>
                      <a:pt x="2073" y="275"/>
                    </a:lnTo>
                    <a:lnTo>
                      <a:pt x="2068" y="279"/>
                    </a:lnTo>
                    <a:lnTo>
                      <a:pt x="2064" y="282"/>
                    </a:lnTo>
                    <a:lnTo>
                      <a:pt x="2062" y="286"/>
                    </a:lnTo>
                    <a:lnTo>
                      <a:pt x="2061" y="290"/>
                    </a:lnTo>
                    <a:lnTo>
                      <a:pt x="2059" y="294"/>
                    </a:lnTo>
                    <a:lnTo>
                      <a:pt x="2058" y="297"/>
                    </a:lnTo>
                    <a:lnTo>
                      <a:pt x="2056" y="301"/>
                    </a:lnTo>
                    <a:lnTo>
                      <a:pt x="2055" y="304"/>
                    </a:lnTo>
                    <a:lnTo>
                      <a:pt x="2054" y="307"/>
                    </a:lnTo>
                    <a:lnTo>
                      <a:pt x="2053" y="311"/>
                    </a:lnTo>
                    <a:lnTo>
                      <a:pt x="2052" y="314"/>
                    </a:lnTo>
                    <a:lnTo>
                      <a:pt x="2051" y="318"/>
                    </a:lnTo>
                    <a:lnTo>
                      <a:pt x="2051" y="321"/>
                    </a:lnTo>
                    <a:lnTo>
                      <a:pt x="2049" y="326"/>
                    </a:lnTo>
                    <a:lnTo>
                      <a:pt x="2049" y="329"/>
                    </a:lnTo>
                    <a:lnTo>
                      <a:pt x="2049" y="333"/>
                    </a:lnTo>
                    <a:lnTo>
                      <a:pt x="2049" y="336"/>
                    </a:lnTo>
                    <a:lnTo>
                      <a:pt x="2049" y="340"/>
                    </a:lnTo>
                    <a:lnTo>
                      <a:pt x="2049" y="343"/>
                    </a:lnTo>
                    <a:lnTo>
                      <a:pt x="2048" y="347"/>
                    </a:lnTo>
                    <a:lnTo>
                      <a:pt x="2048" y="350"/>
                    </a:lnTo>
                    <a:lnTo>
                      <a:pt x="2047" y="354"/>
                    </a:lnTo>
                    <a:lnTo>
                      <a:pt x="2046" y="358"/>
                    </a:lnTo>
                    <a:lnTo>
                      <a:pt x="2047" y="362"/>
                    </a:lnTo>
                    <a:lnTo>
                      <a:pt x="2047" y="365"/>
                    </a:lnTo>
                    <a:lnTo>
                      <a:pt x="2048" y="369"/>
                    </a:lnTo>
                    <a:lnTo>
                      <a:pt x="2048" y="372"/>
                    </a:lnTo>
                    <a:lnTo>
                      <a:pt x="2049" y="375"/>
                    </a:lnTo>
                    <a:lnTo>
                      <a:pt x="2053" y="379"/>
                    </a:lnTo>
                    <a:lnTo>
                      <a:pt x="2058" y="382"/>
                    </a:lnTo>
                    <a:lnTo>
                      <a:pt x="2061" y="386"/>
                    </a:lnTo>
                    <a:lnTo>
                      <a:pt x="2064" y="389"/>
                    </a:lnTo>
                    <a:lnTo>
                      <a:pt x="2068" y="393"/>
                    </a:lnTo>
                    <a:lnTo>
                      <a:pt x="2073" y="396"/>
                    </a:lnTo>
                    <a:lnTo>
                      <a:pt x="2076" y="400"/>
                    </a:lnTo>
                    <a:lnTo>
                      <a:pt x="2081" y="403"/>
                    </a:lnTo>
                    <a:lnTo>
                      <a:pt x="2086" y="407"/>
                    </a:lnTo>
                    <a:lnTo>
                      <a:pt x="2093" y="410"/>
                    </a:lnTo>
                    <a:lnTo>
                      <a:pt x="2101" y="413"/>
                    </a:lnTo>
                    <a:lnTo>
                      <a:pt x="2115" y="416"/>
                    </a:lnTo>
                    <a:lnTo>
                      <a:pt x="2134" y="416"/>
                    </a:lnTo>
                    <a:lnTo>
                      <a:pt x="2152" y="417"/>
                    </a:lnTo>
                    <a:lnTo>
                      <a:pt x="2158" y="420"/>
                    </a:lnTo>
                    <a:lnTo>
                      <a:pt x="2164" y="424"/>
                    </a:lnTo>
                    <a:lnTo>
                      <a:pt x="2173" y="427"/>
                    </a:lnTo>
                    <a:lnTo>
                      <a:pt x="2184" y="431"/>
                    </a:lnTo>
                    <a:lnTo>
                      <a:pt x="2203" y="431"/>
                    </a:lnTo>
                    <a:lnTo>
                      <a:pt x="2214" y="427"/>
                    </a:lnTo>
                    <a:lnTo>
                      <a:pt x="2225" y="424"/>
                    </a:lnTo>
                    <a:lnTo>
                      <a:pt x="2234" y="422"/>
                    </a:lnTo>
                    <a:lnTo>
                      <a:pt x="2249" y="419"/>
                    </a:lnTo>
                    <a:lnTo>
                      <a:pt x="2268" y="419"/>
                    </a:lnTo>
                    <a:lnTo>
                      <a:pt x="2287" y="419"/>
                    </a:lnTo>
                    <a:lnTo>
                      <a:pt x="2305" y="418"/>
                    </a:lnTo>
                    <a:lnTo>
                      <a:pt x="2324" y="416"/>
                    </a:lnTo>
                    <a:lnTo>
                      <a:pt x="2342" y="416"/>
                    </a:lnTo>
                    <a:lnTo>
                      <a:pt x="2362" y="415"/>
                    </a:lnTo>
                    <a:lnTo>
                      <a:pt x="2381" y="415"/>
                    </a:lnTo>
                    <a:lnTo>
                      <a:pt x="2401" y="415"/>
                    </a:lnTo>
                    <a:lnTo>
                      <a:pt x="2420" y="415"/>
                    </a:lnTo>
                    <a:lnTo>
                      <a:pt x="2439" y="415"/>
                    </a:lnTo>
                    <a:lnTo>
                      <a:pt x="2457" y="416"/>
                    </a:lnTo>
                    <a:lnTo>
                      <a:pt x="2476" y="417"/>
                    </a:lnTo>
                    <a:lnTo>
                      <a:pt x="2494" y="418"/>
                    </a:lnTo>
                    <a:lnTo>
                      <a:pt x="2514" y="419"/>
                    </a:lnTo>
                    <a:lnTo>
                      <a:pt x="2533" y="419"/>
                    </a:lnTo>
                    <a:lnTo>
                      <a:pt x="2553" y="419"/>
                    </a:lnTo>
                    <a:lnTo>
                      <a:pt x="2571" y="418"/>
                    </a:lnTo>
                    <a:lnTo>
                      <a:pt x="2589" y="417"/>
                    </a:lnTo>
                    <a:lnTo>
                      <a:pt x="2607" y="416"/>
                    </a:lnTo>
                    <a:lnTo>
                      <a:pt x="2626" y="415"/>
                    </a:lnTo>
                    <a:lnTo>
                      <a:pt x="2643" y="412"/>
                    </a:lnTo>
                    <a:lnTo>
                      <a:pt x="2660" y="411"/>
                    </a:lnTo>
                    <a:lnTo>
                      <a:pt x="2680" y="411"/>
                    </a:lnTo>
                    <a:lnTo>
                      <a:pt x="2694" y="410"/>
                    </a:lnTo>
                    <a:lnTo>
                      <a:pt x="2699" y="407"/>
                    </a:lnTo>
                    <a:lnTo>
                      <a:pt x="2706" y="403"/>
                    </a:lnTo>
                    <a:lnTo>
                      <a:pt x="2714" y="400"/>
                    </a:lnTo>
                    <a:lnTo>
                      <a:pt x="2722" y="397"/>
                    </a:lnTo>
                    <a:lnTo>
                      <a:pt x="2733" y="394"/>
                    </a:lnTo>
                    <a:lnTo>
                      <a:pt x="2741" y="392"/>
                    </a:lnTo>
                    <a:lnTo>
                      <a:pt x="2750" y="395"/>
                    </a:lnTo>
                    <a:lnTo>
                      <a:pt x="2764" y="396"/>
                    </a:lnTo>
                    <a:lnTo>
                      <a:pt x="2780" y="397"/>
                    </a:lnTo>
                    <a:lnTo>
                      <a:pt x="2792" y="401"/>
                    </a:lnTo>
                    <a:lnTo>
                      <a:pt x="2800" y="397"/>
                    </a:lnTo>
                    <a:lnTo>
                      <a:pt x="2806" y="394"/>
                    </a:lnTo>
                    <a:lnTo>
                      <a:pt x="2811" y="390"/>
                    </a:lnTo>
                    <a:lnTo>
                      <a:pt x="2817" y="387"/>
                    </a:lnTo>
                    <a:lnTo>
                      <a:pt x="2823" y="384"/>
                    </a:lnTo>
                    <a:lnTo>
                      <a:pt x="2830" y="380"/>
                    </a:lnTo>
                    <a:lnTo>
                      <a:pt x="2843" y="378"/>
                    </a:lnTo>
                    <a:lnTo>
                      <a:pt x="2850" y="374"/>
                    </a:lnTo>
                    <a:lnTo>
                      <a:pt x="2851" y="371"/>
                    </a:lnTo>
                    <a:lnTo>
                      <a:pt x="2853" y="367"/>
                    </a:lnTo>
                    <a:lnTo>
                      <a:pt x="2854" y="364"/>
                    </a:lnTo>
                    <a:lnTo>
                      <a:pt x="2855" y="360"/>
                    </a:lnTo>
                    <a:lnTo>
                      <a:pt x="2855" y="357"/>
                    </a:lnTo>
                    <a:lnTo>
                      <a:pt x="2849" y="354"/>
                    </a:lnTo>
                    <a:lnTo>
                      <a:pt x="2843" y="350"/>
                    </a:lnTo>
                    <a:lnTo>
                      <a:pt x="2836" y="354"/>
                    </a:lnTo>
                    <a:lnTo>
                      <a:pt x="2830" y="357"/>
                    </a:lnTo>
                    <a:lnTo>
                      <a:pt x="2827" y="360"/>
                    </a:lnTo>
                    <a:lnTo>
                      <a:pt x="2826" y="359"/>
                    </a:lnTo>
                    <a:lnTo>
                      <a:pt x="2823" y="356"/>
                    </a:lnTo>
                    <a:lnTo>
                      <a:pt x="2819" y="352"/>
                    </a:lnTo>
                    <a:lnTo>
                      <a:pt x="2815" y="349"/>
                    </a:lnTo>
                    <a:lnTo>
                      <a:pt x="2811" y="345"/>
                    </a:lnTo>
                    <a:lnTo>
                      <a:pt x="2806" y="342"/>
                    </a:lnTo>
                    <a:lnTo>
                      <a:pt x="2804" y="339"/>
                    </a:lnTo>
                    <a:lnTo>
                      <a:pt x="2805" y="335"/>
                    </a:lnTo>
                    <a:lnTo>
                      <a:pt x="2805" y="332"/>
                    </a:lnTo>
                    <a:lnTo>
                      <a:pt x="2806" y="327"/>
                    </a:lnTo>
                    <a:lnTo>
                      <a:pt x="2806" y="324"/>
                    </a:lnTo>
                    <a:lnTo>
                      <a:pt x="2805" y="320"/>
                    </a:lnTo>
                    <a:lnTo>
                      <a:pt x="2801" y="317"/>
                    </a:lnTo>
                    <a:lnTo>
                      <a:pt x="2795" y="313"/>
                    </a:lnTo>
                    <a:lnTo>
                      <a:pt x="2790" y="312"/>
                    </a:lnTo>
                    <a:lnTo>
                      <a:pt x="2786" y="316"/>
                    </a:lnTo>
                    <a:lnTo>
                      <a:pt x="2781" y="319"/>
                    </a:lnTo>
                    <a:lnTo>
                      <a:pt x="2778" y="322"/>
                    </a:lnTo>
                    <a:lnTo>
                      <a:pt x="2773" y="326"/>
                    </a:lnTo>
                    <a:lnTo>
                      <a:pt x="2757" y="327"/>
                    </a:lnTo>
                    <a:lnTo>
                      <a:pt x="2756" y="322"/>
                    </a:lnTo>
                    <a:lnTo>
                      <a:pt x="2755" y="319"/>
                    </a:lnTo>
                    <a:lnTo>
                      <a:pt x="2751" y="316"/>
                    </a:lnTo>
                    <a:lnTo>
                      <a:pt x="2749" y="312"/>
                    </a:lnTo>
                    <a:lnTo>
                      <a:pt x="2747" y="309"/>
                    </a:lnTo>
                    <a:lnTo>
                      <a:pt x="2743" y="305"/>
                    </a:lnTo>
                    <a:lnTo>
                      <a:pt x="2740" y="302"/>
                    </a:lnTo>
                    <a:lnTo>
                      <a:pt x="2736" y="298"/>
                    </a:lnTo>
                    <a:lnTo>
                      <a:pt x="2734" y="295"/>
                    </a:lnTo>
                    <a:lnTo>
                      <a:pt x="2730" y="291"/>
                    </a:lnTo>
                    <a:lnTo>
                      <a:pt x="2727" y="288"/>
                    </a:lnTo>
                    <a:lnTo>
                      <a:pt x="2725" y="284"/>
                    </a:lnTo>
                    <a:lnTo>
                      <a:pt x="2725" y="281"/>
                    </a:lnTo>
                    <a:lnTo>
                      <a:pt x="2724" y="276"/>
                    </a:lnTo>
                    <a:lnTo>
                      <a:pt x="2724" y="273"/>
                    </a:lnTo>
                    <a:lnTo>
                      <a:pt x="2722" y="269"/>
                    </a:lnTo>
                    <a:lnTo>
                      <a:pt x="2729" y="267"/>
                    </a:lnTo>
                    <a:lnTo>
                      <a:pt x="2744" y="265"/>
                    </a:lnTo>
                    <a:lnTo>
                      <a:pt x="2758" y="262"/>
                    </a:lnTo>
                    <a:lnTo>
                      <a:pt x="2763" y="259"/>
                    </a:lnTo>
                    <a:lnTo>
                      <a:pt x="2767" y="256"/>
                    </a:lnTo>
                    <a:lnTo>
                      <a:pt x="2771" y="252"/>
                    </a:lnTo>
                    <a:lnTo>
                      <a:pt x="2777" y="249"/>
                    </a:lnTo>
                    <a:lnTo>
                      <a:pt x="2780" y="245"/>
                    </a:lnTo>
                    <a:lnTo>
                      <a:pt x="2783" y="242"/>
                    </a:lnTo>
                    <a:lnTo>
                      <a:pt x="2788" y="237"/>
                    </a:lnTo>
                    <a:lnTo>
                      <a:pt x="2792" y="234"/>
                    </a:lnTo>
                    <a:lnTo>
                      <a:pt x="2794" y="237"/>
                    </a:lnTo>
                    <a:lnTo>
                      <a:pt x="2797" y="241"/>
                    </a:lnTo>
                    <a:lnTo>
                      <a:pt x="2800" y="244"/>
                    </a:lnTo>
                    <a:lnTo>
                      <a:pt x="2802" y="248"/>
                    </a:lnTo>
                    <a:lnTo>
                      <a:pt x="2805" y="251"/>
                    </a:lnTo>
                    <a:lnTo>
                      <a:pt x="2809" y="254"/>
                    </a:lnTo>
                    <a:lnTo>
                      <a:pt x="2813" y="258"/>
                    </a:lnTo>
                    <a:lnTo>
                      <a:pt x="2820" y="261"/>
                    </a:lnTo>
                    <a:lnTo>
                      <a:pt x="2830" y="265"/>
                    </a:lnTo>
                    <a:lnTo>
                      <a:pt x="2847" y="264"/>
                    </a:lnTo>
                    <a:lnTo>
                      <a:pt x="2857" y="260"/>
                    </a:lnTo>
                    <a:lnTo>
                      <a:pt x="2864" y="258"/>
                    </a:lnTo>
                    <a:lnTo>
                      <a:pt x="2869" y="254"/>
                    </a:lnTo>
                    <a:lnTo>
                      <a:pt x="2872" y="251"/>
                    </a:lnTo>
                    <a:lnTo>
                      <a:pt x="2883" y="248"/>
                    </a:lnTo>
                    <a:lnTo>
                      <a:pt x="2896" y="245"/>
                    </a:lnTo>
                    <a:lnTo>
                      <a:pt x="2898" y="249"/>
                    </a:lnTo>
                    <a:lnTo>
                      <a:pt x="2900" y="253"/>
                    </a:lnTo>
                    <a:lnTo>
                      <a:pt x="2901" y="257"/>
                    </a:lnTo>
                    <a:lnTo>
                      <a:pt x="2902" y="260"/>
                    </a:lnTo>
                    <a:lnTo>
                      <a:pt x="2903" y="264"/>
                    </a:lnTo>
                    <a:lnTo>
                      <a:pt x="2904" y="267"/>
                    </a:lnTo>
                    <a:lnTo>
                      <a:pt x="2907" y="271"/>
                    </a:lnTo>
                    <a:lnTo>
                      <a:pt x="2908" y="274"/>
                    </a:lnTo>
                    <a:lnTo>
                      <a:pt x="2910" y="277"/>
                    </a:lnTo>
                    <a:lnTo>
                      <a:pt x="2911" y="281"/>
                    </a:lnTo>
                    <a:lnTo>
                      <a:pt x="2915" y="284"/>
                    </a:lnTo>
                    <a:lnTo>
                      <a:pt x="2914" y="288"/>
                    </a:lnTo>
                    <a:lnTo>
                      <a:pt x="2911" y="292"/>
                    </a:lnTo>
                    <a:lnTo>
                      <a:pt x="2910" y="296"/>
                    </a:lnTo>
                    <a:lnTo>
                      <a:pt x="2908" y="299"/>
                    </a:lnTo>
                    <a:lnTo>
                      <a:pt x="2906" y="303"/>
                    </a:lnTo>
                    <a:lnTo>
                      <a:pt x="2901" y="306"/>
                    </a:lnTo>
                    <a:lnTo>
                      <a:pt x="2894" y="310"/>
                    </a:lnTo>
                    <a:lnTo>
                      <a:pt x="2885" y="313"/>
                    </a:lnTo>
                    <a:lnTo>
                      <a:pt x="2878" y="316"/>
                    </a:lnTo>
                    <a:lnTo>
                      <a:pt x="2872" y="319"/>
                    </a:lnTo>
                    <a:lnTo>
                      <a:pt x="2868" y="322"/>
                    </a:lnTo>
                    <a:lnTo>
                      <a:pt x="2864" y="326"/>
                    </a:lnTo>
                    <a:lnTo>
                      <a:pt x="2861" y="330"/>
                    </a:lnTo>
                    <a:lnTo>
                      <a:pt x="2858" y="334"/>
                    </a:lnTo>
                    <a:lnTo>
                      <a:pt x="2857" y="337"/>
                    </a:lnTo>
                    <a:lnTo>
                      <a:pt x="2856" y="341"/>
                    </a:lnTo>
                    <a:lnTo>
                      <a:pt x="2858" y="344"/>
                    </a:lnTo>
                    <a:lnTo>
                      <a:pt x="2859" y="348"/>
                    </a:lnTo>
                    <a:lnTo>
                      <a:pt x="2862" y="351"/>
                    </a:lnTo>
                    <a:lnTo>
                      <a:pt x="2863" y="355"/>
                    </a:lnTo>
                    <a:lnTo>
                      <a:pt x="2864" y="358"/>
                    </a:lnTo>
                    <a:lnTo>
                      <a:pt x="2864" y="362"/>
                    </a:lnTo>
                    <a:lnTo>
                      <a:pt x="2864" y="366"/>
                    </a:lnTo>
                    <a:lnTo>
                      <a:pt x="2864" y="370"/>
                    </a:lnTo>
                    <a:lnTo>
                      <a:pt x="2864" y="373"/>
                    </a:lnTo>
                    <a:lnTo>
                      <a:pt x="2865" y="377"/>
                    </a:lnTo>
                    <a:lnTo>
                      <a:pt x="2868" y="380"/>
                    </a:lnTo>
                    <a:lnTo>
                      <a:pt x="2869" y="384"/>
                    </a:lnTo>
                    <a:lnTo>
                      <a:pt x="2871" y="387"/>
                    </a:lnTo>
                    <a:lnTo>
                      <a:pt x="2872" y="390"/>
                    </a:lnTo>
                    <a:lnTo>
                      <a:pt x="2876" y="394"/>
                    </a:lnTo>
                    <a:lnTo>
                      <a:pt x="2879" y="397"/>
                    </a:lnTo>
                    <a:lnTo>
                      <a:pt x="2884" y="401"/>
                    </a:lnTo>
                    <a:lnTo>
                      <a:pt x="2887" y="404"/>
                    </a:lnTo>
                    <a:lnTo>
                      <a:pt x="2892" y="408"/>
                    </a:lnTo>
                    <a:lnTo>
                      <a:pt x="2896" y="411"/>
                    </a:lnTo>
                    <a:lnTo>
                      <a:pt x="2903" y="415"/>
                    </a:lnTo>
                    <a:lnTo>
                      <a:pt x="2910" y="418"/>
                    </a:lnTo>
                    <a:lnTo>
                      <a:pt x="2916" y="422"/>
                    </a:lnTo>
                    <a:lnTo>
                      <a:pt x="2922" y="425"/>
                    </a:lnTo>
                    <a:lnTo>
                      <a:pt x="2926" y="428"/>
                    </a:lnTo>
                    <a:lnTo>
                      <a:pt x="2932" y="432"/>
                    </a:lnTo>
                    <a:lnTo>
                      <a:pt x="2936" y="435"/>
                    </a:lnTo>
                    <a:lnTo>
                      <a:pt x="2940" y="439"/>
                    </a:lnTo>
                    <a:lnTo>
                      <a:pt x="2944" y="442"/>
                    </a:lnTo>
                    <a:lnTo>
                      <a:pt x="2948" y="446"/>
                    </a:lnTo>
                    <a:lnTo>
                      <a:pt x="2952" y="449"/>
                    </a:lnTo>
                    <a:lnTo>
                      <a:pt x="2956" y="453"/>
                    </a:lnTo>
                    <a:lnTo>
                      <a:pt x="2961" y="456"/>
                    </a:lnTo>
                    <a:lnTo>
                      <a:pt x="2965" y="460"/>
                    </a:lnTo>
                    <a:lnTo>
                      <a:pt x="2969" y="464"/>
                    </a:lnTo>
                    <a:lnTo>
                      <a:pt x="2974" y="468"/>
                    </a:lnTo>
                    <a:lnTo>
                      <a:pt x="2978" y="471"/>
                    </a:lnTo>
                    <a:lnTo>
                      <a:pt x="2982" y="475"/>
                    </a:lnTo>
                    <a:lnTo>
                      <a:pt x="2987" y="478"/>
                    </a:lnTo>
                    <a:lnTo>
                      <a:pt x="2993" y="481"/>
                    </a:lnTo>
                    <a:lnTo>
                      <a:pt x="2999" y="485"/>
                    </a:lnTo>
                    <a:lnTo>
                      <a:pt x="3005" y="488"/>
                    </a:lnTo>
                    <a:lnTo>
                      <a:pt x="3010" y="492"/>
                    </a:lnTo>
                    <a:lnTo>
                      <a:pt x="3015" y="495"/>
                    </a:lnTo>
                    <a:lnTo>
                      <a:pt x="3020" y="499"/>
                    </a:lnTo>
                    <a:lnTo>
                      <a:pt x="3022" y="502"/>
                    </a:lnTo>
                    <a:lnTo>
                      <a:pt x="3025" y="506"/>
                    </a:lnTo>
                    <a:lnTo>
                      <a:pt x="3028" y="509"/>
                    </a:lnTo>
                    <a:lnTo>
                      <a:pt x="3031" y="513"/>
                    </a:lnTo>
                    <a:lnTo>
                      <a:pt x="3033" y="516"/>
                    </a:lnTo>
                    <a:lnTo>
                      <a:pt x="3037" y="520"/>
                    </a:lnTo>
                    <a:lnTo>
                      <a:pt x="3039" y="523"/>
                    </a:lnTo>
                    <a:lnTo>
                      <a:pt x="3043" y="526"/>
                    </a:lnTo>
                    <a:lnTo>
                      <a:pt x="3045" y="530"/>
                    </a:lnTo>
                    <a:lnTo>
                      <a:pt x="3047" y="533"/>
                    </a:lnTo>
                    <a:lnTo>
                      <a:pt x="3051" y="537"/>
                    </a:lnTo>
                    <a:lnTo>
                      <a:pt x="3053" y="540"/>
                    </a:lnTo>
                    <a:lnTo>
                      <a:pt x="3055" y="545"/>
                    </a:lnTo>
                    <a:lnTo>
                      <a:pt x="3059" y="548"/>
                    </a:lnTo>
                    <a:lnTo>
                      <a:pt x="3061" y="552"/>
                    </a:lnTo>
                    <a:lnTo>
                      <a:pt x="3063" y="555"/>
                    </a:lnTo>
                    <a:lnTo>
                      <a:pt x="3065" y="559"/>
                    </a:lnTo>
                    <a:lnTo>
                      <a:pt x="3066" y="562"/>
                    </a:lnTo>
                    <a:lnTo>
                      <a:pt x="3067" y="566"/>
                    </a:lnTo>
                    <a:lnTo>
                      <a:pt x="3067" y="569"/>
                    </a:lnTo>
                    <a:lnTo>
                      <a:pt x="3068" y="573"/>
                    </a:lnTo>
                    <a:lnTo>
                      <a:pt x="3070" y="576"/>
                    </a:lnTo>
                    <a:lnTo>
                      <a:pt x="3071" y="581"/>
                    </a:lnTo>
                    <a:lnTo>
                      <a:pt x="3074" y="584"/>
                    </a:lnTo>
                    <a:lnTo>
                      <a:pt x="3076" y="588"/>
                    </a:lnTo>
                    <a:lnTo>
                      <a:pt x="3078" y="591"/>
                    </a:lnTo>
                    <a:lnTo>
                      <a:pt x="3083" y="594"/>
                    </a:lnTo>
                    <a:lnTo>
                      <a:pt x="3086" y="598"/>
                    </a:lnTo>
                    <a:lnTo>
                      <a:pt x="3090" y="601"/>
                    </a:lnTo>
                    <a:lnTo>
                      <a:pt x="3093" y="605"/>
                    </a:lnTo>
                    <a:lnTo>
                      <a:pt x="3097" y="608"/>
                    </a:lnTo>
                    <a:lnTo>
                      <a:pt x="3100" y="612"/>
                    </a:lnTo>
                    <a:lnTo>
                      <a:pt x="3104" y="615"/>
                    </a:lnTo>
                    <a:lnTo>
                      <a:pt x="3106" y="619"/>
                    </a:lnTo>
                    <a:lnTo>
                      <a:pt x="3110" y="622"/>
                    </a:lnTo>
                    <a:lnTo>
                      <a:pt x="3113" y="626"/>
                    </a:lnTo>
                    <a:lnTo>
                      <a:pt x="3116" y="629"/>
                    </a:lnTo>
                    <a:lnTo>
                      <a:pt x="3120" y="634"/>
                    </a:lnTo>
                    <a:lnTo>
                      <a:pt x="3124" y="637"/>
                    </a:lnTo>
                    <a:lnTo>
                      <a:pt x="3129" y="641"/>
                    </a:lnTo>
                    <a:lnTo>
                      <a:pt x="3134" y="644"/>
                    </a:lnTo>
                    <a:lnTo>
                      <a:pt x="3139" y="647"/>
                    </a:lnTo>
                    <a:lnTo>
                      <a:pt x="3145" y="651"/>
                    </a:lnTo>
                    <a:lnTo>
                      <a:pt x="3152" y="653"/>
                    </a:lnTo>
                    <a:lnTo>
                      <a:pt x="3158" y="657"/>
                    </a:lnTo>
                    <a:lnTo>
                      <a:pt x="3163" y="660"/>
                    </a:lnTo>
                    <a:lnTo>
                      <a:pt x="3168" y="664"/>
                    </a:lnTo>
                    <a:lnTo>
                      <a:pt x="3173" y="667"/>
                    </a:lnTo>
                    <a:lnTo>
                      <a:pt x="3177" y="670"/>
                    </a:lnTo>
                    <a:lnTo>
                      <a:pt x="3181" y="674"/>
                    </a:lnTo>
                    <a:lnTo>
                      <a:pt x="3186" y="679"/>
                    </a:lnTo>
                    <a:lnTo>
                      <a:pt x="3190" y="682"/>
                    </a:lnTo>
                    <a:lnTo>
                      <a:pt x="3195" y="685"/>
                    </a:lnTo>
                    <a:lnTo>
                      <a:pt x="3201" y="689"/>
                    </a:lnTo>
                    <a:lnTo>
                      <a:pt x="3205" y="692"/>
                    </a:lnTo>
                    <a:lnTo>
                      <a:pt x="3214" y="695"/>
                    </a:lnTo>
                    <a:lnTo>
                      <a:pt x="3226" y="698"/>
                    </a:lnTo>
                    <a:lnTo>
                      <a:pt x="3241" y="700"/>
                    </a:lnTo>
                    <a:lnTo>
                      <a:pt x="3258" y="702"/>
                    </a:lnTo>
                    <a:lnTo>
                      <a:pt x="3277" y="702"/>
                    </a:lnTo>
                    <a:lnTo>
                      <a:pt x="3295" y="703"/>
                    </a:lnTo>
                    <a:lnTo>
                      <a:pt x="3313" y="704"/>
                    </a:lnTo>
                    <a:lnTo>
                      <a:pt x="3332" y="703"/>
                    </a:lnTo>
                    <a:lnTo>
                      <a:pt x="3350" y="702"/>
                    </a:lnTo>
                    <a:lnTo>
                      <a:pt x="3365" y="699"/>
                    </a:lnTo>
                    <a:lnTo>
                      <a:pt x="3385" y="699"/>
                    </a:lnTo>
                    <a:lnTo>
                      <a:pt x="3403" y="698"/>
                    </a:lnTo>
                    <a:lnTo>
                      <a:pt x="3423" y="697"/>
                    </a:lnTo>
                    <a:lnTo>
                      <a:pt x="3441" y="697"/>
                    </a:lnTo>
                    <a:lnTo>
                      <a:pt x="3461" y="696"/>
                    </a:lnTo>
                    <a:lnTo>
                      <a:pt x="3479" y="695"/>
                    </a:lnTo>
                    <a:lnTo>
                      <a:pt x="3496" y="694"/>
                    </a:lnTo>
                    <a:lnTo>
                      <a:pt x="3512" y="692"/>
                    </a:lnTo>
                    <a:lnTo>
                      <a:pt x="3530" y="694"/>
                    </a:lnTo>
                    <a:lnTo>
                      <a:pt x="3550" y="694"/>
                    </a:lnTo>
                    <a:lnTo>
                      <a:pt x="3568" y="695"/>
                    </a:lnTo>
                    <a:lnTo>
                      <a:pt x="3588" y="695"/>
                    </a:lnTo>
                    <a:lnTo>
                      <a:pt x="3606" y="694"/>
                    </a:lnTo>
                    <a:lnTo>
                      <a:pt x="3623" y="695"/>
                    </a:lnTo>
                    <a:lnTo>
                      <a:pt x="3641" y="696"/>
                    </a:lnTo>
                    <a:lnTo>
                      <a:pt x="3659" y="697"/>
                    </a:lnTo>
                    <a:lnTo>
                      <a:pt x="3678" y="698"/>
                    </a:lnTo>
                    <a:lnTo>
                      <a:pt x="3696" y="699"/>
                    </a:lnTo>
                    <a:lnTo>
                      <a:pt x="3716" y="699"/>
                    </a:lnTo>
                    <a:lnTo>
                      <a:pt x="3734" y="699"/>
                    </a:lnTo>
                    <a:lnTo>
                      <a:pt x="3752" y="697"/>
                    </a:lnTo>
                    <a:lnTo>
                      <a:pt x="3770" y="696"/>
                    </a:lnTo>
                    <a:lnTo>
                      <a:pt x="3788" y="696"/>
                    </a:lnTo>
                    <a:lnTo>
                      <a:pt x="3808" y="696"/>
                    </a:lnTo>
                    <a:lnTo>
                      <a:pt x="3827" y="696"/>
                    </a:lnTo>
                    <a:lnTo>
                      <a:pt x="3843" y="695"/>
                    </a:lnTo>
                    <a:lnTo>
                      <a:pt x="3858" y="692"/>
                    </a:lnTo>
                    <a:lnTo>
                      <a:pt x="3872" y="690"/>
                    </a:lnTo>
                    <a:lnTo>
                      <a:pt x="3887" y="688"/>
                    </a:lnTo>
                    <a:lnTo>
                      <a:pt x="3902" y="685"/>
                    </a:lnTo>
                    <a:lnTo>
                      <a:pt x="3916" y="683"/>
                    </a:lnTo>
                    <a:lnTo>
                      <a:pt x="3933" y="681"/>
                    </a:lnTo>
                    <a:lnTo>
                      <a:pt x="3951" y="680"/>
                    </a:lnTo>
                    <a:lnTo>
                      <a:pt x="3968" y="677"/>
                    </a:lnTo>
                    <a:lnTo>
                      <a:pt x="3986" y="676"/>
                    </a:lnTo>
                    <a:lnTo>
                      <a:pt x="4004" y="675"/>
                    </a:lnTo>
                    <a:lnTo>
                      <a:pt x="4022" y="674"/>
                    </a:lnTo>
                    <a:lnTo>
                      <a:pt x="4041" y="673"/>
                    </a:lnTo>
                    <a:lnTo>
                      <a:pt x="4059" y="672"/>
                    </a:lnTo>
                    <a:lnTo>
                      <a:pt x="4079" y="672"/>
                    </a:lnTo>
                    <a:lnTo>
                      <a:pt x="4097" y="673"/>
                    </a:lnTo>
                    <a:lnTo>
                      <a:pt x="4117" y="673"/>
                    </a:lnTo>
                    <a:lnTo>
                      <a:pt x="4136" y="674"/>
                    </a:lnTo>
                    <a:lnTo>
                      <a:pt x="4156" y="674"/>
                    </a:lnTo>
                    <a:lnTo>
                      <a:pt x="4174" y="674"/>
                    </a:lnTo>
                    <a:lnTo>
                      <a:pt x="4193" y="673"/>
                    </a:lnTo>
                    <a:lnTo>
                      <a:pt x="4211" y="672"/>
                    </a:lnTo>
                    <a:lnTo>
                      <a:pt x="4229" y="669"/>
                    </a:lnTo>
                    <a:lnTo>
                      <a:pt x="4248" y="670"/>
                    </a:lnTo>
                    <a:lnTo>
                      <a:pt x="4266" y="672"/>
                    </a:lnTo>
                    <a:lnTo>
                      <a:pt x="4285" y="673"/>
                    </a:lnTo>
                    <a:lnTo>
                      <a:pt x="4304" y="673"/>
                    </a:lnTo>
                    <a:lnTo>
                      <a:pt x="4323" y="673"/>
                    </a:lnTo>
                    <a:lnTo>
                      <a:pt x="4339" y="670"/>
                    </a:lnTo>
                    <a:lnTo>
                      <a:pt x="4352" y="668"/>
                    </a:lnTo>
                    <a:lnTo>
                      <a:pt x="4361" y="665"/>
                    </a:lnTo>
                    <a:lnTo>
                      <a:pt x="4370" y="661"/>
                    </a:lnTo>
                    <a:lnTo>
                      <a:pt x="4376" y="658"/>
                    </a:lnTo>
                    <a:lnTo>
                      <a:pt x="4382" y="654"/>
                    </a:lnTo>
                    <a:lnTo>
                      <a:pt x="4387" y="651"/>
                    </a:lnTo>
                    <a:lnTo>
                      <a:pt x="4392" y="647"/>
                    </a:lnTo>
                    <a:lnTo>
                      <a:pt x="4397" y="644"/>
                    </a:lnTo>
                    <a:lnTo>
                      <a:pt x="4400" y="641"/>
                    </a:lnTo>
                    <a:lnTo>
                      <a:pt x="4405" y="637"/>
                    </a:lnTo>
                    <a:lnTo>
                      <a:pt x="4407" y="634"/>
                    </a:lnTo>
                    <a:lnTo>
                      <a:pt x="4410" y="630"/>
                    </a:lnTo>
                    <a:lnTo>
                      <a:pt x="4414" y="627"/>
                    </a:lnTo>
                    <a:lnTo>
                      <a:pt x="4417" y="623"/>
                    </a:lnTo>
                    <a:lnTo>
                      <a:pt x="4422" y="620"/>
                    </a:lnTo>
                    <a:lnTo>
                      <a:pt x="4425" y="616"/>
                    </a:lnTo>
                    <a:lnTo>
                      <a:pt x="4429" y="613"/>
                    </a:lnTo>
                    <a:lnTo>
                      <a:pt x="4433" y="609"/>
                    </a:lnTo>
                    <a:lnTo>
                      <a:pt x="4437" y="606"/>
                    </a:lnTo>
                    <a:lnTo>
                      <a:pt x="4440" y="602"/>
                    </a:lnTo>
                    <a:lnTo>
                      <a:pt x="4445" y="599"/>
                    </a:lnTo>
                    <a:lnTo>
                      <a:pt x="4448" y="596"/>
                    </a:lnTo>
                    <a:lnTo>
                      <a:pt x="4452" y="591"/>
                    </a:lnTo>
                    <a:lnTo>
                      <a:pt x="4455" y="588"/>
                    </a:lnTo>
                    <a:lnTo>
                      <a:pt x="4460" y="584"/>
                    </a:lnTo>
                    <a:lnTo>
                      <a:pt x="4463" y="581"/>
                    </a:lnTo>
                    <a:lnTo>
                      <a:pt x="4468" y="577"/>
                    </a:lnTo>
                    <a:lnTo>
                      <a:pt x="4471" y="574"/>
                    </a:lnTo>
                    <a:lnTo>
                      <a:pt x="4476" y="570"/>
                    </a:lnTo>
                    <a:lnTo>
                      <a:pt x="4479" y="567"/>
                    </a:lnTo>
                    <a:lnTo>
                      <a:pt x="4483" y="563"/>
                    </a:lnTo>
                    <a:lnTo>
                      <a:pt x="4486" y="560"/>
                    </a:lnTo>
                    <a:lnTo>
                      <a:pt x="4490" y="556"/>
                    </a:lnTo>
                    <a:lnTo>
                      <a:pt x="4493" y="553"/>
                    </a:lnTo>
                    <a:lnTo>
                      <a:pt x="4497" y="549"/>
                    </a:lnTo>
                    <a:lnTo>
                      <a:pt x="4500" y="546"/>
                    </a:lnTo>
                    <a:lnTo>
                      <a:pt x="4504" y="543"/>
                    </a:lnTo>
                    <a:lnTo>
                      <a:pt x="4507" y="539"/>
                    </a:lnTo>
                    <a:lnTo>
                      <a:pt x="4511" y="536"/>
                    </a:lnTo>
                    <a:lnTo>
                      <a:pt x="4514" y="532"/>
                    </a:lnTo>
                    <a:lnTo>
                      <a:pt x="4518" y="528"/>
                    </a:lnTo>
                    <a:lnTo>
                      <a:pt x="4521" y="524"/>
                    </a:lnTo>
                    <a:lnTo>
                      <a:pt x="4524" y="521"/>
                    </a:lnTo>
                    <a:lnTo>
                      <a:pt x="4527" y="517"/>
                    </a:lnTo>
                    <a:lnTo>
                      <a:pt x="4530" y="514"/>
                    </a:lnTo>
                    <a:lnTo>
                      <a:pt x="4534" y="510"/>
                    </a:lnTo>
                    <a:lnTo>
                      <a:pt x="4536" y="507"/>
                    </a:lnTo>
                    <a:lnTo>
                      <a:pt x="4539" y="503"/>
                    </a:lnTo>
                    <a:lnTo>
                      <a:pt x="4542" y="500"/>
                    </a:lnTo>
                    <a:lnTo>
                      <a:pt x="4545" y="496"/>
                    </a:lnTo>
                    <a:lnTo>
                      <a:pt x="4549" y="493"/>
                    </a:lnTo>
                    <a:lnTo>
                      <a:pt x="4551" y="490"/>
                    </a:lnTo>
                    <a:lnTo>
                      <a:pt x="4554" y="486"/>
                    </a:lnTo>
                    <a:lnTo>
                      <a:pt x="4557" y="483"/>
                    </a:lnTo>
                    <a:lnTo>
                      <a:pt x="4560" y="478"/>
                    </a:lnTo>
                    <a:lnTo>
                      <a:pt x="4562" y="475"/>
                    </a:lnTo>
                    <a:lnTo>
                      <a:pt x="4565" y="471"/>
                    </a:lnTo>
                    <a:lnTo>
                      <a:pt x="4567" y="468"/>
                    </a:lnTo>
                    <a:lnTo>
                      <a:pt x="4571" y="464"/>
                    </a:lnTo>
                    <a:lnTo>
                      <a:pt x="4573" y="461"/>
                    </a:lnTo>
                    <a:lnTo>
                      <a:pt x="4575" y="457"/>
                    </a:lnTo>
                    <a:lnTo>
                      <a:pt x="4577" y="454"/>
                    </a:lnTo>
                    <a:lnTo>
                      <a:pt x="4580" y="450"/>
                    </a:lnTo>
                    <a:lnTo>
                      <a:pt x="4583" y="447"/>
                    </a:lnTo>
                    <a:lnTo>
                      <a:pt x="4585" y="443"/>
                    </a:lnTo>
                    <a:lnTo>
                      <a:pt x="4588" y="440"/>
                    </a:lnTo>
                    <a:lnTo>
                      <a:pt x="4590" y="435"/>
                    </a:lnTo>
                    <a:lnTo>
                      <a:pt x="4592" y="432"/>
                    </a:lnTo>
                    <a:lnTo>
                      <a:pt x="4595" y="428"/>
                    </a:lnTo>
                    <a:lnTo>
                      <a:pt x="4597" y="425"/>
                    </a:lnTo>
                    <a:lnTo>
                      <a:pt x="4598" y="422"/>
                    </a:lnTo>
                    <a:lnTo>
                      <a:pt x="4600" y="418"/>
                    </a:lnTo>
                    <a:lnTo>
                      <a:pt x="4603" y="415"/>
                    </a:lnTo>
                    <a:lnTo>
                      <a:pt x="4605" y="411"/>
                    </a:lnTo>
                    <a:lnTo>
                      <a:pt x="4607" y="408"/>
                    </a:lnTo>
                    <a:lnTo>
                      <a:pt x="4610" y="404"/>
                    </a:lnTo>
                    <a:lnTo>
                      <a:pt x="4612" y="401"/>
                    </a:lnTo>
                    <a:lnTo>
                      <a:pt x="4615" y="397"/>
                    </a:lnTo>
                    <a:lnTo>
                      <a:pt x="4619" y="393"/>
                    </a:lnTo>
                    <a:lnTo>
                      <a:pt x="4621" y="389"/>
                    </a:lnTo>
                    <a:lnTo>
                      <a:pt x="4625" y="386"/>
                    </a:lnTo>
                    <a:lnTo>
                      <a:pt x="4627" y="382"/>
                    </a:lnTo>
                    <a:lnTo>
                      <a:pt x="4630" y="379"/>
                    </a:lnTo>
                    <a:lnTo>
                      <a:pt x="4633" y="375"/>
                    </a:lnTo>
                    <a:lnTo>
                      <a:pt x="4636" y="372"/>
                    </a:lnTo>
                    <a:lnTo>
                      <a:pt x="4639" y="369"/>
                    </a:lnTo>
                    <a:lnTo>
                      <a:pt x="4642" y="365"/>
                    </a:lnTo>
                    <a:lnTo>
                      <a:pt x="4645" y="362"/>
                    </a:lnTo>
                    <a:lnTo>
                      <a:pt x="4648" y="358"/>
                    </a:lnTo>
                    <a:lnTo>
                      <a:pt x="4651" y="355"/>
                    </a:lnTo>
                    <a:lnTo>
                      <a:pt x="4655" y="351"/>
                    </a:lnTo>
                    <a:lnTo>
                      <a:pt x="4658" y="348"/>
                    </a:lnTo>
                    <a:lnTo>
                      <a:pt x="4662" y="343"/>
                    </a:lnTo>
                    <a:lnTo>
                      <a:pt x="4665" y="340"/>
                    </a:lnTo>
                    <a:lnTo>
                      <a:pt x="4666" y="336"/>
                    </a:lnTo>
                    <a:lnTo>
                      <a:pt x="4667" y="333"/>
                    </a:lnTo>
                    <a:lnTo>
                      <a:pt x="4668" y="329"/>
                    </a:lnTo>
                    <a:lnTo>
                      <a:pt x="4670" y="326"/>
                    </a:lnTo>
                    <a:lnTo>
                      <a:pt x="4671" y="322"/>
                    </a:lnTo>
                    <a:lnTo>
                      <a:pt x="4672" y="319"/>
                    </a:lnTo>
                    <a:lnTo>
                      <a:pt x="4673" y="316"/>
                    </a:lnTo>
                    <a:lnTo>
                      <a:pt x="4674" y="312"/>
                    </a:lnTo>
                    <a:lnTo>
                      <a:pt x="4675" y="307"/>
                    </a:lnTo>
                    <a:lnTo>
                      <a:pt x="4677" y="304"/>
                    </a:lnTo>
                    <a:lnTo>
                      <a:pt x="4679" y="301"/>
                    </a:lnTo>
                    <a:lnTo>
                      <a:pt x="4680" y="297"/>
                    </a:lnTo>
                    <a:lnTo>
                      <a:pt x="4682" y="294"/>
                    </a:lnTo>
                    <a:lnTo>
                      <a:pt x="4686" y="290"/>
                    </a:lnTo>
                    <a:lnTo>
                      <a:pt x="4688" y="287"/>
                    </a:lnTo>
                    <a:lnTo>
                      <a:pt x="4692" y="283"/>
                    </a:lnTo>
                    <a:lnTo>
                      <a:pt x="4695" y="280"/>
                    </a:lnTo>
                    <a:lnTo>
                      <a:pt x="4698" y="276"/>
                    </a:lnTo>
                    <a:lnTo>
                      <a:pt x="4701" y="273"/>
                    </a:lnTo>
                    <a:lnTo>
                      <a:pt x="4703" y="269"/>
                    </a:lnTo>
                    <a:lnTo>
                      <a:pt x="4705" y="265"/>
                    </a:lnTo>
                    <a:lnTo>
                      <a:pt x="4706" y="261"/>
                    </a:lnTo>
                    <a:lnTo>
                      <a:pt x="4708" y="258"/>
                    </a:lnTo>
                    <a:lnTo>
                      <a:pt x="4709" y="254"/>
                    </a:lnTo>
                    <a:lnTo>
                      <a:pt x="4710" y="251"/>
                    </a:lnTo>
                    <a:lnTo>
                      <a:pt x="4710" y="248"/>
                    </a:lnTo>
                    <a:lnTo>
                      <a:pt x="4710" y="244"/>
                    </a:lnTo>
                    <a:lnTo>
                      <a:pt x="4710" y="241"/>
                    </a:lnTo>
                    <a:lnTo>
                      <a:pt x="4710" y="237"/>
                    </a:lnTo>
                    <a:lnTo>
                      <a:pt x="4709" y="234"/>
                    </a:lnTo>
                    <a:lnTo>
                      <a:pt x="4706" y="229"/>
                    </a:lnTo>
                    <a:lnTo>
                      <a:pt x="4702" y="226"/>
                    </a:lnTo>
                    <a:lnTo>
                      <a:pt x="4696" y="223"/>
                    </a:lnTo>
                    <a:lnTo>
                      <a:pt x="4686" y="220"/>
                    </a:lnTo>
                    <a:lnTo>
                      <a:pt x="4679" y="220"/>
                    </a:lnTo>
                    <a:lnTo>
                      <a:pt x="4678" y="224"/>
                    </a:lnTo>
                    <a:lnTo>
                      <a:pt x="4677" y="228"/>
                    </a:lnTo>
                    <a:lnTo>
                      <a:pt x="4674" y="231"/>
                    </a:lnTo>
                    <a:lnTo>
                      <a:pt x="4671" y="235"/>
                    </a:lnTo>
                    <a:lnTo>
                      <a:pt x="4667" y="238"/>
                    </a:lnTo>
                    <a:lnTo>
                      <a:pt x="4664" y="242"/>
                    </a:lnTo>
                    <a:lnTo>
                      <a:pt x="4647" y="243"/>
                    </a:lnTo>
                    <a:lnTo>
                      <a:pt x="4629" y="242"/>
                    </a:lnTo>
                    <a:lnTo>
                      <a:pt x="4611" y="241"/>
                    </a:lnTo>
                    <a:lnTo>
                      <a:pt x="4596" y="243"/>
                    </a:lnTo>
                    <a:lnTo>
                      <a:pt x="4587" y="241"/>
                    </a:lnTo>
                    <a:lnTo>
                      <a:pt x="4579" y="237"/>
                    </a:lnTo>
                    <a:lnTo>
                      <a:pt x="4566" y="234"/>
                    </a:lnTo>
                    <a:lnTo>
                      <a:pt x="4556" y="231"/>
                    </a:lnTo>
                    <a:lnTo>
                      <a:pt x="4546" y="228"/>
                    </a:lnTo>
                    <a:lnTo>
                      <a:pt x="4541" y="224"/>
                    </a:lnTo>
                    <a:lnTo>
                      <a:pt x="4538" y="221"/>
                    </a:lnTo>
                    <a:lnTo>
                      <a:pt x="4535" y="218"/>
                    </a:lnTo>
                    <a:lnTo>
                      <a:pt x="4532" y="214"/>
                    </a:lnTo>
                    <a:lnTo>
                      <a:pt x="4532" y="211"/>
                    </a:lnTo>
                    <a:lnTo>
                      <a:pt x="4531" y="207"/>
                    </a:lnTo>
                    <a:lnTo>
                      <a:pt x="4531" y="204"/>
                    </a:lnTo>
                    <a:lnTo>
                      <a:pt x="4531" y="199"/>
                    </a:lnTo>
                    <a:lnTo>
                      <a:pt x="4530" y="196"/>
                    </a:lnTo>
                    <a:lnTo>
                      <a:pt x="4530" y="192"/>
                    </a:lnTo>
                    <a:lnTo>
                      <a:pt x="4530" y="189"/>
                    </a:lnTo>
                    <a:lnTo>
                      <a:pt x="4530" y="185"/>
                    </a:lnTo>
                    <a:lnTo>
                      <a:pt x="4530" y="182"/>
                    </a:lnTo>
                    <a:lnTo>
                      <a:pt x="4530" y="178"/>
                    </a:lnTo>
                    <a:lnTo>
                      <a:pt x="4529" y="175"/>
                    </a:lnTo>
                    <a:lnTo>
                      <a:pt x="4529" y="171"/>
                    </a:lnTo>
                    <a:lnTo>
                      <a:pt x="4529" y="167"/>
                    </a:lnTo>
                    <a:lnTo>
                      <a:pt x="4529" y="163"/>
                    </a:lnTo>
                    <a:lnTo>
                      <a:pt x="4529" y="160"/>
                    </a:lnTo>
                    <a:lnTo>
                      <a:pt x="4530" y="156"/>
                    </a:lnTo>
                    <a:lnTo>
                      <a:pt x="4531" y="153"/>
                    </a:lnTo>
                    <a:lnTo>
                      <a:pt x="4534" y="150"/>
                    </a:lnTo>
                    <a:lnTo>
                      <a:pt x="4535" y="146"/>
                    </a:lnTo>
                    <a:lnTo>
                      <a:pt x="4537" y="143"/>
                    </a:lnTo>
                    <a:lnTo>
                      <a:pt x="4553" y="141"/>
                    </a:lnTo>
                    <a:lnTo>
                      <a:pt x="4565" y="144"/>
                    </a:lnTo>
                    <a:lnTo>
                      <a:pt x="4568" y="147"/>
                    </a:lnTo>
                    <a:lnTo>
                      <a:pt x="4573" y="151"/>
                    </a:lnTo>
                    <a:lnTo>
                      <a:pt x="4577" y="154"/>
                    </a:lnTo>
                    <a:lnTo>
                      <a:pt x="4592" y="152"/>
                    </a:lnTo>
                    <a:lnTo>
                      <a:pt x="4611" y="153"/>
                    </a:lnTo>
                    <a:lnTo>
                      <a:pt x="4615" y="151"/>
                    </a:lnTo>
                    <a:lnTo>
                      <a:pt x="4619" y="147"/>
                    </a:lnTo>
                    <a:lnTo>
                      <a:pt x="4622" y="143"/>
                    </a:lnTo>
                    <a:lnTo>
                      <a:pt x="4633" y="140"/>
                    </a:lnTo>
                    <a:lnTo>
                      <a:pt x="4650" y="143"/>
                    </a:lnTo>
                    <a:lnTo>
                      <a:pt x="4656" y="146"/>
                    </a:lnTo>
                    <a:lnTo>
                      <a:pt x="4663" y="150"/>
                    </a:lnTo>
                    <a:lnTo>
                      <a:pt x="4667" y="147"/>
                    </a:lnTo>
                    <a:lnTo>
                      <a:pt x="4672" y="144"/>
                    </a:lnTo>
                    <a:lnTo>
                      <a:pt x="4680" y="140"/>
                    </a:lnTo>
                    <a:lnTo>
                      <a:pt x="4700" y="141"/>
                    </a:lnTo>
                    <a:lnTo>
                      <a:pt x="4718" y="141"/>
                    </a:lnTo>
                    <a:lnTo>
                      <a:pt x="4727" y="145"/>
                    </a:lnTo>
                    <a:lnTo>
                      <a:pt x="4730" y="148"/>
                    </a:lnTo>
                    <a:lnTo>
                      <a:pt x="4731" y="152"/>
                    </a:lnTo>
                    <a:lnTo>
                      <a:pt x="4733" y="155"/>
                    </a:lnTo>
                    <a:lnTo>
                      <a:pt x="4735" y="152"/>
                    </a:lnTo>
                    <a:lnTo>
                      <a:pt x="4736" y="148"/>
                    </a:lnTo>
                    <a:lnTo>
                      <a:pt x="4739" y="144"/>
                    </a:lnTo>
                    <a:lnTo>
                      <a:pt x="4747" y="141"/>
                    </a:lnTo>
                    <a:lnTo>
                      <a:pt x="4753" y="138"/>
                    </a:lnTo>
                    <a:lnTo>
                      <a:pt x="4756" y="135"/>
                    </a:lnTo>
                    <a:lnTo>
                      <a:pt x="4761" y="131"/>
                    </a:lnTo>
                    <a:lnTo>
                      <a:pt x="4764" y="128"/>
                    </a:lnTo>
                    <a:lnTo>
                      <a:pt x="4768" y="124"/>
                    </a:lnTo>
                    <a:lnTo>
                      <a:pt x="4772" y="120"/>
                    </a:lnTo>
                    <a:lnTo>
                      <a:pt x="4777" y="116"/>
                    </a:lnTo>
                    <a:lnTo>
                      <a:pt x="4781" y="113"/>
                    </a:lnTo>
                    <a:lnTo>
                      <a:pt x="4785" y="109"/>
                    </a:lnTo>
                    <a:lnTo>
                      <a:pt x="4789" y="106"/>
                    </a:lnTo>
                    <a:lnTo>
                      <a:pt x="4796" y="102"/>
                    </a:lnTo>
                    <a:lnTo>
                      <a:pt x="4804" y="100"/>
                    </a:lnTo>
                    <a:lnTo>
                      <a:pt x="4814" y="97"/>
                    </a:lnTo>
                    <a:lnTo>
                      <a:pt x="4827" y="95"/>
                    </a:lnTo>
                    <a:lnTo>
                      <a:pt x="4844" y="97"/>
                    </a:lnTo>
                    <a:lnTo>
                      <a:pt x="4859" y="99"/>
                    </a:lnTo>
                    <a:lnTo>
                      <a:pt x="4877" y="98"/>
                    </a:lnTo>
                    <a:lnTo>
                      <a:pt x="4892" y="99"/>
                    </a:lnTo>
                    <a:lnTo>
                      <a:pt x="4898" y="102"/>
                    </a:lnTo>
                    <a:lnTo>
                      <a:pt x="4904" y="106"/>
                    </a:lnTo>
                    <a:lnTo>
                      <a:pt x="4909" y="109"/>
                    </a:lnTo>
                    <a:lnTo>
                      <a:pt x="4915" y="113"/>
                    </a:lnTo>
                    <a:lnTo>
                      <a:pt x="4921" y="116"/>
                    </a:lnTo>
                    <a:lnTo>
                      <a:pt x="4927" y="120"/>
                    </a:lnTo>
                    <a:lnTo>
                      <a:pt x="4932" y="123"/>
                    </a:lnTo>
                    <a:lnTo>
                      <a:pt x="4936" y="126"/>
                    </a:lnTo>
                    <a:lnTo>
                      <a:pt x="4937" y="130"/>
                    </a:lnTo>
                    <a:lnTo>
                      <a:pt x="4939" y="133"/>
                    </a:lnTo>
                    <a:lnTo>
                      <a:pt x="4940" y="138"/>
                    </a:lnTo>
                    <a:lnTo>
                      <a:pt x="4945" y="141"/>
                    </a:lnTo>
                    <a:lnTo>
                      <a:pt x="4947" y="145"/>
                    </a:lnTo>
                    <a:lnTo>
                      <a:pt x="4947" y="148"/>
                    </a:lnTo>
                    <a:lnTo>
                      <a:pt x="4948" y="152"/>
                    </a:lnTo>
                    <a:lnTo>
                      <a:pt x="4948" y="155"/>
                    </a:lnTo>
                    <a:lnTo>
                      <a:pt x="4950" y="159"/>
                    </a:lnTo>
                    <a:lnTo>
                      <a:pt x="4946" y="162"/>
                    </a:lnTo>
                    <a:lnTo>
                      <a:pt x="4940" y="166"/>
                    </a:lnTo>
                    <a:lnTo>
                      <a:pt x="4936" y="169"/>
                    </a:lnTo>
                    <a:lnTo>
                      <a:pt x="4932" y="173"/>
                    </a:lnTo>
                    <a:lnTo>
                      <a:pt x="4929" y="176"/>
                    </a:lnTo>
                    <a:lnTo>
                      <a:pt x="4924" y="180"/>
                    </a:lnTo>
                    <a:lnTo>
                      <a:pt x="4922" y="183"/>
                    </a:lnTo>
                    <a:lnTo>
                      <a:pt x="4922" y="186"/>
                    </a:lnTo>
                    <a:lnTo>
                      <a:pt x="4921" y="191"/>
                    </a:lnTo>
                    <a:lnTo>
                      <a:pt x="4920" y="194"/>
                    </a:lnTo>
                    <a:lnTo>
                      <a:pt x="4920" y="198"/>
                    </a:lnTo>
                    <a:lnTo>
                      <a:pt x="4918" y="201"/>
                    </a:lnTo>
                    <a:lnTo>
                      <a:pt x="4918" y="205"/>
                    </a:lnTo>
                    <a:lnTo>
                      <a:pt x="4918" y="208"/>
                    </a:lnTo>
                    <a:lnTo>
                      <a:pt x="4917" y="212"/>
                    </a:lnTo>
                    <a:lnTo>
                      <a:pt x="4918" y="215"/>
                    </a:lnTo>
                    <a:lnTo>
                      <a:pt x="4918" y="219"/>
                    </a:lnTo>
                    <a:lnTo>
                      <a:pt x="4920" y="223"/>
                    </a:lnTo>
                    <a:lnTo>
                      <a:pt x="4921" y="227"/>
                    </a:lnTo>
                    <a:lnTo>
                      <a:pt x="4922" y="230"/>
                    </a:lnTo>
                    <a:lnTo>
                      <a:pt x="4922" y="234"/>
                    </a:lnTo>
                    <a:lnTo>
                      <a:pt x="4923" y="237"/>
                    </a:lnTo>
                    <a:lnTo>
                      <a:pt x="4924" y="241"/>
                    </a:lnTo>
                    <a:lnTo>
                      <a:pt x="4925" y="244"/>
                    </a:lnTo>
                    <a:lnTo>
                      <a:pt x="4927" y="248"/>
                    </a:lnTo>
                    <a:lnTo>
                      <a:pt x="4928" y="251"/>
                    </a:lnTo>
                    <a:lnTo>
                      <a:pt x="4928" y="254"/>
                    </a:lnTo>
                    <a:lnTo>
                      <a:pt x="4928" y="259"/>
                    </a:lnTo>
                    <a:lnTo>
                      <a:pt x="4929" y="262"/>
                    </a:lnTo>
                    <a:lnTo>
                      <a:pt x="4929" y="266"/>
                    </a:lnTo>
                    <a:lnTo>
                      <a:pt x="4929" y="269"/>
                    </a:lnTo>
                    <a:lnTo>
                      <a:pt x="4930" y="273"/>
                    </a:lnTo>
                    <a:lnTo>
                      <a:pt x="4930" y="276"/>
                    </a:lnTo>
                    <a:lnTo>
                      <a:pt x="4931" y="280"/>
                    </a:lnTo>
                    <a:lnTo>
                      <a:pt x="4931" y="283"/>
                    </a:lnTo>
                    <a:lnTo>
                      <a:pt x="4932" y="287"/>
                    </a:lnTo>
                    <a:lnTo>
                      <a:pt x="4935" y="291"/>
                    </a:lnTo>
                    <a:lnTo>
                      <a:pt x="4937" y="295"/>
                    </a:lnTo>
                    <a:lnTo>
                      <a:pt x="4939" y="298"/>
                    </a:lnTo>
                    <a:lnTo>
                      <a:pt x="4943" y="302"/>
                    </a:lnTo>
                    <a:lnTo>
                      <a:pt x="4946" y="305"/>
                    </a:lnTo>
                    <a:lnTo>
                      <a:pt x="4950" y="309"/>
                    </a:lnTo>
                    <a:lnTo>
                      <a:pt x="4954" y="312"/>
                    </a:lnTo>
                    <a:lnTo>
                      <a:pt x="4959" y="316"/>
                    </a:lnTo>
                    <a:lnTo>
                      <a:pt x="4966" y="319"/>
                    </a:lnTo>
                    <a:lnTo>
                      <a:pt x="4971" y="322"/>
                    </a:lnTo>
                    <a:lnTo>
                      <a:pt x="4977" y="326"/>
                    </a:lnTo>
                    <a:lnTo>
                      <a:pt x="4982" y="329"/>
                    </a:lnTo>
                    <a:lnTo>
                      <a:pt x="4986" y="333"/>
                    </a:lnTo>
                    <a:lnTo>
                      <a:pt x="4991" y="336"/>
                    </a:lnTo>
                    <a:lnTo>
                      <a:pt x="4998" y="340"/>
                    </a:lnTo>
                    <a:lnTo>
                      <a:pt x="5008" y="342"/>
                    </a:lnTo>
                    <a:lnTo>
                      <a:pt x="5022" y="345"/>
                    </a:lnTo>
                    <a:lnTo>
                      <a:pt x="5038" y="347"/>
                    </a:lnTo>
                    <a:lnTo>
                      <a:pt x="5053" y="349"/>
                    </a:lnTo>
                    <a:lnTo>
                      <a:pt x="5068" y="350"/>
                    </a:lnTo>
                    <a:lnTo>
                      <a:pt x="5083" y="348"/>
                    </a:lnTo>
                    <a:lnTo>
                      <a:pt x="5096" y="344"/>
                    </a:lnTo>
                    <a:lnTo>
                      <a:pt x="5104" y="341"/>
                    </a:lnTo>
                    <a:lnTo>
                      <a:pt x="5110" y="339"/>
                    </a:lnTo>
                    <a:lnTo>
                      <a:pt x="5113" y="334"/>
                    </a:lnTo>
                    <a:lnTo>
                      <a:pt x="5132" y="334"/>
                    </a:lnTo>
                    <a:lnTo>
                      <a:pt x="5149" y="332"/>
                    </a:lnTo>
                    <a:lnTo>
                      <a:pt x="5158" y="328"/>
                    </a:lnTo>
                    <a:lnTo>
                      <a:pt x="5166" y="326"/>
                    </a:lnTo>
                    <a:lnTo>
                      <a:pt x="5179" y="322"/>
                    </a:lnTo>
                    <a:lnTo>
                      <a:pt x="5185" y="319"/>
                    </a:lnTo>
                    <a:lnTo>
                      <a:pt x="5187" y="316"/>
                    </a:lnTo>
                    <a:lnTo>
                      <a:pt x="5189" y="312"/>
                    </a:lnTo>
                    <a:lnTo>
                      <a:pt x="5193" y="309"/>
                    </a:lnTo>
                    <a:lnTo>
                      <a:pt x="5195" y="305"/>
                    </a:lnTo>
                    <a:lnTo>
                      <a:pt x="5196" y="302"/>
                    </a:lnTo>
                    <a:lnTo>
                      <a:pt x="5197" y="298"/>
                    </a:lnTo>
                    <a:lnTo>
                      <a:pt x="5198" y="295"/>
                    </a:lnTo>
                    <a:lnTo>
                      <a:pt x="5200" y="291"/>
                    </a:lnTo>
                    <a:lnTo>
                      <a:pt x="5202" y="288"/>
                    </a:lnTo>
                    <a:lnTo>
                      <a:pt x="5201" y="284"/>
                    </a:lnTo>
                    <a:lnTo>
                      <a:pt x="5195" y="281"/>
                    </a:lnTo>
                    <a:lnTo>
                      <a:pt x="5189" y="277"/>
                    </a:lnTo>
                    <a:lnTo>
                      <a:pt x="5185" y="274"/>
                    </a:lnTo>
                    <a:lnTo>
                      <a:pt x="5181" y="269"/>
                    </a:lnTo>
                    <a:lnTo>
                      <a:pt x="5178" y="266"/>
                    </a:lnTo>
                    <a:lnTo>
                      <a:pt x="5177" y="262"/>
                    </a:lnTo>
                    <a:lnTo>
                      <a:pt x="5175" y="259"/>
                    </a:lnTo>
                    <a:lnTo>
                      <a:pt x="5173" y="256"/>
                    </a:lnTo>
                    <a:lnTo>
                      <a:pt x="5172" y="252"/>
                    </a:lnTo>
                    <a:lnTo>
                      <a:pt x="5171" y="249"/>
                    </a:lnTo>
                    <a:lnTo>
                      <a:pt x="5170" y="245"/>
                    </a:lnTo>
                    <a:lnTo>
                      <a:pt x="5169" y="242"/>
                    </a:lnTo>
                    <a:lnTo>
                      <a:pt x="5167" y="238"/>
                    </a:lnTo>
                    <a:lnTo>
                      <a:pt x="5166" y="234"/>
                    </a:lnTo>
                    <a:lnTo>
                      <a:pt x="5166" y="230"/>
                    </a:lnTo>
                    <a:lnTo>
                      <a:pt x="5163" y="230"/>
                    </a:lnTo>
                    <a:lnTo>
                      <a:pt x="5149" y="233"/>
                    </a:lnTo>
                    <a:lnTo>
                      <a:pt x="5145" y="236"/>
                    </a:lnTo>
                    <a:lnTo>
                      <a:pt x="5143" y="239"/>
                    </a:lnTo>
                    <a:lnTo>
                      <a:pt x="5141" y="243"/>
                    </a:lnTo>
                    <a:lnTo>
                      <a:pt x="5139" y="246"/>
                    </a:lnTo>
                    <a:lnTo>
                      <a:pt x="5136" y="250"/>
                    </a:lnTo>
                    <a:lnTo>
                      <a:pt x="5134" y="253"/>
                    </a:lnTo>
                    <a:lnTo>
                      <a:pt x="5133" y="257"/>
                    </a:lnTo>
                    <a:lnTo>
                      <a:pt x="5132" y="261"/>
                    </a:lnTo>
                    <a:lnTo>
                      <a:pt x="5120" y="264"/>
                    </a:lnTo>
                    <a:lnTo>
                      <a:pt x="5113" y="264"/>
                    </a:lnTo>
                    <a:lnTo>
                      <a:pt x="5112" y="260"/>
                    </a:lnTo>
                    <a:lnTo>
                      <a:pt x="5112" y="257"/>
                    </a:lnTo>
                    <a:lnTo>
                      <a:pt x="5111" y="253"/>
                    </a:lnTo>
                    <a:lnTo>
                      <a:pt x="5110" y="249"/>
                    </a:lnTo>
                    <a:lnTo>
                      <a:pt x="5107" y="245"/>
                    </a:lnTo>
                    <a:lnTo>
                      <a:pt x="5104" y="242"/>
                    </a:lnTo>
                    <a:lnTo>
                      <a:pt x="5102" y="238"/>
                    </a:lnTo>
                    <a:lnTo>
                      <a:pt x="5099" y="235"/>
                    </a:lnTo>
                    <a:lnTo>
                      <a:pt x="5095" y="231"/>
                    </a:lnTo>
                    <a:lnTo>
                      <a:pt x="5084" y="228"/>
                    </a:lnTo>
                    <a:lnTo>
                      <a:pt x="5071" y="227"/>
                    </a:lnTo>
                    <a:lnTo>
                      <a:pt x="5053" y="224"/>
                    </a:lnTo>
                    <a:lnTo>
                      <a:pt x="5038" y="222"/>
                    </a:lnTo>
                    <a:lnTo>
                      <a:pt x="5026" y="220"/>
                    </a:lnTo>
                    <a:lnTo>
                      <a:pt x="5021" y="216"/>
                    </a:lnTo>
                    <a:lnTo>
                      <a:pt x="5018" y="213"/>
                    </a:lnTo>
                    <a:lnTo>
                      <a:pt x="5014" y="209"/>
                    </a:lnTo>
                    <a:lnTo>
                      <a:pt x="5012" y="206"/>
                    </a:lnTo>
                    <a:lnTo>
                      <a:pt x="5006" y="203"/>
                    </a:lnTo>
                    <a:lnTo>
                      <a:pt x="4996" y="199"/>
                    </a:lnTo>
                    <a:lnTo>
                      <a:pt x="4990" y="196"/>
                    </a:lnTo>
                    <a:lnTo>
                      <a:pt x="4991" y="192"/>
                    </a:lnTo>
                    <a:lnTo>
                      <a:pt x="4992" y="189"/>
                    </a:lnTo>
                    <a:lnTo>
                      <a:pt x="4996" y="185"/>
                    </a:lnTo>
                    <a:lnTo>
                      <a:pt x="4999" y="182"/>
                    </a:lnTo>
                    <a:lnTo>
                      <a:pt x="5001" y="178"/>
                    </a:lnTo>
                    <a:lnTo>
                      <a:pt x="4999" y="175"/>
                    </a:lnTo>
                    <a:lnTo>
                      <a:pt x="4997" y="171"/>
                    </a:lnTo>
                    <a:lnTo>
                      <a:pt x="4995" y="168"/>
                    </a:lnTo>
                    <a:lnTo>
                      <a:pt x="4991" y="165"/>
                    </a:lnTo>
                    <a:lnTo>
                      <a:pt x="4986" y="161"/>
                    </a:lnTo>
                    <a:lnTo>
                      <a:pt x="4990" y="158"/>
                    </a:lnTo>
                    <a:lnTo>
                      <a:pt x="4993" y="155"/>
                    </a:lnTo>
                    <a:lnTo>
                      <a:pt x="4996" y="159"/>
                    </a:lnTo>
                    <a:lnTo>
                      <a:pt x="4999" y="162"/>
                    </a:lnTo>
                    <a:lnTo>
                      <a:pt x="5003" y="166"/>
                    </a:lnTo>
                    <a:lnTo>
                      <a:pt x="5007" y="169"/>
                    </a:lnTo>
                    <a:lnTo>
                      <a:pt x="5020" y="173"/>
                    </a:lnTo>
                    <a:lnTo>
                      <a:pt x="5036" y="171"/>
                    </a:lnTo>
                    <a:lnTo>
                      <a:pt x="5049" y="169"/>
                    </a:lnTo>
                    <a:lnTo>
                      <a:pt x="5058" y="166"/>
                    </a:lnTo>
                    <a:lnTo>
                      <a:pt x="5066" y="163"/>
                    </a:lnTo>
                    <a:lnTo>
                      <a:pt x="5075" y="160"/>
                    </a:lnTo>
                    <a:lnTo>
                      <a:pt x="5086" y="161"/>
                    </a:lnTo>
                    <a:lnTo>
                      <a:pt x="5091" y="165"/>
                    </a:lnTo>
                    <a:lnTo>
                      <a:pt x="5098" y="168"/>
                    </a:lnTo>
                    <a:lnTo>
                      <a:pt x="5106" y="171"/>
                    </a:lnTo>
                    <a:lnTo>
                      <a:pt x="5114" y="175"/>
                    </a:lnTo>
                    <a:lnTo>
                      <a:pt x="5119" y="178"/>
                    </a:lnTo>
                    <a:lnTo>
                      <a:pt x="5121" y="182"/>
                    </a:lnTo>
                    <a:lnTo>
                      <a:pt x="5124" y="185"/>
                    </a:lnTo>
                    <a:lnTo>
                      <a:pt x="5126" y="189"/>
                    </a:lnTo>
                    <a:lnTo>
                      <a:pt x="5128" y="192"/>
                    </a:lnTo>
                    <a:lnTo>
                      <a:pt x="5129" y="196"/>
                    </a:lnTo>
                    <a:lnTo>
                      <a:pt x="5130" y="200"/>
                    </a:lnTo>
                    <a:lnTo>
                      <a:pt x="5134" y="204"/>
                    </a:lnTo>
                    <a:lnTo>
                      <a:pt x="5137" y="207"/>
                    </a:lnTo>
                    <a:lnTo>
                      <a:pt x="5142" y="211"/>
                    </a:lnTo>
                    <a:lnTo>
                      <a:pt x="5145" y="214"/>
                    </a:lnTo>
                    <a:lnTo>
                      <a:pt x="5147" y="218"/>
                    </a:lnTo>
                    <a:lnTo>
                      <a:pt x="5147" y="221"/>
                    </a:lnTo>
                    <a:lnTo>
                      <a:pt x="5148" y="224"/>
                    </a:lnTo>
                    <a:lnTo>
                      <a:pt x="5148" y="228"/>
                    </a:lnTo>
                    <a:lnTo>
                      <a:pt x="5150" y="228"/>
                    </a:lnTo>
                    <a:lnTo>
                      <a:pt x="5152" y="224"/>
                    </a:lnTo>
                    <a:lnTo>
                      <a:pt x="5156" y="221"/>
                    </a:lnTo>
                    <a:lnTo>
                      <a:pt x="5158" y="218"/>
                    </a:lnTo>
                    <a:lnTo>
                      <a:pt x="5162" y="214"/>
                    </a:lnTo>
                    <a:lnTo>
                      <a:pt x="5162" y="211"/>
                    </a:lnTo>
                    <a:lnTo>
                      <a:pt x="5162" y="206"/>
                    </a:lnTo>
                    <a:lnTo>
                      <a:pt x="5162" y="203"/>
                    </a:lnTo>
                    <a:lnTo>
                      <a:pt x="5162" y="199"/>
                    </a:lnTo>
                    <a:lnTo>
                      <a:pt x="5163" y="196"/>
                    </a:lnTo>
                    <a:lnTo>
                      <a:pt x="5166" y="192"/>
                    </a:lnTo>
                    <a:lnTo>
                      <a:pt x="5167" y="189"/>
                    </a:lnTo>
                    <a:lnTo>
                      <a:pt x="5169" y="185"/>
                    </a:lnTo>
                    <a:lnTo>
                      <a:pt x="5171" y="182"/>
                    </a:lnTo>
                    <a:lnTo>
                      <a:pt x="5172" y="178"/>
                    </a:lnTo>
                    <a:lnTo>
                      <a:pt x="5177" y="175"/>
                    </a:lnTo>
                    <a:lnTo>
                      <a:pt x="5181" y="170"/>
                    </a:lnTo>
                    <a:lnTo>
                      <a:pt x="5193" y="173"/>
                    </a:lnTo>
                    <a:lnTo>
                      <a:pt x="5208" y="174"/>
                    </a:lnTo>
                    <a:lnTo>
                      <a:pt x="5220" y="176"/>
                    </a:lnTo>
                    <a:lnTo>
                      <a:pt x="5224" y="180"/>
                    </a:lnTo>
                    <a:lnTo>
                      <a:pt x="5225" y="183"/>
                    </a:lnTo>
                    <a:lnTo>
                      <a:pt x="5226" y="186"/>
                    </a:lnTo>
                    <a:lnTo>
                      <a:pt x="5227" y="190"/>
                    </a:lnTo>
                    <a:lnTo>
                      <a:pt x="5230" y="193"/>
                    </a:lnTo>
                    <a:lnTo>
                      <a:pt x="5231" y="197"/>
                    </a:lnTo>
                    <a:lnTo>
                      <a:pt x="5232" y="200"/>
                    </a:lnTo>
                    <a:lnTo>
                      <a:pt x="5233" y="204"/>
                    </a:lnTo>
                    <a:lnTo>
                      <a:pt x="5234" y="208"/>
                    </a:lnTo>
                    <a:lnTo>
                      <a:pt x="5235" y="212"/>
                    </a:lnTo>
                    <a:lnTo>
                      <a:pt x="5238" y="215"/>
                    </a:lnTo>
                    <a:lnTo>
                      <a:pt x="5236" y="219"/>
                    </a:lnTo>
                    <a:lnTo>
                      <a:pt x="5235" y="222"/>
                    </a:lnTo>
                    <a:lnTo>
                      <a:pt x="5233" y="226"/>
                    </a:lnTo>
                    <a:lnTo>
                      <a:pt x="5231" y="229"/>
                    </a:lnTo>
                    <a:lnTo>
                      <a:pt x="5228" y="233"/>
                    </a:lnTo>
                    <a:lnTo>
                      <a:pt x="5231" y="236"/>
                    </a:lnTo>
                    <a:lnTo>
                      <a:pt x="5233" y="239"/>
                    </a:lnTo>
                    <a:lnTo>
                      <a:pt x="5235" y="243"/>
                    </a:lnTo>
                    <a:lnTo>
                      <a:pt x="5240" y="246"/>
                    </a:lnTo>
                    <a:lnTo>
                      <a:pt x="5245" y="250"/>
                    </a:lnTo>
                    <a:lnTo>
                      <a:pt x="5249" y="253"/>
                    </a:lnTo>
                    <a:lnTo>
                      <a:pt x="5255" y="257"/>
                    </a:lnTo>
                    <a:lnTo>
                      <a:pt x="5261" y="260"/>
                    </a:lnTo>
                    <a:lnTo>
                      <a:pt x="5268" y="264"/>
                    </a:lnTo>
                    <a:lnTo>
                      <a:pt x="5271" y="262"/>
                    </a:lnTo>
                    <a:lnTo>
                      <a:pt x="5273" y="259"/>
                    </a:lnTo>
                    <a:lnTo>
                      <a:pt x="5275" y="256"/>
                    </a:lnTo>
                    <a:lnTo>
                      <a:pt x="5277" y="252"/>
                    </a:lnTo>
                    <a:lnTo>
                      <a:pt x="5281" y="249"/>
                    </a:lnTo>
                    <a:lnTo>
                      <a:pt x="5287" y="245"/>
                    </a:lnTo>
                    <a:lnTo>
                      <a:pt x="5291" y="242"/>
                    </a:lnTo>
                    <a:lnTo>
                      <a:pt x="5293" y="238"/>
                    </a:lnTo>
                    <a:lnTo>
                      <a:pt x="5295" y="234"/>
                    </a:lnTo>
                    <a:lnTo>
                      <a:pt x="5302" y="231"/>
                    </a:lnTo>
                    <a:lnTo>
                      <a:pt x="5310" y="234"/>
                    </a:lnTo>
                    <a:lnTo>
                      <a:pt x="5314" y="237"/>
                    </a:lnTo>
                    <a:lnTo>
                      <a:pt x="5317" y="241"/>
                    </a:lnTo>
                    <a:lnTo>
                      <a:pt x="5319" y="244"/>
                    </a:lnTo>
                    <a:lnTo>
                      <a:pt x="5330" y="246"/>
                    </a:lnTo>
                    <a:lnTo>
                      <a:pt x="5343" y="248"/>
                    </a:lnTo>
                    <a:lnTo>
                      <a:pt x="5352" y="244"/>
                    </a:lnTo>
                    <a:lnTo>
                      <a:pt x="5363" y="242"/>
                    </a:lnTo>
                    <a:lnTo>
                      <a:pt x="5377" y="238"/>
                    </a:lnTo>
                    <a:lnTo>
                      <a:pt x="5385" y="236"/>
                    </a:lnTo>
                    <a:lnTo>
                      <a:pt x="5393" y="233"/>
                    </a:lnTo>
                    <a:lnTo>
                      <a:pt x="5400" y="229"/>
                    </a:lnTo>
                    <a:lnTo>
                      <a:pt x="5406" y="226"/>
                    </a:lnTo>
                    <a:lnTo>
                      <a:pt x="5410" y="222"/>
                    </a:lnTo>
                    <a:lnTo>
                      <a:pt x="5415" y="219"/>
                    </a:lnTo>
                    <a:lnTo>
                      <a:pt x="5420" y="215"/>
                    </a:lnTo>
                    <a:lnTo>
                      <a:pt x="5423" y="212"/>
                    </a:lnTo>
                    <a:lnTo>
                      <a:pt x="5427" y="208"/>
                    </a:lnTo>
                    <a:lnTo>
                      <a:pt x="5431" y="205"/>
                    </a:lnTo>
                    <a:lnTo>
                      <a:pt x="5436" y="201"/>
                    </a:lnTo>
                    <a:lnTo>
                      <a:pt x="5442" y="198"/>
                    </a:lnTo>
                    <a:lnTo>
                      <a:pt x="5443" y="194"/>
                    </a:lnTo>
                    <a:lnTo>
                      <a:pt x="5444" y="191"/>
                    </a:lnTo>
                    <a:lnTo>
                      <a:pt x="5444" y="186"/>
                    </a:lnTo>
                    <a:lnTo>
                      <a:pt x="5445" y="183"/>
                    </a:lnTo>
                    <a:lnTo>
                      <a:pt x="5445" y="180"/>
                    </a:lnTo>
                    <a:lnTo>
                      <a:pt x="5446" y="176"/>
                    </a:lnTo>
                    <a:lnTo>
                      <a:pt x="5446" y="173"/>
                    </a:lnTo>
                    <a:lnTo>
                      <a:pt x="5447" y="169"/>
                    </a:lnTo>
                    <a:lnTo>
                      <a:pt x="5447" y="166"/>
                    </a:lnTo>
                    <a:lnTo>
                      <a:pt x="5449" y="162"/>
                    </a:lnTo>
                    <a:lnTo>
                      <a:pt x="5450" y="159"/>
                    </a:lnTo>
                    <a:lnTo>
                      <a:pt x="5451" y="154"/>
                    </a:lnTo>
                    <a:lnTo>
                      <a:pt x="5453" y="151"/>
                    </a:lnTo>
                    <a:lnTo>
                      <a:pt x="5454" y="147"/>
                    </a:lnTo>
                    <a:lnTo>
                      <a:pt x="5457" y="144"/>
                    </a:lnTo>
                    <a:lnTo>
                      <a:pt x="5466" y="141"/>
                    </a:lnTo>
                    <a:lnTo>
                      <a:pt x="5481" y="143"/>
                    </a:lnTo>
                    <a:lnTo>
                      <a:pt x="5484" y="146"/>
                    </a:lnTo>
                    <a:lnTo>
                      <a:pt x="5488" y="150"/>
                    </a:lnTo>
                    <a:lnTo>
                      <a:pt x="5491" y="153"/>
                    </a:lnTo>
                    <a:lnTo>
                      <a:pt x="5496" y="156"/>
                    </a:lnTo>
                    <a:lnTo>
                      <a:pt x="5504" y="160"/>
                    </a:lnTo>
                    <a:lnTo>
                      <a:pt x="5512" y="163"/>
                    </a:lnTo>
                    <a:lnTo>
                      <a:pt x="5521" y="167"/>
                    </a:lnTo>
                    <a:lnTo>
                      <a:pt x="5531" y="169"/>
                    </a:lnTo>
                    <a:lnTo>
                      <a:pt x="5545" y="173"/>
                    </a:lnTo>
                    <a:lnTo>
                      <a:pt x="5560" y="175"/>
                    </a:lnTo>
                    <a:lnTo>
                      <a:pt x="5575" y="177"/>
                    </a:lnTo>
                    <a:lnTo>
                      <a:pt x="5587" y="180"/>
                    </a:lnTo>
                    <a:lnTo>
                      <a:pt x="5594" y="183"/>
                    </a:lnTo>
                    <a:lnTo>
                      <a:pt x="5604" y="185"/>
                    </a:lnTo>
                    <a:lnTo>
                      <a:pt x="5620" y="188"/>
                    </a:lnTo>
                    <a:lnTo>
                      <a:pt x="5636" y="185"/>
                    </a:lnTo>
                    <a:lnTo>
                      <a:pt x="5646" y="183"/>
                    </a:lnTo>
                    <a:lnTo>
                      <a:pt x="5659" y="181"/>
                    </a:lnTo>
                    <a:lnTo>
                      <a:pt x="5674" y="178"/>
                    </a:lnTo>
                    <a:lnTo>
                      <a:pt x="5687" y="176"/>
                    </a:lnTo>
                    <a:lnTo>
                      <a:pt x="5694" y="180"/>
                    </a:lnTo>
                    <a:lnTo>
                      <a:pt x="5699" y="183"/>
                    </a:lnTo>
                    <a:lnTo>
                      <a:pt x="5704" y="186"/>
                    </a:lnTo>
                    <a:lnTo>
                      <a:pt x="5714" y="190"/>
                    </a:lnTo>
                    <a:lnTo>
                      <a:pt x="5722" y="192"/>
                    </a:lnTo>
                    <a:lnTo>
                      <a:pt x="5725" y="189"/>
                    </a:lnTo>
                    <a:lnTo>
                      <a:pt x="5730" y="185"/>
                    </a:lnTo>
                    <a:lnTo>
                      <a:pt x="5734" y="182"/>
                    </a:lnTo>
                    <a:lnTo>
                      <a:pt x="5739" y="178"/>
                    </a:lnTo>
                    <a:lnTo>
                      <a:pt x="5745" y="175"/>
                    </a:lnTo>
                    <a:lnTo>
                      <a:pt x="5752" y="171"/>
                    </a:lnTo>
                    <a:lnTo>
                      <a:pt x="5758" y="170"/>
                    </a:lnTo>
                    <a:lnTo>
                      <a:pt x="5765" y="174"/>
                    </a:lnTo>
                    <a:lnTo>
                      <a:pt x="5772" y="177"/>
                    </a:lnTo>
                    <a:lnTo>
                      <a:pt x="5776" y="181"/>
                    </a:lnTo>
                    <a:lnTo>
                      <a:pt x="5778" y="184"/>
                    </a:lnTo>
                    <a:lnTo>
                      <a:pt x="5780" y="188"/>
                    </a:lnTo>
                    <a:lnTo>
                      <a:pt x="5783" y="192"/>
                    </a:lnTo>
                    <a:lnTo>
                      <a:pt x="5785" y="196"/>
                    </a:lnTo>
                    <a:lnTo>
                      <a:pt x="5787" y="199"/>
                    </a:lnTo>
                    <a:lnTo>
                      <a:pt x="5790" y="203"/>
                    </a:lnTo>
                    <a:lnTo>
                      <a:pt x="5792" y="206"/>
                    </a:lnTo>
                    <a:lnTo>
                      <a:pt x="5794" y="209"/>
                    </a:lnTo>
                    <a:lnTo>
                      <a:pt x="5795" y="213"/>
                    </a:lnTo>
                    <a:lnTo>
                      <a:pt x="5798" y="216"/>
                    </a:lnTo>
                    <a:lnTo>
                      <a:pt x="5800" y="220"/>
                    </a:lnTo>
                    <a:lnTo>
                      <a:pt x="5802" y="223"/>
                    </a:lnTo>
                    <a:lnTo>
                      <a:pt x="5805" y="227"/>
                    </a:lnTo>
                    <a:lnTo>
                      <a:pt x="5807" y="231"/>
                    </a:lnTo>
                    <a:lnTo>
                      <a:pt x="5809" y="235"/>
                    </a:lnTo>
                    <a:lnTo>
                      <a:pt x="5814" y="238"/>
                    </a:lnTo>
                    <a:lnTo>
                      <a:pt x="5817" y="242"/>
                    </a:lnTo>
                    <a:lnTo>
                      <a:pt x="5821" y="245"/>
                    </a:lnTo>
                    <a:lnTo>
                      <a:pt x="5824" y="249"/>
                    </a:lnTo>
                  </a:path>
                </a:pathLst>
              </a:custGeom>
              <a:noFill/>
              <a:ln w="0">
                <a:solidFill>
                  <a:srgbClr val="000000"/>
                </a:solidFill>
                <a:round/>
                <a:headEnd/>
                <a:tailEnd/>
              </a:ln>
            </p:spPr>
            <p:txBody>
              <a:bodyPr/>
              <a:lstStyle/>
              <a:p>
                <a:endParaRPr lang="ru-RU"/>
              </a:p>
            </p:txBody>
          </p:sp>
          <p:sp>
            <p:nvSpPr>
              <p:cNvPr id="22916" name="Freeform 134"/>
              <p:cNvSpPr>
                <a:spLocks/>
              </p:cNvSpPr>
              <p:nvPr/>
            </p:nvSpPr>
            <p:spPr bwMode="auto">
              <a:xfrm>
                <a:off x="658" y="1189"/>
                <a:ext cx="384" cy="635"/>
              </a:xfrm>
              <a:custGeom>
                <a:avLst/>
                <a:gdLst>
                  <a:gd name="T0" fmla="*/ 6 w 767"/>
                  <a:gd name="T1" fmla="*/ 10 h 1270"/>
                  <a:gd name="T2" fmla="*/ 6 w 767"/>
                  <a:gd name="T3" fmla="*/ 10 h 1270"/>
                  <a:gd name="T4" fmla="*/ 6 w 767"/>
                  <a:gd name="T5" fmla="*/ 10 h 1270"/>
                  <a:gd name="T6" fmla="*/ 6 w 767"/>
                  <a:gd name="T7" fmla="*/ 10 h 1270"/>
                  <a:gd name="T8" fmla="*/ 6 w 767"/>
                  <a:gd name="T9" fmla="*/ 9 h 1270"/>
                  <a:gd name="T10" fmla="*/ 6 w 767"/>
                  <a:gd name="T11" fmla="*/ 9 h 1270"/>
                  <a:gd name="T12" fmla="*/ 6 w 767"/>
                  <a:gd name="T13" fmla="*/ 9 h 1270"/>
                  <a:gd name="T14" fmla="*/ 6 w 767"/>
                  <a:gd name="T15" fmla="*/ 9 h 1270"/>
                  <a:gd name="T16" fmla="*/ 6 w 767"/>
                  <a:gd name="T17" fmla="*/ 9 h 1270"/>
                  <a:gd name="T18" fmla="*/ 6 w 767"/>
                  <a:gd name="T19" fmla="*/ 8 h 1270"/>
                  <a:gd name="T20" fmla="*/ 6 w 767"/>
                  <a:gd name="T21" fmla="*/ 7 h 1270"/>
                  <a:gd name="T22" fmla="*/ 6 w 767"/>
                  <a:gd name="T23" fmla="*/ 7 h 1270"/>
                  <a:gd name="T24" fmla="*/ 6 w 767"/>
                  <a:gd name="T25" fmla="*/ 7 h 1270"/>
                  <a:gd name="T26" fmla="*/ 6 w 767"/>
                  <a:gd name="T27" fmla="*/ 7 h 1270"/>
                  <a:gd name="T28" fmla="*/ 6 w 767"/>
                  <a:gd name="T29" fmla="*/ 7 h 1270"/>
                  <a:gd name="T30" fmla="*/ 6 w 767"/>
                  <a:gd name="T31" fmla="*/ 6 h 1270"/>
                  <a:gd name="T32" fmla="*/ 6 w 767"/>
                  <a:gd name="T33" fmla="*/ 6 h 1270"/>
                  <a:gd name="T34" fmla="*/ 5 w 767"/>
                  <a:gd name="T35" fmla="*/ 6 h 1270"/>
                  <a:gd name="T36" fmla="*/ 5 w 767"/>
                  <a:gd name="T37" fmla="*/ 6 h 1270"/>
                  <a:gd name="T38" fmla="*/ 5 w 767"/>
                  <a:gd name="T39" fmla="*/ 6 h 1270"/>
                  <a:gd name="T40" fmla="*/ 5 w 767"/>
                  <a:gd name="T41" fmla="*/ 5 h 1270"/>
                  <a:gd name="T42" fmla="*/ 5 w 767"/>
                  <a:gd name="T43" fmla="*/ 5 h 1270"/>
                  <a:gd name="T44" fmla="*/ 4 w 767"/>
                  <a:gd name="T45" fmla="*/ 5 h 1270"/>
                  <a:gd name="T46" fmla="*/ 4 w 767"/>
                  <a:gd name="T47" fmla="*/ 5 h 1270"/>
                  <a:gd name="T48" fmla="*/ 4 w 767"/>
                  <a:gd name="T49" fmla="*/ 5 h 1270"/>
                  <a:gd name="T50" fmla="*/ 4 w 767"/>
                  <a:gd name="T51" fmla="*/ 5 h 1270"/>
                  <a:gd name="T52" fmla="*/ 4 w 767"/>
                  <a:gd name="T53" fmla="*/ 5 h 1270"/>
                  <a:gd name="T54" fmla="*/ 3 w 767"/>
                  <a:gd name="T55" fmla="*/ 5 h 1270"/>
                  <a:gd name="T56" fmla="*/ 3 w 767"/>
                  <a:gd name="T57" fmla="*/ 5 h 1270"/>
                  <a:gd name="T58" fmla="*/ 3 w 767"/>
                  <a:gd name="T59" fmla="*/ 4 h 1270"/>
                  <a:gd name="T60" fmla="*/ 3 w 767"/>
                  <a:gd name="T61" fmla="*/ 3 h 1270"/>
                  <a:gd name="T62" fmla="*/ 2 w 767"/>
                  <a:gd name="T63" fmla="*/ 3 h 1270"/>
                  <a:gd name="T64" fmla="*/ 2 w 767"/>
                  <a:gd name="T65" fmla="*/ 3 h 1270"/>
                  <a:gd name="T66" fmla="*/ 1 w 767"/>
                  <a:gd name="T67" fmla="*/ 3 h 1270"/>
                  <a:gd name="T68" fmla="*/ 1 w 767"/>
                  <a:gd name="T69" fmla="*/ 3 h 1270"/>
                  <a:gd name="T70" fmla="*/ 1 w 767"/>
                  <a:gd name="T71" fmla="*/ 3 h 1270"/>
                  <a:gd name="T72" fmla="*/ 1 w 767"/>
                  <a:gd name="T73" fmla="*/ 2 h 1270"/>
                  <a:gd name="T74" fmla="*/ 1 w 767"/>
                  <a:gd name="T75" fmla="*/ 2 h 1270"/>
                  <a:gd name="T76" fmla="*/ 1 w 767"/>
                  <a:gd name="T77" fmla="*/ 2 h 1270"/>
                  <a:gd name="T78" fmla="*/ 2 w 767"/>
                  <a:gd name="T79" fmla="*/ 2 h 1270"/>
                  <a:gd name="T80" fmla="*/ 2 w 767"/>
                  <a:gd name="T81" fmla="*/ 2 h 1270"/>
                  <a:gd name="T82" fmla="*/ 2 w 767"/>
                  <a:gd name="T83" fmla="*/ 2 h 1270"/>
                  <a:gd name="T84" fmla="*/ 3 w 767"/>
                  <a:gd name="T85" fmla="*/ 2 h 1270"/>
                  <a:gd name="T86" fmla="*/ 2 w 767"/>
                  <a:gd name="T87" fmla="*/ 2 h 1270"/>
                  <a:gd name="T88" fmla="*/ 2 w 767"/>
                  <a:gd name="T89" fmla="*/ 2 h 1270"/>
                  <a:gd name="T90" fmla="*/ 2 w 767"/>
                  <a:gd name="T91" fmla="*/ 1 h 1270"/>
                  <a:gd name="T92" fmla="*/ 2 w 767"/>
                  <a:gd name="T93" fmla="*/ 1 h 1270"/>
                  <a:gd name="T94" fmla="*/ 2 w 767"/>
                  <a:gd name="T95" fmla="*/ 1 h 1270"/>
                  <a:gd name="T96" fmla="*/ 2 w 767"/>
                  <a:gd name="T97" fmla="*/ 1 h 1270"/>
                  <a:gd name="T98" fmla="*/ 2 w 767"/>
                  <a:gd name="T99" fmla="*/ 1 h 1270"/>
                  <a:gd name="T100" fmla="*/ 3 w 767"/>
                  <a:gd name="T101" fmla="*/ 1 h 1270"/>
                  <a:gd name="T102" fmla="*/ 3 w 767"/>
                  <a:gd name="T103" fmla="*/ 1 h 1270"/>
                  <a:gd name="T104" fmla="*/ 4 w 767"/>
                  <a:gd name="T105" fmla="*/ 1 h 1270"/>
                  <a:gd name="T106" fmla="*/ 4 w 767"/>
                  <a:gd name="T107" fmla="*/ 1 h 1270"/>
                  <a:gd name="T108" fmla="*/ 4 w 767"/>
                  <a:gd name="T109" fmla="*/ 1 h 1270"/>
                  <a:gd name="T110" fmla="*/ 4 w 767"/>
                  <a:gd name="T111" fmla="*/ 1 h 1270"/>
                  <a:gd name="T112" fmla="*/ 4 w 767"/>
                  <a:gd name="T113" fmla="*/ 1 h 1270"/>
                  <a:gd name="T114" fmla="*/ 4 w 767"/>
                  <a:gd name="T115" fmla="*/ 1 h 1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67"/>
                  <a:gd name="T175" fmla="*/ 0 h 1270"/>
                  <a:gd name="T176" fmla="*/ 767 w 767"/>
                  <a:gd name="T177" fmla="*/ 1270 h 1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67" h="1270">
                    <a:moveTo>
                      <a:pt x="767" y="1270"/>
                    </a:moveTo>
                    <a:lnTo>
                      <a:pt x="765" y="1266"/>
                    </a:lnTo>
                    <a:lnTo>
                      <a:pt x="763" y="1262"/>
                    </a:lnTo>
                    <a:lnTo>
                      <a:pt x="759" y="1257"/>
                    </a:lnTo>
                    <a:lnTo>
                      <a:pt x="756" y="1253"/>
                    </a:lnTo>
                    <a:lnTo>
                      <a:pt x="753" y="1249"/>
                    </a:lnTo>
                    <a:lnTo>
                      <a:pt x="751" y="1244"/>
                    </a:lnTo>
                    <a:lnTo>
                      <a:pt x="748" y="1240"/>
                    </a:lnTo>
                    <a:lnTo>
                      <a:pt x="745" y="1236"/>
                    </a:lnTo>
                    <a:lnTo>
                      <a:pt x="743" y="1232"/>
                    </a:lnTo>
                    <a:lnTo>
                      <a:pt x="742" y="1227"/>
                    </a:lnTo>
                    <a:lnTo>
                      <a:pt x="740" y="1223"/>
                    </a:lnTo>
                    <a:lnTo>
                      <a:pt x="737" y="1219"/>
                    </a:lnTo>
                    <a:lnTo>
                      <a:pt x="735" y="1214"/>
                    </a:lnTo>
                    <a:lnTo>
                      <a:pt x="733" y="1210"/>
                    </a:lnTo>
                    <a:lnTo>
                      <a:pt x="730" y="1206"/>
                    </a:lnTo>
                    <a:lnTo>
                      <a:pt x="726" y="1202"/>
                    </a:lnTo>
                    <a:lnTo>
                      <a:pt x="722" y="1197"/>
                    </a:lnTo>
                    <a:lnTo>
                      <a:pt x="721" y="1193"/>
                    </a:lnTo>
                    <a:lnTo>
                      <a:pt x="721" y="1189"/>
                    </a:lnTo>
                    <a:lnTo>
                      <a:pt x="720" y="1185"/>
                    </a:lnTo>
                    <a:lnTo>
                      <a:pt x="719" y="1180"/>
                    </a:lnTo>
                    <a:lnTo>
                      <a:pt x="719" y="1176"/>
                    </a:lnTo>
                    <a:lnTo>
                      <a:pt x="718" y="1172"/>
                    </a:lnTo>
                    <a:lnTo>
                      <a:pt x="718" y="1167"/>
                    </a:lnTo>
                    <a:lnTo>
                      <a:pt x="717" y="1163"/>
                    </a:lnTo>
                    <a:lnTo>
                      <a:pt x="718" y="1159"/>
                    </a:lnTo>
                    <a:lnTo>
                      <a:pt x="720" y="1155"/>
                    </a:lnTo>
                    <a:lnTo>
                      <a:pt x="721" y="1150"/>
                    </a:lnTo>
                    <a:lnTo>
                      <a:pt x="722" y="1145"/>
                    </a:lnTo>
                    <a:lnTo>
                      <a:pt x="722" y="1142"/>
                    </a:lnTo>
                    <a:lnTo>
                      <a:pt x="724" y="1137"/>
                    </a:lnTo>
                    <a:lnTo>
                      <a:pt x="724" y="1133"/>
                    </a:lnTo>
                    <a:lnTo>
                      <a:pt x="725" y="1128"/>
                    </a:lnTo>
                    <a:lnTo>
                      <a:pt x="725" y="1125"/>
                    </a:lnTo>
                    <a:lnTo>
                      <a:pt x="725" y="1120"/>
                    </a:lnTo>
                    <a:lnTo>
                      <a:pt x="726" y="1115"/>
                    </a:lnTo>
                    <a:lnTo>
                      <a:pt x="726" y="1112"/>
                    </a:lnTo>
                    <a:lnTo>
                      <a:pt x="726" y="1107"/>
                    </a:lnTo>
                    <a:lnTo>
                      <a:pt x="727" y="1103"/>
                    </a:lnTo>
                    <a:lnTo>
                      <a:pt x="728" y="1098"/>
                    </a:lnTo>
                    <a:lnTo>
                      <a:pt x="729" y="1095"/>
                    </a:lnTo>
                    <a:lnTo>
                      <a:pt x="730" y="1090"/>
                    </a:lnTo>
                    <a:lnTo>
                      <a:pt x="730" y="1085"/>
                    </a:lnTo>
                    <a:lnTo>
                      <a:pt x="732" y="1081"/>
                    </a:lnTo>
                    <a:lnTo>
                      <a:pt x="733" y="1077"/>
                    </a:lnTo>
                    <a:lnTo>
                      <a:pt x="734" y="1073"/>
                    </a:lnTo>
                    <a:lnTo>
                      <a:pt x="735" y="1068"/>
                    </a:lnTo>
                    <a:lnTo>
                      <a:pt x="737" y="1065"/>
                    </a:lnTo>
                    <a:lnTo>
                      <a:pt x="739" y="1060"/>
                    </a:lnTo>
                    <a:lnTo>
                      <a:pt x="741" y="1055"/>
                    </a:lnTo>
                    <a:lnTo>
                      <a:pt x="740" y="1051"/>
                    </a:lnTo>
                    <a:lnTo>
                      <a:pt x="737" y="1047"/>
                    </a:lnTo>
                    <a:lnTo>
                      <a:pt x="736" y="1043"/>
                    </a:lnTo>
                    <a:lnTo>
                      <a:pt x="735" y="1038"/>
                    </a:lnTo>
                    <a:lnTo>
                      <a:pt x="736" y="1034"/>
                    </a:lnTo>
                    <a:lnTo>
                      <a:pt x="739" y="1030"/>
                    </a:lnTo>
                    <a:lnTo>
                      <a:pt x="741" y="1025"/>
                    </a:lnTo>
                    <a:lnTo>
                      <a:pt x="743" y="1021"/>
                    </a:lnTo>
                    <a:lnTo>
                      <a:pt x="745" y="1017"/>
                    </a:lnTo>
                    <a:lnTo>
                      <a:pt x="747" y="1013"/>
                    </a:lnTo>
                    <a:lnTo>
                      <a:pt x="749" y="1008"/>
                    </a:lnTo>
                    <a:lnTo>
                      <a:pt x="751" y="1004"/>
                    </a:lnTo>
                    <a:lnTo>
                      <a:pt x="752" y="1000"/>
                    </a:lnTo>
                    <a:lnTo>
                      <a:pt x="755" y="996"/>
                    </a:lnTo>
                    <a:lnTo>
                      <a:pt x="757" y="991"/>
                    </a:lnTo>
                    <a:lnTo>
                      <a:pt x="758" y="986"/>
                    </a:lnTo>
                    <a:lnTo>
                      <a:pt x="760" y="983"/>
                    </a:lnTo>
                    <a:lnTo>
                      <a:pt x="762" y="978"/>
                    </a:lnTo>
                    <a:lnTo>
                      <a:pt x="764" y="974"/>
                    </a:lnTo>
                    <a:lnTo>
                      <a:pt x="765" y="970"/>
                    </a:lnTo>
                    <a:lnTo>
                      <a:pt x="766" y="966"/>
                    </a:lnTo>
                    <a:lnTo>
                      <a:pt x="766" y="961"/>
                    </a:lnTo>
                    <a:lnTo>
                      <a:pt x="766" y="956"/>
                    </a:lnTo>
                    <a:lnTo>
                      <a:pt x="766" y="953"/>
                    </a:lnTo>
                    <a:lnTo>
                      <a:pt x="766" y="948"/>
                    </a:lnTo>
                    <a:lnTo>
                      <a:pt x="764" y="944"/>
                    </a:lnTo>
                    <a:lnTo>
                      <a:pt x="762" y="939"/>
                    </a:lnTo>
                    <a:lnTo>
                      <a:pt x="759" y="936"/>
                    </a:lnTo>
                    <a:lnTo>
                      <a:pt x="757" y="931"/>
                    </a:lnTo>
                    <a:lnTo>
                      <a:pt x="755" y="926"/>
                    </a:lnTo>
                    <a:lnTo>
                      <a:pt x="753" y="923"/>
                    </a:lnTo>
                    <a:lnTo>
                      <a:pt x="752" y="918"/>
                    </a:lnTo>
                    <a:lnTo>
                      <a:pt x="750" y="914"/>
                    </a:lnTo>
                    <a:lnTo>
                      <a:pt x="748" y="909"/>
                    </a:lnTo>
                    <a:lnTo>
                      <a:pt x="745" y="906"/>
                    </a:lnTo>
                    <a:lnTo>
                      <a:pt x="742" y="901"/>
                    </a:lnTo>
                    <a:lnTo>
                      <a:pt x="739" y="896"/>
                    </a:lnTo>
                    <a:lnTo>
                      <a:pt x="735" y="893"/>
                    </a:lnTo>
                    <a:lnTo>
                      <a:pt x="732" y="888"/>
                    </a:lnTo>
                    <a:lnTo>
                      <a:pt x="727" y="884"/>
                    </a:lnTo>
                    <a:lnTo>
                      <a:pt x="722" y="880"/>
                    </a:lnTo>
                    <a:lnTo>
                      <a:pt x="717" y="876"/>
                    </a:lnTo>
                    <a:lnTo>
                      <a:pt x="711" y="871"/>
                    </a:lnTo>
                    <a:lnTo>
                      <a:pt x="706" y="868"/>
                    </a:lnTo>
                    <a:lnTo>
                      <a:pt x="700" y="863"/>
                    </a:lnTo>
                    <a:lnTo>
                      <a:pt x="696" y="858"/>
                    </a:lnTo>
                    <a:lnTo>
                      <a:pt x="690" y="855"/>
                    </a:lnTo>
                    <a:lnTo>
                      <a:pt x="684" y="850"/>
                    </a:lnTo>
                    <a:lnTo>
                      <a:pt x="677" y="847"/>
                    </a:lnTo>
                    <a:lnTo>
                      <a:pt x="671" y="842"/>
                    </a:lnTo>
                    <a:lnTo>
                      <a:pt x="662" y="839"/>
                    </a:lnTo>
                    <a:lnTo>
                      <a:pt x="653" y="834"/>
                    </a:lnTo>
                    <a:lnTo>
                      <a:pt x="644" y="831"/>
                    </a:lnTo>
                    <a:lnTo>
                      <a:pt x="636" y="826"/>
                    </a:lnTo>
                    <a:lnTo>
                      <a:pt x="628" y="823"/>
                    </a:lnTo>
                    <a:lnTo>
                      <a:pt x="622" y="818"/>
                    </a:lnTo>
                    <a:lnTo>
                      <a:pt x="618" y="813"/>
                    </a:lnTo>
                    <a:lnTo>
                      <a:pt x="613" y="810"/>
                    </a:lnTo>
                    <a:lnTo>
                      <a:pt x="608" y="805"/>
                    </a:lnTo>
                    <a:lnTo>
                      <a:pt x="606" y="801"/>
                    </a:lnTo>
                    <a:lnTo>
                      <a:pt x="604" y="797"/>
                    </a:lnTo>
                    <a:lnTo>
                      <a:pt x="601" y="793"/>
                    </a:lnTo>
                    <a:lnTo>
                      <a:pt x="599" y="788"/>
                    </a:lnTo>
                    <a:lnTo>
                      <a:pt x="597" y="785"/>
                    </a:lnTo>
                    <a:lnTo>
                      <a:pt x="593" y="780"/>
                    </a:lnTo>
                    <a:lnTo>
                      <a:pt x="585" y="775"/>
                    </a:lnTo>
                    <a:lnTo>
                      <a:pt x="573" y="772"/>
                    </a:lnTo>
                    <a:lnTo>
                      <a:pt x="563" y="768"/>
                    </a:lnTo>
                    <a:lnTo>
                      <a:pt x="555" y="764"/>
                    </a:lnTo>
                    <a:lnTo>
                      <a:pt x="550" y="760"/>
                    </a:lnTo>
                    <a:lnTo>
                      <a:pt x="545" y="756"/>
                    </a:lnTo>
                    <a:lnTo>
                      <a:pt x="540" y="751"/>
                    </a:lnTo>
                    <a:lnTo>
                      <a:pt x="537" y="748"/>
                    </a:lnTo>
                    <a:lnTo>
                      <a:pt x="535" y="743"/>
                    </a:lnTo>
                    <a:lnTo>
                      <a:pt x="532" y="738"/>
                    </a:lnTo>
                    <a:lnTo>
                      <a:pt x="530" y="735"/>
                    </a:lnTo>
                    <a:lnTo>
                      <a:pt x="529" y="730"/>
                    </a:lnTo>
                    <a:lnTo>
                      <a:pt x="528" y="726"/>
                    </a:lnTo>
                    <a:lnTo>
                      <a:pt x="526" y="721"/>
                    </a:lnTo>
                    <a:lnTo>
                      <a:pt x="525" y="718"/>
                    </a:lnTo>
                    <a:lnTo>
                      <a:pt x="521" y="713"/>
                    </a:lnTo>
                    <a:lnTo>
                      <a:pt x="508" y="710"/>
                    </a:lnTo>
                    <a:lnTo>
                      <a:pt x="500" y="705"/>
                    </a:lnTo>
                    <a:lnTo>
                      <a:pt x="494" y="702"/>
                    </a:lnTo>
                    <a:lnTo>
                      <a:pt x="487" y="697"/>
                    </a:lnTo>
                    <a:lnTo>
                      <a:pt x="484" y="694"/>
                    </a:lnTo>
                    <a:lnTo>
                      <a:pt x="480" y="689"/>
                    </a:lnTo>
                    <a:lnTo>
                      <a:pt x="477" y="684"/>
                    </a:lnTo>
                    <a:lnTo>
                      <a:pt x="472" y="681"/>
                    </a:lnTo>
                    <a:lnTo>
                      <a:pt x="470" y="676"/>
                    </a:lnTo>
                    <a:lnTo>
                      <a:pt x="468" y="672"/>
                    </a:lnTo>
                    <a:lnTo>
                      <a:pt x="465" y="667"/>
                    </a:lnTo>
                    <a:lnTo>
                      <a:pt x="463" y="664"/>
                    </a:lnTo>
                    <a:lnTo>
                      <a:pt x="461" y="659"/>
                    </a:lnTo>
                    <a:lnTo>
                      <a:pt x="460" y="654"/>
                    </a:lnTo>
                    <a:lnTo>
                      <a:pt x="457" y="650"/>
                    </a:lnTo>
                    <a:lnTo>
                      <a:pt x="456" y="646"/>
                    </a:lnTo>
                    <a:lnTo>
                      <a:pt x="452" y="642"/>
                    </a:lnTo>
                    <a:lnTo>
                      <a:pt x="445" y="638"/>
                    </a:lnTo>
                    <a:lnTo>
                      <a:pt x="437" y="634"/>
                    </a:lnTo>
                    <a:lnTo>
                      <a:pt x="430" y="629"/>
                    </a:lnTo>
                    <a:lnTo>
                      <a:pt x="424" y="626"/>
                    </a:lnTo>
                    <a:lnTo>
                      <a:pt x="417" y="621"/>
                    </a:lnTo>
                    <a:lnTo>
                      <a:pt x="412" y="617"/>
                    </a:lnTo>
                    <a:lnTo>
                      <a:pt x="408" y="613"/>
                    </a:lnTo>
                    <a:lnTo>
                      <a:pt x="403" y="608"/>
                    </a:lnTo>
                    <a:lnTo>
                      <a:pt x="400" y="605"/>
                    </a:lnTo>
                    <a:lnTo>
                      <a:pt x="396" y="600"/>
                    </a:lnTo>
                    <a:lnTo>
                      <a:pt x="393" y="596"/>
                    </a:lnTo>
                    <a:lnTo>
                      <a:pt x="389" y="592"/>
                    </a:lnTo>
                    <a:lnTo>
                      <a:pt x="386" y="588"/>
                    </a:lnTo>
                    <a:lnTo>
                      <a:pt x="382" y="583"/>
                    </a:lnTo>
                    <a:lnTo>
                      <a:pt x="380" y="578"/>
                    </a:lnTo>
                    <a:lnTo>
                      <a:pt x="378" y="575"/>
                    </a:lnTo>
                    <a:lnTo>
                      <a:pt x="376" y="570"/>
                    </a:lnTo>
                    <a:lnTo>
                      <a:pt x="373" y="566"/>
                    </a:lnTo>
                    <a:lnTo>
                      <a:pt x="371" y="562"/>
                    </a:lnTo>
                    <a:lnTo>
                      <a:pt x="370" y="558"/>
                    </a:lnTo>
                    <a:lnTo>
                      <a:pt x="367" y="553"/>
                    </a:lnTo>
                    <a:lnTo>
                      <a:pt x="366" y="548"/>
                    </a:lnTo>
                    <a:lnTo>
                      <a:pt x="364" y="545"/>
                    </a:lnTo>
                    <a:lnTo>
                      <a:pt x="362" y="540"/>
                    </a:lnTo>
                    <a:lnTo>
                      <a:pt x="361" y="536"/>
                    </a:lnTo>
                    <a:lnTo>
                      <a:pt x="356" y="532"/>
                    </a:lnTo>
                    <a:lnTo>
                      <a:pt x="351" y="528"/>
                    </a:lnTo>
                    <a:lnTo>
                      <a:pt x="347" y="523"/>
                    </a:lnTo>
                    <a:lnTo>
                      <a:pt x="342" y="520"/>
                    </a:lnTo>
                    <a:lnTo>
                      <a:pt x="336" y="515"/>
                    </a:lnTo>
                    <a:lnTo>
                      <a:pt x="332" y="510"/>
                    </a:lnTo>
                    <a:lnTo>
                      <a:pt x="327" y="507"/>
                    </a:lnTo>
                    <a:lnTo>
                      <a:pt x="321" y="502"/>
                    </a:lnTo>
                    <a:lnTo>
                      <a:pt x="314" y="498"/>
                    </a:lnTo>
                    <a:lnTo>
                      <a:pt x="301" y="494"/>
                    </a:lnTo>
                    <a:lnTo>
                      <a:pt x="289" y="491"/>
                    </a:lnTo>
                    <a:lnTo>
                      <a:pt x="278" y="487"/>
                    </a:lnTo>
                    <a:lnTo>
                      <a:pt x="267" y="484"/>
                    </a:lnTo>
                    <a:lnTo>
                      <a:pt x="255" y="479"/>
                    </a:lnTo>
                    <a:lnTo>
                      <a:pt x="243" y="476"/>
                    </a:lnTo>
                    <a:lnTo>
                      <a:pt x="236" y="472"/>
                    </a:lnTo>
                    <a:lnTo>
                      <a:pt x="230" y="468"/>
                    </a:lnTo>
                    <a:lnTo>
                      <a:pt x="223" y="464"/>
                    </a:lnTo>
                    <a:lnTo>
                      <a:pt x="215" y="460"/>
                    </a:lnTo>
                    <a:lnTo>
                      <a:pt x="207" y="455"/>
                    </a:lnTo>
                    <a:lnTo>
                      <a:pt x="200" y="452"/>
                    </a:lnTo>
                    <a:lnTo>
                      <a:pt x="194" y="447"/>
                    </a:lnTo>
                    <a:lnTo>
                      <a:pt x="176" y="445"/>
                    </a:lnTo>
                    <a:lnTo>
                      <a:pt x="166" y="441"/>
                    </a:lnTo>
                    <a:lnTo>
                      <a:pt x="155" y="437"/>
                    </a:lnTo>
                    <a:lnTo>
                      <a:pt x="145" y="433"/>
                    </a:lnTo>
                    <a:lnTo>
                      <a:pt x="135" y="430"/>
                    </a:lnTo>
                    <a:lnTo>
                      <a:pt x="123" y="425"/>
                    </a:lnTo>
                    <a:lnTo>
                      <a:pt x="115" y="422"/>
                    </a:lnTo>
                    <a:lnTo>
                      <a:pt x="108" y="417"/>
                    </a:lnTo>
                    <a:lnTo>
                      <a:pt x="102" y="413"/>
                    </a:lnTo>
                    <a:lnTo>
                      <a:pt x="98" y="409"/>
                    </a:lnTo>
                    <a:lnTo>
                      <a:pt x="94" y="404"/>
                    </a:lnTo>
                    <a:lnTo>
                      <a:pt x="90" y="401"/>
                    </a:lnTo>
                    <a:lnTo>
                      <a:pt x="84" y="396"/>
                    </a:lnTo>
                    <a:lnTo>
                      <a:pt x="78" y="392"/>
                    </a:lnTo>
                    <a:lnTo>
                      <a:pt x="75" y="388"/>
                    </a:lnTo>
                    <a:lnTo>
                      <a:pt x="69" y="384"/>
                    </a:lnTo>
                    <a:lnTo>
                      <a:pt x="62" y="379"/>
                    </a:lnTo>
                    <a:lnTo>
                      <a:pt x="55" y="375"/>
                    </a:lnTo>
                    <a:lnTo>
                      <a:pt x="39" y="372"/>
                    </a:lnTo>
                    <a:lnTo>
                      <a:pt x="26" y="369"/>
                    </a:lnTo>
                    <a:lnTo>
                      <a:pt x="18" y="365"/>
                    </a:lnTo>
                    <a:lnTo>
                      <a:pt x="13" y="360"/>
                    </a:lnTo>
                    <a:lnTo>
                      <a:pt x="8" y="356"/>
                    </a:lnTo>
                    <a:lnTo>
                      <a:pt x="5" y="352"/>
                    </a:lnTo>
                    <a:lnTo>
                      <a:pt x="2" y="348"/>
                    </a:lnTo>
                    <a:lnTo>
                      <a:pt x="1" y="343"/>
                    </a:lnTo>
                    <a:lnTo>
                      <a:pt x="0" y="340"/>
                    </a:lnTo>
                    <a:lnTo>
                      <a:pt x="2" y="335"/>
                    </a:lnTo>
                    <a:lnTo>
                      <a:pt x="3" y="330"/>
                    </a:lnTo>
                    <a:lnTo>
                      <a:pt x="10" y="327"/>
                    </a:lnTo>
                    <a:lnTo>
                      <a:pt x="16" y="322"/>
                    </a:lnTo>
                    <a:lnTo>
                      <a:pt x="25" y="324"/>
                    </a:lnTo>
                    <a:lnTo>
                      <a:pt x="30" y="328"/>
                    </a:lnTo>
                    <a:lnTo>
                      <a:pt x="34" y="333"/>
                    </a:lnTo>
                    <a:lnTo>
                      <a:pt x="43" y="336"/>
                    </a:lnTo>
                    <a:lnTo>
                      <a:pt x="51" y="341"/>
                    </a:lnTo>
                    <a:lnTo>
                      <a:pt x="54" y="344"/>
                    </a:lnTo>
                    <a:lnTo>
                      <a:pt x="59" y="342"/>
                    </a:lnTo>
                    <a:lnTo>
                      <a:pt x="68" y="339"/>
                    </a:lnTo>
                    <a:lnTo>
                      <a:pt x="89" y="336"/>
                    </a:lnTo>
                    <a:lnTo>
                      <a:pt x="108" y="334"/>
                    </a:lnTo>
                    <a:lnTo>
                      <a:pt x="115" y="329"/>
                    </a:lnTo>
                    <a:lnTo>
                      <a:pt x="122" y="326"/>
                    </a:lnTo>
                    <a:lnTo>
                      <a:pt x="130" y="321"/>
                    </a:lnTo>
                    <a:lnTo>
                      <a:pt x="136" y="318"/>
                    </a:lnTo>
                    <a:lnTo>
                      <a:pt x="143" y="314"/>
                    </a:lnTo>
                    <a:lnTo>
                      <a:pt x="152" y="319"/>
                    </a:lnTo>
                    <a:lnTo>
                      <a:pt x="160" y="322"/>
                    </a:lnTo>
                    <a:lnTo>
                      <a:pt x="167" y="327"/>
                    </a:lnTo>
                    <a:lnTo>
                      <a:pt x="173" y="332"/>
                    </a:lnTo>
                    <a:lnTo>
                      <a:pt x="189" y="333"/>
                    </a:lnTo>
                    <a:lnTo>
                      <a:pt x="205" y="329"/>
                    </a:lnTo>
                    <a:lnTo>
                      <a:pt x="226" y="328"/>
                    </a:lnTo>
                    <a:lnTo>
                      <a:pt x="234" y="325"/>
                    </a:lnTo>
                    <a:lnTo>
                      <a:pt x="240" y="320"/>
                    </a:lnTo>
                    <a:lnTo>
                      <a:pt x="245" y="317"/>
                    </a:lnTo>
                    <a:lnTo>
                      <a:pt x="251" y="312"/>
                    </a:lnTo>
                    <a:lnTo>
                      <a:pt x="259" y="307"/>
                    </a:lnTo>
                    <a:lnTo>
                      <a:pt x="266" y="304"/>
                    </a:lnTo>
                    <a:lnTo>
                      <a:pt x="268" y="299"/>
                    </a:lnTo>
                    <a:lnTo>
                      <a:pt x="271" y="295"/>
                    </a:lnTo>
                    <a:lnTo>
                      <a:pt x="273" y="291"/>
                    </a:lnTo>
                    <a:lnTo>
                      <a:pt x="275" y="287"/>
                    </a:lnTo>
                    <a:lnTo>
                      <a:pt x="265" y="283"/>
                    </a:lnTo>
                    <a:lnTo>
                      <a:pt x="253" y="280"/>
                    </a:lnTo>
                    <a:lnTo>
                      <a:pt x="244" y="275"/>
                    </a:lnTo>
                    <a:lnTo>
                      <a:pt x="235" y="272"/>
                    </a:lnTo>
                    <a:lnTo>
                      <a:pt x="226" y="267"/>
                    </a:lnTo>
                    <a:lnTo>
                      <a:pt x="208" y="265"/>
                    </a:lnTo>
                    <a:lnTo>
                      <a:pt x="187" y="267"/>
                    </a:lnTo>
                    <a:lnTo>
                      <a:pt x="173" y="265"/>
                    </a:lnTo>
                    <a:lnTo>
                      <a:pt x="169" y="260"/>
                    </a:lnTo>
                    <a:lnTo>
                      <a:pt x="165" y="256"/>
                    </a:lnTo>
                    <a:lnTo>
                      <a:pt x="161" y="252"/>
                    </a:lnTo>
                    <a:lnTo>
                      <a:pt x="161" y="248"/>
                    </a:lnTo>
                    <a:lnTo>
                      <a:pt x="166" y="243"/>
                    </a:lnTo>
                    <a:lnTo>
                      <a:pt x="170" y="239"/>
                    </a:lnTo>
                    <a:lnTo>
                      <a:pt x="174" y="235"/>
                    </a:lnTo>
                    <a:lnTo>
                      <a:pt x="181" y="230"/>
                    </a:lnTo>
                    <a:lnTo>
                      <a:pt x="189" y="227"/>
                    </a:lnTo>
                    <a:lnTo>
                      <a:pt x="196" y="222"/>
                    </a:lnTo>
                    <a:lnTo>
                      <a:pt x="202" y="219"/>
                    </a:lnTo>
                    <a:lnTo>
                      <a:pt x="208" y="214"/>
                    </a:lnTo>
                    <a:lnTo>
                      <a:pt x="211" y="209"/>
                    </a:lnTo>
                    <a:lnTo>
                      <a:pt x="213" y="206"/>
                    </a:lnTo>
                    <a:lnTo>
                      <a:pt x="215" y="201"/>
                    </a:lnTo>
                    <a:lnTo>
                      <a:pt x="218" y="197"/>
                    </a:lnTo>
                    <a:lnTo>
                      <a:pt x="220" y="193"/>
                    </a:lnTo>
                    <a:lnTo>
                      <a:pt x="222" y="189"/>
                    </a:lnTo>
                    <a:lnTo>
                      <a:pt x="225" y="184"/>
                    </a:lnTo>
                    <a:lnTo>
                      <a:pt x="227" y="180"/>
                    </a:lnTo>
                    <a:lnTo>
                      <a:pt x="230" y="176"/>
                    </a:lnTo>
                    <a:lnTo>
                      <a:pt x="233" y="171"/>
                    </a:lnTo>
                    <a:lnTo>
                      <a:pt x="235" y="167"/>
                    </a:lnTo>
                    <a:lnTo>
                      <a:pt x="237" y="163"/>
                    </a:lnTo>
                    <a:lnTo>
                      <a:pt x="240" y="159"/>
                    </a:lnTo>
                    <a:lnTo>
                      <a:pt x="241" y="154"/>
                    </a:lnTo>
                    <a:lnTo>
                      <a:pt x="242" y="150"/>
                    </a:lnTo>
                    <a:lnTo>
                      <a:pt x="243" y="146"/>
                    </a:lnTo>
                    <a:lnTo>
                      <a:pt x="244" y="141"/>
                    </a:lnTo>
                    <a:lnTo>
                      <a:pt x="244" y="137"/>
                    </a:lnTo>
                    <a:lnTo>
                      <a:pt x="247" y="132"/>
                    </a:lnTo>
                    <a:lnTo>
                      <a:pt x="249" y="129"/>
                    </a:lnTo>
                    <a:lnTo>
                      <a:pt x="251" y="124"/>
                    </a:lnTo>
                    <a:lnTo>
                      <a:pt x="256" y="120"/>
                    </a:lnTo>
                    <a:lnTo>
                      <a:pt x="259" y="116"/>
                    </a:lnTo>
                    <a:lnTo>
                      <a:pt x="266" y="112"/>
                    </a:lnTo>
                    <a:lnTo>
                      <a:pt x="276" y="108"/>
                    </a:lnTo>
                    <a:lnTo>
                      <a:pt x="291" y="105"/>
                    </a:lnTo>
                    <a:lnTo>
                      <a:pt x="309" y="102"/>
                    </a:lnTo>
                    <a:lnTo>
                      <a:pt x="331" y="101"/>
                    </a:lnTo>
                    <a:lnTo>
                      <a:pt x="351" y="102"/>
                    </a:lnTo>
                    <a:lnTo>
                      <a:pt x="359" y="106"/>
                    </a:lnTo>
                    <a:lnTo>
                      <a:pt x="364" y="110"/>
                    </a:lnTo>
                    <a:lnTo>
                      <a:pt x="369" y="115"/>
                    </a:lnTo>
                    <a:lnTo>
                      <a:pt x="372" y="118"/>
                    </a:lnTo>
                    <a:lnTo>
                      <a:pt x="376" y="123"/>
                    </a:lnTo>
                    <a:lnTo>
                      <a:pt x="379" y="128"/>
                    </a:lnTo>
                    <a:lnTo>
                      <a:pt x="380" y="132"/>
                    </a:lnTo>
                    <a:lnTo>
                      <a:pt x="381" y="136"/>
                    </a:lnTo>
                    <a:lnTo>
                      <a:pt x="384" y="140"/>
                    </a:lnTo>
                    <a:lnTo>
                      <a:pt x="388" y="140"/>
                    </a:lnTo>
                    <a:lnTo>
                      <a:pt x="396" y="137"/>
                    </a:lnTo>
                    <a:lnTo>
                      <a:pt x="406" y="132"/>
                    </a:lnTo>
                    <a:lnTo>
                      <a:pt x="417" y="129"/>
                    </a:lnTo>
                    <a:lnTo>
                      <a:pt x="437" y="126"/>
                    </a:lnTo>
                    <a:lnTo>
                      <a:pt x="439" y="122"/>
                    </a:lnTo>
                    <a:lnTo>
                      <a:pt x="438" y="118"/>
                    </a:lnTo>
                    <a:lnTo>
                      <a:pt x="427" y="114"/>
                    </a:lnTo>
                    <a:lnTo>
                      <a:pt x="416" y="110"/>
                    </a:lnTo>
                    <a:lnTo>
                      <a:pt x="410" y="107"/>
                    </a:lnTo>
                    <a:lnTo>
                      <a:pt x="407" y="102"/>
                    </a:lnTo>
                    <a:lnTo>
                      <a:pt x="402" y="98"/>
                    </a:lnTo>
                    <a:lnTo>
                      <a:pt x="400" y="94"/>
                    </a:lnTo>
                    <a:lnTo>
                      <a:pt x="399" y="90"/>
                    </a:lnTo>
                    <a:lnTo>
                      <a:pt x="400" y="85"/>
                    </a:lnTo>
                    <a:lnTo>
                      <a:pt x="401" y="82"/>
                    </a:lnTo>
                    <a:lnTo>
                      <a:pt x="401" y="77"/>
                    </a:lnTo>
                    <a:lnTo>
                      <a:pt x="402" y="72"/>
                    </a:lnTo>
                    <a:lnTo>
                      <a:pt x="403" y="68"/>
                    </a:lnTo>
                    <a:lnTo>
                      <a:pt x="404" y="64"/>
                    </a:lnTo>
                    <a:lnTo>
                      <a:pt x="406" y="60"/>
                    </a:lnTo>
                    <a:lnTo>
                      <a:pt x="407" y="55"/>
                    </a:lnTo>
                    <a:lnTo>
                      <a:pt x="408" y="50"/>
                    </a:lnTo>
                    <a:lnTo>
                      <a:pt x="410" y="47"/>
                    </a:lnTo>
                    <a:lnTo>
                      <a:pt x="412" y="42"/>
                    </a:lnTo>
                    <a:lnTo>
                      <a:pt x="415" y="38"/>
                    </a:lnTo>
                    <a:lnTo>
                      <a:pt x="417" y="34"/>
                    </a:lnTo>
                    <a:lnTo>
                      <a:pt x="419" y="30"/>
                    </a:lnTo>
                    <a:lnTo>
                      <a:pt x="422" y="25"/>
                    </a:lnTo>
                    <a:lnTo>
                      <a:pt x="424" y="20"/>
                    </a:lnTo>
                    <a:lnTo>
                      <a:pt x="426" y="17"/>
                    </a:lnTo>
                    <a:lnTo>
                      <a:pt x="427" y="12"/>
                    </a:lnTo>
                    <a:lnTo>
                      <a:pt x="429" y="8"/>
                    </a:lnTo>
                    <a:lnTo>
                      <a:pt x="431" y="3"/>
                    </a:lnTo>
                    <a:lnTo>
                      <a:pt x="432" y="0"/>
                    </a:lnTo>
                  </a:path>
                </a:pathLst>
              </a:custGeom>
              <a:noFill/>
              <a:ln w="0">
                <a:solidFill>
                  <a:srgbClr val="000000"/>
                </a:solidFill>
                <a:round/>
                <a:headEnd/>
                <a:tailEnd/>
              </a:ln>
            </p:spPr>
            <p:txBody>
              <a:bodyPr/>
              <a:lstStyle/>
              <a:p>
                <a:endParaRPr lang="ru-RU"/>
              </a:p>
            </p:txBody>
          </p:sp>
          <p:sp>
            <p:nvSpPr>
              <p:cNvPr id="22917" name="Freeform 135"/>
              <p:cNvSpPr>
                <a:spLocks/>
              </p:cNvSpPr>
              <p:nvPr/>
            </p:nvSpPr>
            <p:spPr bwMode="auto">
              <a:xfrm>
                <a:off x="495" y="1740"/>
                <a:ext cx="127" cy="84"/>
              </a:xfrm>
              <a:custGeom>
                <a:avLst/>
                <a:gdLst>
                  <a:gd name="T0" fmla="*/ 1 w 253"/>
                  <a:gd name="T1" fmla="*/ 1 h 170"/>
                  <a:gd name="T2" fmla="*/ 2 w 253"/>
                  <a:gd name="T3" fmla="*/ 1 h 170"/>
                  <a:gd name="T4" fmla="*/ 2 w 253"/>
                  <a:gd name="T5" fmla="*/ 1 h 170"/>
                  <a:gd name="T6" fmla="*/ 2 w 253"/>
                  <a:gd name="T7" fmla="*/ 1 h 170"/>
                  <a:gd name="T8" fmla="*/ 2 w 253"/>
                  <a:gd name="T9" fmla="*/ 1 h 170"/>
                  <a:gd name="T10" fmla="*/ 2 w 253"/>
                  <a:gd name="T11" fmla="*/ 1 h 170"/>
                  <a:gd name="T12" fmla="*/ 2 w 253"/>
                  <a:gd name="T13" fmla="*/ 1 h 170"/>
                  <a:gd name="T14" fmla="*/ 2 w 253"/>
                  <a:gd name="T15" fmla="*/ 0 h 170"/>
                  <a:gd name="T16" fmla="*/ 2 w 253"/>
                  <a:gd name="T17" fmla="*/ 0 h 170"/>
                  <a:gd name="T18" fmla="*/ 2 w 253"/>
                  <a:gd name="T19" fmla="*/ 0 h 170"/>
                  <a:gd name="T20" fmla="*/ 2 w 253"/>
                  <a:gd name="T21" fmla="*/ 0 h 170"/>
                  <a:gd name="T22" fmla="*/ 2 w 253"/>
                  <a:gd name="T23" fmla="*/ 0 h 170"/>
                  <a:gd name="T24" fmla="*/ 2 w 253"/>
                  <a:gd name="T25" fmla="*/ 0 h 170"/>
                  <a:gd name="T26" fmla="*/ 2 w 253"/>
                  <a:gd name="T27" fmla="*/ 0 h 170"/>
                  <a:gd name="T28" fmla="*/ 2 w 253"/>
                  <a:gd name="T29" fmla="*/ 0 h 170"/>
                  <a:gd name="T30" fmla="*/ 2 w 253"/>
                  <a:gd name="T31" fmla="*/ 0 h 170"/>
                  <a:gd name="T32" fmla="*/ 2 w 253"/>
                  <a:gd name="T33" fmla="*/ 0 h 170"/>
                  <a:gd name="T34" fmla="*/ 2 w 253"/>
                  <a:gd name="T35" fmla="*/ 0 h 170"/>
                  <a:gd name="T36" fmla="*/ 2 w 253"/>
                  <a:gd name="T37" fmla="*/ 0 h 170"/>
                  <a:gd name="T38" fmla="*/ 2 w 253"/>
                  <a:gd name="T39" fmla="*/ 0 h 170"/>
                  <a:gd name="T40" fmla="*/ 2 w 253"/>
                  <a:gd name="T41" fmla="*/ 0 h 170"/>
                  <a:gd name="T42" fmla="*/ 2 w 253"/>
                  <a:gd name="T43" fmla="*/ 0 h 170"/>
                  <a:gd name="T44" fmla="*/ 2 w 253"/>
                  <a:gd name="T45" fmla="*/ 0 h 170"/>
                  <a:gd name="T46" fmla="*/ 2 w 253"/>
                  <a:gd name="T47" fmla="*/ 0 h 170"/>
                  <a:gd name="T48" fmla="*/ 2 w 253"/>
                  <a:gd name="T49" fmla="*/ 0 h 170"/>
                  <a:gd name="T50" fmla="*/ 2 w 253"/>
                  <a:gd name="T51" fmla="*/ 0 h 170"/>
                  <a:gd name="T52" fmla="*/ 1 w 253"/>
                  <a:gd name="T53" fmla="*/ 0 h 170"/>
                  <a:gd name="T54" fmla="*/ 2 w 253"/>
                  <a:gd name="T55" fmla="*/ 0 h 170"/>
                  <a:gd name="T56" fmla="*/ 2 w 253"/>
                  <a:gd name="T57" fmla="*/ 0 h 170"/>
                  <a:gd name="T58" fmla="*/ 2 w 253"/>
                  <a:gd name="T59" fmla="*/ 0 h 170"/>
                  <a:gd name="T60" fmla="*/ 2 w 253"/>
                  <a:gd name="T61" fmla="*/ 0 h 170"/>
                  <a:gd name="T62" fmla="*/ 2 w 253"/>
                  <a:gd name="T63" fmla="*/ 0 h 170"/>
                  <a:gd name="T64" fmla="*/ 2 w 253"/>
                  <a:gd name="T65" fmla="*/ 0 h 170"/>
                  <a:gd name="T66" fmla="*/ 2 w 253"/>
                  <a:gd name="T67" fmla="*/ 0 h 170"/>
                  <a:gd name="T68" fmla="*/ 2 w 253"/>
                  <a:gd name="T69" fmla="*/ 0 h 170"/>
                  <a:gd name="T70" fmla="*/ 1 w 253"/>
                  <a:gd name="T71" fmla="*/ 0 h 170"/>
                  <a:gd name="T72" fmla="*/ 1 w 253"/>
                  <a:gd name="T73" fmla="*/ 0 h 170"/>
                  <a:gd name="T74" fmla="*/ 1 w 253"/>
                  <a:gd name="T75" fmla="*/ 0 h 170"/>
                  <a:gd name="T76" fmla="*/ 1 w 253"/>
                  <a:gd name="T77" fmla="*/ 0 h 170"/>
                  <a:gd name="T78" fmla="*/ 0 w 253"/>
                  <a:gd name="T79" fmla="*/ 0 h 1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3"/>
                  <a:gd name="T121" fmla="*/ 0 h 170"/>
                  <a:gd name="T122" fmla="*/ 253 w 253"/>
                  <a:gd name="T123" fmla="*/ 170 h 17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3" h="170">
                    <a:moveTo>
                      <a:pt x="122" y="170"/>
                    </a:moveTo>
                    <a:lnTo>
                      <a:pt x="127" y="168"/>
                    </a:lnTo>
                    <a:lnTo>
                      <a:pt x="131" y="164"/>
                    </a:lnTo>
                    <a:lnTo>
                      <a:pt x="136" y="161"/>
                    </a:lnTo>
                    <a:lnTo>
                      <a:pt x="140" y="157"/>
                    </a:lnTo>
                    <a:lnTo>
                      <a:pt x="145" y="155"/>
                    </a:lnTo>
                    <a:lnTo>
                      <a:pt x="151" y="151"/>
                    </a:lnTo>
                    <a:lnTo>
                      <a:pt x="154" y="148"/>
                    </a:lnTo>
                    <a:lnTo>
                      <a:pt x="158" y="146"/>
                    </a:lnTo>
                    <a:lnTo>
                      <a:pt x="161" y="142"/>
                    </a:lnTo>
                    <a:lnTo>
                      <a:pt x="163" y="139"/>
                    </a:lnTo>
                    <a:lnTo>
                      <a:pt x="167" y="135"/>
                    </a:lnTo>
                    <a:lnTo>
                      <a:pt x="170" y="133"/>
                    </a:lnTo>
                    <a:lnTo>
                      <a:pt x="175" y="129"/>
                    </a:lnTo>
                    <a:lnTo>
                      <a:pt x="191" y="128"/>
                    </a:lnTo>
                    <a:lnTo>
                      <a:pt x="195" y="126"/>
                    </a:lnTo>
                    <a:lnTo>
                      <a:pt x="198" y="123"/>
                    </a:lnTo>
                    <a:lnTo>
                      <a:pt x="201" y="119"/>
                    </a:lnTo>
                    <a:lnTo>
                      <a:pt x="205" y="116"/>
                    </a:lnTo>
                    <a:lnTo>
                      <a:pt x="205" y="113"/>
                    </a:lnTo>
                    <a:lnTo>
                      <a:pt x="204" y="110"/>
                    </a:lnTo>
                    <a:lnTo>
                      <a:pt x="204" y="106"/>
                    </a:lnTo>
                    <a:lnTo>
                      <a:pt x="204" y="103"/>
                    </a:lnTo>
                    <a:lnTo>
                      <a:pt x="203" y="100"/>
                    </a:lnTo>
                    <a:lnTo>
                      <a:pt x="205" y="97"/>
                    </a:lnTo>
                    <a:lnTo>
                      <a:pt x="207" y="94"/>
                    </a:lnTo>
                    <a:lnTo>
                      <a:pt x="225" y="94"/>
                    </a:lnTo>
                    <a:lnTo>
                      <a:pt x="228" y="90"/>
                    </a:lnTo>
                    <a:lnTo>
                      <a:pt x="231" y="87"/>
                    </a:lnTo>
                    <a:lnTo>
                      <a:pt x="235" y="85"/>
                    </a:lnTo>
                    <a:lnTo>
                      <a:pt x="237" y="81"/>
                    </a:lnTo>
                    <a:lnTo>
                      <a:pt x="241" y="78"/>
                    </a:lnTo>
                    <a:lnTo>
                      <a:pt x="243" y="74"/>
                    </a:lnTo>
                    <a:lnTo>
                      <a:pt x="246" y="71"/>
                    </a:lnTo>
                    <a:lnTo>
                      <a:pt x="249" y="68"/>
                    </a:lnTo>
                    <a:lnTo>
                      <a:pt x="252" y="65"/>
                    </a:lnTo>
                    <a:lnTo>
                      <a:pt x="253" y="61"/>
                    </a:lnTo>
                    <a:lnTo>
                      <a:pt x="251" y="58"/>
                    </a:lnTo>
                    <a:lnTo>
                      <a:pt x="249" y="56"/>
                    </a:lnTo>
                    <a:lnTo>
                      <a:pt x="246" y="52"/>
                    </a:lnTo>
                    <a:lnTo>
                      <a:pt x="245" y="49"/>
                    </a:lnTo>
                    <a:lnTo>
                      <a:pt x="241" y="46"/>
                    </a:lnTo>
                    <a:lnTo>
                      <a:pt x="223" y="45"/>
                    </a:lnTo>
                    <a:lnTo>
                      <a:pt x="215" y="42"/>
                    </a:lnTo>
                    <a:lnTo>
                      <a:pt x="207" y="40"/>
                    </a:lnTo>
                    <a:lnTo>
                      <a:pt x="206" y="43"/>
                    </a:lnTo>
                    <a:lnTo>
                      <a:pt x="204" y="45"/>
                    </a:lnTo>
                    <a:lnTo>
                      <a:pt x="196" y="49"/>
                    </a:lnTo>
                    <a:lnTo>
                      <a:pt x="185" y="50"/>
                    </a:lnTo>
                    <a:lnTo>
                      <a:pt x="168" y="49"/>
                    </a:lnTo>
                    <a:lnTo>
                      <a:pt x="152" y="49"/>
                    </a:lnTo>
                    <a:lnTo>
                      <a:pt x="137" y="50"/>
                    </a:lnTo>
                    <a:lnTo>
                      <a:pt x="130" y="46"/>
                    </a:lnTo>
                    <a:lnTo>
                      <a:pt x="124" y="44"/>
                    </a:lnTo>
                    <a:lnTo>
                      <a:pt x="127" y="41"/>
                    </a:lnTo>
                    <a:lnTo>
                      <a:pt x="130" y="37"/>
                    </a:lnTo>
                    <a:lnTo>
                      <a:pt x="132" y="34"/>
                    </a:lnTo>
                    <a:lnTo>
                      <a:pt x="136" y="32"/>
                    </a:lnTo>
                    <a:lnTo>
                      <a:pt x="138" y="28"/>
                    </a:lnTo>
                    <a:lnTo>
                      <a:pt x="147" y="30"/>
                    </a:lnTo>
                    <a:lnTo>
                      <a:pt x="158" y="33"/>
                    </a:lnTo>
                    <a:lnTo>
                      <a:pt x="169" y="30"/>
                    </a:lnTo>
                    <a:lnTo>
                      <a:pt x="181" y="27"/>
                    </a:lnTo>
                    <a:lnTo>
                      <a:pt x="173" y="25"/>
                    </a:lnTo>
                    <a:lnTo>
                      <a:pt x="161" y="22"/>
                    </a:lnTo>
                    <a:lnTo>
                      <a:pt x="150" y="23"/>
                    </a:lnTo>
                    <a:lnTo>
                      <a:pt x="139" y="26"/>
                    </a:lnTo>
                    <a:lnTo>
                      <a:pt x="136" y="23"/>
                    </a:lnTo>
                    <a:lnTo>
                      <a:pt x="132" y="20"/>
                    </a:lnTo>
                    <a:lnTo>
                      <a:pt x="129" y="17"/>
                    </a:lnTo>
                    <a:lnTo>
                      <a:pt x="125" y="14"/>
                    </a:lnTo>
                    <a:lnTo>
                      <a:pt x="123" y="11"/>
                    </a:lnTo>
                    <a:lnTo>
                      <a:pt x="110" y="8"/>
                    </a:lnTo>
                    <a:lnTo>
                      <a:pt x="94" y="7"/>
                    </a:lnTo>
                    <a:lnTo>
                      <a:pt x="77" y="7"/>
                    </a:lnTo>
                    <a:lnTo>
                      <a:pt x="60" y="7"/>
                    </a:lnTo>
                    <a:lnTo>
                      <a:pt x="46" y="5"/>
                    </a:lnTo>
                    <a:lnTo>
                      <a:pt x="33" y="3"/>
                    </a:lnTo>
                    <a:lnTo>
                      <a:pt x="16" y="2"/>
                    </a:lnTo>
                    <a:lnTo>
                      <a:pt x="0" y="0"/>
                    </a:lnTo>
                  </a:path>
                </a:pathLst>
              </a:custGeom>
              <a:noFill/>
              <a:ln w="0">
                <a:solidFill>
                  <a:srgbClr val="000000"/>
                </a:solidFill>
                <a:round/>
                <a:headEnd/>
                <a:tailEnd/>
              </a:ln>
            </p:spPr>
            <p:txBody>
              <a:bodyPr/>
              <a:lstStyle/>
              <a:p>
                <a:endParaRPr lang="ru-RU"/>
              </a:p>
            </p:txBody>
          </p:sp>
          <p:sp>
            <p:nvSpPr>
              <p:cNvPr id="22918" name="Freeform 136"/>
              <p:cNvSpPr>
                <a:spLocks/>
              </p:cNvSpPr>
              <p:nvPr/>
            </p:nvSpPr>
            <p:spPr bwMode="auto">
              <a:xfrm>
                <a:off x="520" y="1824"/>
                <a:ext cx="13" cy="1"/>
              </a:xfrm>
              <a:custGeom>
                <a:avLst/>
                <a:gdLst>
                  <a:gd name="T0" fmla="*/ 0 w 27"/>
                  <a:gd name="T1" fmla="*/ 1 h 1"/>
                  <a:gd name="T2" fmla="*/ 0 w 27"/>
                  <a:gd name="T3" fmla="*/ 1 h 1"/>
                  <a:gd name="T4" fmla="*/ 0 w 27"/>
                  <a:gd name="T5" fmla="*/ 1 h 1"/>
                  <a:gd name="T6" fmla="*/ 0 w 27"/>
                  <a:gd name="T7" fmla="*/ 1 h 1"/>
                  <a:gd name="T8" fmla="*/ 0 w 27"/>
                  <a:gd name="T9" fmla="*/ 0 h 1"/>
                  <a:gd name="T10" fmla="*/ 0 w 27"/>
                  <a:gd name="T11" fmla="*/ 0 h 1"/>
                  <a:gd name="T12" fmla="*/ 0 w 27"/>
                  <a:gd name="T13" fmla="*/ 1 h 1"/>
                  <a:gd name="T14" fmla="*/ 0 w 27"/>
                  <a:gd name="T15" fmla="*/ 1 h 1"/>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
                  <a:gd name="T26" fmla="*/ 27 w 27"/>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
                    <a:moveTo>
                      <a:pt x="0" y="1"/>
                    </a:moveTo>
                    <a:lnTo>
                      <a:pt x="4" y="1"/>
                    </a:lnTo>
                    <a:lnTo>
                      <a:pt x="7" y="1"/>
                    </a:lnTo>
                    <a:lnTo>
                      <a:pt x="12" y="1"/>
                    </a:lnTo>
                    <a:lnTo>
                      <a:pt x="17" y="0"/>
                    </a:lnTo>
                    <a:lnTo>
                      <a:pt x="20" y="0"/>
                    </a:lnTo>
                    <a:lnTo>
                      <a:pt x="23" y="1"/>
                    </a:lnTo>
                    <a:lnTo>
                      <a:pt x="27" y="1"/>
                    </a:lnTo>
                  </a:path>
                </a:pathLst>
              </a:custGeom>
              <a:noFill/>
              <a:ln w="0">
                <a:solidFill>
                  <a:srgbClr val="000000"/>
                </a:solidFill>
                <a:round/>
                <a:headEnd/>
                <a:tailEnd/>
              </a:ln>
            </p:spPr>
            <p:txBody>
              <a:bodyPr/>
              <a:lstStyle/>
              <a:p>
                <a:endParaRPr lang="ru-RU"/>
              </a:p>
            </p:txBody>
          </p:sp>
          <p:sp>
            <p:nvSpPr>
              <p:cNvPr id="22919" name="Freeform 137"/>
              <p:cNvSpPr>
                <a:spLocks/>
              </p:cNvSpPr>
              <p:nvPr/>
            </p:nvSpPr>
            <p:spPr bwMode="auto">
              <a:xfrm>
                <a:off x="495" y="1582"/>
                <a:ext cx="294" cy="242"/>
              </a:xfrm>
              <a:custGeom>
                <a:avLst/>
                <a:gdLst>
                  <a:gd name="T0" fmla="*/ 1 w 587"/>
                  <a:gd name="T1" fmla="*/ 0 h 485"/>
                  <a:gd name="T2" fmla="*/ 1 w 587"/>
                  <a:gd name="T3" fmla="*/ 0 h 485"/>
                  <a:gd name="T4" fmla="*/ 1 w 587"/>
                  <a:gd name="T5" fmla="*/ 0 h 485"/>
                  <a:gd name="T6" fmla="*/ 1 w 587"/>
                  <a:gd name="T7" fmla="*/ 0 h 485"/>
                  <a:gd name="T8" fmla="*/ 1 w 587"/>
                  <a:gd name="T9" fmla="*/ 0 h 485"/>
                  <a:gd name="T10" fmla="*/ 2 w 587"/>
                  <a:gd name="T11" fmla="*/ 0 h 485"/>
                  <a:gd name="T12" fmla="*/ 2 w 587"/>
                  <a:gd name="T13" fmla="*/ 0 h 485"/>
                  <a:gd name="T14" fmla="*/ 2 w 587"/>
                  <a:gd name="T15" fmla="*/ 0 h 485"/>
                  <a:gd name="T16" fmla="*/ 2 w 587"/>
                  <a:gd name="T17" fmla="*/ 0 h 485"/>
                  <a:gd name="T18" fmla="*/ 2 w 587"/>
                  <a:gd name="T19" fmla="*/ 0 h 485"/>
                  <a:gd name="T20" fmla="*/ 3 w 587"/>
                  <a:gd name="T21" fmla="*/ 0 h 485"/>
                  <a:gd name="T22" fmla="*/ 3 w 587"/>
                  <a:gd name="T23" fmla="*/ 0 h 485"/>
                  <a:gd name="T24" fmla="*/ 3 w 587"/>
                  <a:gd name="T25" fmla="*/ 0 h 485"/>
                  <a:gd name="T26" fmla="*/ 3 w 587"/>
                  <a:gd name="T27" fmla="*/ 0 h 485"/>
                  <a:gd name="T28" fmla="*/ 3 w 587"/>
                  <a:gd name="T29" fmla="*/ 0 h 485"/>
                  <a:gd name="T30" fmla="*/ 4 w 587"/>
                  <a:gd name="T31" fmla="*/ 0 h 485"/>
                  <a:gd name="T32" fmla="*/ 4 w 587"/>
                  <a:gd name="T33" fmla="*/ 0 h 485"/>
                  <a:gd name="T34" fmla="*/ 4 w 587"/>
                  <a:gd name="T35" fmla="*/ 0 h 485"/>
                  <a:gd name="T36" fmla="*/ 4 w 587"/>
                  <a:gd name="T37" fmla="*/ 0 h 485"/>
                  <a:gd name="T38" fmla="*/ 4 w 587"/>
                  <a:gd name="T39" fmla="*/ 0 h 485"/>
                  <a:gd name="T40" fmla="*/ 4 w 587"/>
                  <a:gd name="T41" fmla="*/ 0 h 485"/>
                  <a:gd name="T42" fmla="*/ 4 w 587"/>
                  <a:gd name="T43" fmla="*/ 0 h 485"/>
                  <a:gd name="T44" fmla="*/ 4 w 587"/>
                  <a:gd name="T45" fmla="*/ 0 h 485"/>
                  <a:gd name="T46" fmla="*/ 4 w 587"/>
                  <a:gd name="T47" fmla="*/ 1 h 485"/>
                  <a:gd name="T48" fmla="*/ 4 w 587"/>
                  <a:gd name="T49" fmla="*/ 1 h 485"/>
                  <a:gd name="T50" fmla="*/ 4 w 587"/>
                  <a:gd name="T51" fmla="*/ 1 h 485"/>
                  <a:gd name="T52" fmla="*/ 4 w 587"/>
                  <a:gd name="T53" fmla="*/ 1 h 485"/>
                  <a:gd name="T54" fmla="*/ 4 w 587"/>
                  <a:gd name="T55" fmla="*/ 1 h 485"/>
                  <a:gd name="T56" fmla="*/ 4 w 587"/>
                  <a:gd name="T57" fmla="*/ 1 h 485"/>
                  <a:gd name="T58" fmla="*/ 4 w 587"/>
                  <a:gd name="T59" fmla="*/ 1 h 485"/>
                  <a:gd name="T60" fmla="*/ 4 w 587"/>
                  <a:gd name="T61" fmla="*/ 1 h 485"/>
                  <a:gd name="T62" fmla="*/ 4 w 587"/>
                  <a:gd name="T63" fmla="*/ 1 h 485"/>
                  <a:gd name="T64" fmla="*/ 4 w 587"/>
                  <a:gd name="T65" fmla="*/ 2 h 485"/>
                  <a:gd name="T66" fmla="*/ 4 w 587"/>
                  <a:gd name="T67" fmla="*/ 2 h 485"/>
                  <a:gd name="T68" fmla="*/ 4 w 587"/>
                  <a:gd name="T69" fmla="*/ 2 h 485"/>
                  <a:gd name="T70" fmla="*/ 5 w 587"/>
                  <a:gd name="T71" fmla="*/ 2 h 485"/>
                  <a:gd name="T72" fmla="*/ 5 w 587"/>
                  <a:gd name="T73" fmla="*/ 2 h 485"/>
                  <a:gd name="T74" fmla="*/ 5 w 587"/>
                  <a:gd name="T75" fmla="*/ 2 h 485"/>
                  <a:gd name="T76" fmla="*/ 5 w 587"/>
                  <a:gd name="T77" fmla="*/ 2 h 485"/>
                  <a:gd name="T78" fmla="*/ 5 w 587"/>
                  <a:gd name="T79" fmla="*/ 2 h 485"/>
                  <a:gd name="T80" fmla="*/ 5 w 587"/>
                  <a:gd name="T81" fmla="*/ 2 h 485"/>
                  <a:gd name="T82" fmla="*/ 5 w 587"/>
                  <a:gd name="T83" fmla="*/ 3 h 485"/>
                  <a:gd name="T84" fmla="*/ 5 w 587"/>
                  <a:gd name="T85" fmla="*/ 3 h 485"/>
                  <a:gd name="T86" fmla="*/ 5 w 587"/>
                  <a:gd name="T87" fmla="*/ 3 h 485"/>
                  <a:gd name="T88" fmla="*/ 5 w 587"/>
                  <a:gd name="T89" fmla="*/ 3 h 485"/>
                  <a:gd name="T90" fmla="*/ 5 w 587"/>
                  <a:gd name="T91" fmla="*/ 3 h 485"/>
                  <a:gd name="T92" fmla="*/ 5 w 587"/>
                  <a:gd name="T93" fmla="*/ 3 h 485"/>
                  <a:gd name="T94" fmla="*/ 5 w 587"/>
                  <a:gd name="T95" fmla="*/ 3 h 4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7"/>
                  <a:gd name="T145" fmla="*/ 0 h 485"/>
                  <a:gd name="T146" fmla="*/ 587 w 587"/>
                  <a:gd name="T147" fmla="*/ 485 h 4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7" h="485">
                    <a:moveTo>
                      <a:pt x="0" y="87"/>
                    </a:moveTo>
                    <a:lnTo>
                      <a:pt x="9" y="92"/>
                    </a:lnTo>
                    <a:lnTo>
                      <a:pt x="28" y="93"/>
                    </a:lnTo>
                    <a:lnTo>
                      <a:pt x="40" y="89"/>
                    </a:lnTo>
                    <a:lnTo>
                      <a:pt x="48" y="85"/>
                    </a:lnTo>
                    <a:lnTo>
                      <a:pt x="57" y="80"/>
                    </a:lnTo>
                    <a:lnTo>
                      <a:pt x="70" y="76"/>
                    </a:lnTo>
                    <a:lnTo>
                      <a:pt x="75" y="71"/>
                    </a:lnTo>
                    <a:lnTo>
                      <a:pt x="79" y="66"/>
                    </a:lnTo>
                    <a:lnTo>
                      <a:pt x="83" y="62"/>
                    </a:lnTo>
                    <a:lnTo>
                      <a:pt x="89" y="57"/>
                    </a:lnTo>
                    <a:lnTo>
                      <a:pt x="100" y="54"/>
                    </a:lnTo>
                    <a:lnTo>
                      <a:pt x="112" y="49"/>
                    </a:lnTo>
                    <a:lnTo>
                      <a:pt x="122" y="46"/>
                    </a:lnTo>
                    <a:lnTo>
                      <a:pt x="127" y="50"/>
                    </a:lnTo>
                    <a:lnTo>
                      <a:pt x="131" y="56"/>
                    </a:lnTo>
                    <a:lnTo>
                      <a:pt x="136" y="61"/>
                    </a:lnTo>
                    <a:lnTo>
                      <a:pt x="140" y="65"/>
                    </a:lnTo>
                    <a:lnTo>
                      <a:pt x="146" y="70"/>
                    </a:lnTo>
                    <a:lnTo>
                      <a:pt x="151" y="75"/>
                    </a:lnTo>
                    <a:lnTo>
                      <a:pt x="159" y="76"/>
                    </a:lnTo>
                    <a:lnTo>
                      <a:pt x="167" y="71"/>
                    </a:lnTo>
                    <a:lnTo>
                      <a:pt x="175" y="66"/>
                    </a:lnTo>
                    <a:lnTo>
                      <a:pt x="182" y="63"/>
                    </a:lnTo>
                    <a:lnTo>
                      <a:pt x="189" y="58"/>
                    </a:lnTo>
                    <a:lnTo>
                      <a:pt x="208" y="57"/>
                    </a:lnTo>
                    <a:lnTo>
                      <a:pt x="215" y="53"/>
                    </a:lnTo>
                    <a:lnTo>
                      <a:pt x="221" y="48"/>
                    </a:lnTo>
                    <a:lnTo>
                      <a:pt x="233" y="47"/>
                    </a:lnTo>
                    <a:lnTo>
                      <a:pt x="252" y="48"/>
                    </a:lnTo>
                    <a:lnTo>
                      <a:pt x="263" y="45"/>
                    </a:lnTo>
                    <a:lnTo>
                      <a:pt x="266" y="40"/>
                    </a:lnTo>
                    <a:lnTo>
                      <a:pt x="269" y="35"/>
                    </a:lnTo>
                    <a:lnTo>
                      <a:pt x="273" y="31"/>
                    </a:lnTo>
                    <a:lnTo>
                      <a:pt x="276" y="26"/>
                    </a:lnTo>
                    <a:lnTo>
                      <a:pt x="281" y="21"/>
                    </a:lnTo>
                    <a:lnTo>
                      <a:pt x="287" y="17"/>
                    </a:lnTo>
                    <a:lnTo>
                      <a:pt x="294" y="12"/>
                    </a:lnTo>
                    <a:lnTo>
                      <a:pt x="302" y="8"/>
                    </a:lnTo>
                    <a:lnTo>
                      <a:pt x="311" y="3"/>
                    </a:lnTo>
                    <a:lnTo>
                      <a:pt x="325" y="0"/>
                    </a:lnTo>
                    <a:lnTo>
                      <a:pt x="339" y="1"/>
                    </a:lnTo>
                    <a:lnTo>
                      <a:pt x="355" y="4"/>
                    </a:lnTo>
                    <a:lnTo>
                      <a:pt x="370" y="8"/>
                    </a:lnTo>
                    <a:lnTo>
                      <a:pt x="381" y="12"/>
                    </a:lnTo>
                    <a:lnTo>
                      <a:pt x="389" y="17"/>
                    </a:lnTo>
                    <a:lnTo>
                      <a:pt x="396" y="21"/>
                    </a:lnTo>
                    <a:lnTo>
                      <a:pt x="403" y="26"/>
                    </a:lnTo>
                    <a:lnTo>
                      <a:pt x="408" y="31"/>
                    </a:lnTo>
                    <a:lnTo>
                      <a:pt x="414" y="35"/>
                    </a:lnTo>
                    <a:lnTo>
                      <a:pt x="419" y="40"/>
                    </a:lnTo>
                    <a:lnTo>
                      <a:pt x="424" y="45"/>
                    </a:lnTo>
                    <a:lnTo>
                      <a:pt x="428" y="49"/>
                    </a:lnTo>
                    <a:lnTo>
                      <a:pt x="433" y="54"/>
                    </a:lnTo>
                    <a:lnTo>
                      <a:pt x="437" y="58"/>
                    </a:lnTo>
                    <a:lnTo>
                      <a:pt x="440" y="63"/>
                    </a:lnTo>
                    <a:lnTo>
                      <a:pt x="443" y="68"/>
                    </a:lnTo>
                    <a:lnTo>
                      <a:pt x="447" y="72"/>
                    </a:lnTo>
                    <a:lnTo>
                      <a:pt x="450" y="77"/>
                    </a:lnTo>
                    <a:lnTo>
                      <a:pt x="453" y="81"/>
                    </a:lnTo>
                    <a:lnTo>
                      <a:pt x="455" y="86"/>
                    </a:lnTo>
                    <a:lnTo>
                      <a:pt x="457" y="91"/>
                    </a:lnTo>
                    <a:lnTo>
                      <a:pt x="458" y="95"/>
                    </a:lnTo>
                    <a:lnTo>
                      <a:pt x="460" y="100"/>
                    </a:lnTo>
                    <a:lnTo>
                      <a:pt x="461" y="104"/>
                    </a:lnTo>
                    <a:lnTo>
                      <a:pt x="462" y="109"/>
                    </a:lnTo>
                    <a:lnTo>
                      <a:pt x="463" y="114"/>
                    </a:lnTo>
                    <a:lnTo>
                      <a:pt x="463" y="119"/>
                    </a:lnTo>
                    <a:lnTo>
                      <a:pt x="464" y="124"/>
                    </a:lnTo>
                    <a:lnTo>
                      <a:pt x="465" y="129"/>
                    </a:lnTo>
                    <a:lnTo>
                      <a:pt x="467" y="133"/>
                    </a:lnTo>
                    <a:lnTo>
                      <a:pt x="467" y="138"/>
                    </a:lnTo>
                    <a:lnTo>
                      <a:pt x="468" y="143"/>
                    </a:lnTo>
                    <a:lnTo>
                      <a:pt x="469" y="147"/>
                    </a:lnTo>
                    <a:lnTo>
                      <a:pt x="470" y="152"/>
                    </a:lnTo>
                    <a:lnTo>
                      <a:pt x="471" y="156"/>
                    </a:lnTo>
                    <a:lnTo>
                      <a:pt x="471" y="161"/>
                    </a:lnTo>
                    <a:lnTo>
                      <a:pt x="473" y="166"/>
                    </a:lnTo>
                    <a:lnTo>
                      <a:pt x="475" y="170"/>
                    </a:lnTo>
                    <a:lnTo>
                      <a:pt x="477" y="176"/>
                    </a:lnTo>
                    <a:lnTo>
                      <a:pt x="478" y="181"/>
                    </a:lnTo>
                    <a:lnTo>
                      <a:pt x="480" y="185"/>
                    </a:lnTo>
                    <a:lnTo>
                      <a:pt x="483" y="190"/>
                    </a:lnTo>
                    <a:lnTo>
                      <a:pt x="485" y="194"/>
                    </a:lnTo>
                    <a:lnTo>
                      <a:pt x="486" y="199"/>
                    </a:lnTo>
                    <a:lnTo>
                      <a:pt x="488" y="204"/>
                    </a:lnTo>
                    <a:lnTo>
                      <a:pt x="490" y="208"/>
                    </a:lnTo>
                    <a:lnTo>
                      <a:pt x="491" y="213"/>
                    </a:lnTo>
                    <a:lnTo>
                      <a:pt x="493" y="217"/>
                    </a:lnTo>
                    <a:lnTo>
                      <a:pt x="493" y="222"/>
                    </a:lnTo>
                    <a:lnTo>
                      <a:pt x="493" y="227"/>
                    </a:lnTo>
                    <a:lnTo>
                      <a:pt x="494" y="231"/>
                    </a:lnTo>
                    <a:lnTo>
                      <a:pt x="494" y="237"/>
                    </a:lnTo>
                    <a:lnTo>
                      <a:pt x="495" y="242"/>
                    </a:lnTo>
                    <a:lnTo>
                      <a:pt x="495" y="246"/>
                    </a:lnTo>
                    <a:lnTo>
                      <a:pt x="495" y="251"/>
                    </a:lnTo>
                    <a:lnTo>
                      <a:pt x="496" y="255"/>
                    </a:lnTo>
                    <a:lnTo>
                      <a:pt x="498" y="260"/>
                    </a:lnTo>
                    <a:lnTo>
                      <a:pt x="499" y="265"/>
                    </a:lnTo>
                    <a:lnTo>
                      <a:pt x="500" y="269"/>
                    </a:lnTo>
                    <a:lnTo>
                      <a:pt x="501" y="274"/>
                    </a:lnTo>
                    <a:lnTo>
                      <a:pt x="503" y="279"/>
                    </a:lnTo>
                    <a:lnTo>
                      <a:pt x="505" y="283"/>
                    </a:lnTo>
                    <a:lnTo>
                      <a:pt x="506" y="288"/>
                    </a:lnTo>
                    <a:lnTo>
                      <a:pt x="508" y="293"/>
                    </a:lnTo>
                    <a:lnTo>
                      <a:pt x="510" y="298"/>
                    </a:lnTo>
                    <a:lnTo>
                      <a:pt x="513" y="303"/>
                    </a:lnTo>
                    <a:lnTo>
                      <a:pt x="516" y="307"/>
                    </a:lnTo>
                    <a:lnTo>
                      <a:pt x="518" y="312"/>
                    </a:lnTo>
                    <a:lnTo>
                      <a:pt x="522" y="317"/>
                    </a:lnTo>
                    <a:lnTo>
                      <a:pt x="525" y="321"/>
                    </a:lnTo>
                    <a:lnTo>
                      <a:pt x="528" y="326"/>
                    </a:lnTo>
                    <a:lnTo>
                      <a:pt x="531" y="330"/>
                    </a:lnTo>
                    <a:lnTo>
                      <a:pt x="533" y="335"/>
                    </a:lnTo>
                    <a:lnTo>
                      <a:pt x="536" y="340"/>
                    </a:lnTo>
                    <a:lnTo>
                      <a:pt x="538" y="344"/>
                    </a:lnTo>
                    <a:lnTo>
                      <a:pt x="538" y="349"/>
                    </a:lnTo>
                    <a:lnTo>
                      <a:pt x="539" y="353"/>
                    </a:lnTo>
                    <a:lnTo>
                      <a:pt x="540" y="359"/>
                    </a:lnTo>
                    <a:lnTo>
                      <a:pt x="541" y="364"/>
                    </a:lnTo>
                    <a:lnTo>
                      <a:pt x="543" y="368"/>
                    </a:lnTo>
                    <a:lnTo>
                      <a:pt x="545" y="373"/>
                    </a:lnTo>
                    <a:lnTo>
                      <a:pt x="546" y="378"/>
                    </a:lnTo>
                    <a:lnTo>
                      <a:pt x="549" y="382"/>
                    </a:lnTo>
                    <a:lnTo>
                      <a:pt x="553" y="387"/>
                    </a:lnTo>
                    <a:lnTo>
                      <a:pt x="556" y="391"/>
                    </a:lnTo>
                    <a:lnTo>
                      <a:pt x="560" y="396"/>
                    </a:lnTo>
                    <a:lnTo>
                      <a:pt x="564" y="401"/>
                    </a:lnTo>
                    <a:lnTo>
                      <a:pt x="569" y="405"/>
                    </a:lnTo>
                    <a:lnTo>
                      <a:pt x="574" y="410"/>
                    </a:lnTo>
                    <a:lnTo>
                      <a:pt x="578" y="415"/>
                    </a:lnTo>
                    <a:lnTo>
                      <a:pt x="579" y="419"/>
                    </a:lnTo>
                    <a:lnTo>
                      <a:pt x="581" y="424"/>
                    </a:lnTo>
                    <a:lnTo>
                      <a:pt x="582" y="428"/>
                    </a:lnTo>
                    <a:lnTo>
                      <a:pt x="583" y="433"/>
                    </a:lnTo>
                    <a:lnTo>
                      <a:pt x="583" y="439"/>
                    </a:lnTo>
                    <a:lnTo>
                      <a:pt x="584" y="443"/>
                    </a:lnTo>
                    <a:lnTo>
                      <a:pt x="584" y="448"/>
                    </a:lnTo>
                    <a:lnTo>
                      <a:pt x="584" y="453"/>
                    </a:lnTo>
                    <a:lnTo>
                      <a:pt x="585" y="457"/>
                    </a:lnTo>
                    <a:lnTo>
                      <a:pt x="586" y="462"/>
                    </a:lnTo>
                    <a:lnTo>
                      <a:pt x="587" y="466"/>
                    </a:lnTo>
                    <a:lnTo>
                      <a:pt x="584" y="471"/>
                    </a:lnTo>
                    <a:lnTo>
                      <a:pt x="581" y="476"/>
                    </a:lnTo>
                    <a:lnTo>
                      <a:pt x="577" y="480"/>
                    </a:lnTo>
                    <a:lnTo>
                      <a:pt x="573" y="485"/>
                    </a:lnTo>
                  </a:path>
                </a:pathLst>
              </a:custGeom>
              <a:noFill/>
              <a:ln w="0">
                <a:solidFill>
                  <a:srgbClr val="000000"/>
                </a:solidFill>
                <a:round/>
                <a:headEnd/>
                <a:tailEnd/>
              </a:ln>
            </p:spPr>
            <p:txBody>
              <a:bodyPr/>
              <a:lstStyle/>
              <a:p>
                <a:endParaRPr lang="ru-RU"/>
              </a:p>
            </p:txBody>
          </p:sp>
          <p:sp>
            <p:nvSpPr>
              <p:cNvPr id="22920" name="Freeform 138"/>
              <p:cNvSpPr>
                <a:spLocks/>
              </p:cNvSpPr>
              <p:nvPr/>
            </p:nvSpPr>
            <p:spPr bwMode="auto">
              <a:xfrm>
                <a:off x="602" y="1749"/>
                <a:ext cx="41" cy="13"/>
              </a:xfrm>
              <a:custGeom>
                <a:avLst/>
                <a:gdLst>
                  <a:gd name="T0" fmla="*/ 0 w 83"/>
                  <a:gd name="T1" fmla="*/ 1 h 24"/>
                  <a:gd name="T2" fmla="*/ 0 w 83"/>
                  <a:gd name="T3" fmla="*/ 1 h 24"/>
                  <a:gd name="T4" fmla="*/ 0 w 83"/>
                  <a:gd name="T5" fmla="*/ 1 h 24"/>
                  <a:gd name="T6" fmla="*/ 0 w 83"/>
                  <a:gd name="T7" fmla="*/ 1 h 24"/>
                  <a:gd name="T8" fmla="*/ 0 w 83"/>
                  <a:gd name="T9" fmla="*/ 1 h 24"/>
                  <a:gd name="T10" fmla="*/ 0 w 83"/>
                  <a:gd name="T11" fmla="*/ 1 h 24"/>
                  <a:gd name="T12" fmla="*/ 0 w 83"/>
                  <a:gd name="T13" fmla="*/ 1 h 24"/>
                  <a:gd name="T14" fmla="*/ 0 w 83"/>
                  <a:gd name="T15" fmla="*/ 0 h 24"/>
                  <a:gd name="T16" fmla="*/ 0 w 83"/>
                  <a:gd name="T17" fmla="*/ 1 h 24"/>
                  <a:gd name="T18" fmla="*/ 0 w 83"/>
                  <a:gd name="T19" fmla="*/ 1 h 24"/>
                  <a:gd name="T20" fmla="*/ 0 w 83"/>
                  <a:gd name="T21" fmla="*/ 1 h 24"/>
                  <a:gd name="T22" fmla="*/ 0 w 83"/>
                  <a:gd name="T23" fmla="*/ 1 h 24"/>
                  <a:gd name="T24" fmla="*/ 0 w 83"/>
                  <a:gd name="T25" fmla="*/ 1 h 24"/>
                  <a:gd name="T26" fmla="*/ 0 w 83"/>
                  <a:gd name="T27" fmla="*/ 1 h 24"/>
                  <a:gd name="T28" fmla="*/ 0 w 83"/>
                  <a:gd name="T29" fmla="*/ 1 h 24"/>
                  <a:gd name="T30" fmla="*/ 0 w 83"/>
                  <a:gd name="T31" fmla="*/ 1 h 24"/>
                  <a:gd name="T32" fmla="*/ 0 w 83"/>
                  <a:gd name="T33" fmla="*/ 1 h 24"/>
                  <a:gd name="T34" fmla="*/ 0 w 83"/>
                  <a:gd name="T35" fmla="*/ 1 h 24"/>
                  <a:gd name="T36" fmla="*/ 0 w 83"/>
                  <a:gd name="T37" fmla="*/ 1 h 24"/>
                  <a:gd name="T38" fmla="*/ 0 w 83"/>
                  <a:gd name="T39" fmla="*/ 1 h 24"/>
                  <a:gd name="T40" fmla="*/ 0 w 83"/>
                  <a:gd name="T41" fmla="*/ 1 h 24"/>
                  <a:gd name="T42" fmla="*/ 0 w 83"/>
                  <a:gd name="T43" fmla="*/ 1 h 24"/>
                  <a:gd name="T44" fmla="*/ 0 w 83"/>
                  <a:gd name="T45" fmla="*/ 1 h 24"/>
                  <a:gd name="T46" fmla="*/ 0 w 83"/>
                  <a:gd name="T47" fmla="*/ 1 h 24"/>
                  <a:gd name="T48" fmla="*/ 0 w 83"/>
                  <a:gd name="T49" fmla="*/ 1 h 24"/>
                  <a:gd name="T50" fmla="*/ 0 w 83"/>
                  <a:gd name="T51" fmla="*/ 1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3"/>
                  <a:gd name="T79" fmla="*/ 0 h 24"/>
                  <a:gd name="T80" fmla="*/ 83 w 83"/>
                  <a:gd name="T81" fmla="*/ 24 h 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3" h="24">
                    <a:moveTo>
                      <a:pt x="83" y="7"/>
                    </a:moveTo>
                    <a:lnTo>
                      <a:pt x="82" y="5"/>
                    </a:lnTo>
                    <a:lnTo>
                      <a:pt x="73" y="6"/>
                    </a:lnTo>
                    <a:lnTo>
                      <a:pt x="60" y="6"/>
                    </a:lnTo>
                    <a:lnTo>
                      <a:pt x="47" y="5"/>
                    </a:lnTo>
                    <a:lnTo>
                      <a:pt x="37" y="3"/>
                    </a:lnTo>
                    <a:lnTo>
                      <a:pt x="24" y="1"/>
                    </a:lnTo>
                    <a:lnTo>
                      <a:pt x="12" y="0"/>
                    </a:lnTo>
                    <a:lnTo>
                      <a:pt x="7" y="3"/>
                    </a:lnTo>
                    <a:lnTo>
                      <a:pt x="2" y="6"/>
                    </a:lnTo>
                    <a:lnTo>
                      <a:pt x="0" y="8"/>
                    </a:lnTo>
                    <a:lnTo>
                      <a:pt x="2" y="10"/>
                    </a:lnTo>
                    <a:lnTo>
                      <a:pt x="5" y="14"/>
                    </a:lnTo>
                    <a:lnTo>
                      <a:pt x="6" y="16"/>
                    </a:lnTo>
                    <a:lnTo>
                      <a:pt x="8" y="18"/>
                    </a:lnTo>
                    <a:lnTo>
                      <a:pt x="10" y="22"/>
                    </a:lnTo>
                    <a:lnTo>
                      <a:pt x="13" y="24"/>
                    </a:lnTo>
                    <a:lnTo>
                      <a:pt x="22" y="22"/>
                    </a:lnTo>
                    <a:lnTo>
                      <a:pt x="30" y="20"/>
                    </a:lnTo>
                    <a:lnTo>
                      <a:pt x="36" y="17"/>
                    </a:lnTo>
                    <a:lnTo>
                      <a:pt x="43" y="15"/>
                    </a:lnTo>
                    <a:lnTo>
                      <a:pt x="48" y="12"/>
                    </a:lnTo>
                    <a:lnTo>
                      <a:pt x="56" y="9"/>
                    </a:lnTo>
                    <a:lnTo>
                      <a:pt x="63" y="7"/>
                    </a:lnTo>
                    <a:lnTo>
                      <a:pt x="77" y="8"/>
                    </a:lnTo>
                    <a:lnTo>
                      <a:pt x="83" y="7"/>
                    </a:lnTo>
                  </a:path>
                </a:pathLst>
              </a:custGeom>
              <a:noFill/>
              <a:ln w="0">
                <a:solidFill>
                  <a:srgbClr val="000000"/>
                </a:solidFill>
                <a:round/>
                <a:headEnd/>
                <a:tailEnd/>
              </a:ln>
            </p:spPr>
            <p:txBody>
              <a:bodyPr/>
              <a:lstStyle/>
              <a:p>
                <a:endParaRPr lang="ru-RU"/>
              </a:p>
            </p:txBody>
          </p:sp>
          <p:sp>
            <p:nvSpPr>
              <p:cNvPr id="22921" name="Freeform 139"/>
              <p:cNvSpPr>
                <a:spLocks/>
              </p:cNvSpPr>
              <p:nvPr/>
            </p:nvSpPr>
            <p:spPr bwMode="auto">
              <a:xfrm>
                <a:off x="1654" y="1432"/>
                <a:ext cx="20" cy="27"/>
              </a:xfrm>
              <a:custGeom>
                <a:avLst/>
                <a:gdLst>
                  <a:gd name="T0" fmla="*/ 1 w 40"/>
                  <a:gd name="T1" fmla="*/ 1 h 54"/>
                  <a:gd name="T2" fmla="*/ 1 w 40"/>
                  <a:gd name="T3" fmla="*/ 1 h 54"/>
                  <a:gd name="T4" fmla="*/ 1 w 40"/>
                  <a:gd name="T5" fmla="*/ 1 h 54"/>
                  <a:gd name="T6" fmla="*/ 1 w 40"/>
                  <a:gd name="T7" fmla="*/ 1 h 54"/>
                  <a:gd name="T8" fmla="*/ 1 w 40"/>
                  <a:gd name="T9" fmla="*/ 1 h 54"/>
                  <a:gd name="T10" fmla="*/ 1 w 40"/>
                  <a:gd name="T11" fmla="*/ 1 h 54"/>
                  <a:gd name="T12" fmla="*/ 1 w 40"/>
                  <a:gd name="T13" fmla="*/ 1 h 54"/>
                  <a:gd name="T14" fmla="*/ 1 w 40"/>
                  <a:gd name="T15" fmla="*/ 1 h 54"/>
                  <a:gd name="T16" fmla="*/ 1 w 40"/>
                  <a:gd name="T17" fmla="*/ 1 h 54"/>
                  <a:gd name="T18" fmla="*/ 1 w 40"/>
                  <a:gd name="T19" fmla="*/ 1 h 54"/>
                  <a:gd name="T20" fmla="*/ 1 w 40"/>
                  <a:gd name="T21" fmla="*/ 1 h 54"/>
                  <a:gd name="T22" fmla="*/ 1 w 40"/>
                  <a:gd name="T23" fmla="*/ 1 h 54"/>
                  <a:gd name="T24" fmla="*/ 1 w 40"/>
                  <a:gd name="T25" fmla="*/ 0 h 54"/>
                  <a:gd name="T26" fmla="*/ 1 w 40"/>
                  <a:gd name="T27" fmla="*/ 1 h 54"/>
                  <a:gd name="T28" fmla="*/ 1 w 40"/>
                  <a:gd name="T29" fmla="*/ 1 h 54"/>
                  <a:gd name="T30" fmla="*/ 0 w 40"/>
                  <a:gd name="T31" fmla="*/ 1 h 54"/>
                  <a:gd name="T32" fmla="*/ 0 w 40"/>
                  <a:gd name="T33" fmla="*/ 1 h 54"/>
                  <a:gd name="T34" fmla="*/ 0 w 40"/>
                  <a:gd name="T35" fmla="*/ 1 h 54"/>
                  <a:gd name="T36" fmla="*/ 0 w 40"/>
                  <a:gd name="T37" fmla="*/ 1 h 54"/>
                  <a:gd name="T38" fmla="*/ 0 w 40"/>
                  <a:gd name="T39" fmla="*/ 1 h 54"/>
                  <a:gd name="T40" fmla="*/ 1 w 40"/>
                  <a:gd name="T41" fmla="*/ 1 h 54"/>
                  <a:gd name="T42" fmla="*/ 1 w 40"/>
                  <a:gd name="T43" fmla="*/ 1 h 54"/>
                  <a:gd name="T44" fmla="*/ 1 w 40"/>
                  <a:gd name="T45" fmla="*/ 1 h 54"/>
                  <a:gd name="T46" fmla="*/ 1 w 40"/>
                  <a:gd name="T47" fmla="*/ 1 h 54"/>
                  <a:gd name="T48" fmla="*/ 1 w 40"/>
                  <a:gd name="T49" fmla="*/ 1 h 54"/>
                  <a:gd name="T50" fmla="*/ 1 w 40"/>
                  <a:gd name="T51" fmla="*/ 1 h 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54"/>
                  <a:gd name="T80" fmla="*/ 40 w 40"/>
                  <a:gd name="T81" fmla="*/ 54 h 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54">
                    <a:moveTo>
                      <a:pt x="40" y="52"/>
                    </a:moveTo>
                    <a:lnTo>
                      <a:pt x="39" y="47"/>
                    </a:lnTo>
                    <a:lnTo>
                      <a:pt x="38" y="43"/>
                    </a:lnTo>
                    <a:lnTo>
                      <a:pt x="36" y="38"/>
                    </a:lnTo>
                    <a:lnTo>
                      <a:pt x="32" y="33"/>
                    </a:lnTo>
                    <a:lnTo>
                      <a:pt x="30" y="29"/>
                    </a:lnTo>
                    <a:lnTo>
                      <a:pt x="27" y="24"/>
                    </a:lnTo>
                    <a:lnTo>
                      <a:pt x="24" y="20"/>
                    </a:lnTo>
                    <a:lnTo>
                      <a:pt x="20" y="15"/>
                    </a:lnTo>
                    <a:lnTo>
                      <a:pt x="15" y="11"/>
                    </a:lnTo>
                    <a:lnTo>
                      <a:pt x="10" y="7"/>
                    </a:lnTo>
                    <a:lnTo>
                      <a:pt x="6" y="2"/>
                    </a:lnTo>
                    <a:lnTo>
                      <a:pt x="4" y="0"/>
                    </a:lnTo>
                    <a:lnTo>
                      <a:pt x="2" y="5"/>
                    </a:lnTo>
                    <a:lnTo>
                      <a:pt x="1" y="9"/>
                    </a:lnTo>
                    <a:lnTo>
                      <a:pt x="0" y="14"/>
                    </a:lnTo>
                    <a:lnTo>
                      <a:pt x="0" y="18"/>
                    </a:lnTo>
                    <a:lnTo>
                      <a:pt x="0" y="23"/>
                    </a:lnTo>
                    <a:lnTo>
                      <a:pt x="0" y="28"/>
                    </a:lnTo>
                    <a:lnTo>
                      <a:pt x="0" y="32"/>
                    </a:lnTo>
                    <a:lnTo>
                      <a:pt x="2" y="37"/>
                    </a:lnTo>
                    <a:lnTo>
                      <a:pt x="7" y="41"/>
                    </a:lnTo>
                    <a:lnTo>
                      <a:pt x="10" y="46"/>
                    </a:lnTo>
                    <a:lnTo>
                      <a:pt x="15" y="51"/>
                    </a:lnTo>
                    <a:lnTo>
                      <a:pt x="25" y="54"/>
                    </a:lnTo>
                    <a:lnTo>
                      <a:pt x="40" y="52"/>
                    </a:lnTo>
                  </a:path>
                </a:pathLst>
              </a:custGeom>
              <a:noFill/>
              <a:ln w="0">
                <a:solidFill>
                  <a:srgbClr val="000000"/>
                </a:solidFill>
                <a:round/>
                <a:headEnd/>
                <a:tailEnd/>
              </a:ln>
            </p:spPr>
            <p:txBody>
              <a:bodyPr/>
              <a:lstStyle/>
              <a:p>
                <a:endParaRPr lang="ru-RU"/>
              </a:p>
            </p:txBody>
          </p:sp>
          <p:sp>
            <p:nvSpPr>
              <p:cNvPr id="22922" name="Freeform 140"/>
              <p:cNvSpPr>
                <a:spLocks/>
              </p:cNvSpPr>
              <p:nvPr/>
            </p:nvSpPr>
            <p:spPr bwMode="auto">
              <a:xfrm>
                <a:off x="2024" y="1376"/>
                <a:ext cx="33" cy="51"/>
              </a:xfrm>
              <a:custGeom>
                <a:avLst/>
                <a:gdLst>
                  <a:gd name="T0" fmla="*/ 1 w 66"/>
                  <a:gd name="T1" fmla="*/ 1 h 102"/>
                  <a:gd name="T2" fmla="*/ 1 w 66"/>
                  <a:gd name="T3" fmla="*/ 1 h 102"/>
                  <a:gd name="T4" fmla="*/ 1 w 66"/>
                  <a:gd name="T5" fmla="*/ 1 h 102"/>
                  <a:gd name="T6" fmla="*/ 1 w 66"/>
                  <a:gd name="T7" fmla="*/ 1 h 102"/>
                  <a:gd name="T8" fmla="*/ 1 w 66"/>
                  <a:gd name="T9" fmla="*/ 1 h 102"/>
                  <a:gd name="T10" fmla="*/ 1 w 66"/>
                  <a:gd name="T11" fmla="*/ 1 h 102"/>
                  <a:gd name="T12" fmla="*/ 1 w 66"/>
                  <a:gd name="T13" fmla="*/ 1 h 102"/>
                  <a:gd name="T14" fmla="*/ 1 w 66"/>
                  <a:gd name="T15" fmla="*/ 1 h 102"/>
                  <a:gd name="T16" fmla="*/ 1 w 66"/>
                  <a:gd name="T17" fmla="*/ 1 h 102"/>
                  <a:gd name="T18" fmla="*/ 1 w 66"/>
                  <a:gd name="T19" fmla="*/ 1 h 102"/>
                  <a:gd name="T20" fmla="*/ 1 w 66"/>
                  <a:gd name="T21" fmla="*/ 1 h 102"/>
                  <a:gd name="T22" fmla="*/ 1 w 66"/>
                  <a:gd name="T23" fmla="*/ 1 h 102"/>
                  <a:gd name="T24" fmla="*/ 1 w 66"/>
                  <a:gd name="T25" fmla="*/ 1 h 102"/>
                  <a:gd name="T26" fmla="*/ 1 w 66"/>
                  <a:gd name="T27" fmla="*/ 1 h 102"/>
                  <a:gd name="T28" fmla="*/ 1 w 66"/>
                  <a:gd name="T29" fmla="*/ 1 h 102"/>
                  <a:gd name="T30" fmla="*/ 1 w 66"/>
                  <a:gd name="T31" fmla="*/ 1 h 102"/>
                  <a:gd name="T32" fmla="*/ 1 w 66"/>
                  <a:gd name="T33" fmla="*/ 1 h 102"/>
                  <a:gd name="T34" fmla="*/ 1 w 66"/>
                  <a:gd name="T35" fmla="*/ 1 h 102"/>
                  <a:gd name="T36" fmla="*/ 1 w 66"/>
                  <a:gd name="T37" fmla="*/ 0 h 102"/>
                  <a:gd name="T38" fmla="*/ 1 w 66"/>
                  <a:gd name="T39" fmla="*/ 1 h 102"/>
                  <a:gd name="T40" fmla="*/ 1 w 66"/>
                  <a:gd name="T41" fmla="*/ 1 h 102"/>
                  <a:gd name="T42" fmla="*/ 1 w 66"/>
                  <a:gd name="T43" fmla="*/ 1 h 102"/>
                  <a:gd name="T44" fmla="*/ 1 w 66"/>
                  <a:gd name="T45" fmla="*/ 1 h 102"/>
                  <a:gd name="T46" fmla="*/ 1 w 66"/>
                  <a:gd name="T47" fmla="*/ 1 h 102"/>
                  <a:gd name="T48" fmla="*/ 1 w 66"/>
                  <a:gd name="T49" fmla="*/ 1 h 102"/>
                  <a:gd name="T50" fmla="*/ 0 w 66"/>
                  <a:gd name="T51" fmla="*/ 1 h 102"/>
                  <a:gd name="T52" fmla="*/ 0 w 66"/>
                  <a:gd name="T53" fmla="*/ 1 h 102"/>
                  <a:gd name="T54" fmla="*/ 1 w 66"/>
                  <a:gd name="T55" fmla="*/ 1 h 102"/>
                  <a:gd name="T56" fmla="*/ 1 w 66"/>
                  <a:gd name="T57" fmla="*/ 1 h 102"/>
                  <a:gd name="T58" fmla="*/ 1 w 66"/>
                  <a:gd name="T59" fmla="*/ 1 h 102"/>
                  <a:gd name="T60" fmla="*/ 1 w 66"/>
                  <a:gd name="T61" fmla="*/ 1 h 102"/>
                  <a:gd name="T62" fmla="*/ 1 w 66"/>
                  <a:gd name="T63" fmla="*/ 1 h 102"/>
                  <a:gd name="T64" fmla="*/ 1 w 66"/>
                  <a:gd name="T65" fmla="*/ 1 h 102"/>
                  <a:gd name="T66" fmla="*/ 1 w 66"/>
                  <a:gd name="T67" fmla="*/ 1 h 102"/>
                  <a:gd name="T68" fmla="*/ 1 w 66"/>
                  <a:gd name="T69" fmla="*/ 1 h 102"/>
                  <a:gd name="T70" fmla="*/ 1 w 66"/>
                  <a:gd name="T71" fmla="*/ 1 h 102"/>
                  <a:gd name="T72" fmla="*/ 1 w 66"/>
                  <a:gd name="T73" fmla="*/ 1 h 102"/>
                  <a:gd name="T74" fmla="*/ 1 w 66"/>
                  <a:gd name="T75" fmla="*/ 1 h 102"/>
                  <a:gd name="T76" fmla="*/ 1 w 66"/>
                  <a:gd name="T77" fmla="*/ 1 h 102"/>
                  <a:gd name="T78" fmla="*/ 1 w 66"/>
                  <a:gd name="T79" fmla="*/ 1 h 102"/>
                  <a:gd name="T80" fmla="*/ 1 w 66"/>
                  <a:gd name="T81" fmla="*/ 1 h 102"/>
                  <a:gd name="T82" fmla="*/ 1 w 66"/>
                  <a:gd name="T83" fmla="*/ 1 h 1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
                  <a:gd name="T127" fmla="*/ 0 h 102"/>
                  <a:gd name="T128" fmla="*/ 66 w 66"/>
                  <a:gd name="T129" fmla="*/ 102 h 1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 h="102">
                    <a:moveTo>
                      <a:pt x="47" y="91"/>
                    </a:moveTo>
                    <a:lnTo>
                      <a:pt x="48" y="87"/>
                    </a:lnTo>
                    <a:lnTo>
                      <a:pt x="51" y="82"/>
                    </a:lnTo>
                    <a:lnTo>
                      <a:pt x="52" y="76"/>
                    </a:lnTo>
                    <a:lnTo>
                      <a:pt x="55" y="72"/>
                    </a:lnTo>
                    <a:lnTo>
                      <a:pt x="59" y="66"/>
                    </a:lnTo>
                    <a:lnTo>
                      <a:pt x="62" y="61"/>
                    </a:lnTo>
                    <a:lnTo>
                      <a:pt x="64" y="57"/>
                    </a:lnTo>
                    <a:lnTo>
                      <a:pt x="64" y="51"/>
                    </a:lnTo>
                    <a:lnTo>
                      <a:pt x="64" y="46"/>
                    </a:lnTo>
                    <a:lnTo>
                      <a:pt x="64" y="40"/>
                    </a:lnTo>
                    <a:lnTo>
                      <a:pt x="64" y="36"/>
                    </a:lnTo>
                    <a:lnTo>
                      <a:pt x="64" y="30"/>
                    </a:lnTo>
                    <a:lnTo>
                      <a:pt x="66" y="25"/>
                    </a:lnTo>
                    <a:lnTo>
                      <a:pt x="66" y="21"/>
                    </a:lnTo>
                    <a:lnTo>
                      <a:pt x="63" y="15"/>
                    </a:lnTo>
                    <a:lnTo>
                      <a:pt x="60" y="11"/>
                    </a:lnTo>
                    <a:lnTo>
                      <a:pt x="54" y="6"/>
                    </a:lnTo>
                    <a:lnTo>
                      <a:pt x="45" y="0"/>
                    </a:lnTo>
                    <a:lnTo>
                      <a:pt x="36" y="5"/>
                    </a:lnTo>
                    <a:lnTo>
                      <a:pt x="24" y="9"/>
                    </a:lnTo>
                    <a:lnTo>
                      <a:pt x="15" y="14"/>
                    </a:lnTo>
                    <a:lnTo>
                      <a:pt x="6" y="19"/>
                    </a:lnTo>
                    <a:lnTo>
                      <a:pt x="2" y="23"/>
                    </a:lnTo>
                    <a:lnTo>
                      <a:pt x="1" y="29"/>
                    </a:lnTo>
                    <a:lnTo>
                      <a:pt x="0" y="34"/>
                    </a:lnTo>
                    <a:lnTo>
                      <a:pt x="0" y="38"/>
                    </a:lnTo>
                    <a:lnTo>
                      <a:pt x="2" y="44"/>
                    </a:lnTo>
                    <a:lnTo>
                      <a:pt x="4" y="49"/>
                    </a:lnTo>
                    <a:lnTo>
                      <a:pt x="7" y="54"/>
                    </a:lnTo>
                    <a:lnTo>
                      <a:pt x="8" y="59"/>
                    </a:lnTo>
                    <a:lnTo>
                      <a:pt x="10" y="65"/>
                    </a:lnTo>
                    <a:lnTo>
                      <a:pt x="13" y="69"/>
                    </a:lnTo>
                    <a:lnTo>
                      <a:pt x="15" y="74"/>
                    </a:lnTo>
                    <a:lnTo>
                      <a:pt x="15" y="80"/>
                    </a:lnTo>
                    <a:lnTo>
                      <a:pt x="16" y="84"/>
                    </a:lnTo>
                    <a:lnTo>
                      <a:pt x="17" y="90"/>
                    </a:lnTo>
                    <a:lnTo>
                      <a:pt x="19" y="95"/>
                    </a:lnTo>
                    <a:lnTo>
                      <a:pt x="23" y="100"/>
                    </a:lnTo>
                    <a:lnTo>
                      <a:pt x="30" y="102"/>
                    </a:lnTo>
                    <a:lnTo>
                      <a:pt x="40" y="97"/>
                    </a:lnTo>
                    <a:lnTo>
                      <a:pt x="47" y="91"/>
                    </a:lnTo>
                  </a:path>
                </a:pathLst>
              </a:custGeom>
              <a:noFill/>
              <a:ln w="0">
                <a:solidFill>
                  <a:srgbClr val="000000"/>
                </a:solidFill>
                <a:round/>
                <a:headEnd/>
                <a:tailEnd/>
              </a:ln>
            </p:spPr>
            <p:txBody>
              <a:bodyPr/>
              <a:lstStyle/>
              <a:p>
                <a:endParaRPr lang="ru-RU"/>
              </a:p>
            </p:txBody>
          </p:sp>
          <p:sp>
            <p:nvSpPr>
              <p:cNvPr id="22923" name="Freeform 141"/>
              <p:cNvSpPr>
                <a:spLocks/>
              </p:cNvSpPr>
              <p:nvPr/>
            </p:nvSpPr>
            <p:spPr bwMode="auto">
              <a:xfrm>
                <a:off x="2737" y="1379"/>
                <a:ext cx="2" cy="7"/>
              </a:xfrm>
              <a:custGeom>
                <a:avLst/>
                <a:gdLst>
                  <a:gd name="T0" fmla="*/ 0 w 5"/>
                  <a:gd name="T1" fmla="*/ 1 h 14"/>
                  <a:gd name="T2" fmla="*/ 0 w 5"/>
                  <a:gd name="T3" fmla="*/ 1 h 14"/>
                  <a:gd name="T4" fmla="*/ 0 w 5"/>
                  <a:gd name="T5" fmla="*/ 1 h 14"/>
                  <a:gd name="T6" fmla="*/ 0 w 5"/>
                  <a:gd name="T7" fmla="*/ 1 h 14"/>
                  <a:gd name="T8" fmla="*/ 0 w 5"/>
                  <a:gd name="T9" fmla="*/ 0 h 14"/>
                  <a:gd name="T10" fmla="*/ 0 w 5"/>
                  <a:gd name="T11" fmla="*/ 1 h 14"/>
                  <a:gd name="T12" fmla="*/ 0 w 5"/>
                  <a:gd name="T13" fmla="*/ 1 h 14"/>
                  <a:gd name="T14" fmla="*/ 0 w 5"/>
                  <a:gd name="T15" fmla="*/ 1 h 14"/>
                  <a:gd name="T16" fmla="*/ 0 w 5"/>
                  <a:gd name="T17" fmla="*/ 1 h 14"/>
                  <a:gd name="T18" fmla="*/ 0 w 5"/>
                  <a:gd name="T19" fmla="*/ 1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4"/>
                  <a:gd name="T32" fmla="*/ 5 w 5"/>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4">
                    <a:moveTo>
                      <a:pt x="0" y="14"/>
                    </a:moveTo>
                    <a:lnTo>
                      <a:pt x="1" y="10"/>
                    </a:lnTo>
                    <a:lnTo>
                      <a:pt x="2" y="7"/>
                    </a:lnTo>
                    <a:lnTo>
                      <a:pt x="4" y="3"/>
                    </a:lnTo>
                    <a:lnTo>
                      <a:pt x="5" y="0"/>
                    </a:lnTo>
                    <a:lnTo>
                      <a:pt x="5" y="2"/>
                    </a:lnTo>
                    <a:lnTo>
                      <a:pt x="5" y="6"/>
                    </a:lnTo>
                    <a:lnTo>
                      <a:pt x="5" y="9"/>
                    </a:lnTo>
                    <a:lnTo>
                      <a:pt x="5" y="13"/>
                    </a:lnTo>
                    <a:lnTo>
                      <a:pt x="0" y="14"/>
                    </a:lnTo>
                  </a:path>
                </a:pathLst>
              </a:custGeom>
              <a:noFill/>
              <a:ln w="0">
                <a:solidFill>
                  <a:srgbClr val="000000"/>
                </a:solidFill>
                <a:round/>
                <a:headEnd/>
                <a:tailEnd/>
              </a:ln>
            </p:spPr>
            <p:txBody>
              <a:bodyPr/>
              <a:lstStyle/>
              <a:p>
                <a:endParaRPr lang="ru-RU"/>
              </a:p>
            </p:txBody>
          </p:sp>
          <p:sp>
            <p:nvSpPr>
              <p:cNvPr id="22924" name="Freeform 142"/>
              <p:cNvSpPr>
                <a:spLocks/>
              </p:cNvSpPr>
              <p:nvPr/>
            </p:nvSpPr>
            <p:spPr bwMode="auto">
              <a:xfrm>
                <a:off x="2509" y="1260"/>
                <a:ext cx="320" cy="121"/>
              </a:xfrm>
              <a:custGeom>
                <a:avLst/>
                <a:gdLst>
                  <a:gd name="T0" fmla="*/ 1 w 639"/>
                  <a:gd name="T1" fmla="*/ 1 h 243"/>
                  <a:gd name="T2" fmla="*/ 1 w 639"/>
                  <a:gd name="T3" fmla="*/ 1 h 243"/>
                  <a:gd name="T4" fmla="*/ 1 w 639"/>
                  <a:gd name="T5" fmla="*/ 1 h 243"/>
                  <a:gd name="T6" fmla="*/ 1 w 639"/>
                  <a:gd name="T7" fmla="*/ 1 h 243"/>
                  <a:gd name="T8" fmla="*/ 1 w 639"/>
                  <a:gd name="T9" fmla="*/ 1 h 243"/>
                  <a:gd name="T10" fmla="*/ 0 w 639"/>
                  <a:gd name="T11" fmla="*/ 1 h 243"/>
                  <a:gd name="T12" fmla="*/ 1 w 639"/>
                  <a:gd name="T13" fmla="*/ 1 h 243"/>
                  <a:gd name="T14" fmla="*/ 1 w 639"/>
                  <a:gd name="T15" fmla="*/ 1 h 243"/>
                  <a:gd name="T16" fmla="*/ 1 w 639"/>
                  <a:gd name="T17" fmla="*/ 0 h 243"/>
                  <a:gd name="T18" fmla="*/ 1 w 639"/>
                  <a:gd name="T19" fmla="*/ 0 h 243"/>
                  <a:gd name="T20" fmla="*/ 2 w 639"/>
                  <a:gd name="T21" fmla="*/ 0 h 243"/>
                  <a:gd name="T22" fmla="*/ 2 w 639"/>
                  <a:gd name="T23" fmla="*/ 0 h 243"/>
                  <a:gd name="T24" fmla="*/ 2 w 639"/>
                  <a:gd name="T25" fmla="*/ 0 h 243"/>
                  <a:gd name="T26" fmla="*/ 3 w 639"/>
                  <a:gd name="T27" fmla="*/ 0 h 243"/>
                  <a:gd name="T28" fmla="*/ 3 w 639"/>
                  <a:gd name="T29" fmla="*/ 0 h 243"/>
                  <a:gd name="T30" fmla="*/ 3 w 639"/>
                  <a:gd name="T31" fmla="*/ 0 h 243"/>
                  <a:gd name="T32" fmla="*/ 4 w 639"/>
                  <a:gd name="T33" fmla="*/ 0 h 243"/>
                  <a:gd name="T34" fmla="*/ 4 w 639"/>
                  <a:gd name="T35" fmla="*/ 0 h 243"/>
                  <a:gd name="T36" fmla="*/ 4 w 639"/>
                  <a:gd name="T37" fmla="*/ 0 h 243"/>
                  <a:gd name="T38" fmla="*/ 5 w 639"/>
                  <a:gd name="T39" fmla="*/ 0 h 243"/>
                  <a:gd name="T40" fmla="*/ 5 w 639"/>
                  <a:gd name="T41" fmla="*/ 0 h 243"/>
                  <a:gd name="T42" fmla="*/ 5 w 639"/>
                  <a:gd name="T43" fmla="*/ 0 h 243"/>
                  <a:gd name="T44" fmla="*/ 5 w 639"/>
                  <a:gd name="T45" fmla="*/ 0 h 243"/>
                  <a:gd name="T46" fmla="*/ 5 w 639"/>
                  <a:gd name="T47" fmla="*/ 0 h 243"/>
                  <a:gd name="T48" fmla="*/ 5 w 639"/>
                  <a:gd name="T49" fmla="*/ 0 h 243"/>
                  <a:gd name="T50" fmla="*/ 5 w 639"/>
                  <a:gd name="T51" fmla="*/ 0 h 243"/>
                  <a:gd name="T52" fmla="*/ 5 w 639"/>
                  <a:gd name="T53" fmla="*/ 0 h 243"/>
                  <a:gd name="T54" fmla="*/ 5 w 639"/>
                  <a:gd name="T55" fmla="*/ 0 h 243"/>
                  <a:gd name="T56" fmla="*/ 5 w 639"/>
                  <a:gd name="T57" fmla="*/ 0 h 243"/>
                  <a:gd name="T58" fmla="*/ 5 w 639"/>
                  <a:gd name="T59" fmla="*/ 0 h 243"/>
                  <a:gd name="T60" fmla="*/ 5 w 639"/>
                  <a:gd name="T61" fmla="*/ 1 h 243"/>
                  <a:gd name="T62" fmla="*/ 5 w 639"/>
                  <a:gd name="T63" fmla="*/ 1 h 243"/>
                  <a:gd name="T64" fmla="*/ 5 w 639"/>
                  <a:gd name="T65" fmla="*/ 1 h 243"/>
                  <a:gd name="T66" fmla="*/ 5 w 639"/>
                  <a:gd name="T67" fmla="*/ 1 h 243"/>
                  <a:gd name="T68" fmla="*/ 5 w 639"/>
                  <a:gd name="T69" fmla="*/ 1 h 243"/>
                  <a:gd name="T70" fmla="*/ 5 w 639"/>
                  <a:gd name="T71" fmla="*/ 1 h 243"/>
                  <a:gd name="T72" fmla="*/ 5 w 639"/>
                  <a:gd name="T73" fmla="*/ 1 h 243"/>
                  <a:gd name="T74" fmla="*/ 5 w 639"/>
                  <a:gd name="T75" fmla="*/ 1 h 243"/>
                  <a:gd name="T76" fmla="*/ 5 w 639"/>
                  <a:gd name="T77" fmla="*/ 1 h 243"/>
                  <a:gd name="T78" fmla="*/ 5 w 639"/>
                  <a:gd name="T79" fmla="*/ 1 h 243"/>
                  <a:gd name="T80" fmla="*/ 4 w 639"/>
                  <a:gd name="T81" fmla="*/ 1 h 243"/>
                  <a:gd name="T82" fmla="*/ 4 w 639"/>
                  <a:gd name="T83" fmla="*/ 1 h 243"/>
                  <a:gd name="T84" fmla="*/ 4 w 639"/>
                  <a:gd name="T85" fmla="*/ 1 h 243"/>
                  <a:gd name="T86" fmla="*/ 4 w 639"/>
                  <a:gd name="T87" fmla="*/ 1 h 243"/>
                  <a:gd name="T88" fmla="*/ 4 w 639"/>
                  <a:gd name="T89" fmla="*/ 1 h 243"/>
                  <a:gd name="T90" fmla="*/ 4 w 639"/>
                  <a:gd name="T91" fmla="*/ 1 h 243"/>
                  <a:gd name="T92" fmla="*/ 4 w 639"/>
                  <a:gd name="T93" fmla="*/ 1 h 243"/>
                  <a:gd name="T94" fmla="*/ 4 w 639"/>
                  <a:gd name="T95" fmla="*/ 1 h 243"/>
                  <a:gd name="T96" fmla="*/ 4 w 639"/>
                  <a:gd name="T97" fmla="*/ 1 h 243"/>
                  <a:gd name="T98" fmla="*/ 4 w 639"/>
                  <a:gd name="T99" fmla="*/ 1 h 243"/>
                  <a:gd name="T100" fmla="*/ 3 w 639"/>
                  <a:gd name="T101" fmla="*/ 1 h 243"/>
                  <a:gd name="T102" fmla="*/ 3 w 639"/>
                  <a:gd name="T103" fmla="*/ 1 h 243"/>
                  <a:gd name="T104" fmla="*/ 3 w 639"/>
                  <a:gd name="T105" fmla="*/ 1 h 243"/>
                  <a:gd name="T106" fmla="*/ 3 w 639"/>
                  <a:gd name="T107" fmla="*/ 1 h 243"/>
                  <a:gd name="T108" fmla="*/ 3 w 639"/>
                  <a:gd name="T109" fmla="*/ 1 h 243"/>
                  <a:gd name="T110" fmla="*/ 3 w 639"/>
                  <a:gd name="T111" fmla="*/ 1 h 243"/>
                  <a:gd name="T112" fmla="*/ 2 w 639"/>
                  <a:gd name="T113" fmla="*/ 1 h 243"/>
                  <a:gd name="T114" fmla="*/ 2 w 639"/>
                  <a:gd name="T115" fmla="*/ 1 h 243"/>
                  <a:gd name="T116" fmla="*/ 2 w 639"/>
                  <a:gd name="T117" fmla="*/ 1 h 243"/>
                  <a:gd name="T118" fmla="*/ 2 w 639"/>
                  <a:gd name="T119" fmla="*/ 1 h 24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9"/>
                  <a:gd name="T181" fmla="*/ 0 h 243"/>
                  <a:gd name="T182" fmla="*/ 639 w 639"/>
                  <a:gd name="T183" fmla="*/ 243 h 24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9" h="243">
                    <a:moveTo>
                      <a:pt x="143" y="234"/>
                    </a:moveTo>
                    <a:lnTo>
                      <a:pt x="136" y="231"/>
                    </a:lnTo>
                    <a:lnTo>
                      <a:pt x="126" y="229"/>
                    </a:lnTo>
                    <a:lnTo>
                      <a:pt x="109" y="226"/>
                    </a:lnTo>
                    <a:lnTo>
                      <a:pt x="94" y="225"/>
                    </a:lnTo>
                    <a:lnTo>
                      <a:pt x="89" y="222"/>
                    </a:lnTo>
                    <a:lnTo>
                      <a:pt x="84" y="218"/>
                    </a:lnTo>
                    <a:lnTo>
                      <a:pt x="79" y="216"/>
                    </a:lnTo>
                    <a:lnTo>
                      <a:pt x="69" y="213"/>
                    </a:lnTo>
                    <a:lnTo>
                      <a:pt x="60" y="210"/>
                    </a:lnTo>
                    <a:lnTo>
                      <a:pt x="55" y="207"/>
                    </a:lnTo>
                    <a:lnTo>
                      <a:pt x="51" y="203"/>
                    </a:lnTo>
                    <a:lnTo>
                      <a:pt x="47" y="200"/>
                    </a:lnTo>
                    <a:lnTo>
                      <a:pt x="44" y="196"/>
                    </a:lnTo>
                    <a:lnTo>
                      <a:pt x="37" y="193"/>
                    </a:lnTo>
                    <a:lnTo>
                      <a:pt x="31" y="189"/>
                    </a:lnTo>
                    <a:lnTo>
                      <a:pt x="25" y="186"/>
                    </a:lnTo>
                    <a:lnTo>
                      <a:pt x="18" y="183"/>
                    </a:lnTo>
                    <a:lnTo>
                      <a:pt x="14" y="180"/>
                    </a:lnTo>
                    <a:lnTo>
                      <a:pt x="13" y="177"/>
                    </a:lnTo>
                    <a:lnTo>
                      <a:pt x="10" y="173"/>
                    </a:lnTo>
                    <a:lnTo>
                      <a:pt x="9" y="170"/>
                    </a:lnTo>
                    <a:lnTo>
                      <a:pt x="6" y="166"/>
                    </a:lnTo>
                    <a:lnTo>
                      <a:pt x="0" y="163"/>
                    </a:lnTo>
                    <a:lnTo>
                      <a:pt x="7" y="160"/>
                    </a:lnTo>
                    <a:lnTo>
                      <a:pt x="10" y="156"/>
                    </a:lnTo>
                    <a:lnTo>
                      <a:pt x="13" y="153"/>
                    </a:lnTo>
                    <a:lnTo>
                      <a:pt x="14" y="149"/>
                    </a:lnTo>
                    <a:lnTo>
                      <a:pt x="16" y="146"/>
                    </a:lnTo>
                    <a:lnTo>
                      <a:pt x="21" y="142"/>
                    </a:lnTo>
                    <a:lnTo>
                      <a:pt x="28" y="140"/>
                    </a:lnTo>
                    <a:lnTo>
                      <a:pt x="33" y="136"/>
                    </a:lnTo>
                    <a:lnTo>
                      <a:pt x="40" y="133"/>
                    </a:lnTo>
                    <a:lnTo>
                      <a:pt x="47" y="130"/>
                    </a:lnTo>
                    <a:lnTo>
                      <a:pt x="53" y="126"/>
                    </a:lnTo>
                    <a:lnTo>
                      <a:pt x="61" y="124"/>
                    </a:lnTo>
                    <a:lnTo>
                      <a:pt x="68" y="120"/>
                    </a:lnTo>
                    <a:lnTo>
                      <a:pt x="76" y="117"/>
                    </a:lnTo>
                    <a:lnTo>
                      <a:pt x="84" y="113"/>
                    </a:lnTo>
                    <a:lnTo>
                      <a:pt x="92" y="111"/>
                    </a:lnTo>
                    <a:lnTo>
                      <a:pt x="105" y="109"/>
                    </a:lnTo>
                    <a:lnTo>
                      <a:pt x="121" y="107"/>
                    </a:lnTo>
                    <a:lnTo>
                      <a:pt x="139" y="105"/>
                    </a:lnTo>
                    <a:lnTo>
                      <a:pt x="156" y="104"/>
                    </a:lnTo>
                    <a:lnTo>
                      <a:pt x="168" y="102"/>
                    </a:lnTo>
                    <a:lnTo>
                      <a:pt x="175" y="98"/>
                    </a:lnTo>
                    <a:lnTo>
                      <a:pt x="183" y="95"/>
                    </a:lnTo>
                    <a:lnTo>
                      <a:pt x="190" y="92"/>
                    </a:lnTo>
                    <a:lnTo>
                      <a:pt x="198" y="89"/>
                    </a:lnTo>
                    <a:lnTo>
                      <a:pt x="207" y="86"/>
                    </a:lnTo>
                    <a:lnTo>
                      <a:pt x="219" y="83"/>
                    </a:lnTo>
                    <a:lnTo>
                      <a:pt x="235" y="81"/>
                    </a:lnTo>
                    <a:lnTo>
                      <a:pt x="253" y="82"/>
                    </a:lnTo>
                    <a:lnTo>
                      <a:pt x="268" y="85"/>
                    </a:lnTo>
                    <a:lnTo>
                      <a:pt x="287" y="83"/>
                    </a:lnTo>
                    <a:lnTo>
                      <a:pt x="305" y="82"/>
                    </a:lnTo>
                    <a:lnTo>
                      <a:pt x="321" y="81"/>
                    </a:lnTo>
                    <a:lnTo>
                      <a:pt x="332" y="78"/>
                    </a:lnTo>
                    <a:lnTo>
                      <a:pt x="342" y="75"/>
                    </a:lnTo>
                    <a:lnTo>
                      <a:pt x="353" y="72"/>
                    </a:lnTo>
                    <a:lnTo>
                      <a:pt x="358" y="68"/>
                    </a:lnTo>
                    <a:lnTo>
                      <a:pt x="364" y="65"/>
                    </a:lnTo>
                    <a:lnTo>
                      <a:pt x="369" y="63"/>
                    </a:lnTo>
                    <a:lnTo>
                      <a:pt x="376" y="59"/>
                    </a:lnTo>
                    <a:lnTo>
                      <a:pt x="388" y="57"/>
                    </a:lnTo>
                    <a:lnTo>
                      <a:pt x="404" y="56"/>
                    </a:lnTo>
                    <a:lnTo>
                      <a:pt x="423" y="55"/>
                    </a:lnTo>
                    <a:lnTo>
                      <a:pt x="439" y="52"/>
                    </a:lnTo>
                    <a:lnTo>
                      <a:pt x="451" y="50"/>
                    </a:lnTo>
                    <a:lnTo>
                      <a:pt x="461" y="47"/>
                    </a:lnTo>
                    <a:lnTo>
                      <a:pt x="470" y="44"/>
                    </a:lnTo>
                    <a:lnTo>
                      <a:pt x="479" y="41"/>
                    </a:lnTo>
                    <a:lnTo>
                      <a:pt x="486" y="37"/>
                    </a:lnTo>
                    <a:lnTo>
                      <a:pt x="494" y="35"/>
                    </a:lnTo>
                    <a:lnTo>
                      <a:pt x="500" y="32"/>
                    </a:lnTo>
                    <a:lnTo>
                      <a:pt x="506" y="28"/>
                    </a:lnTo>
                    <a:lnTo>
                      <a:pt x="513" y="25"/>
                    </a:lnTo>
                    <a:lnTo>
                      <a:pt x="520" y="21"/>
                    </a:lnTo>
                    <a:lnTo>
                      <a:pt x="524" y="18"/>
                    </a:lnTo>
                    <a:lnTo>
                      <a:pt x="528" y="14"/>
                    </a:lnTo>
                    <a:lnTo>
                      <a:pt x="531" y="12"/>
                    </a:lnTo>
                    <a:lnTo>
                      <a:pt x="536" y="9"/>
                    </a:lnTo>
                    <a:lnTo>
                      <a:pt x="540" y="5"/>
                    </a:lnTo>
                    <a:lnTo>
                      <a:pt x="546" y="2"/>
                    </a:lnTo>
                    <a:lnTo>
                      <a:pt x="563" y="0"/>
                    </a:lnTo>
                    <a:lnTo>
                      <a:pt x="568" y="4"/>
                    </a:lnTo>
                    <a:lnTo>
                      <a:pt x="571" y="7"/>
                    </a:lnTo>
                    <a:lnTo>
                      <a:pt x="575" y="11"/>
                    </a:lnTo>
                    <a:lnTo>
                      <a:pt x="578" y="14"/>
                    </a:lnTo>
                    <a:lnTo>
                      <a:pt x="583" y="18"/>
                    </a:lnTo>
                    <a:lnTo>
                      <a:pt x="586" y="21"/>
                    </a:lnTo>
                    <a:lnTo>
                      <a:pt x="589" y="25"/>
                    </a:lnTo>
                    <a:lnTo>
                      <a:pt x="592" y="28"/>
                    </a:lnTo>
                    <a:lnTo>
                      <a:pt x="595" y="32"/>
                    </a:lnTo>
                    <a:lnTo>
                      <a:pt x="597" y="35"/>
                    </a:lnTo>
                    <a:lnTo>
                      <a:pt x="601" y="39"/>
                    </a:lnTo>
                    <a:lnTo>
                      <a:pt x="604" y="42"/>
                    </a:lnTo>
                    <a:lnTo>
                      <a:pt x="607" y="45"/>
                    </a:lnTo>
                    <a:lnTo>
                      <a:pt x="610" y="49"/>
                    </a:lnTo>
                    <a:lnTo>
                      <a:pt x="612" y="52"/>
                    </a:lnTo>
                    <a:lnTo>
                      <a:pt x="614" y="56"/>
                    </a:lnTo>
                    <a:lnTo>
                      <a:pt x="620" y="58"/>
                    </a:lnTo>
                    <a:lnTo>
                      <a:pt x="626" y="62"/>
                    </a:lnTo>
                    <a:lnTo>
                      <a:pt x="631" y="65"/>
                    </a:lnTo>
                    <a:lnTo>
                      <a:pt x="634" y="68"/>
                    </a:lnTo>
                    <a:lnTo>
                      <a:pt x="635" y="72"/>
                    </a:lnTo>
                    <a:lnTo>
                      <a:pt x="636" y="75"/>
                    </a:lnTo>
                    <a:lnTo>
                      <a:pt x="637" y="79"/>
                    </a:lnTo>
                    <a:lnTo>
                      <a:pt x="638" y="82"/>
                    </a:lnTo>
                    <a:lnTo>
                      <a:pt x="638" y="86"/>
                    </a:lnTo>
                    <a:lnTo>
                      <a:pt x="639" y="89"/>
                    </a:lnTo>
                    <a:lnTo>
                      <a:pt x="638" y="93"/>
                    </a:lnTo>
                    <a:lnTo>
                      <a:pt x="636" y="96"/>
                    </a:lnTo>
                    <a:lnTo>
                      <a:pt x="634" y="100"/>
                    </a:lnTo>
                    <a:lnTo>
                      <a:pt x="630" y="103"/>
                    </a:lnTo>
                    <a:lnTo>
                      <a:pt x="628" y="107"/>
                    </a:lnTo>
                    <a:lnTo>
                      <a:pt x="626" y="110"/>
                    </a:lnTo>
                    <a:lnTo>
                      <a:pt x="622" y="113"/>
                    </a:lnTo>
                    <a:lnTo>
                      <a:pt x="620" y="117"/>
                    </a:lnTo>
                    <a:lnTo>
                      <a:pt x="616" y="120"/>
                    </a:lnTo>
                    <a:lnTo>
                      <a:pt x="614" y="124"/>
                    </a:lnTo>
                    <a:lnTo>
                      <a:pt x="612" y="127"/>
                    </a:lnTo>
                    <a:lnTo>
                      <a:pt x="610" y="131"/>
                    </a:lnTo>
                    <a:lnTo>
                      <a:pt x="608" y="134"/>
                    </a:lnTo>
                    <a:lnTo>
                      <a:pt x="606" y="138"/>
                    </a:lnTo>
                    <a:lnTo>
                      <a:pt x="605" y="141"/>
                    </a:lnTo>
                    <a:lnTo>
                      <a:pt x="603" y="145"/>
                    </a:lnTo>
                    <a:lnTo>
                      <a:pt x="601" y="148"/>
                    </a:lnTo>
                    <a:lnTo>
                      <a:pt x="600" y="151"/>
                    </a:lnTo>
                    <a:lnTo>
                      <a:pt x="598" y="155"/>
                    </a:lnTo>
                    <a:lnTo>
                      <a:pt x="597" y="158"/>
                    </a:lnTo>
                    <a:lnTo>
                      <a:pt x="595" y="162"/>
                    </a:lnTo>
                    <a:lnTo>
                      <a:pt x="593" y="165"/>
                    </a:lnTo>
                    <a:lnTo>
                      <a:pt x="593" y="169"/>
                    </a:lnTo>
                    <a:lnTo>
                      <a:pt x="592" y="171"/>
                    </a:lnTo>
                    <a:lnTo>
                      <a:pt x="591" y="175"/>
                    </a:lnTo>
                    <a:lnTo>
                      <a:pt x="591" y="178"/>
                    </a:lnTo>
                    <a:lnTo>
                      <a:pt x="590" y="181"/>
                    </a:lnTo>
                    <a:lnTo>
                      <a:pt x="588" y="185"/>
                    </a:lnTo>
                    <a:lnTo>
                      <a:pt x="585" y="188"/>
                    </a:lnTo>
                    <a:lnTo>
                      <a:pt x="583" y="192"/>
                    </a:lnTo>
                    <a:lnTo>
                      <a:pt x="582" y="195"/>
                    </a:lnTo>
                    <a:lnTo>
                      <a:pt x="580" y="199"/>
                    </a:lnTo>
                    <a:lnTo>
                      <a:pt x="580" y="202"/>
                    </a:lnTo>
                    <a:lnTo>
                      <a:pt x="578" y="206"/>
                    </a:lnTo>
                    <a:lnTo>
                      <a:pt x="578" y="209"/>
                    </a:lnTo>
                    <a:lnTo>
                      <a:pt x="578" y="213"/>
                    </a:lnTo>
                    <a:lnTo>
                      <a:pt x="577" y="216"/>
                    </a:lnTo>
                    <a:lnTo>
                      <a:pt x="570" y="219"/>
                    </a:lnTo>
                    <a:lnTo>
                      <a:pt x="563" y="223"/>
                    </a:lnTo>
                    <a:lnTo>
                      <a:pt x="559" y="219"/>
                    </a:lnTo>
                    <a:lnTo>
                      <a:pt x="554" y="216"/>
                    </a:lnTo>
                    <a:lnTo>
                      <a:pt x="553" y="213"/>
                    </a:lnTo>
                    <a:lnTo>
                      <a:pt x="552" y="209"/>
                    </a:lnTo>
                    <a:lnTo>
                      <a:pt x="551" y="206"/>
                    </a:lnTo>
                    <a:lnTo>
                      <a:pt x="550" y="202"/>
                    </a:lnTo>
                    <a:lnTo>
                      <a:pt x="548" y="199"/>
                    </a:lnTo>
                    <a:lnTo>
                      <a:pt x="544" y="198"/>
                    </a:lnTo>
                    <a:lnTo>
                      <a:pt x="538" y="201"/>
                    </a:lnTo>
                    <a:lnTo>
                      <a:pt x="532" y="204"/>
                    </a:lnTo>
                    <a:lnTo>
                      <a:pt x="525" y="208"/>
                    </a:lnTo>
                    <a:lnTo>
                      <a:pt x="518" y="211"/>
                    </a:lnTo>
                    <a:lnTo>
                      <a:pt x="510" y="214"/>
                    </a:lnTo>
                    <a:lnTo>
                      <a:pt x="497" y="211"/>
                    </a:lnTo>
                    <a:lnTo>
                      <a:pt x="490" y="214"/>
                    </a:lnTo>
                    <a:lnTo>
                      <a:pt x="484" y="217"/>
                    </a:lnTo>
                    <a:lnTo>
                      <a:pt x="479" y="219"/>
                    </a:lnTo>
                    <a:lnTo>
                      <a:pt x="475" y="223"/>
                    </a:lnTo>
                    <a:lnTo>
                      <a:pt x="469" y="226"/>
                    </a:lnTo>
                    <a:lnTo>
                      <a:pt x="464" y="230"/>
                    </a:lnTo>
                    <a:lnTo>
                      <a:pt x="460" y="233"/>
                    </a:lnTo>
                    <a:lnTo>
                      <a:pt x="456" y="230"/>
                    </a:lnTo>
                    <a:lnTo>
                      <a:pt x="454" y="226"/>
                    </a:lnTo>
                    <a:lnTo>
                      <a:pt x="452" y="223"/>
                    </a:lnTo>
                    <a:lnTo>
                      <a:pt x="448" y="219"/>
                    </a:lnTo>
                    <a:lnTo>
                      <a:pt x="446" y="216"/>
                    </a:lnTo>
                    <a:lnTo>
                      <a:pt x="446" y="213"/>
                    </a:lnTo>
                    <a:lnTo>
                      <a:pt x="445" y="209"/>
                    </a:lnTo>
                    <a:lnTo>
                      <a:pt x="445" y="206"/>
                    </a:lnTo>
                    <a:lnTo>
                      <a:pt x="444" y="202"/>
                    </a:lnTo>
                    <a:lnTo>
                      <a:pt x="442" y="199"/>
                    </a:lnTo>
                    <a:lnTo>
                      <a:pt x="440" y="195"/>
                    </a:lnTo>
                    <a:lnTo>
                      <a:pt x="438" y="192"/>
                    </a:lnTo>
                    <a:lnTo>
                      <a:pt x="436" y="188"/>
                    </a:lnTo>
                    <a:lnTo>
                      <a:pt x="433" y="185"/>
                    </a:lnTo>
                    <a:lnTo>
                      <a:pt x="431" y="181"/>
                    </a:lnTo>
                    <a:lnTo>
                      <a:pt x="429" y="178"/>
                    </a:lnTo>
                    <a:lnTo>
                      <a:pt x="426" y="175"/>
                    </a:lnTo>
                    <a:lnTo>
                      <a:pt x="422" y="175"/>
                    </a:lnTo>
                    <a:lnTo>
                      <a:pt x="417" y="178"/>
                    </a:lnTo>
                    <a:lnTo>
                      <a:pt x="411" y="181"/>
                    </a:lnTo>
                    <a:lnTo>
                      <a:pt x="411" y="185"/>
                    </a:lnTo>
                    <a:lnTo>
                      <a:pt x="410" y="188"/>
                    </a:lnTo>
                    <a:lnTo>
                      <a:pt x="409" y="192"/>
                    </a:lnTo>
                    <a:lnTo>
                      <a:pt x="408" y="195"/>
                    </a:lnTo>
                    <a:lnTo>
                      <a:pt x="408" y="199"/>
                    </a:lnTo>
                    <a:lnTo>
                      <a:pt x="406" y="196"/>
                    </a:lnTo>
                    <a:lnTo>
                      <a:pt x="401" y="193"/>
                    </a:lnTo>
                    <a:lnTo>
                      <a:pt x="398" y="189"/>
                    </a:lnTo>
                    <a:lnTo>
                      <a:pt x="394" y="186"/>
                    </a:lnTo>
                    <a:lnTo>
                      <a:pt x="391" y="183"/>
                    </a:lnTo>
                    <a:lnTo>
                      <a:pt x="379" y="180"/>
                    </a:lnTo>
                    <a:lnTo>
                      <a:pt x="363" y="180"/>
                    </a:lnTo>
                    <a:lnTo>
                      <a:pt x="351" y="180"/>
                    </a:lnTo>
                    <a:lnTo>
                      <a:pt x="338" y="178"/>
                    </a:lnTo>
                    <a:lnTo>
                      <a:pt x="326" y="180"/>
                    </a:lnTo>
                    <a:lnTo>
                      <a:pt x="325" y="184"/>
                    </a:lnTo>
                    <a:lnTo>
                      <a:pt x="324" y="187"/>
                    </a:lnTo>
                    <a:lnTo>
                      <a:pt x="323" y="191"/>
                    </a:lnTo>
                    <a:lnTo>
                      <a:pt x="323" y="194"/>
                    </a:lnTo>
                    <a:lnTo>
                      <a:pt x="321" y="198"/>
                    </a:lnTo>
                    <a:lnTo>
                      <a:pt x="321" y="201"/>
                    </a:lnTo>
                    <a:lnTo>
                      <a:pt x="319" y="204"/>
                    </a:lnTo>
                    <a:lnTo>
                      <a:pt x="318" y="208"/>
                    </a:lnTo>
                    <a:lnTo>
                      <a:pt x="317" y="211"/>
                    </a:lnTo>
                    <a:lnTo>
                      <a:pt x="315" y="215"/>
                    </a:lnTo>
                    <a:lnTo>
                      <a:pt x="310" y="218"/>
                    </a:lnTo>
                    <a:lnTo>
                      <a:pt x="305" y="222"/>
                    </a:lnTo>
                    <a:lnTo>
                      <a:pt x="301" y="225"/>
                    </a:lnTo>
                    <a:lnTo>
                      <a:pt x="296" y="229"/>
                    </a:lnTo>
                    <a:lnTo>
                      <a:pt x="291" y="232"/>
                    </a:lnTo>
                    <a:lnTo>
                      <a:pt x="286" y="236"/>
                    </a:lnTo>
                    <a:lnTo>
                      <a:pt x="279" y="239"/>
                    </a:lnTo>
                    <a:lnTo>
                      <a:pt x="273" y="241"/>
                    </a:lnTo>
                    <a:lnTo>
                      <a:pt x="262" y="243"/>
                    </a:lnTo>
                    <a:lnTo>
                      <a:pt x="250" y="240"/>
                    </a:lnTo>
                    <a:lnTo>
                      <a:pt x="245" y="237"/>
                    </a:lnTo>
                    <a:lnTo>
                      <a:pt x="241" y="233"/>
                    </a:lnTo>
                    <a:lnTo>
                      <a:pt x="234" y="230"/>
                    </a:lnTo>
                    <a:lnTo>
                      <a:pt x="228" y="226"/>
                    </a:lnTo>
                    <a:lnTo>
                      <a:pt x="224" y="223"/>
                    </a:lnTo>
                    <a:lnTo>
                      <a:pt x="219" y="219"/>
                    </a:lnTo>
                    <a:lnTo>
                      <a:pt x="213" y="219"/>
                    </a:lnTo>
                    <a:lnTo>
                      <a:pt x="206" y="223"/>
                    </a:lnTo>
                    <a:lnTo>
                      <a:pt x="199" y="226"/>
                    </a:lnTo>
                    <a:lnTo>
                      <a:pt x="195" y="230"/>
                    </a:lnTo>
                    <a:lnTo>
                      <a:pt x="189" y="233"/>
                    </a:lnTo>
                    <a:lnTo>
                      <a:pt x="183" y="237"/>
                    </a:lnTo>
                    <a:lnTo>
                      <a:pt x="173" y="239"/>
                    </a:lnTo>
                    <a:lnTo>
                      <a:pt x="160" y="240"/>
                    </a:lnTo>
                    <a:lnTo>
                      <a:pt x="147" y="238"/>
                    </a:lnTo>
                    <a:lnTo>
                      <a:pt x="143" y="234"/>
                    </a:lnTo>
                  </a:path>
                </a:pathLst>
              </a:custGeom>
              <a:noFill/>
              <a:ln w="0">
                <a:solidFill>
                  <a:srgbClr val="000000"/>
                </a:solidFill>
                <a:round/>
                <a:headEnd/>
                <a:tailEnd/>
              </a:ln>
            </p:spPr>
            <p:txBody>
              <a:bodyPr/>
              <a:lstStyle/>
              <a:p>
                <a:endParaRPr lang="ru-RU"/>
              </a:p>
            </p:txBody>
          </p:sp>
          <p:sp>
            <p:nvSpPr>
              <p:cNvPr id="22925" name="Freeform 143"/>
              <p:cNvSpPr>
                <a:spLocks/>
              </p:cNvSpPr>
              <p:nvPr/>
            </p:nvSpPr>
            <p:spPr bwMode="auto">
              <a:xfrm>
                <a:off x="2712" y="1340"/>
                <a:ext cx="2" cy="3"/>
              </a:xfrm>
              <a:custGeom>
                <a:avLst/>
                <a:gdLst>
                  <a:gd name="T0" fmla="*/ 2 w 2"/>
                  <a:gd name="T1" fmla="*/ 1 h 6"/>
                  <a:gd name="T2" fmla="*/ 1 w 2"/>
                  <a:gd name="T3" fmla="*/ 1 h 6"/>
                  <a:gd name="T4" fmla="*/ 1 w 2"/>
                  <a:gd name="T5" fmla="*/ 0 h 6"/>
                  <a:gd name="T6" fmla="*/ 0 w 2"/>
                  <a:gd name="T7" fmla="*/ 1 h 6"/>
                  <a:gd name="T8" fmla="*/ 0 w 2"/>
                  <a:gd name="T9" fmla="*/ 1 h 6"/>
                  <a:gd name="T10" fmla="*/ 0 w 2"/>
                  <a:gd name="T11" fmla="*/ 1 h 6"/>
                  <a:gd name="T12" fmla="*/ 0 w 2"/>
                  <a:gd name="T13" fmla="*/ 1 h 6"/>
                  <a:gd name="T14" fmla="*/ 1 w 2"/>
                  <a:gd name="T15" fmla="*/ 1 h 6"/>
                  <a:gd name="T16" fmla="*/ 1 w 2"/>
                  <a:gd name="T17" fmla="*/ 1 h 6"/>
                  <a:gd name="T18" fmla="*/ 2 w 2"/>
                  <a:gd name="T19" fmla="*/ 1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6"/>
                  <a:gd name="T32" fmla="*/ 2 w 2"/>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6">
                    <a:moveTo>
                      <a:pt x="2" y="3"/>
                    </a:moveTo>
                    <a:lnTo>
                      <a:pt x="1" y="1"/>
                    </a:lnTo>
                    <a:lnTo>
                      <a:pt x="1" y="0"/>
                    </a:lnTo>
                    <a:lnTo>
                      <a:pt x="0" y="2"/>
                    </a:lnTo>
                    <a:lnTo>
                      <a:pt x="0" y="3"/>
                    </a:lnTo>
                    <a:lnTo>
                      <a:pt x="0" y="4"/>
                    </a:lnTo>
                    <a:lnTo>
                      <a:pt x="0" y="6"/>
                    </a:lnTo>
                    <a:lnTo>
                      <a:pt x="1" y="6"/>
                    </a:lnTo>
                    <a:lnTo>
                      <a:pt x="1" y="4"/>
                    </a:lnTo>
                    <a:lnTo>
                      <a:pt x="2" y="3"/>
                    </a:lnTo>
                  </a:path>
                </a:pathLst>
              </a:custGeom>
              <a:noFill/>
              <a:ln w="0">
                <a:solidFill>
                  <a:srgbClr val="000000"/>
                </a:solidFill>
                <a:round/>
                <a:headEnd/>
                <a:tailEnd/>
              </a:ln>
            </p:spPr>
            <p:txBody>
              <a:bodyPr/>
              <a:lstStyle/>
              <a:p>
                <a:endParaRPr lang="ru-RU"/>
              </a:p>
            </p:txBody>
          </p:sp>
          <p:sp>
            <p:nvSpPr>
              <p:cNvPr id="22926" name="Freeform 144"/>
              <p:cNvSpPr>
                <a:spLocks/>
              </p:cNvSpPr>
              <p:nvPr/>
            </p:nvSpPr>
            <p:spPr bwMode="auto">
              <a:xfrm>
                <a:off x="1816" y="1312"/>
                <a:ext cx="14" cy="12"/>
              </a:xfrm>
              <a:custGeom>
                <a:avLst/>
                <a:gdLst>
                  <a:gd name="T0" fmla="*/ 0 w 29"/>
                  <a:gd name="T1" fmla="*/ 1 h 24"/>
                  <a:gd name="T2" fmla="*/ 0 w 29"/>
                  <a:gd name="T3" fmla="*/ 1 h 24"/>
                  <a:gd name="T4" fmla="*/ 0 w 29"/>
                  <a:gd name="T5" fmla="*/ 1 h 24"/>
                  <a:gd name="T6" fmla="*/ 0 w 29"/>
                  <a:gd name="T7" fmla="*/ 1 h 24"/>
                  <a:gd name="T8" fmla="*/ 0 w 29"/>
                  <a:gd name="T9" fmla="*/ 1 h 24"/>
                  <a:gd name="T10" fmla="*/ 0 w 29"/>
                  <a:gd name="T11" fmla="*/ 1 h 24"/>
                  <a:gd name="T12" fmla="*/ 0 w 29"/>
                  <a:gd name="T13" fmla="*/ 1 h 24"/>
                  <a:gd name="T14" fmla="*/ 0 w 29"/>
                  <a:gd name="T15" fmla="*/ 0 h 24"/>
                  <a:gd name="T16" fmla="*/ 0 w 29"/>
                  <a:gd name="T17" fmla="*/ 1 h 24"/>
                  <a:gd name="T18" fmla="*/ 0 w 29"/>
                  <a:gd name="T19" fmla="*/ 1 h 24"/>
                  <a:gd name="T20" fmla="*/ 0 w 29"/>
                  <a:gd name="T21" fmla="*/ 1 h 24"/>
                  <a:gd name="T22" fmla="*/ 0 w 29"/>
                  <a:gd name="T23" fmla="*/ 1 h 24"/>
                  <a:gd name="T24" fmla="*/ 0 w 29"/>
                  <a:gd name="T25" fmla="*/ 1 h 24"/>
                  <a:gd name="T26" fmla="*/ 0 w 29"/>
                  <a:gd name="T27" fmla="*/ 1 h 24"/>
                  <a:gd name="T28" fmla="*/ 0 w 29"/>
                  <a:gd name="T29" fmla="*/ 1 h 24"/>
                  <a:gd name="T30" fmla="*/ 0 w 29"/>
                  <a:gd name="T31" fmla="*/ 1 h 24"/>
                  <a:gd name="T32" fmla="*/ 0 w 29"/>
                  <a:gd name="T33" fmla="*/ 1 h 24"/>
                  <a:gd name="T34" fmla="*/ 0 w 29"/>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
                  <a:gd name="T55" fmla="*/ 0 h 24"/>
                  <a:gd name="T56" fmla="*/ 29 w 29"/>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 h="24">
                    <a:moveTo>
                      <a:pt x="29" y="23"/>
                    </a:moveTo>
                    <a:lnTo>
                      <a:pt x="29" y="20"/>
                    </a:lnTo>
                    <a:lnTo>
                      <a:pt x="29" y="16"/>
                    </a:lnTo>
                    <a:lnTo>
                      <a:pt x="28" y="13"/>
                    </a:lnTo>
                    <a:lnTo>
                      <a:pt x="28" y="9"/>
                    </a:lnTo>
                    <a:lnTo>
                      <a:pt x="28" y="6"/>
                    </a:lnTo>
                    <a:lnTo>
                      <a:pt x="28" y="4"/>
                    </a:lnTo>
                    <a:lnTo>
                      <a:pt x="26" y="0"/>
                    </a:lnTo>
                    <a:lnTo>
                      <a:pt x="23" y="1"/>
                    </a:lnTo>
                    <a:lnTo>
                      <a:pt x="18" y="5"/>
                    </a:lnTo>
                    <a:lnTo>
                      <a:pt x="9" y="8"/>
                    </a:lnTo>
                    <a:lnTo>
                      <a:pt x="7" y="11"/>
                    </a:lnTo>
                    <a:lnTo>
                      <a:pt x="4" y="14"/>
                    </a:lnTo>
                    <a:lnTo>
                      <a:pt x="2" y="17"/>
                    </a:lnTo>
                    <a:lnTo>
                      <a:pt x="0" y="21"/>
                    </a:lnTo>
                    <a:lnTo>
                      <a:pt x="3" y="24"/>
                    </a:lnTo>
                    <a:lnTo>
                      <a:pt x="16" y="24"/>
                    </a:lnTo>
                    <a:lnTo>
                      <a:pt x="29" y="23"/>
                    </a:lnTo>
                  </a:path>
                </a:pathLst>
              </a:custGeom>
              <a:noFill/>
              <a:ln w="0">
                <a:solidFill>
                  <a:srgbClr val="000000"/>
                </a:solidFill>
                <a:round/>
                <a:headEnd/>
                <a:tailEnd/>
              </a:ln>
            </p:spPr>
            <p:txBody>
              <a:bodyPr/>
              <a:lstStyle/>
              <a:p>
                <a:endParaRPr lang="ru-RU"/>
              </a:p>
            </p:txBody>
          </p:sp>
          <p:sp>
            <p:nvSpPr>
              <p:cNvPr id="22927" name="Freeform 145"/>
              <p:cNvSpPr>
                <a:spLocks/>
              </p:cNvSpPr>
              <p:nvPr/>
            </p:nvSpPr>
            <p:spPr bwMode="auto">
              <a:xfrm>
                <a:off x="2347" y="1287"/>
                <a:ext cx="32" cy="21"/>
              </a:xfrm>
              <a:custGeom>
                <a:avLst/>
                <a:gdLst>
                  <a:gd name="T0" fmla="*/ 0 w 65"/>
                  <a:gd name="T1" fmla="*/ 0 h 43"/>
                  <a:gd name="T2" fmla="*/ 0 w 65"/>
                  <a:gd name="T3" fmla="*/ 0 h 43"/>
                  <a:gd name="T4" fmla="*/ 0 w 65"/>
                  <a:gd name="T5" fmla="*/ 0 h 43"/>
                  <a:gd name="T6" fmla="*/ 0 w 65"/>
                  <a:gd name="T7" fmla="*/ 0 h 43"/>
                  <a:gd name="T8" fmla="*/ 0 w 65"/>
                  <a:gd name="T9" fmla="*/ 0 h 43"/>
                  <a:gd name="T10" fmla="*/ 0 w 65"/>
                  <a:gd name="T11" fmla="*/ 0 h 43"/>
                  <a:gd name="T12" fmla="*/ 0 w 65"/>
                  <a:gd name="T13" fmla="*/ 0 h 43"/>
                  <a:gd name="T14" fmla="*/ 0 w 65"/>
                  <a:gd name="T15" fmla="*/ 0 h 43"/>
                  <a:gd name="T16" fmla="*/ 0 w 65"/>
                  <a:gd name="T17" fmla="*/ 0 h 43"/>
                  <a:gd name="T18" fmla="*/ 0 w 65"/>
                  <a:gd name="T19" fmla="*/ 0 h 43"/>
                  <a:gd name="T20" fmla="*/ 0 w 65"/>
                  <a:gd name="T21" fmla="*/ 0 h 43"/>
                  <a:gd name="T22" fmla="*/ 0 w 65"/>
                  <a:gd name="T23" fmla="*/ 0 h 43"/>
                  <a:gd name="T24" fmla="*/ 0 w 65"/>
                  <a:gd name="T25" fmla="*/ 0 h 43"/>
                  <a:gd name="T26" fmla="*/ 0 w 65"/>
                  <a:gd name="T27" fmla="*/ 0 h 43"/>
                  <a:gd name="T28" fmla="*/ 0 w 65"/>
                  <a:gd name="T29" fmla="*/ 0 h 43"/>
                  <a:gd name="T30" fmla="*/ 0 w 65"/>
                  <a:gd name="T31" fmla="*/ 0 h 43"/>
                  <a:gd name="T32" fmla="*/ 0 w 65"/>
                  <a:gd name="T33" fmla="*/ 0 h 43"/>
                  <a:gd name="T34" fmla="*/ 0 w 65"/>
                  <a:gd name="T35" fmla="*/ 0 h 43"/>
                  <a:gd name="T36" fmla="*/ 0 w 65"/>
                  <a:gd name="T37" fmla="*/ 0 h 43"/>
                  <a:gd name="T38" fmla="*/ 0 w 65"/>
                  <a:gd name="T39" fmla="*/ 0 h 43"/>
                  <a:gd name="T40" fmla="*/ 0 w 65"/>
                  <a:gd name="T41" fmla="*/ 0 h 43"/>
                  <a:gd name="T42" fmla="*/ 0 w 65"/>
                  <a:gd name="T43" fmla="*/ 0 h 43"/>
                  <a:gd name="T44" fmla="*/ 0 w 65"/>
                  <a:gd name="T45" fmla="*/ 0 h 43"/>
                  <a:gd name="T46" fmla="*/ 0 w 65"/>
                  <a:gd name="T47" fmla="*/ 0 h 43"/>
                  <a:gd name="T48" fmla="*/ 0 w 65"/>
                  <a:gd name="T49" fmla="*/ 0 h 43"/>
                  <a:gd name="T50" fmla="*/ 0 w 65"/>
                  <a:gd name="T51" fmla="*/ 0 h 43"/>
                  <a:gd name="T52" fmla="*/ 0 w 65"/>
                  <a:gd name="T53" fmla="*/ 0 h 43"/>
                  <a:gd name="T54" fmla="*/ 0 w 65"/>
                  <a:gd name="T55" fmla="*/ 0 h 43"/>
                  <a:gd name="T56" fmla="*/ 0 w 65"/>
                  <a:gd name="T57" fmla="*/ 0 h 43"/>
                  <a:gd name="T58" fmla="*/ 0 w 65"/>
                  <a:gd name="T59" fmla="*/ 0 h 43"/>
                  <a:gd name="T60" fmla="*/ 0 w 65"/>
                  <a:gd name="T61" fmla="*/ 0 h 43"/>
                  <a:gd name="T62" fmla="*/ 0 w 65"/>
                  <a:gd name="T63" fmla="*/ 0 h 43"/>
                  <a:gd name="T64" fmla="*/ 0 w 65"/>
                  <a:gd name="T65" fmla="*/ 0 h 43"/>
                  <a:gd name="T66" fmla="*/ 0 w 65"/>
                  <a:gd name="T67" fmla="*/ 0 h 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5"/>
                  <a:gd name="T103" fmla="*/ 0 h 43"/>
                  <a:gd name="T104" fmla="*/ 65 w 65"/>
                  <a:gd name="T105" fmla="*/ 43 h 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5" h="43">
                    <a:moveTo>
                      <a:pt x="35" y="39"/>
                    </a:moveTo>
                    <a:lnTo>
                      <a:pt x="30" y="35"/>
                    </a:lnTo>
                    <a:lnTo>
                      <a:pt x="25" y="32"/>
                    </a:lnTo>
                    <a:lnTo>
                      <a:pt x="22" y="29"/>
                    </a:lnTo>
                    <a:lnTo>
                      <a:pt x="19" y="26"/>
                    </a:lnTo>
                    <a:lnTo>
                      <a:pt x="16" y="22"/>
                    </a:lnTo>
                    <a:lnTo>
                      <a:pt x="14" y="20"/>
                    </a:lnTo>
                    <a:lnTo>
                      <a:pt x="12" y="17"/>
                    </a:lnTo>
                    <a:lnTo>
                      <a:pt x="9" y="13"/>
                    </a:lnTo>
                    <a:lnTo>
                      <a:pt x="7" y="10"/>
                    </a:lnTo>
                    <a:lnTo>
                      <a:pt x="5" y="7"/>
                    </a:lnTo>
                    <a:lnTo>
                      <a:pt x="0" y="4"/>
                    </a:lnTo>
                    <a:lnTo>
                      <a:pt x="2" y="2"/>
                    </a:lnTo>
                    <a:lnTo>
                      <a:pt x="19" y="0"/>
                    </a:lnTo>
                    <a:lnTo>
                      <a:pt x="32" y="3"/>
                    </a:lnTo>
                    <a:lnTo>
                      <a:pt x="37" y="5"/>
                    </a:lnTo>
                    <a:lnTo>
                      <a:pt x="43" y="5"/>
                    </a:lnTo>
                    <a:lnTo>
                      <a:pt x="47" y="3"/>
                    </a:lnTo>
                    <a:lnTo>
                      <a:pt x="59" y="3"/>
                    </a:lnTo>
                    <a:lnTo>
                      <a:pt x="60" y="5"/>
                    </a:lnTo>
                    <a:lnTo>
                      <a:pt x="61" y="9"/>
                    </a:lnTo>
                    <a:lnTo>
                      <a:pt x="61" y="12"/>
                    </a:lnTo>
                    <a:lnTo>
                      <a:pt x="62" y="15"/>
                    </a:lnTo>
                    <a:lnTo>
                      <a:pt x="63" y="18"/>
                    </a:lnTo>
                    <a:lnTo>
                      <a:pt x="63" y="21"/>
                    </a:lnTo>
                    <a:lnTo>
                      <a:pt x="65" y="25"/>
                    </a:lnTo>
                    <a:lnTo>
                      <a:pt x="65" y="28"/>
                    </a:lnTo>
                    <a:lnTo>
                      <a:pt x="65" y="30"/>
                    </a:lnTo>
                    <a:lnTo>
                      <a:pt x="65" y="34"/>
                    </a:lnTo>
                    <a:lnTo>
                      <a:pt x="65" y="37"/>
                    </a:lnTo>
                    <a:lnTo>
                      <a:pt x="61" y="40"/>
                    </a:lnTo>
                    <a:lnTo>
                      <a:pt x="55" y="43"/>
                    </a:lnTo>
                    <a:lnTo>
                      <a:pt x="42" y="41"/>
                    </a:lnTo>
                    <a:lnTo>
                      <a:pt x="35" y="39"/>
                    </a:lnTo>
                  </a:path>
                </a:pathLst>
              </a:custGeom>
              <a:noFill/>
              <a:ln w="0">
                <a:solidFill>
                  <a:srgbClr val="000000"/>
                </a:solidFill>
                <a:round/>
                <a:headEnd/>
                <a:tailEnd/>
              </a:ln>
            </p:spPr>
            <p:txBody>
              <a:bodyPr/>
              <a:lstStyle/>
              <a:p>
                <a:endParaRPr lang="ru-RU"/>
              </a:p>
            </p:txBody>
          </p:sp>
          <p:sp>
            <p:nvSpPr>
              <p:cNvPr id="22928" name="Freeform 146"/>
              <p:cNvSpPr>
                <a:spLocks/>
              </p:cNvSpPr>
              <p:nvPr/>
            </p:nvSpPr>
            <p:spPr bwMode="auto">
              <a:xfrm>
                <a:off x="1499" y="1295"/>
                <a:ext cx="1" cy="2"/>
              </a:xfrm>
              <a:custGeom>
                <a:avLst/>
                <a:gdLst>
                  <a:gd name="T0" fmla="*/ 0 w 2"/>
                  <a:gd name="T1" fmla="*/ 2 h 2"/>
                  <a:gd name="T2" fmla="*/ 1 w 2"/>
                  <a:gd name="T3" fmla="*/ 1 h 2"/>
                  <a:gd name="T4" fmla="*/ 1 w 2"/>
                  <a:gd name="T5" fmla="*/ 1 h 2"/>
                  <a:gd name="T6" fmla="*/ 1 w 2"/>
                  <a:gd name="T7" fmla="*/ 0 h 2"/>
                  <a:gd name="T8" fmla="*/ 1 w 2"/>
                  <a:gd name="T9" fmla="*/ 0 h 2"/>
                  <a:gd name="T10" fmla="*/ 1 w 2"/>
                  <a:gd name="T11" fmla="*/ 0 h 2"/>
                  <a:gd name="T12" fmla="*/ 1 w 2"/>
                  <a:gd name="T13" fmla="*/ 1 h 2"/>
                  <a:gd name="T14" fmla="*/ 1 w 2"/>
                  <a:gd name="T15" fmla="*/ 1 h 2"/>
                  <a:gd name="T16" fmla="*/ 1 w 2"/>
                  <a:gd name="T17" fmla="*/ 2 h 2"/>
                  <a:gd name="T18" fmla="*/ 0 w 2"/>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2"/>
                  <a:gd name="T32" fmla="*/ 2 w 2"/>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2">
                    <a:moveTo>
                      <a:pt x="0" y="2"/>
                    </a:moveTo>
                    <a:lnTo>
                      <a:pt x="1" y="1"/>
                    </a:lnTo>
                    <a:lnTo>
                      <a:pt x="1" y="0"/>
                    </a:lnTo>
                    <a:lnTo>
                      <a:pt x="2" y="0"/>
                    </a:lnTo>
                    <a:lnTo>
                      <a:pt x="2" y="1"/>
                    </a:lnTo>
                    <a:lnTo>
                      <a:pt x="2" y="2"/>
                    </a:lnTo>
                    <a:lnTo>
                      <a:pt x="0" y="2"/>
                    </a:lnTo>
                  </a:path>
                </a:pathLst>
              </a:custGeom>
              <a:noFill/>
              <a:ln w="0">
                <a:solidFill>
                  <a:srgbClr val="000000"/>
                </a:solidFill>
                <a:round/>
                <a:headEnd/>
                <a:tailEnd/>
              </a:ln>
            </p:spPr>
            <p:txBody>
              <a:bodyPr/>
              <a:lstStyle/>
              <a:p>
                <a:endParaRPr lang="ru-RU"/>
              </a:p>
            </p:txBody>
          </p:sp>
          <p:sp>
            <p:nvSpPr>
              <p:cNvPr id="22929" name="Freeform 147"/>
              <p:cNvSpPr>
                <a:spLocks/>
              </p:cNvSpPr>
              <p:nvPr/>
            </p:nvSpPr>
            <p:spPr bwMode="auto">
              <a:xfrm>
                <a:off x="2305" y="1271"/>
                <a:ext cx="15" cy="11"/>
              </a:xfrm>
              <a:custGeom>
                <a:avLst/>
                <a:gdLst>
                  <a:gd name="T0" fmla="*/ 0 w 30"/>
                  <a:gd name="T1" fmla="*/ 1 h 21"/>
                  <a:gd name="T2" fmla="*/ 0 w 30"/>
                  <a:gd name="T3" fmla="*/ 1 h 21"/>
                  <a:gd name="T4" fmla="*/ 1 w 30"/>
                  <a:gd name="T5" fmla="*/ 1 h 21"/>
                  <a:gd name="T6" fmla="*/ 1 w 30"/>
                  <a:gd name="T7" fmla="*/ 1 h 21"/>
                  <a:gd name="T8" fmla="*/ 1 w 30"/>
                  <a:gd name="T9" fmla="*/ 1 h 21"/>
                  <a:gd name="T10" fmla="*/ 1 w 30"/>
                  <a:gd name="T11" fmla="*/ 0 h 21"/>
                  <a:gd name="T12" fmla="*/ 1 w 30"/>
                  <a:gd name="T13" fmla="*/ 1 h 21"/>
                  <a:gd name="T14" fmla="*/ 1 w 30"/>
                  <a:gd name="T15" fmla="*/ 1 h 21"/>
                  <a:gd name="T16" fmla="*/ 1 w 30"/>
                  <a:gd name="T17" fmla="*/ 1 h 21"/>
                  <a:gd name="T18" fmla="*/ 1 w 30"/>
                  <a:gd name="T19" fmla="*/ 1 h 21"/>
                  <a:gd name="T20" fmla="*/ 1 w 30"/>
                  <a:gd name="T21" fmla="*/ 1 h 21"/>
                  <a:gd name="T22" fmla="*/ 1 w 30"/>
                  <a:gd name="T23" fmla="*/ 1 h 21"/>
                  <a:gd name="T24" fmla="*/ 1 w 30"/>
                  <a:gd name="T25" fmla="*/ 1 h 21"/>
                  <a:gd name="T26" fmla="*/ 0 w 30"/>
                  <a:gd name="T27" fmla="*/ 1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
                  <a:gd name="T43" fmla="*/ 0 h 21"/>
                  <a:gd name="T44" fmla="*/ 30 w 30"/>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 h="21">
                    <a:moveTo>
                      <a:pt x="0" y="15"/>
                    </a:moveTo>
                    <a:lnTo>
                      <a:pt x="0" y="12"/>
                    </a:lnTo>
                    <a:lnTo>
                      <a:pt x="2" y="8"/>
                    </a:lnTo>
                    <a:lnTo>
                      <a:pt x="8" y="5"/>
                    </a:lnTo>
                    <a:lnTo>
                      <a:pt x="15" y="2"/>
                    </a:lnTo>
                    <a:lnTo>
                      <a:pt x="20" y="0"/>
                    </a:lnTo>
                    <a:lnTo>
                      <a:pt x="22" y="5"/>
                    </a:lnTo>
                    <a:lnTo>
                      <a:pt x="25" y="8"/>
                    </a:lnTo>
                    <a:lnTo>
                      <a:pt x="28" y="12"/>
                    </a:lnTo>
                    <a:lnTo>
                      <a:pt x="30" y="15"/>
                    </a:lnTo>
                    <a:lnTo>
                      <a:pt x="24" y="19"/>
                    </a:lnTo>
                    <a:lnTo>
                      <a:pt x="19" y="21"/>
                    </a:lnTo>
                    <a:lnTo>
                      <a:pt x="8" y="19"/>
                    </a:lnTo>
                    <a:lnTo>
                      <a:pt x="0" y="15"/>
                    </a:lnTo>
                  </a:path>
                </a:pathLst>
              </a:custGeom>
              <a:noFill/>
              <a:ln w="0">
                <a:solidFill>
                  <a:srgbClr val="000000"/>
                </a:solidFill>
                <a:round/>
                <a:headEnd/>
                <a:tailEnd/>
              </a:ln>
            </p:spPr>
            <p:txBody>
              <a:bodyPr/>
              <a:lstStyle/>
              <a:p>
                <a:endParaRPr lang="ru-RU"/>
              </a:p>
            </p:txBody>
          </p:sp>
          <p:sp>
            <p:nvSpPr>
              <p:cNvPr id="22930" name="Freeform 148"/>
              <p:cNvSpPr>
                <a:spLocks/>
              </p:cNvSpPr>
              <p:nvPr/>
            </p:nvSpPr>
            <p:spPr bwMode="auto">
              <a:xfrm>
                <a:off x="2843" y="1267"/>
                <a:ext cx="46" cy="14"/>
              </a:xfrm>
              <a:custGeom>
                <a:avLst/>
                <a:gdLst>
                  <a:gd name="T0" fmla="*/ 0 w 93"/>
                  <a:gd name="T1" fmla="*/ 0 h 29"/>
                  <a:gd name="T2" fmla="*/ 0 w 93"/>
                  <a:gd name="T3" fmla="*/ 0 h 29"/>
                  <a:gd name="T4" fmla="*/ 0 w 93"/>
                  <a:gd name="T5" fmla="*/ 0 h 29"/>
                  <a:gd name="T6" fmla="*/ 0 w 93"/>
                  <a:gd name="T7" fmla="*/ 0 h 29"/>
                  <a:gd name="T8" fmla="*/ 0 w 93"/>
                  <a:gd name="T9" fmla="*/ 0 h 29"/>
                  <a:gd name="T10" fmla="*/ 0 w 93"/>
                  <a:gd name="T11" fmla="*/ 0 h 29"/>
                  <a:gd name="T12" fmla="*/ 0 w 93"/>
                  <a:gd name="T13" fmla="*/ 0 h 29"/>
                  <a:gd name="T14" fmla="*/ 0 w 93"/>
                  <a:gd name="T15" fmla="*/ 0 h 29"/>
                  <a:gd name="T16" fmla="*/ 0 w 93"/>
                  <a:gd name="T17" fmla="*/ 0 h 29"/>
                  <a:gd name="T18" fmla="*/ 0 w 93"/>
                  <a:gd name="T19" fmla="*/ 0 h 29"/>
                  <a:gd name="T20" fmla="*/ 0 w 93"/>
                  <a:gd name="T21" fmla="*/ 0 h 29"/>
                  <a:gd name="T22" fmla="*/ 0 w 93"/>
                  <a:gd name="T23" fmla="*/ 0 h 29"/>
                  <a:gd name="T24" fmla="*/ 0 w 93"/>
                  <a:gd name="T25" fmla="*/ 0 h 29"/>
                  <a:gd name="T26" fmla="*/ 0 w 93"/>
                  <a:gd name="T27" fmla="*/ 0 h 29"/>
                  <a:gd name="T28" fmla="*/ 0 w 93"/>
                  <a:gd name="T29" fmla="*/ 0 h 29"/>
                  <a:gd name="T30" fmla="*/ 0 w 93"/>
                  <a:gd name="T31" fmla="*/ 0 h 29"/>
                  <a:gd name="T32" fmla="*/ 0 w 93"/>
                  <a:gd name="T33" fmla="*/ 0 h 29"/>
                  <a:gd name="T34" fmla="*/ 0 w 93"/>
                  <a:gd name="T35" fmla="*/ 0 h 29"/>
                  <a:gd name="T36" fmla="*/ 0 w 93"/>
                  <a:gd name="T37" fmla="*/ 0 h 29"/>
                  <a:gd name="T38" fmla="*/ 0 w 93"/>
                  <a:gd name="T39" fmla="*/ 0 h 29"/>
                  <a:gd name="T40" fmla="*/ 0 w 93"/>
                  <a:gd name="T41" fmla="*/ 0 h 29"/>
                  <a:gd name="T42" fmla="*/ 0 w 93"/>
                  <a:gd name="T43" fmla="*/ 0 h 29"/>
                  <a:gd name="T44" fmla="*/ 0 w 93"/>
                  <a:gd name="T45" fmla="*/ 0 h 29"/>
                  <a:gd name="T46" fmla="*/ 0 w 93"/>
                  <a:gd name="T47" fmla="*/ 0 h 29"/>
                  <a:gd name="T48" fmla="*/ 0 w 93"/>
                  <a:gd name="T49" fmla="*/ 0 h 29"/>
                  <a:gd name="T50" fmla="*/ 0 w 93"/>
                  <a:gd name="T51" fmla="*/ 0 h 29"/>
                  <a:gd name="T52" fmla="*/ 0 w 93"/>
                  <a:gd name="T53" fmla="*/ 0 h 29"/>
                  <a:gd name="T54" fmla="*/ 0 w 93"/>
                  <a:gd name="T55" fmla="*/ 0 h 29"/>
                  <a:gd name="T56" fmla="*/ 0 w 93"/>
                  <a:gd name="T57" fmla="*/ 0 h 29"/>
                  <a:gd name="T58" fmla="*/ 0 w 93"/>
                  <a:gd name="T59" fmla="*/ 0 h 29"/>
                  <a:gd name="T60" fmla="*/ 0 w 93"/>
                  <a:gd name="T61" fmla="*/ 0 h 29"/>
                  <a:gd name="T62" fmla="*/ 0 w 93"/>
                  <a:gd name="T63" fmla="*/ 0 h 29"/>
                  <a:gd name="T64" fmla="*/ 0 w 93"/>
                  <a:gd name="T65" fmla="*/ 0 h 29"/>
                  <a:gd name="T66" fmla="*/ 0 w 93"/>
                  <a:gd name="T67" fmla="*/ 0 h 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3"/>
                  <a:gd name="T103" fmla="*/ 0 h 29"/>
                  <a:gd name="T104" fmla="*/ 93 w 93"/>
                  <a:gd name="T105" fmla="*/ 29 h 2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3" h="29">
                    <a:moveTo>
                      <a:pt x="0" y="24"/>
                    </a:moveTo>
                    <a:lnTo>
                      <a:pt x="0" y="22"/>
                    </a:lnTo>
                    <a:lnTo>
                      <a:pt x="0" y="20"/>
                    </a:lnTo>
                    <a:lnTo>
                      <a:pt x="1" y="17"/>
                    </a:lnTo>
                    <a:lnTo>
                      <a:pt x="1" y="15"/>
                    </a:lnTo>
                    <a:lnTo>
                      <a:pt x="1" y="13"/>
                    </a:lnTo>
                    <a:lnTo>
                      <a:pt x="2" y="11"/>
                    </a:lnTo>
                    <a:lnTo>
                      <a:pt x="2" y="8"/>
                    </a:lnTo>
                    <a:lnTo>
                      <a:pt x="5" y="6"/>
                    </a:lnTo>
                    <a:lnTo>
                      <a:pt x="9" y="4"/>
                    </a:lnTo>
                    <a:lnTo>
                      <a:pt x="14" y="1"/>
                    </a:lnTo>
                    <a:lnTo>
                      <a:pt x="19" y="0"/>
                    </a:lnTo>
                    <a:lnTo>
                      <a:pt x="28" y="1"/>
                    </a:lnTo>
                    <a:lnTo>
                      <a:pt x="36" y="4"/>
                    </a:lnTo>
                    <a:lnTo>
                      <a:pt x="42" y="6"/>
                    </a:lnTo>
                    <a:lnTo>
                      <a:pt x="46" y="7"/>
                    </a:lnTo>
                    <a:lnTo>
                      <a:pt x="50" y="9"/>
                    </a:lnTo>
                    <a:lnTo>
                      <a:pt x="53" y="12"/>
                    </a:lnTo>
                    <a:lnTo>
                      <a:pt x="60" y="14"/>
                    </a:lnTo>
                    <a:lnTo>
                      <a:pt x="67" y="16"/>
                    </a:lnTo>
                    <a:lnTo>
                      <a:pt x="75" y="17"/>
                    </a:lnTo>
                    <a:lnTo>
                      <a:pt x="83" y="20"/>
                    </a:lnTo>
                    <a:lnTo>
                      <a:pt x="89" y="22"/>
                    </a:lnTo>
                    <a:lnTo>
                      <a:pt x="93" y="24"/>
                    </a:lnTo>
                    <a:lnTo>
                      <a:pt x="90" y="26"/>
                    </a:lnTo>
                    <a:lnTo>
                      <a:pt x="81" y="28"/>
                    </a:lnTo>
                    <a:lnTo>
                      <a:pt x="69" y="29"/>
                    </a:lnTo>
                    <a:lnTo>
                      <a:pt x="57" y="29"/>
                    </a:lnTo>
                    <a:lnTo>
                      <a:pt x="47" y="28"/>
                    </a:lnTo>
                    <a:lnTo>
                      <a:pt x="39" y="26"/>
                    </a:lnTo>
                    <a:lnTo>
                      <a:pt x="31" y="26"/>
                    </a:lnTo>
                    <a:lnTo>
                      <a:pt x="20" y="27"/>
                    </a:lnTo>
                    <a:lnTo>
                      <a:pt x="9" y="26"/>
                    </a:lnTo>
                    <a:lnTo>
                      <a:pt x="0" y="24"/>
                    </a:lnTo>
                  </a:path>
                </a:pathLst>
              </a:custGeom>
              <a:noFill/>
              <a:ln w="0">
                <a:solidFill>
                  <a:srgbClr val="000000"/>
                </a:solidFill>
                <a:round/>
                <a:headEnd/>
                <a:tailEnd/>
              </a:ln>
            </p:spPr>
            <p:txBody>
              <a:bodyPr/>
              <a:lstStyle/>
              <a:p>
                <a:endParaRPr lang="ru-RU"/>
              </a:p>
            </p:txBody>
          </p:sp>
          <p:sp>
            <p:nvSpPr>
              <p:cNvPr id="22931" name="Freeform 149"/>
              <p:cNvSpPr>
                <a:spLocks/>
              </p:cNvSpPr>
              <p:nvPr/>
            </p:nvSpPr>
            <p:spPr bwMode="auto">
              <a:xfrm>
                <a:off x="3406" y="1279"/>
                <a:ext cx="1" cy="1"/>
              </a:xfrm>
              <a:custGeom>
                <a:avLst/>
                <a:gdLst>
                  <a:gd name="T0" fmla="*/ 0 w 1"/>
                  <a:gd name="T1" fmla="*/ 0 h 4"/>
                  <a:gd name="T2" fmla="*/ 0 w 1"/>
                  <a:gd name="T3" fmla="*/ 0 h 4"/>
                  <a:gd name="T4" fmla="*/ 0 w 1"/>
                  <a:gd name="T5" fmla="*/ 0 h 4"/>
                  <a:gd name="T6" fmla="*/ 0 w 1"/>
                  <a:gd name="T7" fmla="*/ 0 h 4"/>
                  <a:gd name="T8" fmla="*/ 0 w 1"/>
                  <a:gd name="T9" fmla="*/ 0 h 4"/>
                  <a:gd name="T10" fmla="*/ 0 w 1"/>
                  <a:gd name="T11" fmla="*/ 0 h 4"/>
                  <a:gd name="T12" fmla="*/ 0 w 1"/>
                  <a:gd name="T13" fmla="*/ 0 h 4"/>
                  <a:gd name="T14" fmla="*/ 0 w 1"/>
                  <a:gd name="T15" fmla="*/ 0 h 4"/>
                  <a:gd name="T16" fmla="*/ 0 w 1"/>
                  <a:gd name="T17" fmla="*/ 0 h 4"/>
                  <a:gd name="T18" fmla="*/ 0 w 1"/>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4"/>
                  <a:gd name="T32" fmla="*/ 1 w 1"/>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4">
                    <a:moveTo>
                      <a:pt x="0" y="0"/>
                    </a:moveTo>
                    <a:lnTo>
                      <a:pt x="0" y="0"/>
                    </a:lnTo>
                    <a:lnTo>
                      <a:pt x="0" y="2"/>
                    </a:lnTo>
                    <a:lnTo>
                      <a:pt x="0" y="3"/>
                    </a:lnTo>
                    <a:lnTo>
                      <a:pt x="0" y="4"/>
                    </a:lnTo>
                    <a:lnTo>
                      <a:pt x="0" y="3"/>
                    </a:lnTo>
                    <a:lnTo>
                      <a:pt x="0" y="2"/>
                    </a:lnTo>
                    <a:lnTo>
                      <a:pt x="0" y="0"/>
                    </a:lnTo>
                  </a:path>
                </a:pathLst>
              </a:custGeom>
              <a:noFill/>
              <a:ln w="0">
                <a:solidFill>
                  <a:srgbClr val="000000"/>
                </a:solidFill>
                <a:round/>
                <a:headEnd/>
                <a:tailEnd/>
              </a:ln>
            </p:spPr>
            <p:txBody>
              <a:bodyPr/>
              <a:lstStyle/>
              <a:p>
                <a:endParaRPr lang="ru-RU"/>
              </a:p>
            </p:txBody>
          </p:sp>
          <p:sp>
            <p:nvSpPr>
              <p:cNvPr id="22932" name="Freeform 150"/>
              <p:cNvSpPr>
                <a:spLocks/>
              </p:cNvSpPr>
              <p:nvPr/>
            </p:nvSpPr>
            <p:spPr bwMode="auto">
              <a:xfrm>
                <a:off x="1335" y="1250"/>
                <a:ext cx="58" cy="13"/>
              </a:xfrm>
              <a:custGeom>
                <a:avLst/>
                <a:gdLst>
                  <a:gd name="T0" fmla="*/ 0 w 116"/>
                  <a:gd name="T1" fmla="*/ 1 h 24"/>
                  <a:gd name="T2" fmla="*/ 1 w 116"/>
                  <a:gd name="T3" fmla="*/ 1 h 24"/>
                  <a:gd name="T4" fmla="*/ 1 w 116"/>
                  <a:gd name="T5" fmla="*/ 1 h 24"/>
                  <a:gd name="T6" fmla="*/ 1 w 116"/>
                  <a:gd name="T7" fmla="*/ 1 h 24"/>
                  <a:gd name="T8" fmla="*/ 1 w 116"/>
                  <a:gd name="T9" fmla="*/ 1 h 24"/>
                  <a:gd name="T10" fmla="*/ 1 w 116"/>
                  <a:gd name="T11" fmla="*/ 1 h 24"/>
                  <a:gd name="T12" fmla="*/ 1 w 116"/>
                  <a:gd name="T13" fmla="*/ 1 h 24"/>
                  <a:gd name="T14" fmla="*/ 1 w 116"/>
                  <a:gd name="T15" fmla="*/ 1 h 24"/>
                  <a:gd name="T16" fmla="*/ 1 w 116"/>
                  <a:gd name="T17" fmla="*/ 1 h 24"/>
                  <a:gd name="T18" fmla="*/ 1 w 116"/>
                  <a:gd name="T19" fmla="*/ 1 h 24"/>
                  <a:gd name="T20" fmla="*/ 1 w 116"/>
                  <a:gd name="T21" fmla="*/ 0 h 24"/>
                  <a:gd name="T22" fmla="*/ 1 w 116"/>
                  <a:gd name="T23" fmla="*/ 0 h 24"/>
                  <a:gd name="T24" fmla="*/ 1 w 116"/>
                  <a:gd name="T25" fmla="*/ 1 h 24"/>
                  <a:gd name="T26" fmla="*/ 1 w 116"/>
                  <a:gd name="T27" fmla="*/ 1 h 24"/>
                  <a:gd name="T28" fmla="*/ 1 w 116"/>
                  <a:gd name="T29" fmla="*/ 1 h 24"/>
                  <a:gd name="T30" fmla="*/ 1 w 116"/>
                  <a:gd name="T31" fmla="*/ 1 h 24"/>
                  <a:gd name="T32" fmla="*/ 1 w 116"/>
                  <a:gd name="T33" fmla="*/ 1 h 24"/>
                  <a:gd name="T34" fmla="*/ 1 w 116"/>
                  <a:gd name="T35" fmla="*/ 1 h 24"/>
                  <a:gd name="T36" fmla="*/ 1 w 116"/>
                  <a:gd name="T37" fmla="*/ 1 h 24"/>
                  <a:gd name="T38" fmla="*/ 1 w 116"/>
                  <a:gd name="T39" fmla="*/ 1 h 24"/>
                  <a:gd name="T40" fmla="*/ 1 w 116"/>
                  <a:gd name="T41" fmla="*/ 1 h 24"/>
                  <a:gd name="T42" fmla="*/ 1 w 116"/>
                  <a:gd name="T43" fmla="*/ 1 h 24"/>
                  <a:gd name="T44" fmla="*/ 1 w 116"/>
                  <a:gd name="T45" fmla="*/ 1 h 24"/>
                  <a:gd name="T46" fmla="*/ 1 w 116"/>
                  <a:gd name="T47" fmla="*/ 1 h 24"/>
                  <a:gd name="T48" fmla="*/ 1 w 116"/>
                  <a:gd name="T49" fmla="*/ 1 h 24"/>
                  <a:gd name="T50" fmla="*/ 1 w 116"/>
                  <a:gd name="T51" fmla="*/ 1 h 24"/>
                  <a:gd name="T52" fmla="*/ 1 w 116"/>
                  <a:gd name="T53" fmla="*/ 1 h 24"/>
                  <a:gd name="T54" fmla="*/ 1 w 116"/>
                  <a:gd name="T55" fmla="*/ 1 h 24"/>
                  <a:gd name="T56" fmla="*/ 1 w 116"/>
                  <a:gd name="T57" fmla="*/ 1 h 24"/>
                  <a:gd name="T58" fmla="*/ 1 w 116"/>
                  <a:gd name="T59" fmla="*/ 1 h 24"/>
                  <a:gd name="T60" fmla="*/ 1 w 116"/>
                  <a:gd name="T61" fmla="*/ 1 h 24"/>
                  <a:gd name="T62" fmla="*/ 1 w 116"/>
                  <a:gd name="T63" fmla="*/ 1 h 24"/>
                  <a:gd name="T64" fmla="*/ 1 w 116"/>
                  <a:gd name="T65" fmla="*/ 1 h 24"/>
                  <a:gd name="T66" fmla="*/ 1 w 116"/>
                  <a:gd name="T67" fmla="*/ 1 h 24"/>
                  <a:gd name="T68" fmla="*/ 1 w 116"/>
                  <a:gd name="T69" fmla="*/ 1 h 24"/>
                  <a:gd name="T70" fmla="*/ 1 w 116"/>
                  <a:gd name="T71" fmla="*/ 1 h 24"/>
                  <a:gd name="T72" fmla="*/ 1 w 116"/>
                  <a:gd name="T73" fmla="*/ 1 h 24"/>
                  <a:gd name="T74" fmla="*/ 1 w 116"/>
                  <a:gd name="T75" fmla="*/ 1 h 24"/>
                  <a:gd name="T76" fmla="*/ 1 w 116"/>
                  <a:gd name="T77" fmla="*/ 1 h 24"/>
                  <a:gd name="T78" fmla="*/ 1 w 116"/>
                  <a:gd name="T79" fmla="*/ 1 h 24"/>
                  <a:gd name="T80" fmla="*/ 1 w 116"/>
                  <a:gd name="T81" fmla="*/ 1 h 24"/>
                  <a:gd name="T82" fmla="*/ 0 w 116"/>
                  <a:gd name="T83" fmla="*/ 1 h 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6"/>
                  <a:gd name="T127" fmla="*/ 0 h 24"/>
                  <a:gd name="T128" fmla="*/ 116 w 116"/>
                  <a:gd name="T129" fmla="*/ 24 h 2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6" h="24">
                    <a:moveTo>
                      <a:pt x="0" y="21"/>
                    </a:moveTo>
                    <a:lnTo>
                      <a:pt x="2" y="18"/>
                    </a:lnTo>
                    <a:lnTo>
                      <a:pt x="6" y="16"/>
                    </a:lnTo>
                    <a:lnTo>
                      <a:pt x="9" y="13"/>
                    </a:lnTo>
                    <a:lnTo>
                      <a:pt x="12" y="10"/>
                    </a:lnTo>
                    <a:lnTo>
                      <a:pt x="16" y="8"/>
                    </a:lnTo>
                    <a:lnTo>
                      <a:pt x="22" y="6"/>
                    </a:lnTo>
                    <a:lnTo>
                      <a:pt x="29" y="3"/>
                    </a:lnTo>
                    <a:lnTo>
                      <a:pt x="39" y="2"/>
                    </a:lnTo>
                    <a:lnTo>
                      <a:pt x="53" y="1"/>
                    </a:lnTo>
                    <a:lnTo>
                      <a:pt x="64" y="0"/>
                    </a:lnTo>
                    <a:lnTo>
                      <a:pt x="75" y="0"/>
                    </a:lnTo>
                    <a:lnTo>
                      <a:pt x="87" y="1"/>
                    </a:lnTo>
                    <a:lnTo>
                      <a:pt x="101" y="1"/>
                    </a:lnTo>
                    <a:lnTo>
                      <a:pt x="108" y="3"/>
                    </a:lnTo>
                    <a:lnTo>
                      <a:pt x="109" y="6"/>
                    </a:lnTo>
                    <a:lnTo>
                      <a:pt x="112" y="9"/>
                    </a:lnTo>
                    <a:lnTo>
                      <a:pt x="113" y="11"/>
                    </a:lnTo>
                    <a:lnTo>
                      <a:pt x="114" y="14"/>
                    </a:lnTo>
                    <a:lnTo>
                      <a:pt x="115" y="16"/>
                    </a:lnTo>
                    <a:lnTo>
                      <a:pt x="116" y="19"/>
                    </a:lnTo>
                    <a:lnTo>
                      <a:pt x="114" y="22"/>
                    </a:lnTo>
                    <a:lnTo>
                      <a:pt x="106" y="24"/>
                    </a:lnTo>
                    <a:lnTo>
                      <a:pt x="92" y="24"/>
                    </a:lnTo>
                    <a:lnTo>
                      <a:pt x="78" y="24"/>
                    </a:lnTo>
                    <a:lnTo>
                      <a:pt x="67" y="23"/>
                    </a:lnTo>
                    <a:lnTo>
                      <a:pt x="59" y="21"/>
                    </a:lnTo>
                    <a:lnTo>
                      <a:pt x="56" y="18"/>
                    </a:lnTo>
                    <a:lnTo>
                      <a:pt x="55" y="16"/>
                    </a:lnTo>
                    <a:lnTo>
                      <a:pt x="55" y="14"/>
                    </a:lnTo>
                    <a:lnTo>
                      <a:pt x="54" y="10"/>
                    </a:lnTo>
                    <a:lnTo>
                      <a:pt x="53" y="8"/>
                    </a:lnTo>
                    <a:lnTo>
                      <a:pt x="42" y="7"/>
                    </a:lnTo>
                    <a:lnTo>
                      <a:pt x="34" y="7"/>
                    </a:lnTo>
                    <a:lnTo>
                      <a:pt x="33" y="10"/>
                    </a:lnTo>
                    <a:lnTo>
                      <a:pt x="32" y="13"/>
                    </a:lnTo>
                    <a:lnTo>
                      <a:pt x="31" y="15"/>
                    </a:lnTo>
                    <a:lnTo>
                      <a:pt x="30" y="17"/>
                    </a:lnTo>
                    <a:lnTo>
                      <a:pt x="30" y="21"/>
                    </a:lnTo>
                    <a:lnTo>
                      <a:pt x="21" y="23"/>
                    </a:lnTo>
                    <a:lnTo>
                      <a:pt x="10" y="22"/>
                    </a:lnTo>
                    <a:lnTo>
                      <a:pt x="0" y="21"/>
                    </a:lnTo>
                  </a:path>
                </a:pathLst>
              </a:custGeom>
              <a:noFill/>
              <a:ln w="0">
                <a:solidFill>
                  <a:srgbClr val="000000"/>
                </a:solidFill>
                <a:round/>
                <a:headEnd/>
                <a:tailEnd/>
              </a:ln>
            </p:spPr>
            <p:txBody>
              <a:bodyPr/>
              <a:lstStyle/>
              <a:p>
                <a:endParaRPr lang="ru-RU"/>
              </a:p>
            </p:txBody>
          </p:sp>
          <p:sp>
            <p:nvSpPr>
              <p:cNvPr id="22933" name="Freeform 151"/>
              <p:cNvSpPr>
                <a:spLocks/>
              </p:cNvSpPr>
              <p:nvPr/>
            </p:nvSpPr>
            <p:spPr bwMode="auto">
              <a:xfrm>
                <a:off x="2164" y="1257"/>
                <a:ext cx="10" cy="4"/>
              </a:xfrm>
              <a:custGeom>
                <a:avLst/>
                <a:gdLst>
                  <a:gd name="T0" fmla="*/ 0 w 20"/>
                  <a:gd name="T1" fmla="*/ 0 h 9"/>
                  <a:gd name="T2" fmla="*/ 1 w 20"/>
                  <a:gd name="T3" fmla="*/ 0 h 9"/>
                  <a:gd name="T4" fmla="*/ 1 w 20"/>
                  <a:gd name="T5" fmla="*/ 0 h 9"/>
                  <a:gd name="T6" fmla="*/ 1 w 20"/>
                  <a:gd name="T7" fmla="*/ 0 h 9"/>
                  <a:gd name="T8" fmla="*/ 1 w 20"/>
                  <a:gd name="T9" fmla="*/ 0 h 9"/>
                  <a:gd name="T10" fmla="*/ 1 w 20"/>
                  <a:gd name="T11" fmla="*/ 0 h 9"/>
                  <a:gd name="T12" fmla="*/ 1 w 20"/>
                  <a:gd name="T13" fmla="*/ 0 h 9"/>
                  <a:gd name="T14" fmla="*/ 1 w 20"/>
                  <a:gd name="T15" fmla="*/ 0 h 9"/>
                  <a:gd name="T16" fmla="*/ 1 w 20"/>
                  <a:gd name="T17" fmla="*/ 0 h 9"/>
                  <a:gd name="T18" fmla="*/ 1 w 20"/>
                  <a:gd name="T19" fmla="*/ 0 h 9"/>
                  <a:gd name="T20" fmla="*/ 1 w 20"/>
                  <a:gd name="T21" fmla="*/ 0 h 9"/>
                  <a:gd name="T22" fmla="*/ 1 w 20"/>
                  <a:gd name="T23" fmla="*/ 0 h 9"/>
                  <a:gd name="T24" fmla="*/ 1 w 20"/>
                  <a:gd name="T25" fmla="*/ 0 h 9"/>
                  <a:gd name="T26" fmla="*/ 0 w 20"/>
                  <a:gd name="T27" fmla="*/ 0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9"/>
                  <a:gd name="T44" fmla="*/ 20 w 20"/>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9">
                    <a:moveTo>
                      <a:pt x="0" y="8"/>
                    </a:moveTo>
                    <a:lnTo>
                      <a:pt x="1" y="5"/>
                    </a:lnTo>
                    <a:lnTo>
                      <a:pt x="2" y="4"/>
                    </a:lnTo>
                    <a:lnTo>
                      <a:pt x="3" y="2"/>
                    </a:lnTo>
                    <a:lnTo>
                      <a:pt x="5" y="1"/>
                    </a:lnTo>
                    <a:lnTo>
                      <a:pt x="6" y="0"/>
                    </a:lnTo>
                    <a:lnTo>
                      <a:pt x="9" y="2"/>
                    </a:lnTo>
                    <a:lnTo>
                      <a:pt x="13" y="3"/>
                    </a:lnTo>
                    <a:lnTo>
                      <a:pt x="16" y="5"/>
                    </a:lnTo>
                    <a:lnTo>
                      <a:pt x="20" y="6"/>
                    </a:lnTo>
                    <a:lnTo>
                      <a:pt x="20" y="8"/>
                    </a:lnTo>
                    <a:lnTo>
                      <a:pt x="11" y="9"/>
                    </a:lnTo>
                    <a:lnTo>
                      <a:pt x="5" y="9"/>
                    </a:lnTo>
                    <a:lnTo>
                      <a:pt x="0" y="8"/>
                    </a:lnTo>
                  </a:path>
                </a:pathLst>
              </a:custGeom>
              <a:noFill/>
              <a:ln w="0">
                <a:solidFill>
                  <a:srgbClr val="000000"/>
                </a:solidFill>
                <a:round/>
                <a:headEnd/>
                <a:tailEnd/>
              </a:ln>
            </p:spPr>
            <p:txBody>
              <a:bodyPr/>
              <a:lstStyle/>
              <a:p>
                <a:endParaRPr lang="ru-RU"/>
              </a:p>
            </p:txBody>
          </p:sp>
          <p:sp>
            <p:nvSpPr>
              <p:cNvPr id="22934" name="Freeform 152"/>
              <p:cNvSpPr>
                <a:spLocks/>
              </p:cNvSpPr>
              <p:nvPr/>
            </p:nvSpPr>
            <p:spPr bwMode="auto">
              <a:xfrm>
                <a:off x="909" y="1251"/>
                <a:ext cx="2" cy="1"/>
              </a:xfrm>
              <a:custGeom>
                <a:avLst/>
                <a:gdLst>
                  <a:gd name="T0" fmla="*/ 0 w 5"/>
                  <a:gd name="T1" fmla="*/ 1 h 2"/>
                  <a:gd name="T2" fmla="*/ 0 w 5"/>
                  <a:gd name="T3" fmla="*/ 1 h 2"/>
                  <a:gd name="T4" fmla="*/ 0 w 5"/>
                  <a:gd name="T5" fmla="*/ 1 h 2"/>
                  <a:gd name="T6" fmla="*/ 0 w 5"/>
                  <a:gd name="T7" fmla="*/ 0 h 2"/>
                  <a:gd name="T8" fmla="*/ 0 w 5"/>
                  <a:gd name="T9" fmla="*/ 1 h 2"/>
                  <a:gd name="T10" fmla="*/ 0 w 5"/>
                  <a:gd name="T11" fmla="*/ 1 h 2"/>
                  <a:gd name="T12" fmla="*/ 0 w 5"/>
                  <a:gd name="T13" fmla="*/ 1 h 2"/>
                  <a:gd name="T14" fmla="*/ 0 w 5"/>
                  <a:gd name="T15" fmla="*/ 1 h 2"/>
                  <a:gd name="T16" fmla="*/ 0 w 5"/>
                  <a:gd name="T17" fmla="*/ 1 h 2"/>
                  <a:gd name="T18" fmla="*/ 0 w 5"/>
                  <a:gd name="T19" fmla="*/ 1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
                  <a:gd name="T32" fmla="*/ 5 w 5"/>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
                    <a:moveTo>
                      <a:pt x="5" y="1"/>
                    </a:moveTo>
                    <a:lnTo>
                      <a:pt x="4" y="1"/>
                    </a:lnTo>
                    <a:lnTo>
                      <a:pt x="4" y="0"/>
                    </a:lnTo>
                    <a:lnTo>
                      <a:pt x="3" y="1"/>
                    </a:lnTo>
                    <a:lnTo>
                      <a:pt x="1" y="1"/>
                    </a:lnTo>
                    <a:lnTo>
                      <a:pt x="0" y="1"/>
                    </a:lnTo>
                    <a:lnTo>
                      <a:pt x="3" y="2"/>
                    </a:lnTo>
                    <a:lnTo>
                      <a:pt x="4" y="2"/>
                    </a:lnTo>
                    <a:lnTo>
                      <a:pt x="5" y="1"/>
                    </a:lnTo>
                  </a:path>
                </a:pathLst>
              </a:custGeom>
              <a:noFill/>
              <a:ln w="0">
                <a:solidFill>
                  <a:srgbClr val="000000"/>
                </a:solidFill>
                <a:round/>
                <a:headEnd/>
                <a:tailEnd/>
              </a:ln>
            </p:spPr>
            <p:txBody>
              <a:bodyPr/>
              <a:lstStyle/>
              <a:p>
                <a:endParaRPr lang="ru-RU"/>
              </a:p>
            </p:txBody>
          </p:sp>
          <p:sp>
            <p:nvSpPr>
              <p:cNvPr id="22935" name="Freeform 153"/>
              <p:cNvSpPr>
                <a:spLocks/>
              </p:cNvSpPr>
              <p:nvPr/>
            </p:nvSpPr>
            <p:spPr bwMode="auto">
              <a:xfrm>
                <a:off x="1863" y="1243"/>
                <a:ext cx="2" cy="1"/>
              </a:xfrm>
              <a:custGeom>
                <a:avLst/>
                <a:gdLst>
                  <a:gd name="T0" fmla="*/ 0 w 4"/>
                  <a:gd name="T1" fmla="*/ 0 h 1"/>
                  <a:gd name="T2" fmla="*/ 1 w 4"/>
                  <a:gd name="T3" fmla="*/ 0 h 1"/>
                  <a:gd name="T4" fmla="*/ 1 w 4"/>
                  <a:gd name="T5" fmla="*/ 0 h 1"/>
                  <a:gd name="T6" fmla="*/ 1 w 4"/>
                  <a:gd name="T7" fmla="*/ 0 h 1"/>
                  <a:gd name="T8" fmla="*/ 1 w 4"/>
                  <a:gd name="T9" fmla="*/ 0 h 1"/>
                  <a:gd name="T10" fmla="*/ 1 w 4"/>
                  <a:gd name="T11" fmla="*/ 0 h 1"/>
                  <a:gd name="T12" fmla="*/ 1 w 4"/>
                  <a:gd name="T13" fmla="*/ 1 h 1"/>
                  <a:gd name="T14" fmla="*/ 1 w 4"/>
                  <a:gd name="T15" fmla="*/ 1 h 1"/>
                  <a:gd name="T16" fmla="*/ 0 w 4"/>
                  <a:gd name="T17" fmla="*/ 0 h 1"/>
                  <a:gd name="T18" fmla="*/ 0 w 4"/>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
                  <a:gd name="T32" fmla="*/ 4 w 4"/>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
                    <a:moveTo>
                      <a:pt x="0" y="0"/>
                    </a:moveTo>
                    <a:lnTo>
                      <a:pt x="2" y="0"/>
                    </a:lnTo>
                    <a:lnTo>
                      <a:pt x="3" y="0"/>
                    </a:lnTo>
                    <a:lnTo>
                      <a:pt x="4" y="0"/>
                    </a:lnTo>
                    <a:lnTo>
                      <a:pt x="3" y="0"/>
                    </a:lnTo>
                    <a:lnTo>
                      <a:pt x="2" y="1"/>
                    </a:lnTo>
                    <a:lnTo>
                      <a:pt x="0" y="0"/>
                    </a:lnTo>
                  </a:path>
                </a:pathLst>
              </a:custGeom>
              <a:noFill/>
              <a:ln w="0">
                <a:solidFill>
                  <a:srgbClr val="000000"/>
                </a:solidFill>
                <a:round/>
                <a:headEnd/>
                <a:tailEnd/>
              </a:ln>
            </p:spPr>
            <p:txBody>
              <a:bodyPr/>
              <a:lstStyle/>
              <a:p>
                <a:endParaRPr lang="ru-RU"/>
              </a:p>
            </p:txBody>
          </p:sp>
          <p:sp>
            <p:nvSpPr>
              <p:cNvPr id="22936" name="Freeform 154"/>
              <p:cNvSpPr>
                <a:spLocks/>
              </p:cNvSpPr>
              <p:nvPr/>
            </p:nvSpPr>
            <p:spPr bwMode="auto">
              <a:xfrm>
                <a:off x="1031" y="1189"/>
                <a:ext cx="2921" cy="458"/>
              </a:xfrm>
              <a:custGeom>
                <a:avLst/>
                <a:gdLst>
                  <a:gd name="T0" fmla="*/ 1 w 5842"/>
                  <a:gd name="T1" fmla="*/ 1 h 916"/>
                  <a:gd name="T2" fmla="*/ 1 w 5842"/>
                  <a:gd name="T3" fmla="*/ 2 h 916"/>
                  <a:gd name="T4" fmla="*/ 1 w 5842"/>
                  <a:gd name="T5" fmla="*/ 2 h 916"/>
                  <a:gd name="T6" fmla="*/ 1 w 5842"/>
                  <a:gd name="T7" fmla="*/ 2 h 916"/>
                  <a:gd name="T8" fmla="*/ 1 w 5842"/>
                  <a:gd name="T9" fmla="*/ 3 h 916"/>
                  <a:gd name="T10" fmla="*/ 1 w 5842"/>
                  <a:gd name="T11" fmla="*/ 3 h 916"/>
                  <a:gd name="T12" fmla="*/ 1 w 5842"/>
                  <a:gd name="T13" fmla="*/ 4 h 916"/>
                  <a:gd name="T14" fmla="*/ 1 w 5842"/>
                  <a:gd name="T15" fmla="*/ 5 h 916"/>
                  <a:gd name="T16" fmla="*/ 3 w 5842"/>
                  <a:gd name="T17" fmla="*/ 5 h 916"/>
                  <a:gd name="T18" fmla="*/ 6 w 5842"/>
                  <a:gd name="T19" fmla="*/ 5 h 916"/>
                  <a:gd name="T20" fmla="*/ 7 w 5842"/>
                  <a:gd name="T21" fmla="*/ 5 h 916"/>
                  <a:gd name="T22" fmla="*/ 10 w 5842"/>
                  <a:gd name="T23" fmla="*/ 5 h 916"/>
                  <a:gd name="T24" fmla="*/ 11 w 5842"/>
                  <a:gd name="T25" fmla="*/ 5 h 916"/>
                  <a:gd name="T26" fmla="*/ 11 w 5842"/>
                  <a:gd name="T27" fmla="*/ 4 h 916"/>
                  <a:gd name="T28" fmla="*/ 11 w 5842"/>
                  <a:gd name="T29" fmla="*/ 4 h 916"/>
                  <a:gd name="T30" fmla="*/ 12 w 5842"/>
                  <a:gd name="T31" fmla="*/ 3 h 916"/>
                  <a:gd name="T32" fmla="*/ 12 w 5842"/>
                  <a:gd name="T33" fmla="*/ 3 h 916"/>
                  <a:gd name="T34" fmla="*/ 14 w 5842"/>
                  <a:gd name="T35" fmla="*/ 3 h 916"/>
                  <a:gd name="T36" fmla="*/ 15 w 5842"/>
                  <a:gd name="T37" fmla="*/ 3 h 916"/>
                  <a:gd name="T38" fmla="*/ 15 w 5842"/>
                  <a:gd name="T39" fmla="*/ 3 h 916"/>
                  <a:gd name="T40" fmla="*/ 15 w 5842"/>
                  <a:gd name="T41" fmla="*/ 4 h 916"/>
                  <a:gd name="T42" fmla="*/ 15 w 5842"/>
                  <a:gd name="T43" fmla="*/ 5 h 916"/>
                  <a:gd name="T44" fmla="*/ 18 w 5842"/>
                  <a:gd name="T45" fmla="*/ 4 h 916"/>
                  <a:gd name="T46" fmla="*/ 20 w 5842"/>
                  <a:gd name="T47" fmla="*/ 4 h 916"/>
                  <a:gd name="T48" fmla="*/ 23 w 5842"/>
                  <a:gd name="T49" fmla="*/ 4 h 916"/>
                  <a:gd name="T50" fmla="*/ 23 w 5842"/>
                  <a:gd name="T51" fmla="*/ 5 h 916"/>
                  <a:gd name="T52" fmla="*/ 23 w 5842"/>
                  <a:gd name="T53" fmla="*/ 5 h 916"/>
                  <a:gd name="T54" fmla="*/ 24 w 5842"/>
                  <a:gd name="T55" fmla="*/ 6 h 916"/>
                  <a:gd name="T56" fmla="*/ 24 w 5842"/>
                  <a:gd name="T57" fmla="*/ 6 h 916"/>
                  <a:gd name="T58" fmla="*/ 25 w 5842"/>
                  <a:gd name="T59" fmla="*/ 7 h 916"/>
                  <a:gd name="T60" fmla="*/ 25 w 5842"/>
                  <a:gd name="T61" fmla="*/ 7 h 916"/>
                  <a:gd name="T62" fmla="*/ 25 w 5842"/>
                  <a:gd name="T63" fmla="*/ 7 h 916"/>
                  <a:gd name="T64" fmla="*/ 27 w 5842"/>
                  <a:gd name="T65" fmla="*/ 7 h 916"/>
                  <a:gd name="T66" fmla="*/ 29 w 5842"/>
                  <a:gd name="T67" fmla="*/ 7 h 916"/>
                  <a:gd name="T68" fmla="*/ 31 w 5842"/>
                  <a:gd name="T69" fmla="*/ 7 h 916"/>
                  <a:gd name="T70" fmla="*/ 34 w 5842"/>
                  <a:gd name="T71" fmla="*/ 7 h 916"/>
                  <a:gd name="T72" fmla="*/ 35 w 5842"/>
                  <a:gd name="T73" fmla="*/ 7 h 916"/>
                  <a:gd name="T74" fmla="*/ 36 w 5842"/>
                  <a:gd name="T75" fmla="*/ 6 h 916"/>
                  <a:gd name="T76" fmla="*/ 36 w 5842"/>
                  <a:gd name="T77" fmla="*/ 6 h 916"/>
                  <a:gd name="T78" fmla="*/ 36 w 5842"/>
                  <a:gd name="T79" fmla="*/ 5 h 916"/>
                  <a:gd name="T80" fmla="*/ 37 w 5842"/>
                  <a:gd name="T81" fmla="*/ 5 h 916"/>
                  <a:gd name="T82" fmla="*/ 37 w 5842"/>
                  <a:gd name="T83" fmla="*/ 4 h 916"/>
                  <a:gd name="T84" fmla="*/ 37 w 5842"/>
                  <a:gd name="T85" fmla="*/ 4 h 916"/>
                  <a:gd name="T86" fmla="*/ 38 w 5842"/>
                  <a:gd name="T87" fmla="*/ 3 h 916"/>
                  <a:gd name="T88" fmla="*/ 38 w 5842"/>
                  <a:gd name="T89" fmla="*/ 3 h 916"/>
                  <a:gd name="T90" fmla="*/ 38 w 5842"/>
                  <a:gd name="T91" fmla="*/ 2 h 916"/>
                  <a:gd name="T92" fmla="*/ 38 w 5842"/>
                  <a:gd name="T93" fmla="*/ 1 h 916"/>
                  <a:gd name="T94" fmla="*/ 39 w 5842"/>
                  <a:gd name="T95" fmla="*/ 2 h 916"/>
                  <a:gd name="T96" fmla="*/ 39 w 5842"/>
                  <a:gd name="T97" fmla="*/ 2 h 916"/>
                  <a:gd name="T98" fmla="*/ 39 w 5842"/>
                  <a:gd name="T99" fmla="*/ 3 h 916"/>
                  <a:gd name="T100" fmla="*/ 39 w 5842"/>
                  <a:gd name="T101" fmla="*/ 3 h 916"/>
                  <a:gd name="T102" fmla="*/ 40 w 5842"/>
                  <a:gd name="T103" fmla="*/ 4 h 916"/>
                  <a:gd name="T104" fmla="*/ 40 w 5842"/>
                  <a:gd name="T105" fmla="*/ 4 h 916"/>
                  <a:gd name="T106" fmla="*/ 42 w 5842"/>
                  <a:gd name="T107" fmla="*/ 4 h 916"/>
                  <a:gd name="T108" fmla="*/ 42 w 5842"/>
                  <a:gd name="T109" fmla="*/ 4 h 916"/>
                  <a:gd name="T110" fmla="*/ 43 w 5842"/>
                  <a:gd name="T111" fmla="*/ 4 h 916"/>
                  <a:gd name="T112" fmla="*/ 43 w 5842"/>
                  <a:gd name="T113" fmla="*/ 3 h 916"/>
                  <a:gd name="T114" fmla="*/ 44 w 5842"/>
                  <a:gd name="T115" fmla="*/ 3 h 916"/>
                  <a:gd name="T116" fmla="*/ 44 w 5842"/>
                  <a:gd name="T117" fmla="*/ 3 h 916"/>
                  <a:gd name="T118" fmla="*/ 44 w 5842"/>
                  <a:gd name="T119" fmla="*/ 2 h 916"/>
                  <a:gd name="T120" fmla="*/ 45 w 5842"/>
                  <a:gd name="T121" fmla="*/ 3 h 916"/>
                  <a:gd name="T122" fmla="*/ 45 w 5842"/>
                  <a:gd name="T123" fmla="*/ 3 h 916"/>
                  <a:gd name="T124" fmla="*/ 46 w 5842"/>
                  <a:gd name="T125" fmla="*/ 3 h 91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842"/>
                  <a:gd name="T190" fmla="*/ 0 h 916"/>
                  <a:gd name="T191" fmla="*/ 5842 w 5842"/>
                  <a:gd name="T192" fmla="*/ 916 h 91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842" h="916">
                    <a:moveTo>
                      <a:pt x="61" y="0"/>
                    </a:moveTo>
                    <a:lnTo>
                      <a:pt x="61" y="3"/>
                    </a:lnTo>
                    <a:lnTo>
                      <a:pt x="61" y="7"/>
                    </a:lnTo>
                    <a:lnTo>
                      <a:pt x="61" y="10"/>
                    </a:lnTo>
                    <a:lnTo>
                      <a:pt x="61" y="15"/>
                    </a:lnTo>
                    <a:lnTo>
                      <a:pt x="63" y="18"/>
                    </a:lnTo>
                    <a:lnTo>
                      <a:pt x="63" y="22"/>
                    </a:lnTo>
                    <a:lnTo>
                      <a:pt x="63" y="25"/>
                    </a:lnTo>
                    <a:lnTo>
                      <a:pt x="63" y="30"/>
                    </a:lnTo>
                    <a:lnTo>
                      <a:pt x="63" y="33"/>
                    </a:lnTo>
                    <a:lnTo>
                      <a:pt x="63" y="37"/>
                    </a:lnTo>
                    <a:lnTo>
                      <a:pt x="63" y="40"/>
                    </a:lnTo>
                    <a:lnTo>
                      <a:pt x="63" y="45"/>
                    </a:lnTo>
                    <a:lnTo>
                      <a:pt x="61" y="48"/>
                    </a:lnTo>
                    <a:lnTo>
                      <a:pt x="61" y="52"/>
                    </a:lnTo>
                    <a:lnTo>
                      <a:pt x="60" y="55"/>
                    </a:lnTo>
                    <a:lnTo>
                      <a:pt x="59" y="60"/>
                    </a:lnTo>
                    <a:lnTo>
                      <a:pt x="58" y="63"/>
                    </a:lnTo>
                    <a:lnTo>
                      <a:pt x="57" y="67"/>
                    </a:lnTo>
                    <a:lnTo>
                      <a:pt x="55" y="70"/>
                    </a:lnTo>
                    <a:lnTo>
                      <a:pt x="52" y="75"/>
                    </a:lnTo>
                    <a:lnTo>
                      <a:pt x="49" y="78"/>
                    </a:lnTo>
                    <a:lnTo>
                      <a:pt x="44" y="82"/>
                    </a:lnTo>
                    <a:lnTo>
                      <a:pt x="41" y="85"/>
                    </a:lnTo>
                    <a:lnTo>
                      <a:pt x="36" y="88"/>
                    </a:lnTo>
                    <a:lnTo>
                      <a:pt x="30" y="92"/>
                    </a:lnTo>
                    <a:lnTo>
                      <a:pt x="23" y="95"/>
                    </a:lnTo>
                    <a:lnTo>
                      <a:pt x="18" y="100"/>
                    </a:lnTo>
                    <a:lnTo>
                      <a:pt x="12" y="103"/>
                    </a:lnTo>
                    <a:lnTo>
                      <a:pt x="6" y="107"/>
                    </a:lnTo>
                    <a:lnTo>
                      <a:pt x="5" y="110"/>
                    </a:lnTo>
                    <a:lnTo>
                      <a:pt x="4" y="114"/>
                    </a:lnTo>
                    <a:lnTo>
                      <a:pt x="3" y="117"/>
                    </a:lnTo>
                    <a:lnTo>
                      <a:pt x="2" y="122"/>
                    </a:lnTo>
                    <a:lnTo>
                      <a:pt x="0" y="125"/>
                    </a:lnTo>
                    <a:lnTo>
                      <a:pt x="5" y="129"/>
                    </a:lnTo>
                    <a:lnTo>
                      <a:pt x="13" y="132"/>
                    </a:lnTo>
                    <a:lnTo>
                      <a:pt x="21" y="136"/>
                    </a:lnTo>
                    <a:lnTo>
                      <a:pt x="32" y="139"/>
                    </a:lnTo>
                    <a:lnTo>
                      <a:pt x="42" y="143"/>
                    </a:lnTo>
                    <a:lnTo>
                      <a:pt x="50" y="146"/>
                    </a:lnTo>
                    <a:lnTo>
                      <a:pt x="63" y="148"/>
                    </a:lnTo>
                    <a:lnTo>
                      <a:pt x="78" y="150"/>
                    </a:lnTo>
                    <a:lnTo>
                      <a:pt x="94" y="150"/>
                    </a:lnTo>
                    <a:lnTo>
                      <a:pt x="105" y="153"/>
                    </a:lnTo>
                    <a:lnTo>
                      <a:pt x="118" y="155"/>
                    </a:lnTo>
                    <a:lnTo>
                      <a:pt x="128" y="159"/>
                    </a:lnTo>
                    <a:lnTo>
                      <a:pt x="135" y="162"/>
                    </a:lnTo>
                    <a:lnTo>
                      <a:pt x="141" y="166"/>
                    </a:lnTo>
                    <a:lnTo>
                      <a:pt x="144" y="169"/>
                    </a:lnTo>
                    <a:lnTo>
                      <a:pt x="147" y="173"/>
                    </a:lnTo>
                    <a:lnTo>
                      <a:pt x="149" y="177"/>
                    </a:lnTo>
                    <a:lnTo>
                      <a:pt x="151" y="181"/>
                    </a:lnTo>
                    <a:lnTo>
                      <a:pt x="154" y="184"/>
                    </a:lnTo>
                    <a:lnTo>
                      <a:pt x="156" y="188"/>
                    </a:lnTo>
                    <a:lnTo>
                      <a:pt x="158" y="192"/>
                    </a:lnTo>
                    <a:lnTo>
                      <a:pt x="159" y="196"/>
                    </a:lnTo>
                    <a:lnTo>
                      <a:pt x="162" y="199"/>
                    </a:lnTo>
                    <a:lnTo>
                      <a:pt x="165" y="203"/>
                    </a:lnTo>
                    <a:lnTo>
                      <a:pt x="169" y="206"/>
                    </a:lnTo>
                    <a:lnTo>
                      <a:pt x="172" y="211"/>
                    </a:lnTo>
                    <a:lnTo>
                      <a:pt x="174" y="214"/>
                    </a:lnTo>
                    <a:lnTo>
                      <a:pt x="177" y="218"/>
                    </a:lnTo>
                    <a:lnTo>
                      <a:pt x="180" y="221"/>
                    </a:lnTo>
                    <a:lnTo>
                      <a:pt x="184" y="224"/>
                    </a:lnTo>
                    <a:lnTo>
                      <a:pt x="186" y="229"/>
                    </a:lnTo>
                    <a:lnTo>
                      <a:pt x="189" y="233"/>
                    </a:lnTo>
                    <a:lnTo>
                      <a:pt x="191" y="236"/>
                    </a:lnTo>
                    <a:lnTo>
                      <a:pt x="191" y="239"/>
                    </a:lnTo>
                    <a:lnTo>
                      <a:pt x="192" y="244"/>
                    </a:lnTo>
                    <a:lnTo>
                      <a:pt x="193" y="248"/>
                    </a:lnTo>
                    <a:lnTo>
                      <a:pt x="193" y="251"/>
                    </a:lnTo>
                    <a:lnTo>
                      <a:pt x="191" y="254"/>
                    </a:lnTo>
                    <a:lnTo>
                      <a:pt x="188" y="259"/>
                    </a:lnTo>
                    <a:lnTo>
                      <a:pt x="185" y="262"/>
                    </a:lnTo>
                    <a:lnTo>
                      <a:pt x="182" y="266"/>
                    </a:lnTo>
                    <a:lnTo>
                      <a:pt x="179" y="269"/>
                    </a:lnTo>
                    <a:lnTo>
                      <a:pt x="176" y="273"/>
                    </a:lnTo>
                    <a:lnTo>
                      <a:pt x="173" y="277"/>
                    </a:lnTo>
                    <a:lnTo>
                      <a:pt x="171" y="281"/>
                    </a:lnTo>
                    <a:lnTo>
                      <a:pt x="169" y="284"/>
                    </a:lnTo>
                    <a:lnTo>
                      <a:pt x="166" y="288"/>
                    </a:lnTo>
                    <a:lnTo>
                      <a:pt x="166" y="291"/>
                    </a:lnTo>
                    <a:lnTo>
                      <a:pt x="165" y="296"/>
                    </a:lnTo>
                    <a:lnTo>
                      <a:pt x="164" y="299"/>
                    </a:lnTo>
                    <a:lnTo>
                      <a:pt x="164" y="303"/>
                    </a:lnTo>
                    <a:lnTo>
                      <a:pt x="165" y="306"/>
                    </a:lnTo>
                    <a:lnTo>
                      <a:pt x="166" y="311"/>
                    </a:lnTo>
                    <a:lnTo>
                      <a:pt x="169" y="314"/>
                    </a:lnTo>
                    <a:lnTo>
                      <a:pt x="171" y="318"/>
                    </a:lnTo>
                    <a:lnTo>
                      <a:pt x="172" y="321"/>
                    </a:lnTo>
                    <a:lnTo>
                      <a:pt x="176" y="326"/>
                    </a:lnTo>
                    <a:lnTo>
                      <a:pt x="186" y="328"/>
                    </a:lnTo>
                    <a:lnTo>
                      <a:pt x="197" y="332"/>
                    </a:lnTo>
                    <a:lnTo>
                      <a:pt x="206" y="335"/>
                    </a:lnTo>
                    <a:lnTo>
                      <a:pt x="214" y="339"/>
                    </a:lnTo>
                    <a:lnTo>
                      <a:pt x="217" y="342"/>
                    </a:lnTo>
                    <a:lnTo>
                      <a:pt x="219" y="345"/>
                    </a:lnTo>
                    <a:lnTo>
                      <a:pt x="222" y="350"/>
                    </a:lnTo>
                    <a:lnTo>
                      <a:pt x="225" y="354"/>
                    </a:lnTo>
                    <a:lnTo>
                      <a:pt x="227" y="357"/>
                    </a:lnTo>
                    <a:lnTo>
                      <a:pt x="229" y="360"/>
                    </a:lnTo>
                    <a:lnTo>
                      <a:pt x="230" y="365"/>
                    </a:lnTo>
                    <a:lnTo>
                      <a:pt x="231" y="369"/>
                    </a:lnTo>
                    <a:lnTo>
                      <a:pt x="232" y="372"/>
                    </a:lnTo>
                    <a:lnTo>
                      <a:pt x="233" y="375"/>
                    </a:lnTo>
                    <a:lnTo>
                      <a:pt x="233" y="380"/>
                    </a:lnTo>
                    <a:lnTo>
                      <a:pt x="234" y="384"/>
                    </a:lnTo>
                    <a:lnTo>
                      <a:pt x="234" y="387"/>
                    </a:lnTo>
                    <a:lnTo>
                      <a:pt x="234" y="390"/>
                    </a:lnTo>
                    <a:lnTo>
                      <a:pt x="235" y="394"/>
                    </a:lnTo>
                    <a:lnTo>
                      <a:pt x="235" y="398"/>
                    </a:lnTo>
                    <a:lnTo>
                      <a:pt x="237" y="402"/>
                    </a:lnTo>
                    <a:lnTo>
                      <a:pt x="237" y="405"/>
                    </a:lnTo>
                    <a:lnTo>
                      <a:pt x="238" y="409"/>
                    </a:lnTo>
                    <a:lnTo>
                      <a:pt x="238" y="413"/>
                    </a:lnTo>
                    <a:lnTo>
                      <a:pt x="238" y="417"/>
                    </a:lnTo>
                    <a:lnTo>
                      <a:pt x="239" y="420"/>
                    </a:lnTo>
                    <a:lnTo>
                      <a:pt x="239" y="424"/>
                    </a:lnTo>
                    <a:lnTo>
                      <a:pt x="239" y="428"/>
                    </a:lnTo>
                    <a:lnTo>
                      <a:pt x="239" y="432"/>
                    </a:lnTo>
                    <a:lnTo>
                      <a:pt x="238" y="435"/>
                    </a:lnTo>
                    <a:lnTo>
                      <a:pt x="237" y="439"/>
                    </a:lnTo>
                    <a:lnTo>
                      <a:pt x="235" y="443"/>
                    </a:lnTo>
                    <a:lnTo>
                      <a:pt x="235" y="447"/>
                    </a:lnTo>
                    <a:lnTo>
                      <a:pt x="233" y="450"/>
                    </a:lnTo>
                    <a:lnTo>
                      <a:pt x="232" y="454"/>
                    </a:lnTo>
                    <a:lnTo>
                      <a:pt x="231" y="458"/>
                    </a:lnTo>
                    <a:lnTo>
                      <a:pt x="230" y="462"/>
                    </a:lnTo>
                    <a:lnTo>
                      <a:pt x="229" y="465"/>
                    </a:lnTo>
                    <a:lnTo>
                      <a:pt x="227" y="469"/>
                    </a:lnTo>
                    <a:lnTo>
                      <a:pt x="227" y="473"/>
                    </a:lnTo>
                    <a:lnTo>
                      <a:pt x="226" y="477"/>
                    </a:lnTo>
                    <a:lnTo>
                      <a:pt x="226" y="480"/>
                    </a:lnTo>
                    <a:lnTo>
                      <a:pt x="226" y="484"/>
                    </a:lnTo>
                    <a:lnTo>
                      <a:pt x="226" y="488"/>
                    </a:lnTo>
                    <a:lnTo>
                      <a:pt x="227" y="492"/>
                    </a:lnTo>
                    <a:lnTo>
                      <a:pt x="227" y="495"/>
                    </a:lnTo>
                    <a:lnTo>
                      <a:pt x="227" y="499"/>
                    </a:lnTo>
                    <a:lnTo>
                      <a:pt x="230" y="502"/>
                    </a:lnTo>
                    <a:lnTo>
                      <a:pt x="232" y="507"/>
                    </a:lnTo>
                    <a:lnTo>
                      <a:pt x="233" y="510"/>
                    </a:lnTo>
                    <a:lnTo>
                      <a:pt x="235" y="514"/>
                    </a:lnTo>
                    <a:lnTo>
                      <a:pt x="238" y="517"/>
                    </a:lnTo>
                    <a:lnTo>
                      <a:pt x="241" y="522"/>
                    </a:lnTo>
                    <a:lnTo>
                      <a:pt x="245" y="525"/>
                    </a:lnTo>
                    <a:lnTo>
                      <a:pt x="249" y="529"/>
                    </a:lnTo>
                    <a:lnTo>
                      <a:pt x="254" y="532"/>
                    </a:lnTo>
                    <a:lnTo>
                      <a:pt x="260" y="536"/>
                    </a:lnTo>
                    <a:lnTo>
                      <a:pt x="265" y="539"/>
                    </a:lnTo>
                    <a:lnTo>
                      <a:pt x="271" y="543"/>
                    </a:lnTo>
                    <a:lnTo>
                      <a:pt x="278" y="546"/>
                    </a:lnTo>
                    <a:lnTo>
                      <a:pt x="285" y="551"/>
                    </a:lnTo>
                    <a:lnTo>
                      <a:pt x="293" y="553"/>
                    </a:lnTo>
                    <a:lnTo>
                      <a:pt x="303" y="556"/>
                    </a:lnTo>
                    <a:lnTo>
                      <a:pt x="316" y="560"/>
                    </a:lnTo>
                    <a:lnTo>
                      <a:pt x="331" y="562"/>
                    </a:lnTo>
                    <a:lnTo>
                      <a:pt x="348" y="564"/>
                    </a:lnTo>
                    <a:lnTo>
                      <a:pt x="366" y="567"/>
                    </a:lnTo>
                    <a:lnTo>
                      <a:pt x="384" y="568"/>
                    </a:lnTo>
                    <a:lnTo>
                      <a:pt x="404" y="568"/>
                    </a:lnTo>
                    <a:lnTo>
                      <a:pt x="424" y="568"/>
                    </a:lnTo>
                    <a:lnTo>
                      <a:pt x="443" y="567"/>
                    </a:lnTo>
                    <a:lnTo>
                      <a:pt x="460" y="564"/>
                    </a:lnTo>
                    <a:lnTo>
                      <a:pt x="477" y="562"/>
                    </a:lnTo>
                    <a:lnTo>
                      <a:pt x="492" y="560"/>
                    </a:lnTo>
                    <a:lnTo>
                      <a:pt x="507" y="558"/>
                    </a:lnTo>
                    <a:lnTo>
                      <a:pt x="521" y="555"/>
                    </a:lnTo>
                    <a:lnTo>
                      <a:pt x="538" y="553"/>
                    </a:lnTo>
                    <a:lnTo>
                      <a:pt x="558" y="553"/>
                    </a:lnTo>
                    <a:lnTo>
                      <a:pt x="578" y="554"/>
                    </a:lnTo>
                    <a:lnTo>
                      <a:pt x="594" y="556"/>
                    </a:lnTo>
                    <a:lnTo>
                      <a:pt x="609" y="559"/>
                    </a:lnTo>
                    <a:lnTo>
                      <a:pt x="621" y="562"/>
                    </a:lnTo>
                    <a:lnTo>
                      <a:pt x="634" y="564"/>
                    </a:lnTo>
                    <a:lnTo>
                      <a:pt x="648" y="568"/>
                    </a:lnTo>
                    <a:lnTo>
                      <a:pt x="663" y="570"/>
                    </a:lnTo>
                    <a:lnTo>
                      <a:pt x="680" y="571"/>
                    </a:lnTo>
                    <a:lnTo>
                      <a:pt x="689" y="575"/>
                    </a:lnTo>
                    <a:lnTo>
                      <a:pt x="700" y="578"/>
                    </a:lnTo>
                    <a:lnTo>
                      <a:pt x="716" y="581"/>
                    </a:lnTo>
                    <a:lnTo>
                      <a:pt x="730" y="583"/>
                    </a:lnTo>
                    <a:lnTo>
                      <a:pt x="749" y="584"/>
                    </a:lnTo>
                    <a:lnTo>
                      <a:pt x="770" y="584"/>
                    </a:lnTo>
                    <a:lnTo>
                      <a:pt x="789" y="583"/>
                    </a:lnTo>
                    <a:lnTo>
                      <a:pt x="802" y="581"/>
                    </a:lnTo>
                    <a:lnTo>
                      <a:pt x="809" y="577"/>
                    </a:lnTo>
                    <a:lnTo>
                      <a:pt x="816" y="574"/>
                    </a:lnTo>
                    <a:lnTo>
                      <a:pt x="829" y="570"/>
                    </a:lnTo>
                    <a:lnTo>
                      <a:pt x="842" y="568"/>
                    </a:lnTo>
                    <a:lnTo>
                      <a:pt x="853" y="564"/>
                    </a:lnTo>
                    <a:lnTo>
                      <a:pt x="866" y="562"/>
                    </a:lnTo>
                    <a:lnTo>
                      <a:pt x="877" y="559"/>
                    </a:lnTo>
                    <a:lnTo>
                      <a:pt x="890" y="556"/>
                    </a:lnTo>
                    <a:lnTo>
                      <a:pt x="904" y="553"/>
                    </a:lnTo>
                    <a:lnTo>
                      <a:pt x="919" y="551"/>
                    </a:lnTo>
                    <a:lnTo>
                      <a:pt x="936" y="548"/>
                    </a:lnTo>
                    <a:lnTo>
                      <a:pt x="953" y="547"/>
                    </a:lnTo>
                    <a:lnTo>
                      <a:pt x="973" y="545"/>
                    </a:lnTo>
                    <a:lnTo>
                      <a:pt x="992" y="546"/>
                    </a:lnTo>
                    <a:lnTo>
                      <a:pt x="1013" y="546"/>
                    </a:lnTo>
                    <a:lnTo>
                      <a:pt x="1033" y="546"/>
                    </a:lnTo>
                    <a:lnTo>
                      <a:pt x="1052" y="545"/>
                    </a:lnTo>
                    <a:lnTo>
                      <a:pt x="1070" y="544"/>
                    </a:lnTo>
                    <a:lnTo>
                      <a:pt x="1088" y="541"/>
                    </a:lnTo>
                    <a:lnTo>
                      <a:pt x="1104" y="539"/>
                    </a:lnTo>
                    <a:lnTo>
                      <a:pt x="1120" y="537"/>
                    </a:lnTo>
                    <a:lnTo>
                      <a:pt x="1138" y="536"/>
                    </a:lnTo>
                    <a:lnTo>
                      <a:pt x="1156" y="536"/>
                    </a:lnTo>
                    <a:lnTo>
                      <a:pt x="1171" y="538"/>
                    </a:lnTo>
                    <a:lnTo>
                      <a:pt x="1181" y="541"/>
                    </a:lnTo>
                    <a:lnTo>
                      <a:pt x="1192" y="545"/>
                    </a:lnTo>
                    <a:lnTo>
                      <a:pt x="1200" y="548"/>
                    </a:lnTo>
                    <a:lnTo>
                      <a:pt x="1204" y="552"/>
                    </a:lnTo>
                    <a:lnTo>
                      <a:pt x="1210" y="555"/>
                    </a:lnTo>
                    <a:lnTo>
                      <a:pt x="1215" y="559"/>
                    </a:lnTo>
                    <a:lnTo>
                      <a:pt x="1222" y="562"/>
                    </a:lnTo>
                    <a:lnTo>
                      <a:pt x="1229" y="566"/>
                    </a:lnTo>
                    <a:lnTo>
                      <a:pt x="1234" y="570"/>
                    </a:lnTo>
                    <a:lnTo>
                      <a:pt x="1240" y="574"/>
                    </a:lnTo>
                    <a:lnTo>
                      <a:pt x="1246" y="577"/>
                    </a:lnTo>
                    <a:lnTo>
                      <a:pt x="1253" y="581"/>
                    </a:lnTo>
                    <a:lnTo>
                      <a:pt x="1261" y="584"/>
                    </a:lnTo>
                    <a:lnTo>
                      <a:pt x="1271" y="588"/>
                    </a:lnTo>
                    <a:lnTo>
                      <a:pt x="1287" y="589"/>
                    </a:lnTo>
                    <a:lnTo>
                      <a:pt x="1307" y="589"/>
                    </a:lnTo>
                    <a:lnTo>
                      <a:pt x="1327" y="588"/>
                    </a:lnTo>
                    <a:lnTo>
                      <a:pt x="1345" y="586"/>
                    </a:lnTo>
                    <a:lnTo>
                      <a:pt x="1359" y="583"/>
                    </a:lnTo>
                    <a:lnTo>
                      <a:pt x="1369" y="581"/>
                    </a:lnTo>
                    <a:lnTo>
                      <a:pt x="1375" y="577"/>
                    </a:lnTo>
                    <a:lnTo>
                      <a:pt x="1380" y="573"/>
                    </a:lnTo>
                    <a:lnTo>
                      <a:pt x="1382" y="569"/>
                    </a:lnTo>
                    <a:lnTo>
                      <a:pt x="1383" y="566"/>
                    </a:lnTo>
                    <a:lnTo>
                      <a:pt x="1385" y="562"/>
                    </a:lnTo>
                    <a:lnTo>
                      <a:pt x="1388" y="558"/>
                    </a:lnTo>
                    <a:lnTo>
                      <a:pt x="1389" y="554"/>
                    </a:lnTo>
                    <a:lnTo>
                      <a:pt x="1387" y="551"/>
                    </a:lnTo>
                    <a:lnTo>
                      <a:pt x="1384" y="547"/>
                    </a:lnTo>
                    <a:lnTo>
                      <a:pt x="1382" y="544"/>
                    </a:lnTo>
                    <a:lnTo>
                      <a:pt x="1380" y="539"/>
                    </a:lnTo>
                    <a:lnTo>
                      <a:pt x="1376" y="536"/>
                    </a:lnTo>
                    <a:lnTo>
                      <a:pt x="1372" y="532"/>
                    </a:lnTo>
                    <a:lnTo>
                      <a:pt x="1367" y="529"/>
                    </a:lnTo>
                    <a:lnTo>
                      <a:pt x="1362" y="525"/>
                    </a:lnTo>
                    <a:lnTo>
                      <a:pt x="1358" y="521"/>
                    </a:lnTo>
                    <a:lnTo>
                      <a:pt x="1354" y="517"/>
                    </a:lnTo>
                    <a:lnTo>
                      <a:pt x="1353" y="514"/>
                    </a:lnTo>
                    <a:lnTo>
                      <a:pt x="1352" y="510"/>
                    </a:lnTo>
                    <a:lnTo>
                      <a:pt x="1350" y="507"/>
                    </a:lnTo>
                    <a:lnTo>
                      <a:pt x="1349" y="502"/>
                    </a:lnTo>
                    <a:lnTo>
                      <a:pt x="1347" y="499"/>
                    </a:lnTo>
                    <a:lnTo>
                      <a:pt x="1349" y="495"/>
                    </a:lnTo>
                    <a:lnTo>
                      <a:pt x="1350" y="492"/>
                    </a:lnTo>
                    <a:lnTo>
                      <a:pt x="1351" y="487"/>
                    </a:lnTo>
                    <a:lnTo>
                      <a:pt x="1352" y="484"/>
                    </a:lnTo>
                    <a:lnTo>
                      <a:pt x="1353" y="480"/>
                    </a:lnTo>
                    <a:lnTo>
                      <a:pt x="1355" y="477"/>
                    </a:lnTo>
                    <a:lnTo>
                      <a:pt x="1358" y="472"/>
                    </a:lnTo>
                    <a:lnTo>
                      <a:pt x="1360" y="469"/>
                    </a:lnTo>
                    <a:lnTo>
                      <a:pt x="1362" y="465"/>
                    </a:lnTo>
                    <a:lnTo>
                      <a:pt x="1366" y="462"/>
                    </a:lnTo>
                    <a:lnTo>
                      <a:pt x="1370" y="458"/>
                    </a:lnTo>
                    <a:lnTo>
                      <a:pt x="1375" y="455"/>
                    </a:lnTo>
                    <a:lnTo>
                      <a:pt x="1381" y="450"/>
                    </a:lnTo>
                    <a:lnTo>
                      <a:pt x="1387" y="447"/>
                    </a:lnTo>
                    <a:lnTo>
                      <a:pt x="1392" y="443"/>
                    </a:lnTo>
                    <a:lnTo>
                      <a:pt x="1398" y="440"/>
                    </a:lnTo>
                    <a:lnTo>
                      <a:pt x="1404" y="437"/>
                    </a:lnTo>
                    <a:lnTo>
                      <a:pt x="1412" y="433"/>
                    </a:lnTo>
                    <a:lnTo>
                      <a:pt x="1420" y="430"/>
                    </a:lnTo>
                    <a:lnTo>
                      <a:pt x="1431" y="426"/>
                    </a:lnTo>
                    <a:lnTo>
                      <a:pt x="1444" y="424"/>
                    </a:lnTo>
                    <a:lnTo>
                      <a:pt x="1452" y="420"/>
                    </a:lnTo>
                    <a:lnTo>
                      <a:pt x="1463" y="418"/>
                    </a:lnTo>
                    <a:lnTo>
                      <a:pt x="1480" y="417"/>
                    </a:lnTo>
                    <a:lnTo>
                      <a:pt x="1491" y="413"/>
                    </a:lnTo>
                    <a:lnTo>
                      <a:pt x="1502" y="410"/>
                    </a:lnTo>
                    <a:lnTo>
                      <a:pt x="1512" y="408"/>
                    </a:lnTo>
                    <a:lnTo>
                      <a:pt x="1520" y="404"/>
                    </a:lnTo>
                    <a:lnTo>
                      <a:pt x="1527" y="401"/>
                    </a:lnTo>
                    <a:lnTo>
                      <a:pt x="1533" y="396"/>
                    </a:lnTo>
                    <a:lnTo>
                      <a:pt x="1539" y="393"/>
                    </a:lnTo>
                    <a:lnTo>
                      <a:pt x="1544" y="389"/>
                    </a:lnTo>
                    <a:lnTo>
                      <a:pt x="1549" y="386"/>
                    </a:lnTo>
                    <a:lnTo>
                      <a:pt x="1554" y="382"/>
                    </a:lnTo>
                    <a:lnTo>
                      <a:pt x="1558" y="379"/>
                    </a:lnTo>
                    <a:lnTo>
                      <a:pt x="1562" y="375"/>
                    </a:lnTo>
                    <a:lnTo>
                      <a:pt x="1565" y="371"/>
                    </a:lnTo>
                    <a:lnTo>
                      <a:pt x="1567" y="367"/>
                    </a:lnTo>
                    <a:lnTo>
                      <a:pt x="1570" y="364"/>
                    </a:lnTo>
                    <a:lnTo>
                      <a:pt x="1572" y="360"/>
                    </a:lnTo>
                    <a:lnTo>
                      <a:pt x="1575" y="356"/>
                    </a:lnTo>
                    <a:lnTo>
                      <a:pt x="1579" y="352"/>
                    </a:lnTo>
                    <a:lnTo>
                      <a:pt x="1581" y="349"/>
                    </a:lnTo>
                    <a:lnTo>
                      <a:pt x="1582" y="345"/>
                    </a:lnTo>
                    <a:lnTo>
                      <a:pt x="1585" y="342"/>
                    </a:lnTo>
                    <a:lnTo>
                      <a:pt x="1586" y="337"/>
                    </a:lnTo>
                    <a:lnTo>
                      <a:pt x="1587" y="334"/>
                    </a:lnTo>
                    <a:lnTo>
                      <a:pt x="1589" y="330"/>
                    </a:lnTo>
                    <a:lnTo>
                      <a:pt x="1590" y="327"/>
                    </a:lnTo>
                    <a:lnTo>
                      <a:pt x="1592" y="322"/>
                    </a:lnTo>
                    <a:lnTo>
                      <a:pt x="1594" y="319"/>
                    </a:lnTo>
                    <a:lnTo>
                      <a:pt x="1596" y="316"/>
                    </a:lnTo>
                    <a:lnTo>
                      <a:pt x="1599" y="312"/>
                    </a:lnTo>
                    <a:lnTo>
                      <a:pt x="1602" y="309"/>
                    </a:lnTo>
                    <a:lnTo>
                      <a:pt x="1605" y="304"/>
                    </a:lnTo>
                    <a:lnTo>
                      <a:pt x="1610" y="301"/>
                    </a:lnTo>
                    <a:lnTo>
                      <a:pt x="1616" y="297"/>
                    </a:lnTo>
                    <a:lnTo>
                      <a:pt x="1626" y="294"/>
                    </a:lnTo>
                    <a:lnTo>
                      <a:pt x="1641" y="292"/>
                    </a:lnTo>
                    <a:lnTo>
                      <a:pt x="1661" y="291"/>
                    </a:lnTo>
                    <a:lnTo>
                      <a:pt x="1679" y="289"/>
                    </a:lnTo>
                    <a:lnTo>
                      <a:pt x="1698" y="290"/>
                    </a:lnTo>
                    <a:lnTo>
                      <a:pt x="1715" y="291"/>
                    </a:lnTo>
                    <a:lnTo>
                      <a:pt x="1730" y="290"/>
                    </a:lnTo>
                    <a:lnTo>
                      <a:pt x="1745" y="287"/>
                    </a:lnTo>
                    <a:lnTo>
                      <a:pt x="1761" y="287"/>
                    </a:lnTo>
                    <a:lnTo>
                      <a:pt x="1777" y="289"/>
                    </a:lnTo>
                    <a:lnTo>
                      <a:pt x="1789" y="291"/>
                    </a:lnTo>
                    <a:lnTo>
                      <a:pt x="1804" y="295"/>
                    </a:lnTo>
                    <a:lnTo>
                      <a:pt x="1823" y="295"/>
                    </a:lnTo>
                    <a:lnTo>
                      <a:pt x="1838" y="291"/>
                    </a:lnTo>
                    <a:lnTo>
                      <a:pt x="1858" y="290"/>
                    </a:lnTo>
                    <a:lnTo>
                      <a:pt x="1870" y="288"/>
                    </a:lnTo>
                    <a:lnTo>
                      <a:pt x="1882" y="284"/>
                    </a:lnTo>
                    <a:lnTo>
                      <a:pt x="1889" y="281"/>
                    </a:lnTo>
                    <a:lnTo>
                      <a:pt x="1896" y="277"/>
                    </a:lnTo>
                    <a:lnTo>
                      <a:pt x="1904" y="274"/>
                    </a:lnTo>
                    <a:lnTo>
                      <a:pt x="1915" y="273"/>
                    </a:lnTo>
                    <a:lnTo>
                      <a:pt x="1928" y="275"/>
                    </a:lnTo>
                    <a:lnTo>
                      <a:pt x="1932" y="279"/>
                    </a:lnTo>
                    <a:lnTo>
                      <a:pt x="1936" y="282"/>
                    </a:lnTo>
                    <a:lnTo>
                      <a:pt x="1941" y="287"/>
                    </a:lnTo>
                    <a:lnTo>
                      <a:pt x="1944" y="290"/>
                    </a:lnTo>
                    <a:lnTo>
                      <a:pt x="1946" y="294"/>
                    </a:lnTo>
                    <a:lnTo>
                      <a:pt x="1949" y="297"/>
                    </a:lnTo>
                    <a:lnTo>
                      <a:pt x="1951" y="301"/>
                    </a:lnTo>
                    <a:lnTo>
                      <a:pt x="1952" y="305"/>
                    </a:lnTo>
                    <a:lnTo>
                      <a:pt x="1953" y="309"/>
                    </a:lnTo>
                    <a:lnTo>
                      <a:pt x="1956" y="312"/>
                    </a:lnTo>
                    <a:lnTo>
                      <a:pt x="1957" y="316"/>
                    </a:lnTo>
                    <a:lnTo>
                      <a:pt x="1958" y="320"/>
                    </a:lnTo>
                    <a:lnTo>
                      <a:pt x="1959" y="324"/>
                    </a:lnTo>
                    <a:lnTo>
                      <a:pt x="1960" y="327"/>
                    </a:lnTo>
                    <a:lnTo>
                      <a:pt x="1960" y="330"/>
                    </a:lnTo>
                    <a:lnTo>
                      <a:pt x="1961" y="335"/>
                    </a:lnTo>
                    <a:lnTo>
                      <a:pt x="1961" y="339"/>
                    </a:lnTo>
                    <a:lnTo>
                      <a:pt x="1961" y="342"/>
                    </a:lnTo>
                    <a:lnTo>
                      <a:pt x="1960" y="345"/>
                    </a:lnTo>
                    <a:lnTo>
                      <a:pt x="1959" y="350"/>
                    </a:lnTo>
                    <a:lnTo>
                      <a:pt x="1959" y="354"/>
                    </a:lnTo>
                    <a:lnTo>
                      <a:pt x="1958" y="357"/>
                    </a:lnTo>
                    <a:lnTo>
                      <a:pt x="1957" y="360"/>
                    </a:lnTo>
                    <a:lnTo>
                      <a:pt x="1956" y="365"/>
                    </a:lnTo>
                    <a:lnTo>
                      <a:pt x="1956" y="369"/>
                    </a:lnTo>
                    <a:lnTo>
                      <a:pt x="1955" y="372"/>
                    </a:lnTo>
                    <a:lnTo>
                      <a:pt x="1953" y="375"/>
                    </a:lnTo>
                    <a:lnTo>
                      <a:pt x="1952" y="380"/>
                    </a:lnTo>
                    <a:lnTo>
                      <a:pt x="1951" y="384"/>
                    </a:lnTo>
                    <a:lnTo>
                      <a:pt x="1950" y="387"/>
                    </a:lnTo>
                    <a:lnTo>
                      <a:pt x="1949" y="390"/>
                    </a:lnTo>
                    <a:lnTo>
                      <a:pt x="1948" y="394"/>
                    </a:lnTo>
                    <a:lnTo>
                      <a:pt x="1948" y="398"/>
                    </a:lnTo>
                    <a:lnTo>
                      <a:pt x="1948" y="402"/>
                    </a:lnTo>
                    <a:lnTo>
                      <a:pt x="1948" y="405"/>
                    </a:lnTo>
                    <a:lnTo>
                      <a:pt x="1948" y="409"/>
                    </a:lnTo>
                    <a:lnTo>
                      <a:pt x="1948" y="413"/>
                    </a:lnTo>
                    <a:lnTo>
                      <a:pt x="1949" y="417"/>
                    </a:lnTo>
                    <a:lnTo>
                      <a:pt x="1949" y="420"/>
                    </a:lnTo>
                    <a:lnTo>
                      <a:pt x="1950" y="424"/>
                    </a:lnTo>
                    <a:lnTo>
                      <a:pt x="1950" y="428"/>
                    </a:lnTo>
                    <a:lnTo>
                      <a:pt x="1951" y="432"/>
                    </a:lnTo>
                    <a:lnTo>
                      <a:pt x="1951" y="435"/>
                    </a:lnTo>
                    <a:lnTo>
                      <a:pt x="1952" y="439"/>
                    </a:lnTo>
                    <a:lnTo>
                      <a:pt x="1953" y="443"/>
                    </a:lnTo>
                    <a:lnTo>
                      <a:pt x="1953" y="447"/>
                    </a:lnTo>
                    <a:lnTo>
                      <a:pt x="1955" y="450"/>
                    </a:lnTo>
                    <a:lnTo>
                      <a:pt x="1955" y="454"/>
                    </a:lnTo>
                    <a:lnTo>
                      <a:pt x="1955" y="458"/>
                    </a:lnTo>
                    <a:lnTo>
                      <a:pt x="1956" y="462"/>
                    </a:lnTo>
                    <a:lnTo>
                      <a:pt x="1956" y="465"/>
                    </a:lnTo>
                    <a:lnTo>
                      <a:pt x="1957" y="469"/>
                    </a:lnTo>
                    <a:lnTo>
                      <a:pt x="1958" y="473"/>
                    </a:lnTo>
                    <a:lnTo>
                      <a:pt x="1960" y="477"/>
                    </a:lnTo>
                    <a:lnTo>
                      <a:pt x="1961" y="480"/>
                    </a:lnTo>
                    <a:lnTo>
                      <a:pt x="1963" y="484"/>
                    </a:lnTo>
                    <a:lnTo>
                      <a:pt x="1966" y="487"/>
                    </a:lnTo>
                    <a:lnTo>
                      <a:pt x="1968" y="492"/>
                    </a:lnTo>
                    <a:lnTo>
                      <a:pt x="1971" y="495"/>
                    </a:lnTo>
                    <a:lnTo>
                      <a:pt x="1974" y="499"/>
                    </a:lnTo>
                    <a:lnTo>
                      <a:pt x="1978" y="502"/>
                    </a:lnTo>
                    <a:lnTo>
                      <a:pt x="1983" y="506"/>
                    </a:lnTo>
                    <a:lnTo>
                      <a:pt x="1989" y="510"/>
                    </a:lnTo>
                    <a:lnTo>
                      <a:pt x="1995" y="514"/>
                    </a:lnTo>
                    <a:lnTo>
                      <a:pt x="2005" y="516"/>
                    </a:lnTo>
                    <a:lnTo>
                      <a:pt x="2016" y="520"/>
                    </a:lnTo>
                    <a:lnTo>
                      <a:pt x="2032" y="521"/>
                    </a:lnTo>
                    <a:lnTo>
                      <a:pt x="2042" y="518"/>
                    </a:lnTo>
                    <a:lnTo>
                      <a:pt x="2053" y="515"/>
                    </a:lnTo>
                    <a:lnTo>
                      <a:pt x="2065" y="511"/>
                    </a:lnTo>
                    <a:lnTo>
                      <a:pt x="2070" y="508"/>
                    </a:lnTo>
                    <a:lnTo>
                      <a:pt x="2074" y="505"/>
                    </a:lnTo>
                    <a:lnTo>
                      <a:pt x="2079" y="501"/>
                    </a:lnTo>
                    <a:lnTo>
                      <a:pt x="2085" y="498"/>
                    </a:lnTo>
                    <a:lnTo>
                      <a:pt x="2091" y="493"/>
                    </a:lnTo>
                    <a:lnTo>
                      <a:pt x="2096" y="490"/>
                    </a:lnTo>
                    <a:lnTo>
                      <a:pt x="2104" y="486"/>
                    </a:lnTo>
                    <a:lnTo>
                      <a:pt x="2114" y="483"/>
                    </a:lnTo>
                    <a:lnTo>
                      <a:pt x="2125" y="480"/>
                    </a:lnTo>
                    <a:lnTo>
                      <a:pt x="2139" y="477"/>
                    </a:lnTo>
                    <a:lnTo>
                      <a:pt x="2155" y="476"/>
                    </a:lnTo>
                    <a:lnTo>
                      <a:pt x="2176" y="476"/>
                    </a:lnTo>
                    <a:lnTo>
                      <a:pt x="2195" y="476"/>
                    </a:lnTo>
                    <a:lnTo>
                      <a:pt x="2216" y="475"/>
                    </a:lnTo>
                    <a:lnTo>
                      <a:pt x="2235" y="473"/>
                    </a:lnTo>
                    <a:lnTo>
                      <a:pt x="2252" y="472"/>
                    </a:lnTo>
                    <a:lnTo>
                      <a:pt x="2271" y="471"/>
                    </a:lnTo>
                    <a:lnTo>
                      <a:pt x="2292" y="471"/>
                    </a:lnTo>
                    <a:lnTo>
                      <a:pt x="2312" y="471"/>
                    </a:lnTo>
                    <a:lnTo>
                      <a:pt x="2332" y="471"/>
                    </a:lnTo>
                    <a:lnTo>
                      <a:pt x="2353" y="470"/>
                    </a:lnTo>
                    <a:lnTo>
                      <a:pt x="2373" y="470"/>
                    </a:lnTo>
                    <a:lnTo>
                      <a:pt x="2394" y="470"/>
                    </a:lnTo>
                    <a:lnTo>
                      <a:pt x="2413" y="471"/>
                    </a:lnTo>
                    <a:lnTo>
                      <a:pt x="2433" y="472"/>
                    </a:lnTo>
                    <a:lnTo>
                      <a:pt x="2453" y="472"/>
                    </a:lnTo>
                    <a:lnTo>
                      <a:pt x="2473" y="473"/>
                    </a:lnTo>
                    <a:lnTo>
                      <a:pt x="2494" y="473"/>
                    </a:lnTo>
                    <a:lnTo>
                      <a:pt x="2513" y="473"/>
                    </a:lnTo>
                    <a:lnTo>
                      <a:pt x="2534" y="473"/>
                    </a:lnTo>
                    <a:lnTo>
                      <a:pt x="2555" y="473"/>
                    </a:lnTo>
                    <a:lnTo>
                      <a:pt x="2574" y="473"/>
                    </a:lnTo>
                    <a:lnTo>
                      <a:pt x="2595" y="473"/>
                    </a:lnTo>
                    <a:lnTo>
                      <a:pt x="2615" y="472"/>
                    </a:lnTo>
                    <a:lnTo>
                      <a:pt x="2636" y="472"/>
                    </a:lnTo>
                    <a:lnTo>
                      <a:pt x="2655" y="471"/>
                    </a:lnTo>
                    <a:lnTo>
                      <a:pt x="2675" y="471"/>
                    </a:lnTo>
                    <a:lnTo>
                      <a:pt x="2695" y="470"/>
                    </a:lnTo>
                    <a:lnTo>
                      <a:pt x="2714" y="469"/>
                    </a:lnTo>
                    <a:lnTo>
                      <a:pt x="2732" y="468"/>
                    </a:lnTo>
                    <a:lnTo>
                      <a:pt x="2750" y="465"/>
                    </a:lnTo>
                    <a:lnTo>
                      <a:pt x="2768" y="463"/>
                    </a:lnTo>
                    <a:lnTo>
                      <a:pt x="2786" y="462"/>
                    </a:lnTo>
                    <a:lnTo>
                      <a:pt x="2806" y="462"/>
                    </a:lnTo>
                    <a:lnTo>
                      <a:pt x="2827" y="463"/>
                    </a:lnTo>
                    <a:lnTo>
                      <a:pt x="2845" y="464"/>
                    </a:lnTo>
                    <a:lnTo>
                      <a:pt x="2863" y="465"/>
                    </a:lnTo>
                    <a:lnTo>
                      <a:pt x="2877" y="469"/>
                    </a:lnTo>
                    <a:lnTo>
                      <a:pt x="2891" y="471"/>
                    </a:lnTo>
                    <a:lnTo>
                      <a:pt x="2902" y="475"/>
                    </a:lnTo>
                    <a:lnTo>
                      <a:pt x="2911" y="478"/>
                    </a:lnTo>
                    <a:lnTo>
                      <a:pt x="2919" y="481"/>
                    </a:lnTo>
                    <a:lnTo>
                      <a:pt x="2926" y="485"/>
                    </a:lnTo>
                    <a:lnTo>
                      <a:pt x="2933" y="488"/>
                    </a:lnTo>
                    <a:lnTo>
                      <a:pt x="2940" y="492"/>
                    </a:lnTo>
                    <a:lnTo>
                      <a:pt x="2945" y="495"/>
                    </a:lnTo>
                    <a:lnTo>
                      <a:pt x="2951" y="499"/>
                    </a:lnTo>
                    <a:lnTo>
                      <a:pt x="2956" y="502"/>
                    </a:lnTo>
                    <a:lnTo>
                      <a:pt x="2962" y="506"/>
                    </a:lnTo>
                    <a:lnTo>
                      <a:pt x="2966" y="509"/>
                    </a:lnTo>
                    <a:lnTo>
                      <a:pt x="2972" y="514"/>
                    </a:lnTo>
                    <a:lnTo>
                      <a:pt x="2977" y="517"/>
                    </a:lnTo>
                    <a:lnTo>
                      <a:pt x="2981" y="521"/>
                    </a:lnTo>
                    <a:lnTo>
                      <a:pt x="2986" y="524"/>
                    </a:lnTo>
                    <a:lnTo>
                      <a:pt x="2989" y="528"/>
                    </a:lnTo>
                    <a:lnTo>
                      <a:pt x="2994" y="531"/>
                    </a:lnTo>
                    <a:lnTo>
                      <a:pt x="2997" y="536"/>
                    </a:lnTo>
                    <a:lnTo>
                      <a:pt x="3001" y="539"/>
                    </a:lnTo>
                    <a:lnTo>
                      <a:pt x="3004" y="543"/>
                    </a:lnTo>
                    <a:lnTo>
                      <a:pt x="3008" y="546"/>
                    </a:lnTo>
                    <a:lnTo>
                      <a:pt x="3011" y="549"/>
                    </a:lnTo>
                    <a:lnTo>
                      <a:pt x="3013" y="554"/>
                    </a:lnTo>
                    <a:lnTo>
                      <a:pt x="3017" y="558"/>
                    </a:lnTo>
                    <a:lnTo>
                      <a:pt x="3019" y="561"/>
                    </a:lnTo>
                    <a:lnTo>
                      <a:pt x="3022" y="564"/>
                    </a:lnTo>
                    <a:lnTo>
                      <a:pt x="3024" y="568"/>
                    </a:lnTo>
                    <a:lnTo>
                      <a:pt x="3027" y="573"/>
                    </a:lnTo>
                    <a:lnTo>
                      <a:pt x="3028" y="576"/>
                    </a:lnTo>
                    <a:lnTo>
                      <a:pt x="3031" y="579"/>
                    </a:lnTo>
                    <a:lnTo>
                      <a:pt x="3033" y="583"/>
                    </a:lnTo>
                    <a:lnTo>
                      <a:pt x="3035" y="588"/>
                    </a:lnTo>
                    <a:lnTo>
                      <a:pt x="3038" y="591"/>
                    </a:lnTo>
                    <a:lnTo>
                      <a:pt x="3040" y="594"/>
                    </a:lnTo>
                    <a:lnTo>
                      <a:pt x="3042" y="598"/>
                    </a:lnTo>
                    <a:lnTo>
                      <a:pt x="3045" y="601"/>
                    </a:lnTo>
                    <a:lnTo>
                      <a:pt x="3046" y="606"/>
                    </a:lnTo>
                    <a:lnTo>
                      <a:pt x="3048" y="609"/>
                    </a:lnTo>
                    <a:lnTo>
                      <a:pt x="3050" y="613"/>
                    </a:lnTo>
                    <a:lnTo>
                      <a:pt x="3053" y="616"/>
                    </a:lnTo>
                    <a:lnTo>
                      <a:pt x="3056" y="621"/>
                    </a:lnTo>
                    <a:lnTo>
                      <a:pt x="3058" y="624"/>
                    </a:lnTo>
                    <a:lnTo>
                      <a:pt x="3061" y="628"/>
                    </a:lnTo>
                    <a:lnTo>
                      <a:pt x="3063" y="631"/>
                    </a:lnTo>
                    <a:lnTo>
                      <a:pt x="3066" y="635"/>
                    </a:lnTo>
                    <a:lnTo>
                      <a:pt x="3069" y="639"/>
                    </a:lnTo>
                    <a:lnTo>
                      <a:pt x="3071" y="643"/>
                    </a:lnTo>
                    <a:lnTo>
                      <a:pt x="3075" y="646"/>
                    </a:lnTo>
                    <a:lnTo>
                      <a:pt x="3077" y="650"/>
                    </a:lnTo>
                    <a:lnTo>
                      <a:pt x="3080" y="654"/>
                    </a:lnTo>
                    <a:lnTo>
                      <a:pt x="3083" y="658"/>
                    </a:lnTo>
                    <a:lnTo>
                      <a:pt x="3085" y="661"/>
                    </a:lnTo>
                    <a:lnTo>
                      <a:pt x="3088" y="665"/>
                    </a:lnTo>
                    <a:lnTo>
                      <a:pt x="3091" y="668"/>
                    </a:lnTo>
                    <a:lnTo>
                      <a:pt x="3094" y="673"/>
                    </a:lnTo>
                    <a:lnTo>
                      <a:pt x="3098" y="676"/>
                    </a:lnTo>
                    <a:lnTo>
                      <a:pt x="3100" y="680"/>
                    </a:lnTo>
                    <a:lnTo>
                      <a:pt x="3103" y="683"/>
                    </a:lnTo>
                    <a:lnTo>
                      <a:pt x="3106" y="687"/>
                    </a:lnTo>
                    <a:lnTo>
                      <a:pt x="3109" y="691"/>
                    </a:lnTo>
                    <a:lnTo>
                      <a:pt x="3113" y="695"/>
                    </a:lnTo>
                    <a:lnTo>
                      <a:pt x="3115" y="698"/>
                    </a:lnTo>
                    <a:lnTo>
                      <a:pt x="3118" y="702"/>
                    </a:lnTo>
                    <a:lnTo>
                      <a:pt x="3122" y="705"/>
                    </a:lnTo>
                    <a:lnTo>
                      <a:pt x="3125" y="710"/>
                    </a:lnTo>
                    <a:lnTo>
                      <a:pt x="3129" y="713"/>
                    </a:lnTo>
                    <a:lnTo>
                      <a:pt x="3132" y="717"/>
                    </a:lnTo>
                    <a:lnTo>
                      <a:pt x="3136" y="720"/>
                    </a:lnTo>
                    <a:lnTo>
                      <a:pt x="3139" y="724"/>
                    </a:lnTo>
                    <a:lnTo>
                      <a:pt x="3142" y="728"/>
                    </a:lnTo>
                    <a:lnTo>
                      <a:pt x="3146" y="732"/>
                    </a:lnTo>
                    <a:lnTo>
                      <a:pt x="3149" y="735"/>
                    </a:lnTo>
                    <a:lnTo>
                      <a:pt x="3153" y="738"/>
                    </a:lnTo>
                    <a:lnTo>
                      <a:pt x="3156" y="742"/>
                    </a:lnTo>
                    <a:lnTo>
                      <a:pt x="3160" y="747"/>
                    </a:lnTo>
                    <a:lnTo>
                      <a:pt x="3162" y="750"/>
                    </a:lnTo>
                    <a:lnTo>
                      <a:pt x="3166" y="753"/>
                    </a:lnTo>
                    <a:lnTo>
                      <a:pt x="3169" y="757"/>
                    </a:lnTo>
                    <a:lnTo>
                      <a:pt x="3171" y="760"/>
                    </a:lnTo>
                    <a:lnTo>
                      <a:pt x="3175" y="765"/>
                    </a:lnTo>
                    <a:lnTo>
                      <a:pt x="3178" y="768"/>
                    </a:lnTo>
                    <a:lnTo>
                      <a:pt x="3182" y="772"/>
                    </a:lnTo>
                    <a:lnTo>
                      <a:pt x="3185" y="775"/>
                    </a:lnTo>
                    <a:lnTo>
                      <a:pt x="3189" y="779"/>
                    </a:lnTo>
                    <a:lnTo>
                      <a:pt x="3193" y="783"/>
                    </a:lnTo>
                    <a:lnTo>
                      <a:pt x="3197" y="787"/>
                    </a:lnTo>
                    <a:lnTo>
                      <a:pt x="3201" y="790"/>
                    </a:lnTo>
                    <a:lnTo>
                      <a:pt x="3205" y="794"/>
                    </a:lnTo>
                    <a:lnTo>
                      <a:pt x="3208" y="797"/>
                    </a:lnTo>
                    <a:lnTo>
                      <a:pt x="3213" y="802"/>
                    </a:lnTo>
                    <a:lnTo>
                      <a:pt x="3217" y="805"/>
                    </a:lnTo>
                    <a:lnTo>
                      <a:pt x="3221" y="809"/>
                    </a:lnTo>
                    <a:lnTo>
                      <a:pt x="3225" y="812"/>
                    </a:lnTo>
                    <a:lnTo>
                      <a:pt x="3229" y="816"/>
                    </a:lnTo>
                    <a:lnTo>
                      <a:pt x="3232" y="819"/>
                    </a:lnTo>
                    <a:lnTo>
                      <a:pt x="3235" y="824"/>
                    </a:lnTo>
                    <a:lnTo>
                      <a:pt x="3235" y="827"/>
                    </a:lnTo>
                    <a:lnTo>
                      <a:pt x="3234" y="831"/>
                    </a:lnTo>
                    <a:lnTo>
                      <a:pt x="3234" y="834"/>
                    </a:lnTo>
                    <a:lnTo>
                      <a:pt x="3234" y="839"/>
                    </a:lnTo>
                    <a:lnTo>
                      <a:pt x="3234" y="842"/>
                    </a:lnTo>
                    <a:lnTo>
                      <a:pt x="3236" y="846"/>
                    </a:lnTo>
                    <a:lnTo>
                      <a:pt x="3238" y="849"/>
                    </a:lnTo>
                    <a:lnTo>
                      <a:pt x="3239" y="854"/>
                    </a:lnTo>
                    <a:lnTo>
                      <a:pt x="3242" y="857"/>
                    </a:lnTo>
                    <a:lnTo>
                      <a:pt x="3244" y="861"/>
                    </a:lnTo>
                    <a:lnTo>
                      <a:pt x="3247" y="864"/>
                    </a:lnTo>
                    <a:lnTo>
                      <a:pt x="3250" y="868"/>
                    </a:lnTo>
                    <a:lnTo>
                      <a:pt x="3253" y="872"/>
                    </a:lnTo>
                    <a:lnTo>
                      <a:pt x="3255" y="876"/>
                    </a:lnTo>
                    <a:lnTo>
                      <a:pt x="3259" y="879"/>
                    </a:lnTo>
                    <a:lnTo>
                      <a:pt x="3261" y="883"/>
                    </a:lnTo>
                    <a:lnTo>
                      <a:pt x="3265" y="886"/>
                    </a:lnTo>
                    <a:lnTo>
                      <a:pt x="3268" y="891"/>
                    </a:lnTo>
                    <a:lnTo>
                      <a:pt x="3272" y="894"/>
                    </a:lnTo>
                    <a:lnTo>
                      <a:pt x="3274" y="898"/>
                    </a:lnTo>
                    <a:lnTo>
                      <a:pt x="3277" y="901"/>
                    </a:lnTo>
                    <a:lnTo>
                      <a:pt x="3281" y="904"/>
                    </a:lnTo>
                    <a:lnTo>
                      <a:pt x="3285" y="909"/>
                    </a:lnTo>
                    <a:lnTo>
                      <a:pt x="3289" y="913"/>
                    </a:lnTo>
                    <a:lnTo>
                      <a:pt x="3295" y="916"/>
                    </a:lnTo>
                    <a:lnTo>
                      <a:pt x="3298" y="914"/>
                    </a:lnTo>
                    <a:lnTo>
                      <a:pt x="3301" y="910"/>
                    </a:lnTo>
                    <a:lnTo>
                      <a:pt x="3305" y="907"/>
                    </a:lnTo>
                    <a:lnTo>
                      <a:pt x="3307" y="902"/>
                    </a:lnTo>
                    <a:lnTo>
                      <a:pt x="3311" y="899"/>
                    </a:lnTo>
                    <a:lnTo>
                      <a:pt x="3315" y="895"/>
                    </a:lnTo>
                    <a:lnTo>
                      <a:pt x="3316" y="892"/>
                    </a:lnTo>
                    <a:lnTo>
                      <a:pt x="3315" y="888"/>
                    </a:lnTo>
                    <a:lnTo>
                      <a:pt x="3314" y="884"/>
                    </a:lnTo>
                    <a:lnTo>
                      <a:pt x="3313" y="880"/>
                    </a:lnTo>
                    <a:lnTo>
                      <a:pt x="3312" y="877"/>
                    </a:lnTo>
                    <a:lnTo>
                      <a:pt x="3316" y="873"/>
                    </a:lnTo>
                    <a:lnTo>
                      <a:pt x="3322" y="870"/>
                    </a:lnTo>
                    <a:lnTo>
                      <a:pt x="3327" y="865"/>
                    </a:lnTo>
                    <a:lnTo>
                      <a:pt x="3334" y="865"/>
                    </a:lnTo>
                    <a:lnTo>
                      <a:pt x="3343" y="869"/>
                    </a:lnTo>
                    <a:lnTo>
                      <a:pt x="3356" y="872"/>
                    </a:lnTo>
                    <a:lnTo>
                      <a:pt x="3369" y="872"/>
                    </a:lnTo>
                    <a:lnTo>
                      <a:pt x="3383" y="870"/>
                    </a:lnTo>
                    <a:lnTo>
                      <a:pt x="3403" y="869"/>
                    </a:lnTo>
                    <a:lnTo>
                      <a:pt x="3422" y="869"/>
                    </a:lnTo>
                    <a:lnTo>
                      <a:pt x="3441" y="869"/>
                    </a:lnTo>
                    <a:lnTo>
                      <a:pt x="3455" y="865"/>
                    </a:lnTo>
                    <a:lnTo>
                      <a:pt x="3466" y="863"/>
                    </a:lnTo>
                    <a:lnTo>
                      <a:pt x="3482" y="861"/>
                    </a:lnTo>
                    <a:lnTo>
                      <a:pt x="3501" y="858"/>
                    </a:lnTo>
                    <a:lnTo>
                      <a:pt x="3514" y="856"/>
                    </a:lnTo>
                    <a:lnTo>
                      <a:pt x="3527" y="854"/>
                    </a:lnTo>
                    <a:lnTo>
                      <a:pt x="3541" y="850"/>
                    </a:lnTo>
                    <a:lnTo>
                      <a:pt x="3554" y="848"/>
                    </a:lnTo>
                    <a:lnTo>
                      <a:pt x="3567" y="845"/>
                    </a:lnTo>
                    <a:lnTo>
                      <a:pt x="3581" y="842"/>
                    </a:lnTo>
                    <a:lnTo>
                      <a:pt x="3596" y="840"/>
                    </a:lnTo>
                    <a:lnTo>
                      <a:pt x="3610" y="838"/>
                    </a:lnTo>
                    <a:lnTo>
                      <a:pt x="3628" y="835"/>
                    </a:lnTo>
                    <a:lnTo>
                      <a:pt x="3640" y="832"/>
                    </a:lnTo>
                    <a:lnTo>
                      <a:pt x="3654" y="830"/>
                    </a:lnTo>
                    <a:lnTo>
                      <a:pt x="3669" y="827"/>
                    </a:lnTo>
                    <a:lnTo>
                      <a:pt x="3684" y="825"/>
                    </a:lnTo>
                    <a:lnTo>
                      <a:pt x="3699" y="821"/>
                    </a:lnTo>
                    <a:lnTo>
                      <a:pt x="3715" y="819"/>
                    </a:lnTo>
                    <a:lnTo>
                      <a:pt x="3730" y="817"/>
                    </a:lnTo>
                    <a:lnTo>
                      <a:pt x="3745" y="815"/>
                    </a:lnTo>
                    <a:lnTo>
                      <a:pt x="3762" y="812"/>
                    </a:lnTo>
                    <a:lnTo>
                      <a:pt x="3780" y="811"/>
                    </a:lnTo>
                    <a:lnTo>
                      <a:pt x="3798" y="809"/>
                    </a:lnTo>
                    <a:lnTo>
                      <a:pt x="3817" y="808"/>
                    </a:lnTo>
                    <a:lnTo>
                      <a:pt x="3836" y="806"/>
                    </a:lnTo>
                    <a:lnTo>
                      <a:pt x="3855" y="804"/>
                    </a:lnTo>
                    <a:lnTo>
                      <a:pt x="3874" y="803"/>
                    </a:lnTo>
                    <a:lnTo>
                      <a:pt x="3894" y="802"/>
                    </a:lnTo>
                    <a:lnTo>
                      <a:pt x="3913" y="802"/>
                    </a:lnTo>
                    <a:lnTo>
                      <a:pt x="3933" y="802"/>
                    </a:lnTo>
                    <a:lnTo>
                      <a:pt x="3950" y="800"/>
                    </a:lnTo>
                    <a:lnTo>
                      <a:pt x="3970" y="798"/>
                    </a:lnTo>
                    <a:lnTo>
                      <a:pt x="3989" y="798"/>
                    </a:lnTo>
                    <a:lnTo>
                      <a:pt x="4010" y="798"/>
                    </a:lnTo>
                    <a:lnTo>
                      <a:pt x="4030" y="797"/>
                    </a:lnTo>
                    <a:lnTo>
                      <a:pt x="4050" y="797"/>
                    </a:lnTo>
                    <a:lnTo>
                      <a:pt x="4070" y="798"/>
                    </a:lnTo>
                    <a:lnTo>
                      <a:pt x="4090" y="797"/>
                    </a:lnTo>
                    <a:lnTo>
                      <a:pt x="4109" y="797"/>
                    </a:lnTo>
                    <a:lnTo>
                      <a:pt x="4126" y="800"/>
                    </a:lnTo>
                    <a:lnTo>
                      <a:pt x="4146" y="800"/>
                    </a:lnTo>
                    <a:lnTo>
                      <a:pt x="4163" y="801"/>
                    </a:lnTo>
                    <a:lnTo>
                      <a:pt x="4169" y="805"/>
                    </a:lnTo>
                    <a:lnTo>
                      <a:pt x="4174" y="809"/>
                    </a:lnTo>
                    <a:lnTo>
                      <a:pt x="4182" y="812"/>
                    </a:lnTo>
                    <a:lnTo>
                      <a:pt x="4199" y="813"/>
                    </a:lnTo>
                    <a:lnTo>
                      <a:pt x="4216" y="816"/>
                    </a:lnTo>
                    <a:lnTo>
                      <a:pt x="4234" y="818"/>
                    </a:lnTo>
                    <a:lnTo>
                      <a:pt x="4250" y="819"/>
                    </a:lnTo>
                    <a:lnTo>
                      <a:pt x="4257" y="823"/>
                    </a:lnTo>
                    <a:lnTo>
                      <a:pt x="4264" y="826"/>
                    </a:lnTo>
                    <a:lnTo>
                      <a:pt x="4277" y="830"/>
                    </a:lnTo>
                    <a:lnTo>
                      <a:pt x="4295" y="831"/>
                    </a:lnTo>
                    <a:lnTo>
                      <a:pt x="4314" y="832"/>
                    </a:lnTo>
                    <a:lnTo>
                      <a:pt x="4332" y="834"/>
                    </a:lnTo>
                    <a:lnTo>
                      <a:pt x="4349" y="833"/>
                    </a:lnTo>
                    <a:lnTo>
                      <a:pt x="4359" y="835"/>
                    </a:lnTo>
                    <a:lnTo>
                      <a:pt x="4367" y="839"/>
                    </a:lnTo>
                    <a:lnTo>
                      <a:pt x="4378" y="838"/>
                    </a:lnTo>
                    <a:lnTo>
                      <a:pt x="4388" y="834"/>
                    </a:lnTo>
                    <a:lnTo>
                      <a:pt x="4398" y="831"/>
                    </a:lnTo>
                    <a:lnTo>
                      <a:pt x="4412" y="830"/>
                    </a:lnTo>
                    <a:lnTo>
                      <a:pt x="4424" y="827"/>
                    </a:lnTo>
                    <a:lnTo>
                      <a:pt x="4428" y="824"/>
                    </a:lnTo>
                    <a:lnTo>
                      <a:pt x="4432" y="819"/>
                    </a:lnTo>
                    <a:lnTo>
                      <a:pt x="4433" y="816"/>
                    </a:lnTo>
                    <a:lnTo>
                      <a:pt x="4435" y="812"/>
                    </a:lnTo>
                    <a:lnTo>
                      <a:pt x="4438" y="809"/>
                    </a:lnTo>
                    <a:lnTo>
                      <a:pt x="4439" y="805"/>
                    </a:lnTo>
                    <a:lnTo>
                      <a:pt x="4442" y="801"/>
                    </a:lnTo>
                    <a:lnTo>
                      <a:pt x="4446" y="797"/>
                    </a:lnTo>
                    <a:lnTo>
                      <a:pt x="4448" y="794"/>
                    </a:lnTo>
                    <a:lnTo>
                      <a:pt x="4451" y="790"/>
                    </a:lnTo>
                    <a:lnTo>
                      <a:pt x="4455" y="787"/>
                    </a:lnTo>
                    <a:lnTo>
                      <a:pt x="4457" y="782"/>
                    </a:lnTo>
                    <a:lnTo>
                      <a:pt x="4459" y="779"/>
                    </a:lnTo>
                    <a:lnTo>
                      <a:pt x="4462" y="775"/>
                    </a:lnTo>
                    <a:lnTo>
                      <a:pt x="4465" y="772"/>
                    </a:lnTo>
                    <a:lnTo>
                      <a:pt x="4468" y="767"/>
                    </a:lnTo>
                    <a:lnTo>
                      <a:pt x="4469" y="764"/>
                    </a:lnTo>
                    <a:lnTo>
                      <a:pt x="4471" y="760"/>
                    </a:lnTo>
                    <a:lnTo>
                      <a:pt x="4473" y="757"/>
                    </a:lnTo>
                    <a:lnTo>
                      <a:pt x="4474" y="752"/>
                    </a:lnTo>
                    <a:lnTo>
                      <a:pt x="4477" y="749"/>
                    </a:lnTo>
                    <a:lnTo>
                      <a:pt x="4479" y="745"/>
                    </a:lnTo>
                    <a:lnTo>
                      <a:pt x="4480" y="742"/>
                    </a:lnTo>
                    <a:lnTo>
                      <a:pt x="4483" y="738"/>
                    </a:lnTo>
                    <a:lnTo>
                      <a:pt x="4485" y="734"/>
                    </a:lnTo>
                    <a:lnTo>
                      <a:pt x="4487" y="730"/>
                    </a:lnTo>
                    <a:lnTo>
                      <a:pt x="4488" y="727"/>
                    </a:lnTo>
                    <a:lnTo>
                      <a:pt x="4491" y="724"/>
                    </a:lnTo>
                    <a:lnTo>
                      <a:pt x="4493" y="719"/>
                    </a:lnTo>
                    <a:lnTo>
                      <a:pt x="4494" y="715"/>
                    </a:lnTo>
                    <a:lnTo>
                      <a:pt x="4496" y="712"/>
                    </a:lnTo>
                    <a:lnTo>
                      <a:pt x="4499" y="709"/>
                    </a:lnTo>
                    <a:lnTo>
                      <a:pt x="4500" y="705"/>
                    </a:lnTo>
                    <a:lnTo>
                      <a:pt x="4502" y="700"/>
                    </a:lnTo>
                    <a:lnTo>
                      <a:pt x="4504" y="697"/>
                    </a:lnTo>
                    <a:lnTo>
                      <a:pt x="4506" y="694"/>
                    </a:lnTo>
                    <a:lnTo>
                      <a:pt x="4508" y="690"/>
                    </a:lnTo>
                    <a:lnTo>
                      <a:pt x="4510" y="685"/>
                    </a:lnTo>
                    <a:lnTo>
                      <a:pt x="4511" y="682"/>
                    </a:lnTo>
                    <a:lnTo>
                      <a:pt x="4512" y="679"/>
                    </a:lnTo>
                    <a:lnTo>
                      <a:pt x="4515" y="675"/>
                    </a:lnTo>
                    <a:lnTo>
                      <a:pt x="4516" y="670"/>
                    </a:lnTo>
                    <a:lnTo>
                      <a:pt x="4517" y="667"/>
                    </a:lnTo>
                    <a:lnTo>
                      <a:pt x="4518" y="664"/>
                    </a:lnTo>
                    <a:lnTo>
                      <a:pt x="4521" y="660"/>
                    </a:lnTo>
                    <a:lnTo>
                      <a:pt x="4523" y="657"/>
                    </a:lnTo>
                    <a:lnTo>
                      <a:pt x="4525" y="652"/>
                    </a:lnTo>
                    <a:lnTo>
                      <a:pt x="4527" y="649"/>
                    </a:lnTo>
                    <a:lnTo>
                      <a:pt x="4529" y="645"/>
                    </a:lnTo>
                    <a:lnTo>
                      <a:pt x="4531" y="642"/>
                    </a:lnTo>
                    <a:lnTo>
                      <a:pt x="4533" y="637"/>
                    </a:lnTo>
                    <a:lnTo>
                      <a:pt x="4534" y="634"/>
                    </a:lnTo>
                    <a:lnTo>
                      <a:pt x="4537" y="630"/>
                    </a:lnTo>
                    <a:lnTo>
                      <a:pt x="4538" y="627"/>
                    </a:lnTo>
                    <a:lnTo>
                      <a:pt x="4540" y="622"/>
                    </a:lnTo>
                    <a:lnTo>
                      <a:pt x="4542" y="619"/>
                    </a:lnTo>
                    <a:lnTo>
                      <a:pt x="4546" y="615"/>
                    </a:lnTo>
                    <a:lnTo>
                      <a:pt x="4548" y="612"/>
                    </a:lnTo>
                    <a:lnTo>
                      <a:pt x="4552" y="608"/>
                    </a:lnTo>
                    <a:lnTo>
                      <a:pt x="4555" y="604"/>
                    </a:lnTo>
                    <a:lnTo>
                      <a:pt x="4557" y="600"/>
                    </a:lnTo>
                    <a:lnTo>
                      <a:pt x="4561" y="597"/>
                    </a:lnTo>
                    <a:lnTo>
                      <a:pt x="4565" y="593"/>
                    </a:lnTo>
                    <a:lnTo>
                      <a:pt x="4569" y="590"/>
                    </a:lnTo>
                    <a:lnTo>
                      <a:pt x="4574" y="585"/>
                    </a:lnTo>
                    <a:lnTo>
                      <a:pt x="4577" y="582"/>
                    </a:lnTo>
                    <a:lnTo>
                      <a:pt x="4580" y="578"/>
                    </a:lnTo>
                    <a:lnTo>
                      <a:pt x="4584" y="575"/>
                    </a:lnTo>
                    <a:lnTo>
                      <a:pt x="4587" y="571"/>
                    </a:lnTo>
                    <a:lnTo>
                      <a:pt x="4591" y="567"/>
                    </a:lnTo>
                    <a:lnTo>
                      <a:pt x="4594" y="563"/>
                    </a:lnTo>
                    <a:lnTo>
                      <a:pt x="4598" y="560"/>
                    </a:lnTo>
                    <a:lnTo>
                      <a:pt x="4602" y="556"/>
                    </a:lnTo>
                    <a:lnTo>
                      <a:pt x="4606" y="553"/>
                    </a:lnTo>
                    <a:lnTo>
                      <a:pt x="4608" y="549"/>
                    </a:lnTo>
                    <a:lnTo>
                      <a:pt x="4612" y="545"/>
                    </a:lnTo>
                    <a:lnTo>
                      <a:pt x="4615" y="541"/>
                    </a:lnTo>
                    <a:lnTo>
                      <a:pt x="4618" y="538"/>
                    </a:lnTo>
                    <a:lnTo>
                      <a:pt x="4622" y="534"/>
                    </a:lnTo>
                    <a:lnTo>
                      <a:pt x="4624" y="530"/>
                    </a:lnTo>
                    <a:lnTo>
                      <a:pt x="4628" y="526"/>
                    </a:lnTo>
                    <a:lnTo>
                      <a:pt x="4631" y="523"/>
                    </a:lnTo>
                    <a:lnTo>
                      <a:pt x="4635" y="520"/>
                    </a:lnTo>
                    <a:lnTo>
                      <a:pt x="4637" y="516"/>
                    </a:lnTo>
                    <a:lnTo>
                      <a:pt x="4640" y="511"/>
                    </a:lnTo>
                    <a:lnTo>
                      <a:pt x="4643" y="508"/>
                    </a:lnTo>
                    <a:lnTo>
                      <a:pt x="4645" y="505"/>
                    </a:lnTo>
                    <a:lnTo>
                      <a:pt x="4648" y="501"/>
                    </a:lnTo>
                    <a:lnTo>
                      <a:pt x="4652" y="498"/>
                    </a:lnTo>
                    <a:lnTo>
                      <a:pt x="4655" y="493"/>
                    </a:lnTo>
                    <a:lnTo>
                      <a:pt x="4658" y="490"/>
                    </a:lnTo>
                    <a:lnTo>
                      <a:pt x="4661" y="486"/>
                    </a:lnTo>
                    <a:lnTo>
                      <a:pt x="4665" y="483"/>
                    </a:lnTo>
                    <a:lnTo>
                      <a:pt x="4667" y="479"/>
                    </a:lnTo>
                    <a:lnTo>
                      <a:pt x="4669" y="475"/>
                    </a:lnTo>
                    <a:lnTo>
                      <a:pt x="4673" y="471"/>
                    </a:lnTo>
                    <a:lnTo>
                      <a:pt x="4675" y="468"/>
                    </a:lnTo>
                    <a:lnTo>
                      <a:pt x="4678" y="464"/>
                    </a:lnTo>
                    <a:lnTo>
                      <a:pt x="4682" y="461"/>
                    </a:lnTo>
                    <a:lnTo>
                      <a:pt x="4684" y="456"/>
                    </a:lnTo>
                    <a:lnTo>
                      <a:pt x="4688" y="453"/>
                    </a:lnTo>
                    <a:lnTo>
                      <a:pt x="4690" y="449"/>
                    </a:lnTo>
                    <a:lnTo>
                      <a:pt x="4693" y="446"/>
                    </a:lnTo>
                    <a:lnTo>
                      <a:pt x="4696" y="441"/>
                    </a:lnTo>
                    <a:lnTo>
                      <a:pt x="4699" y="438"/>
                    </a:lnTo>
                    <a:lnTo>
                      <a:pt x="4703" y="434"/>
                    </a:lnTo>
                    <a:lnTo>
                      <a:pt x="4706" y="431"/>
                    </a:lnTo>
                    <a:lnTo>
                      <a:pt x="4708" y="427"/>
                    </a:lnTo>
                    <a:lnTo>
                      <a:pt x="4711" y="423"/>
                    </a:lnTo>
                    <a:lnTo>
                      <a:pt x="4714" y="419"/>
                    </a:lnTo>
                    <a:lnTo>
                      <a:pt x="4716" y="416"/>
                    </a:lnTo>
                    <a:lnTo>
                      <a:pt x="4721" y="412"/>
                    </a:lnTo>
                    <a:lnTo>
                      <a:pt x="4723" y="409"/>
                    </a:lnTo>
                    <a:lnTo>
                      <a:pt x="4726" y="404"/>
                    </a:lnTo>
                    <a:lnTo>
                      <a:pt x="4727" y="401"/>
                    </a:lnTo>
                    <a:lnTo>
                      <a:pt x="4729" y="397"/>
                    </a:lnTo>
                    <a:lnTo>
                      <a:pt x="4731" y="394"/>
                    </a:lnTo>
                    <a:lnTo>
                      <a:pt x="4734" y="389"/>
                    </a:lnTo>
                    <a:lnTo>
                      <a:pt x="4735" y="386"/>
                    </a:lnTo>
                    <a:lnTo>
                      <a:pt x="4737" y="382"/>
                    </a:lnTo>
                    <a:lnTo>
                      <a:pt x="4738" y="379"/>
                    </a:lnTo>
                    <a:lnTo>
                      <a:pt x="4741" y="375"/>
                    </a:lnTo>
                    <a:lnTo>
                      <a:pt x="4742" y="371"/>
                    </a:lnTo>
                    <a:lnTo>
                      <a:pt x="4743" y="367"/>
                    </a:lnTo>
                    <a:lnTo>
                      <a:pt x="4744" y="364"/>
                    </a:lnTo>
                    <a:lnTo>
                      <a:pt x="4744" y="360"/>
                    </a:lnTo>
                    <a:lnTo>
                      <a:pt x="4745" y="356"/>
                    </a:lnTo>
                    <a:lnTo>
                      <a:pt x="4746" y="352"/>
                    </a:lnTo>
                    <a:lnTo>
                      <a:pt x="4746" y="349"/>
                    </a:lnTo>
                    <a:lnTo>
                      <a:pt x="4748" y="345"/>
                    </a:lnTo>
                    <a:lnTo>
                      <a:pt x="4749" y="341"/>
                    </a:lnTo>
                    <a:lnTo>
                      <a:pt x="4750" y="337"/>
                    </a:lnTo>
                    <a:lnTo>
                      <a:pt x="4751" y="334"/>
                    </a:lnTo>
                    <a:lnTo>
                      <a:pt x="4752" y="330"/>
                    </a:lnTo>
                    <a:lnTo>
                      <a:pt x="4754" y="326"/>
                    </a:lnTo>
                    <a:lnTo>
                      <a:pt x="4756" y="322"/>
                    </a:lnTo>
                    <a:lnTo>
                      <a:pt x="4757" y="319"/>
                    </a:lnTo>
                    <a:lnTo>
                      <a:pt x="4759" y="316"/>
                    </a:lnTo>
                    <a:lnTo>
                      <a:pt x="4760" y="311"/>
                    </a:lnTo>
                    <a:lnTo>
                      <a:pt x="4761" y="307"/>
                    </a:lnTo>
                    <a:lnTo>
                      <a:pt x="4764" y="304"/>
                    </a:lnTo>
                    <a:lnTo>
                      <a:pt x="4765" y="301"/>
                    </a:lnTo>
                    <a:lnTo>
                      <a:pt x="4766" y="297"/>
                    </a:lnTo>
                    <a:lnTo>
                      <a:pt x="4767" y="292"/>
                    </a:lnTo>
                    <a:lnTo>
                      <a:pt x="4769" y="289"/>
                    </a:lnTo>
                    <a:lnTo>
                      <a:pt x="4771" y="286"/>
                    </a:lnTo>
                    <a:lnTo>
                      <a:pt x="4772" y="282"/>
                    </a:lnTo>
                    <a:lnTo>
                      <a:pt x="4774" y="277"/>
                    </a:lnTo>
                    <a:lnTo>
                      <a:pt x="4775" y="274"/>
                    </a:lnTo>
                    <a:lnTo>
                      <a:pt x="4776" y="271"/>
                    </a:lnTo>
                    <a:lnTo>
                      <a:pt x="4779" y="267"/>
                    </a:lnTo>
                    <a:lnTo>
                      <a:pt x="4780" y="262"/>
                    </a:lnTo>
                    <a:lnTo>
                      <a:pt x="4781" y="259"/>
                    </a:lnTo>
                    <a:lnTo>
                      <a:pt x="4782" y="256"/>
                    </a:lnTo>
                    <a:lnTo>
                      <a:pt x="4783" y="252"/>
                    </a:lnTo>
                    <a:lnTo>
                      <a:pt x="4784" y="248"/>
                    </a:lnTo>
                    <a:lnTo>
                      <a:pt x="4786" y="244"/>
                    </a:lnTo>
                    <a:lnTo>
                      <a:pt x="4787" y="241"/>
                    </a:lnTo>
                    <a:lnTo>
                      <a:pt x="4789" y="237"/>
                    </a:lnTo>
                    <a:lnTo>
                      <a:pt x="4790" y="234"/>
                    </a:lnTo>
                    <a:lnTo>
                      <a:pt x="4791" y="229"/>
                    </a:lnTo>
                    <a:lnTo>
                      <a:pt x="4791" y="226"/>
                    </a:lnTo>
                    <a:lnTo>
                      <a:pt x="4792" y="222"/>
                    </a:lnTo>
                    <a:lnTo>
                      <a:pt x="4792" y="219"/>
                    </a:lnTo>
                    <a:lnTo>
                      <a:pt x="4794" y="214"/>
                    </a:lnTo>
                    <a:lnTo>
                      <a:pt x="4794" y="211"/>
                    </a:lnTo>
                    <a:lnTo>
                      <a:pt x="4795" y="207"/>
                    </a:lnTo>
                    <a:lnTo>
                      <a:pt x="4796" y="204"/>
                    </a:lnTo>
                    <a:lnTo>
                      <a:pt x="4796" y="199"/>
                    </a:lnTo>
                    <a:lnTo>
                      <a:pt x="4797" y="196"/>
                    </a:lnTo>
                    <a:lnTo>
                      <a:pt x="4797" y="192"/>
                    </a:lnTo>
                    <a:lnTo>
                      <a:pt x="4797" y="189"/>
                    </a:lnTo>
                    <a:lnTo>
                      <a:pt x="4798" y="184"/>
                    </a:lnTo>
                    <a:lnTo>
                      <a:pt x="4798" y="181"/>
                    </a:lnTo>
                    <a:lnTo>
                      <a:pt x="4798" y="177"/>
                    </a:lnTo>
                    <a:lnTo>
                      <a:pt x="4799" y="174"/>
                    </a:lnTo>
                    <a:lnTo>
                      <a:pt x="4799" y="169"/>
                    </a:lnTo>
                    <a:lnTo>
                      <a:pt x="4799" y="166"/>
                    </a:lnTo>
                    <a:lnTo>
                      <a:pt x="4799" y="162"/>
                    </a:lnTo>
                    <a:lnTo>
                      <a:pt x="4801" y="159"/>
                    </a:lnTo>
                    <a:lnTo>
                      <a:pt x="4802" y="154"/>
                    </a:lnTo>
                    <a:lnTo>
                      <a:pt x="4803" y="151"/>
                    </a:lnTo>
                    <a:lnTo>
                      <a:pt x="4804" y="147"/>
                    </a:lnTo>
                    <a:lnTo>
                      <a:pt x="4804" y="144"/>
                    </a:lnTo>
                    <a:lnTo>
                      <a:pt x="4806" y="139"/>
                    </a:lnTo>
                    <a:lnTo>
                      <a:pt x="4807" y="136"/>
                    </a:lnTo>
                    <a:lnTo>
                      <a:pt x="4810" y="132"/>
                    </a:lnTo>
                    <a:lnTo>
                      <a:pt x="4812" y="129"/>
                    </a:lnTo>
                    <a:lnTo>
                      <a:pt x="4813" y="125"/>
                    </a:lnTo>
                    <a:lnTo>
                      <a:pt x="4818" y="121"/>
                    </a:lnTo>
                    <a:lnTo>
                      <a:pt x="4821" y="117"/>
                    </a:lnTo>
                    <a:lnTo>
                      <a:pt x="4826" y="114"/>
                    </a:lnTo>
                    <a:lnTo>
                      <a:pt x="4829" y="110"/>
                    </a:lnTo>
                    <a:lnTo>
                      <a:pt x="4834" y="107"/>
                    </a:lnTo>
                    <a:lnTo>
                      <a:pt x="4849" y="105"/>
                    </a:lnTo>
                    <a:lnTo>
                      <a:pt x="4864" y="107"/>
                    </a:lnTo>
                    <a:lnTo>
                      <a:pt x="4873" y="109"/>
                    </a:lnTo>
                    <a:lnTo>
                      <a:pt x="4888" y="107"/>
                    </a:lnTo>
                    <a:lnTo>
                      <a:pt x="4907" y="106"/>
                    </a:lnTo>
                    <a:lnTo>
                      <a:pt x="4911" y="109"/>
                    </a:lnTo>
                    <a:lnTo>
                      <a:pt x="4916" y="113"/>
                    </a:lnTo>
                    <a:lnTo>
                      <a:pt x="4920" y="116"/>
                    </a:lnTo>
                    <a:lnTo>
                      <a:pt x="4924" y="120"/>
                    </a:lnTo>
                    <a:lnTo>
                      <a:pt x="4928" y="123"/>
                    </a:lnTo>
                    <a:lnTo>
                      <a:pt x="4931" y="128"/>
                    </a:lnTo>
                    <a:lnTo>
                      <a:pt x="4931" y="131"/>
                    </a:lnTo>
                    <a:lnTo>
                      <a:pt x="4932" y="135"/>
                    </a:lnTo>
                    <a:lnTo>
                      <a:pt x="4932" y="138"/>
                    </a:lnTo>
                    <a:lnTo>
                      <a:pt x="4932" y="143"/>
                    </a:lnTo>
                    <a:lnTo>
                      <a:pt x="4931" y="146"/>
                    </a:lnTo>
                    <a:lnTo>
                      <a:pt x="4930" y="150"/>
                    </a:lnTo>
                    <a:lnTo>
                      <a:pt x="4928" y="153"/>
                    </a:lnTo>
                    <a:lnTo>
                      <a:pt x="4927" y="158"/>
                    </a:lnTo>
                    <a:lnTo>
                      <a:pt x="4925" y="161"/>
                    </a:lnTo>
                    <a:lnTo>
                      <a:pt x="4924" y="165"/>
                    </a:lnTo>
                    <a:lnTo>
                      <a:pt x="4923" y="168"/>
                    </a:lnTo>
                    <a:lnTo>
                      <a:pt x="4920" y="171"/>
                    </a:lnTo>
                    <a:lnTo>
                      <a:pt x="4919" y="176"/>
                    </a:lnTo>
                    <a:lnTo>
                      <a:pt x="4918" y="180"/>
                    </a:lnTo>
                    <a:lnTo>
                      <a:pt x="4918" y="183"/>
                    </a:lnTo>
                    <a:lnTo>
                      <a:pt x="4918" y="186"/>
                    </a:lnTo>
                    <a:lnTo>
                      <a:pt x="4918" y="191"/>
                    </a:lnTo>
                    <a:lnTo>
                      <a:pt x="4917" y="194"/>
                    </a:lnTo>
                    <a:lnTo>
                      <a:pt x="4917" y="198"/>
                    </a:lnTo>
                    <a:lnTo>
                      <a:pt x="4917" y="201"/>
                    </a:lnTo>
                    <a:lnTo>
                      <a:pt x="4917" y="206"/>
                    </a:lnTo>
                    <a:lnTo>
                      <a:pt x="4917" y="209"/>
                    </a:lnTo>
                    <a:lnTo>
                      <a:pt x="4917" y="213"/>
                    </a:lnTo>
                    <a:lnTo>
                      <a:pt x="4916" y="216"/>
                    </a:lnTo>
                    <a:lnTo>
                      <a:pt x="4915" y="221"/>
                    </a:lnTo>
                    <a:lnTo>
                      <a:pt x="4915" y="224"/>
                    </a:lnTo>
                    <a:lnTo>
                      <a:pt x="4913" y="228"/>
                    </a:lnTo>
                    <a:lnTo>
                      <a:pt x="4912" y="231"/>
                    </a:lnTo>
                    <a:lnTo>
                      <a:pt x="4912" y="236"/>
                    </a:lnTo>
                    <a:lnTo>
                      <a:pt x="4911" y="239"/>
                    </a:lnTo>
                    <a:lnTo>
                      <a:pt x="4910" y="243"/>
                    </a:lnTo>
                    <a:lnTo>
                      <a:pt x="4909" y="246"/>
                    </a:lnTo>
                    <a:lnTo>
                      <a:pt x="4909" y="251"/>
                    </a:lnTo>
                    <a:lnTo>
                      <a:pt x="4908" y="254"/>
                    </a:lnTo>
                    <a:lnTo>
                      <a:pt x="4908" y="258"/>
                    </a:lnTo>
                    <a:lnTo>
                      <a:pt x="4908" y="261"/>
                    </a:lnTo>
                    <a:lnTo>
                      <a:pt x="4907" y="266"/>
                    </a:lnTo>
                    <a:lnTo>
                      <a:pt x="4907" y="269"/>
                    </a:lnTo>
                    <a:lnTo>
                      <a:pt x="4907" y="273"/>
                    </a:lnTo>
                    <a:lnTo>
                      <a:pt x="4907" y="276"/>
                    </a:lnTo>
                    <a:lnTo>
                      <a:pt x="4907" y="281"/>
                    </a:lnTo>
                    <a:lnTo>
                      <a:pt x="4908" y="284"/>
                    </a:lnTo>
                    <a:lnTo>
                      <a:pt x="4908" y="288"/>
                    </a:lnTo>
                    <a:lnTo>
                      <a:pt x="4910" y="291"/>
                    </a:lnTo>
                    <a:lnTo>
                      <a:pt x="4911" y="295"/>
                    </a:lnTo>
                    <a:lnTo>
                      <a:pt x="4912" y="299"/>
                    </a:lnTo>
                    <a:lnTo>
                      <a:pt x="4915" y="303"/>
                    </a:lnTo>
                    <a:lnTo>
                      <a:pt x="4917" y="306"/>
                    </a:lnTo>
                    <a:lnTo>
                      <a:pt x="4920" y="310"/>
                    </a:lnTo>
                    <a:lnTo>
                      <a:pt x="4924" y="314"/>
                    </a:lnTo>
                    <a:lnTo>
                      <a:pt x="4926" y="318"/>
                    </a:lnTo>
                    <a:lnTo>
                      <a:pt x="4930" y="321"/>
                    </a:lnTo>
                    <a:lnTo>
                      <a:pt x="4933" y="325"/>
                    </a:lnTo>
                    <a:lnTo>
                      <a:pt x="4938" y="328"/>
                    </a:lnTo>
                    <a:lnTo>
                      <a:pt x="4941" y="333"/>
                    </a:lnTo>
                    <a:lnTo>
                      <a:pt x="4946" y="336"/>
                    </a:lnTo>
                    <a:lnTo>
                      <a:pt x="4949" y="340"/>
                    </a:lnTo>
                    <a:lnTo>
                      <a:pt x="4953" y="343"/>
                    </a:lnTo>
                    <a:lnTo>
                      <a:pt x="4957" y="347"/>
                    </a:lnTo>
                    <a:lnTo>
                      <a:pt x="4961" y="350"/>
                    </a:lnTo>
                    <a:lnTo>
                      <a:pt x="4964" y="355"/>
                    </a:lnTo>
                    <a:lnTo>
                      <a:pt x="4969" y="358"/>
                    </a:lnTo>
                    <a:lnTo>
                      <a:pt x="4972" y="362"/>
                    </a:lnTo>
                    <a:lnTo>
                      <a:pt x="4976" y="365"/>
                    </a:lnTo>
                    <a:lnTo>
                      <a:pt x="4979" y="369"/>
                    </a:lnTo>
                    <a:lnTo>
                      <a:pt x="4984" y="373"/>
                    </a:lnTo>
                    <a:lnTo>
                      <a:pt x="4987" y="377"/>
                    </a:lnTo>
                    <a:lnTo>
                      <a:pt x="4991" y="380"/>
                    </a:lnTo>
                    <a:lnTo>
                      <a:pt x="4994" y="384"/>
                    </a:lnTo>
                    <a:lnTo>
                      <a:pt x="4999" y="387"/>
                    </a:lnTo>
                    <a:lnTo>
                      <a:pt x="5002" y="392"/>
                    </a:lnTo>
                    <a:lnTo>
                      <a:pt x="5006" y="395"/>
                    </a:lnTo>
                    <a:lnTo>
                      <a:pt x="5010" y="398"/>
                    </a:lnTo>
                    <a:lnTo>
                      <a:pt x="5014" y="402"/>
                    </a:lnTo>
                    <a:lnTo>
                      <a:pt x="5018" y="405"/>
                    </a:lnTo>
                    <a:lnTo>
                      <a:pt x="5022" y="409"/>
                    </a:lnTo>
                    <a:lnTo>
                      <a:pt x="5026" y="413"/>
                    </a:lnTo>
                    <a:lnTo>
                      <a:pt x="5031" y="417"/>
                    </a:lnTo>
                    <a:lnTo>
                      <a:pt x="5036" y="420"/>
                    </a:lnTo>
                    <a:lnTo>
                      <a:pt x="5040" y="424"/>
                    </a:lnTo>
                    <a:lnTo>
                      <a:pt x="5045" y="427"/>
                    </a:lnTo>
                    <a:lnTo>
                      <a:pt x="5049" y="431"/>
                    </a:lnTo>
                    <a:lnTo>
                      <a:pt x="5054" y="435"/>
                    </a:lnTo>
                    <a:lnTo>
                      <a:pt x="5057" y="439"/>
                    </a:lnTo>
                    <a:lnTo>
                      <a:pt x="5062" y="442"/>
                    </a:lnTo>
                    <a:lnTo>
                      <a:pt x="5068" y="446"/>
                    </a:lnTo>
                    <a:lnTo>
                      <a:pt x="5072" y="449"/>
                    </a:lnTo>
                    <a:lnTo>
                      <a:pt x="5076" y="453"/>
                    </a:lnTo>
                    <a:lnTo>
                      <a:pt x="5082" y="457"/>
                    </a:lnTo>
                    <a:lnTo>
                      <a:pt x="5087" y="461"/>
                    </a:lnTo>
                    <a:lnTo>
                      <a:pt x="5093" y="464"/>
                    </a:lnTo>
                    <a:lnTo>
                      <a:pt x="5100" y="468"/>
                    </a:lnTo>
                    <a:lnTo>
                      <a:pt x="5107" y="471"/>
                    </a:lnTo>
                    <a:lnTo>
                      <a:pt x="5114" y="475"/>
                    </a:lnTo>
                    <a:lnTo>
                      <a:pt x="5121" y="478"/>
                    </a:lnTo>
                    <a:lnTo>
                      <a:pt x="5129" y="481"/>
                    </a:lnTo>
                    <a:lnTo>
                      <a:pt x="5144" y="484"/>
                    </a:lnTo>
                    <a:lnTo>
                      <a:pt x="5161" y="486"/>
                    </a:lnTo>
                    <a:lnTo>
                      <a:pt x="5180" y="487"/>
                    </a:lnTo>
                    <a:lnTo>
                      <a:pt x="5196" y="486"/>
                    </a:lnTo>
                    <a:lnTo>
                      <a:pt x="5205" y="483"/>
                    </a:lnTo>
                    <a:lnTo>
                      <a:pt x="5213" y="479"/>
                    </a:lnTo>
                    <a:lnTo>
                      <a:pt x="5223" y="478"/>
                    </a:lnTo>
                    <a:lnTo>
                      <a:pt x="5237" y="480"/>
                    </a:lnTo>
                    <a:lnTo>
                      <a:pt x="5241" y="476"/>
                    </a:lnTo>
                    <a:lnTo>
                      <a:pt x="5245" y="472"/>
                    </a:lnTo>
                    <a:lnTo>
                      <a:pt x="5250" y="469"/>
                    </a:lnTo>
                    <a:lnTo>
                      <a:pt x="5256" y="465"/>
                    </a:lnTo>
                    <a:lnTo>
                      <a:pt x="5267" y="462"/>
                    </a:lnTo>
                    <a:lnTo>
                      <a:pt x="5273" y="463"/>
                    </a:lnTo>
                    <a:lnTo>
                      <a:pt x="5276" y="468"/>
                    </a:lnTo>
                    <a:lnTo>
                      <a:pt x="5280" y="471"/>
                    </a:lnTo>
                    <a:lnTo>
                      <a:pt x="5283" y="475"/>
                    </a:lnTo>
                    <a:lnTo>
                      <a:pt x="5288" y="478"/>
                    </a:lnTo>
                    <a:lnTo>
                      <a:pt x="5291" y="476"/>
                    </a:lnTo>
                    <a:lnTo>
                      <a:pt x="5296" y="471"/>
                    </a:lnTo>
                    <a:lnTo>
                      <a:pt x="5299" y="468"/>
                    </a:lnTo>
                    <a:lnTo>
                      <a:pt x="5304" y="464"/>
                    </a:lnTo>
                    <a:lnTo>
                      <a:pt x="5313" y="461"/>
                    </a:lnTo>
                    <a:lnTo>
                      <a:pt x="5322" y="457"/>
                    </a:lnTo>
                    <a:lnTo>
                      <a:pt x="5327" y="454"/>
                    </a:lnTo>
                    <a:lnTo>
                      <a:pt x="5332" y="450"/>
                    </a:lnTo>
                    <a:lnTo>
                      <a:pt x="5335" y="447"/>
                    </a:lnTo>
                    <a:lnTo>
                      <a:pt x="5340" y="443"/>
                    </a:lnTo>
                    <a:lnTo>
                      <a:pt x="5346" y="439"/>
                    </a:lnTo>
                    <a:lnTo>
                      <a:pt x="5352" y="435"/>
                    </a:lnTo>
                    <a:lnTo>
                      <a:pt x="5362" y="433"/>
                    </a:lnTo>
                    <a:lnTo>
                      <a:pt x="5375" y="431"/>
                    </a:lnTo>
                    <a:lnTo>
                      <a:pt x="5381" y="427"/>
                    </a:lnTo>
                    <a:lnTo>
                      <a:pt x="5388" y="424"/>
                    </a:lnTo>
                    <a:lnTo>
                      <a:pt x="5395" y="424"/>
                    </a:lnTo>
                    <a:lnTo>
                      <a:pt x="5402" y="427"/>
                    </a:lnTo>
                    <a:lnTo>
                      <a:pt x="5409" y="431"/>
                    </a:lnTo>
                    <a:lnTo>
                      <a:pt x="5418" y="428"/>
                    </a:lnTo>
                    <a:lnTo>
                      <a:pt x="5427" y="425"/>
                    </a:lnTo>
                    <a:lnTo>
                      <a:pt x="5430" y="422"/>
                    </a:lnTo>
                    <a:lnTo>
                      <a:pt x="5432" y="417"/>
                    </a:lnTo>
                    <a:lnTo>
                      <a:pt x="5434" y="413"/>
                    </a:lnTo>
                    <a:lnTo>
                      <a:pt x="5435" y="410"/>
                    </a:lnTo>
                    <a:lnTo>
                      <a:pt x="5434" y="407"/>
                    </a:lnTo>
                    <a:lnTo>
                      <a:pt x="5433" y="402"/>
                    </a:lnTo>
                    <a:lnTo>
                      <a:pt x="5433" y="398"/>
                    </a:lnTo>
                    <a:lnTo>
                      <a:pt x="5432" y="395"/>
                    </a:lnTo>
                    <a:lnTo>
                      <a:pt x="5435" y="392"/>
                    </a:lnTo>
                    <a:lnTo>
                      <a:pt x="5443" y="388"/>
                    </a:lnTo>
                    <a:lnTo>
                      <a:pt x="5446" y="393"/>
                    </a:lnTo>
                    <a:lnTo>
                      <a:pt x="5448" y="396"/>
                    </a:lnTo>
                    <a:lnTo>
                      <a:pt x="5449" y="400"/>
                    </a:lnTo>
                    <a:lnTo>
                      <a:pt x="5452" y="403"/>
                    </a:lnTo>
                    <a:lnTo>
                      <a:pt x="5453" y="408"/>
                    </a:lnTo>
                    <a:lnTo>
                      <a:pt x="5455" y="411"/>
                    </a:lnTo>
                    <a:lnTo>
                      <a:pt x="5458" y="415"/>
                    </a:lnTo>
                    <a:lnTo>
                      <a:pt x="5461" y="418"/>
                    </a:lnTo>
                    <a:lnTo>
                      <a:pt x="5463" y="415"/>
                    </a:lnTo>
                    <a:lnTo>
                      <a:pt x="5465" y="411"/>
                    </a:lnTo>
                    <a:lnTo>
                      <a:pt x="5467" y="408"/>
                    </a:lnTo>
                    <a:lnTo>
                      <a:pt x="5468" y="403"/>
                    </a:lnTo>
                    <a:lnTo>
                      <a:pt x="5469" y="400"/>
                    </a:lnTo>
                    <a:lnTo>
                      <a:pt x="5470" y="396"/>
                    </a:lnTo>
                    <a:lnTo>
                      <a:pt x="5471" y="393"/>
                    </a:lnTo>
                    <a:lnTo>
                      <a:pt x="5473" y="388"/>
                    </a:lnTo>
                    <a:lnTo>
                      <a:pt x="5475" y="385"/>
                    </a:lnTo>
                    <a:lnTo>
                      <a:pt x="5476" y="381"/>
                    </a:lnTo>
                    <a:lnTo>
                      <a:pt x="5477" y="378"/>
                    </a:lnTo>
                    <a:lnTo>
                      <a:pt x="5478" y="373"/>
                    </a:lnTo>
                    <a:lnTo>
                      <a:pt x="5481" y="370"/>
                    </a:lnTo>
                    <a:lnTo>
                      <a:pt x="5484" y="366"/>
                    </a:lnTo>
                    <a:lnTo>
                      <a:pt x="5486" y="363"/>
                    </a:lnTo>
                    <a:lnTo>
                      <a:pt x="5488" y="359"/>
                    </a:lnTo>
                    <a:lnTo>
                      <a:pt x="5491" y="355"/>
                    </a:lnTo>
                    <a:lnTo>
                      <a:pt x="5493" y="351"/>
                    </a:lnTo>
                    <a:lnTo>
                      <a:pt x="5495" y="348"/>
                    </a:lnTo>
                    <a:lnTo>
                      <a:pt x="5501" y="344"/>
                    </a:lnTo>
                    <a:lnTo>
                      <a:pt x="5509" y="341"/>
                    </a:lnTo>
                    <a:lnTo>
                      <a:pt x="5510" y="337"/>
                    </a:lnTo>
                    <a:lnTo>
                      <a:pt x="5509" y="333"/>
                    </a:lnTo>
                    <a:lnTo>
                      <a:pt x="5508" y="329"/>
                    </a:lnTo>
                    <a:lnTo>
                      <a:pt x="5506" y="326"/>
                    </a:lnTo>
                    <a:lnTo>
                      <a:pt x="5505" y="322"/>
                    </a:lnTo>
                    <a:lnTo>
                      <a:pt x="5505" y="318"/>
                    </a:lnTo>
                    <a:lnTo>
                      <a:pt x="5507" y="314"/>
                    </a:lnTo>
                    <a:lnTo>
                      <a:pt x="5508" y="311"/>
                    </a:lnTo>
                    <a:lnTo>
                      <a:pt x="5509" y="307"/>
                    </a:lnTo>
                    <a:lnTo>
                      <a:pt x="5510" y="303"/>
                    </a:lnTo>
                    <a:lnTo>
                      <a:pt x="5511" y="299"/>
                    </a:lnTo>
                    <a:lnTo>
                      <a:pt x="5513" y="296"/>
                    </a:lnTo>
                    <a:lnTo>
                      <a:pt x="5518" y="292"/>
                    </a:lnTo>
                    <a:lnTo>
                      <a:pt x="5525" y="289"/>
                    </a:lnTo>
                    <a:lnTo>
                      <a:pt x="5536" y="286"/>
                    </a:lnTo>
                    <a:lnTo>
                      <a:pt x="5547" y="287"/>
                    </a:lnTo>
                    <a:lnTo>
                      <a:pt x="5546" y="290"/>
                    </a:lnTo>
                    <a:lnTo>
                      <a:pt x="5545" y="295"/>
                    </a:lnTo>
                    <a:lnTo>
                      <a:pt x="5544" y="298"/>
                    </a:lnTo>
                    <a:lnTo>
                      <a:pt x="5543" y="302"/>
                    </a:lnTo>
                    <a:lnTo>
                      <a:pt x="5544" y="305"/>
                    </a:lnTo>
                    <a:lnTo>
                      <a:pt x="5546" y="310"/>
                    </a:lnTo>
                    <a:lnTo>
                      <a:pt x="5555" y="309"/>
                    </a:lnTo>
                    <a:lnTo>
                      <a:pt x="5567" y="305"/>
                    </a:lnTo>
                    <a:lnTo>
                      <a:pt x="5571" y="302"/>
                    </a:lnTo>
                    <a:lnTo>
                      <a:pt x="5571" y="298"/>
                    </a:lnTo>
                    <a:lnTo>
                      <a:pt x="5571" y="295"/>
                    </a:lnTo>
                    <a:lnTo>
                      <a:pt x="5570" y="291"/>
                    </a:lnTo>
                    <a:lnTo>
                      <a:pt x="5570" y="287"/>
                    </a:lnTo>
                    <a:lnTo>
                      <a:pt x="5569" y="283"/>
                    </a:lnTo>
                    <a:lnTo>
                      <a:pt x="5569" y="280"/>
                    </a:lnTo>
                    <a:lnTo>
                      <a:pt x="5568" y="276"/>
                    </a:lnTo>
                    <a:lnTo>
                      <a:pt x="5567" y="272"/>
                    </a:lnTo>
                    <a:lnTo>
                      <a:pt x="5567" y="268"/>
                    </a:lnTo>
                    <a:lnTo>
                      <a:pt x="5569" y="265"/>
                    </a:lnTo>
                    <a:lnTo>
                      <a:pt x="5573" y="261"/>
                    </a:lnTo>
                    <a:lnTo>
                      <a:pt x="5576" y="258"/>
                    </a:lnTo>
                    <a:lnTo>
                      <a:pt x="5578" y="253"/>
                    </a:lnTo>
                    <a:lnTo>
                      <a:pt x="5582" y="250"/>
                    </a:lnTo>
                    <a:lnTo>
                      <a:pt x="5591" y="246"/>
                    </a:lnTo>
                    <a:lnTo>
                      <a:pt x="5600" y="243"/>
                    </a:lnTo>
                    <a:lnTo>
                      <a:pt x="5609" y="239"/>
                    </a:lnTo>
                    <a:lnTo>
                      <a:pt x="5619" y="237"/>
                    </a:lnTo>
                    <a:lnTo>
                      <a:pt x="5631" y="239"/>
                    </a:lnTo>
                    <a:lnTo>
                      <a:pt x="5651" y="241"/>
                    </a:lnTo>
                    <a:lnTo>
                      <a:pt x="5667" y="243"/>
                    </a:lnTo>
                    <a:lnTo>
                      <a:pt x="5677" y="239"/>
                    </a:lnTo>
                    <a:lnTo>
                      <a:pt x="5687" y="237"/>
                    </a:lnTo>
                    <a:lnTo>
                      <a:pt x="5688" y="242"/>
                    </a:lnTo>
                    <a:lnTo>
                      <a:pt x="5690" y="245"/>
                    </a:lnTo>
                    <a:lnTo>
                      <a:pt x="5691" y="249"/>
                    </a:lnTo>
                    <a:lnTo>
                      <a:pt x="5692" y="253"/>
                    </a:lnTo>
                    <a:lnTo>
                      <a:pt x="5692" y="257"/>
                    </a:lnTo>
                    <a:lnTo>
                      <a:pt x="5692" y="260"/>
                    </a:lnTo>
                    <a:lnTo>
                      <a:pt x="5693" y="264"/>
                    </a:lnTo>
                    <a:lnTo>
                      <a:pt x="5693" y="268"/>
                    </a:lnTo>
                    <a:lnTo>
                      <a:pt x="5693" y="272"/>
                    </a:lnTo>
                    <a:lnTo>
                      <a:pt x="5693" y="275"/>
                    </a:lnTo>
                    <a:lnTo>
                      <a:pt x="5693" y="279"/>
                    </a:lnTo>
                    <a:lnTo>
                      <a:pt x="5693" y="283"/>
                    </a:lnTo>
                    <a:lnTo>
                      <a:pt x="5695" y="287"/>
                    </a:lnTo>
                    <a:lnTo>
                      <a:pt x="5695" y="290"/>
                    </a:lnTo>
                    <a:lnTo>
                      <a:pt x="5696" y="294"/>
                    </a:lnTo>
                    <a:lnTo>
                      <a:pt x="5696" y="297"/>
                    </a:lnTo>
                    <a:lnTo>
                      <a:pt x="5697" y="302"/>
                    </a:lnTo>
                    <a:lnTo>
                      <a:pt x="5697" y="305"/>
                    </a:lnTo>
                    <a:lnTo>
                      <a:pt x="5696" y="309"/>
                    </a:lnTo>
                    <a:lnTo>
                      <a:pt x="5696" y="312"/>
                    </a:lnTo>
                    <a:lnTo>
                      <a:pt x="5695" y="317"/>
                    </a:lnTo>
                    <a:lnTo>
                      <a:pt x="5693" y="320"/>
                    </a:lnTo>
                    <a:lnTo>
                      <a:pt x="5695" y="324"/>
                    </a:lnTo>
                    <a:lnTo>
                      <a:pt x="5696" y="327"/>
                    </a:lnTo>
                    <a:lnTo>
                      <a:pt x="5698" y="332"/>
                    </a:lnTo>
                    <a:lnTo>
                      <a:pt x="5699" y="335"/>
                    </a:lnTo>
                    <a:lnTo>
                      <a:pt x="5702" y="339"/>
                    </a:lnTo>
                    <a:lnTo>
                      <a:pt x="5704" y="342"/>
                    </a:lnTo>
                    <a:lnTo>
                      <a:pt x="5706" y="347"/>
                    </a:lnTo>
                    <a:lnTo>
                      <a:pt x="5710" y="350"/>
                    </a:lnTo>
                    <a:lnTo>
                      <a:pt x="5713" y="354"/>
                    </a:lnTo>
                    <a:lnTo>
                      <a:pt x="5715" y="357"/>
                    </a:lnTo>
                    <a:lnTo>
                      <a:pt x="5719" y="360"/>
                    </a:lnTo>
                    <a:lnTo>
                      <a:pt x="5721" y="364"/>
                    </a:lnTo>
                    <a:lnTo>
                      <a:pt x="5723" y="360"/>
                    </a:lnTo>
                    <a:lnTo>
                      <a:pt x="5726" y="357"/>
                    </a:lnTo>
                    <a:lnTo>
                      <a:pt x="5729" y="354"/>
                    </a:lnTo>
                    <a:lnTo>
                      <a:pt x="5733" y="349"/>
                    </a:lnTo>
                    <a:lnTo>
                      <a:pt x="5736" y="345"/>
                    </a:lnTo>
                    <a:lnTo>
                      <a:pt x="5741" y="345"/>
                    </a:lnTo>
                    <a:lnTo>
                      <a:pt x="5745" y="349"/>
                    </a:lnTo>
                    <a:lnTo>
                      <a:pt x="5751" y="352"/>
                    </a:lnTo>
                    <a:lnTo>
                      <a:pt x="5756" y="356"/>
                    </a:lnTo>
                    <a:lnTo>
                      <a:pt x="5763" y="352"/>
                    </a:lnTo>
                    <a:lnTo>
                      <a:pt x="5768" y="349"/>
                    </a:lnTo>
                    <a:lnTo>
                      <a:pt x="5774" y="348"/>
                    </a:lnTo>
                    <a:lnTo>
                      <a:pt x="5779" y="351"/>
                    </a:lnTo>
                    <a:lnTo>
                      <a:pt x="5783" y="355"/>
                    </a:lnTo>
                    <a:lnTo>
                      <a:pt x="5787" y="358"/>
                    </a:lnTo>
                    <a:lnTo>
                      <a:pt x="5791" y="362"/>
                    </a:lnTo>
                    <a:lnTo>
                      <a:pt x="5796" y="366"/>
                    </a:lnTo>
                    <a:lnTo>
                      <a:pt x="5802" y="370"/>
                    </a:lnTo>
                    <a:lnTo>
                      <a:pt x="5806" y="373"/>
                    </a:lnTo>
                    <a:lnTo>
                      <a:pt x="5810" y="377"/>
                    </a:lnTo>
                    <a:lnTo>
                      <a:pt x="5813" y="380"/>
                    </a:lnTo>
                    <a:lnTo>
                      <a:pt x="5817" y="384"/>
                    </a:lnTo>
                    <a:lnTo>
                      <a:pt x="5820" y="388"/>
                    </a:lnTo>
                    <a:lnTo>
                      <a:pt x="5824" y="392"/>
                    </a:lnTo>
                    <a:lnTo>
                      <a:pt x="5827" y="395"/>
                    </a:lnTo>
                    <a:lnTo>
                      <a:pt x="5829" y="398"/>
                    </a:lnTo>
                    <a:lnTo>
                      <a:pt x="5833" y="403"/>
                    </a:lnTo>
                    <a:lnTo>
                      <a:pt x="5836" y="407"/>
                    </a:lnTo>
                    <a:lnTo>
                      <a:pt x="5839" y="410"/>
                    </a:lnTo>
                    <a:lnTo>
                      <a:pt x="5842" y="413"/>
                    </a:lnTo>
                  </a:path>
                </a:pathLst>
              </a:custGeom>
              <a:noFill/>
              <a:ln w="0">
                <a:solidFill>
                  <a:srgbClr val="000000"/>
                </a:solidFill>
                <a:round/>
                <a:headEnd/>
                <a:tailEnd/>
              </a:ln>
            </p:spPr>
            <p:txBody>
              <a:bodyPr/>
              <a:lstStyle/>
              <a:p>
                <a:endParaRPr lang="ru-RU"/>
              </a:p>
            </p:txBody>
          </p:sp>
          <p:sp>
            <p:nvSpPr>
              <p:cNvPr id="22937" name="Freeform 155"/>
              <p:cNvSpPr>
                <a:spLocks/>
              </p:cNvSpPr>
              <p:nvPr/>
            </p:nvSpPr>
            <p:spPr bwMode="auto">
              <a:xfrm>
                <a:off x="704" y="1189"/>
                <a:ext cx="346" cy="635"/>
              </a:xfrm>
              <a:custGeom>
                <a:avLst/>
                <a:gdLst>
                  <a:gd name="T0" fmla="*/ 6 w 691"/>
                  <a:gd name="T1" fmla="*/ 10 h 1270"/>
                  <a:gd name="T2" fmla="*/ 6 w 691"/>
                  <a:gd name="T3" fmla="*/ 10 h 1270"/>
                  <a:gd name="T4" fmla="*/ 6 w 691"/>
                  <a:gd name="T5" fmla="*/ 10 h 1270"/>
                  <a:gd name="T6" fmla="*/ 6 w 691"/>
                  <a:gd name="T7" fmla="*/ 10 h 1270"/>
                  <a:gd name="T8" fmla="*/ 6 w 691"/>
                  <a:gd name="T9" fmla="*/ 9 h 1270"/>
                  <a:gd name="T10" fmla="*/ 6 w 691"/>
                  <a:gd name="T11" fmla="*/ 9 h 1270"/>
                  <a:gd name="T12" fmla="*/ 6 w 691"/>
                  <a:gd name="T13" fmla="*/ 9 h 1270"/>
                  <a:gd name="T14" fmla="*/ 6 w 691"/>
                  <a:gd name="T15" fmla="*/ 9 h 1270"/>
                  <a:gd name="T16" fmla="*/ 6 w 691"/>
                  <a:gd name="T17" fmla="*/ 9 h 1270"/>
                  <a:gd name="T18" fmla="*/ 6 w 691"/>
                  <a:gd name="T19" fmla="*/ 8 h 1270"/>
                  <a:gd name="T20" fmla="*/ 6 w 691"/>
                  <a:gd name="T21" fmla="*/ 7 h 1270"/>
                  <a:gd name="T22" fmla="*/ 6 w 691"/>
                  <a:gd name="T23" fmla="*/ 7 h 1270"/>
                  <a:gd name="T24" fmla="*/ 6 w 691"/>
                  <a:gd name="T25" fmla="*/ 7 h 1270"/>
                  <a:gd name="T26" fmla="*/ 6 w 691"/>
                  <a:gd name="T27" fmla="*/ 7 h 1270"/>
                  <a:gd name="T28" fmla="*/ 6 w 691"/>
                  <a:gd name="T29" fmla="*/ 7 h 1270"/>
                  <a:gd name="T30" fmla="*/ 5 w 691"/>
                  <a:gd name="T31" fmla="*/ 6 h 1270"/>
                  <a:gd name="T32" fmla="*/ 5 w 691"/>
                  <a:gd name="T33" fmla="*/ 6 h 1270"/>
                  <a:gd name="T34" fmla="*/ 5 w 691"/>
                  <a:gd name="T35" fmla="*/ 6 h 1270"/>
                  <a:gd name="T36" fmla="*/ 5 w 691"/>
                  <a:gd name="T37" fmla="*/ 6 h 1270"/>
                  <a:gd name="T38" fmla="*/ 4 w 691"/>
                  <a:gd name="T39" fmla="*/ 6 h 1270"/>
                  <a:gd name="T40" fmla="*/ 4 w 691"/>
                  <a:gd name="T41" fmla="*/ 5 h 1270"/>
                  <a:gd name="T42" fmla="*/ 4 w 691"/>
                  <a:gd name="T43" fmla="*/ 5 h 1270"/>
                  <a:gd name="T44" fmla="*/ 4 w 691"/>
                  <a:gd name="T45" fmla="*/ 5 h 1270"/>
                  <a:gd name="T46" fmla="*/ 4 w 691"/>
                  <a:gd name="T47" fmla="*/ 5 h 1270"/>
                  <a:gd name="T48" fmla="*/ 4 w 691"/>
                  <a:gd name="T49" fmla="*/ 5 h 1270"/>
                  <a:gd name="T50" fmla="*/ 3 w 691"/>
                  <a:gd name="T51" fmla="*/ 5 h 1270"/>
                  <a:gd name="T52" fmla="*/ 3 w 691"/>
                  <a:gd name="T53" fmla="*/ 5 h 1270"/>
                  <a:gd name="T54" fmla="*/ 3 w 691"/>
                  <a:gd name="T55" fmla="*/ 5 h 1270"/>
                  <a:gd name="T56" fmla="*/ 3 w 691"/>
                  <a:gd name="T57" fmla="*/ 5 h 1270"/>
                  <a:gd name="T58" fmla="*/ 3 w 691"/>
                  <a:gd name="T59" fmla="*/ 5 h 1270"/>
                  <a:gd name="T60" fmla="*/ 2 w 691"/>
                  <a:gd name="T61" fmla="*/ 3 h 1270"/>
                  <a:gd name="T62" fmla="*/ 2 w 691"/>
                  <a:gd name="T63" fmla="*/ 3 h 1270"/>
                  <a:gd name="T64" fmla="*/ 2 w 691"/>
                  <a:gd name="T65" fmla="*/ 3 h 1270"/>
                  <a:gd name="T66" fmla="*/ 1 w 691"/>
                  <a:gd name="T67" fmla="*/ 3 h 1270"/>
                  <a:gd name="T68" fmla="*/ 1 w 691"/>
                  <a:gd name="T69" fmla="*/ 3 h 1270"/>
                  <a:gd name="T70" fmla="*/ 1 w 691"/>
                  <a:gd name="T71" fmla="*/ 3 h 1270"/>
                  <a:gd name="T72" fmla="*/ 1 w 691"/>
                  <a:gd name="T73" fmla="*/ 2 h 1270"/>
                  <a:gd name="T74" fmla="*/ 1 w 691"/>
                  <a:gd name="T75" fmla="*/ 2 h 1270"/>
                  <a:gd name="T76" fmla="*/ 1 w 691"/>
                  <a:gd name="T77" fmla="*/ 2 h 1270"/>
                  <a:gd name="T78" fmla="*/ 2 w 691"/>
                  <a:gd name="T79" fmla="*/ 2 h 1270"/>
                  <a:gd name="T80" fmla="*/ 2 w 691"/>
                  <a:gd name="T81" fmla="*/ 2 h 1270"/>
                  <a:gd name="T82" fmla="*/ 2 w 691"/>
                  <a:gd name="T83" fmla="*/ 2 h 1270"/>
                  <a:gd name="T84" fmla="*/ 2 w 691"/>
                  <a:gd name="T85" fmla="*/ 2 h 1270"/>
                  <a:gd name="T86" fmla="*/ 2 w 691"/>
                  <a:gd name="T87" fmla="*/ 2 h 1270"/>
                  <a:gd name="T88" fmla="*/ 1 w 691"/>
                  <a:gd name="T89" fmla="*/ 2 h 1270"/>
                  <a:gd name="T90" fmla="*/ 1 w 691"/>
                  <a:gd name="T91" fmla="*/ 1 h 1270"/>
                  <a:gd name="T92" fmla="*/ 2 w 691"/>
                  <a:gd name="T93" fmla="*/ 1 h 1270"/>
                  <a:gd name="T94" fmla="*/ 2 w 691"/>
                  <a:gd name="T95" fmla="*/ 1 h 1270"/>
                  <a:gd name="T96" fmla="*/ 2 w 691"/>
                  <a:gd name="T97" fmla="*/ 1 h 1270"/>
                  <a:gd name="T98" fmla="*/ 2 w 691"/>
                  <a:gd name="T99" fmla="*/ 1 h 1270"/>
                  <a:gd name="T100" fmla="*/ 3 w 691"/>
                  <a:gd name="T101" fmla="*/ 1 h 1270"/>
                  <a:gd name="T102" fmla="*/ 3 w 691"/>
                  <a:gd name="T103" fmla="*/ 1 h 1270"/>
                  <a:gd name="T104" fmla="*/ 4 w 691"/>
                  <a:gd name="T105" fmla="*/ 1 h 1270"/>
                  <a:gd name="T106" fmla="*/ 4 w 691"/>
                  <a:gd name="T107" fmla="*/ 1 h 1270"/>
                  <a:gd name="T108" fmla="*/ 3 w 691"/>
                  <a:gd name="T109" fmla="*/ 1 h 1270"/>
                  <a:gd name="T110" fmla="*/ 3 w 691"/>
                  <a:gd name="T111" fmla="*/ 1 h 1270"/>
                  <a:gd name="T112" fmla="*/ 3 w 691"/>
                  <a:gd name="T113" fmla="*/ 1 h 1270"/>
                  <a:gd name="T114" fmla="*/ 3 w 691"/>
                  <a:gd name="T115" fmla="*/ 1 h 1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1"/>
                  <a:gd name="T175" fmla="*/ 0 h 1270"/>
                  <a:gd name="T176" fmla="*/ 691 w 691"/>
                  <a:gd name="T177" fmla="*/ 1270 h 1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1" h="1270">
                    <a:moveTo>
                      <a:pt x="691" y="1270"/>
                    </a:moveTo>
                    <a:lnTo>
                      <a:pt x="691" y="1266"/>
                    </a:lnTo>
                    <a:lnTo>
                      <a:pt x="690" y="1262"/>
                    </a:lnTo>
                    <a:lnTo>
                      <a:pt x="689" y="1257"/>
                    </a:lnTo>
                    <a:lnTo>
                      <a:pt x="688" y="1253"/>
                    </a:lnTo>
                    <a:lnTo>
                      <a:pt x="687" y="1249"/>
                    </a:lnTo>
                    <a:lnTo>
                      <a:pt x="685" y="1244"/>
                    </a:lnTo>
                    <a:lnTo>
                      <a:pt x="683" y="1240"/>
                    </a:lnTo>
                    <a:lnTo>
                      <a:pt x="682" y="1236"/>
                    </a:lnTo>
                    <a:lnTo>
                      <a:pt x="681" y="1232"/>
                    </a:lnTo>
                    <a:lnTo>
                      <a:pt x="680" y="1227"/>
                    </a:lnTo>
                    <a:lnTo>
                      <a:pt x="679" y="1224"/>
                    </a:lnTo>
                    <a:lnTo>
                      <a:pt x="678" y="1219"/>
                    </a:lnTo>
                    <a:lnTo>
                      <a:pt x="676" y="1214"/>
                    </a:lnTo>
                    <a:lnTo>
                      <a:pt x="676" y="1210"/>
                    </a:lnTo>
                    <a:lnTo>
                      <a:pt x="675" y="1206"/>
                    </a:lnTo>
                    <a:lnTo>
                      <a:pt x="674" y="1202"/>
                    </a:lnTo>
                    <a:lnTo>
                      <a:pt x="673" y="1197"/>
                    </a:lnTo>
                    <a:lnTo>
                      <a:pt x="673" y="1194"/>
                    </a:lnTo>
                    <a:lnTo>
                      <a:pt x="672" y="1189"/>
                    </a:lnTo>
                    <a:lnTo>
                      <a:pt x="672" y="1185"/>
                    </a:lnTo>
                    <a:lnTo>
                      <a:pt x="671" y="1181"/>
                    </a:lnTo>
                    <a:lnTo>
                      <a:pt x="671" y="1176"/>
                    </a:lnTo>
                    <a:lnTo>
                      <a:pt x="671" y="1172"/>
                    </a:lnTo>
                    <a:lnTo>
                      <a:pt x="671" y="1167"/>
                    </a:lnTo>
                    <a:lnTo>
                      <a:pt x="671" y="1164"/>
                    </a:lnTo>
                    <a:lnTo>
                      <a:pt x="671" y="1159"/>
                    </a:lnTo>
                    <a:lnTo>
                      <a:pt x="672" y="1155"/>
                    </a:lnTo>
                    <a:lnTo>
                      <a:pt x="672" y="1151"/>
                    </a:lnTo>
                    <a:lnTo>
                      <a:pt x="673" y="1146"/>
                    </a:lnTo>
                    <a:lnTo>
                      <a:pt x="673" y="1142"/>
                    </a:lnTo>
                    <a:lnTo>
                      <a:pt x="673" y="1138"/>
                    </a:lnTo>
                    <a:lnTo>
                      <a:pt x="673" y="1134"/>
                    </a:lnTo>
                    <a:lnTo>
                      <a:pt x="673" y="1129"/>
                    </a:lnTo>
                    <a:lnTo>
                      <a:pt x="673" y="1125"/>
                    </a:lnTo>
                    <a:lnTo>
                      <a:pt x="673" y="1121"/>
                    </a:lnTo>
                    <a:lnTo>
                      <a:pt x="674" y="1117"/>
                    </a:lnTo>
                    <a:lnTo>
                      <a:pt x="674" y="1112"/>
                    </a:lnTo>
                    <a:lnTo>
                      <a:pt x="674" y="1108"/>
                    </a:lnTo>
                    <a:lnTo>
                      <a:pt x="674" y="1104"/>
                    </a:lnTo>
                    <a:lnTo>
                      <a:pt x="675" y="1099"/>
                    </a:lnTo>
                    <a:lnTo>
                      <a:pt x="676" y="1096"/>
                    </a:lnTo>
                    <a:lnTo>
                      <a:pt x="676" y="1091"/>
                    </a:lnTo>
                    <a:lnTo>
                      <a:pt x="678" y="1087"/>
                    </a:lnTo>
                    <a:lnTo>
                      <a:pt x="679" y="1082"/>
                    </a:lnTo>
                    <a:lnTo>
                      <a:pt x="679" y="1078"/>
                    </a:lnTo>
                    <a:lnTo>
                      <a:pt x="680" y="1074"/>
                    </a:lnTo>
                    <a:lnTo>
                      <a:pt x="680" y="1069"/>
                    </a:lnTo>
                    <a:lnTo>
                      <a:pt x="681" y="1066"/>
                    </a:lnTo>
                    <a:lnTo>
                      <a:pt x="681" y="1061"/>
                    </a:lnTo>
                    <a:lnTo>
                      <a:pt x="682" y="1057"/>
                    </a:lnTo>
                    <a:lnTo>
                      <a:pt x="682" y="1053"/>
                    </a:lnTo>
                    <a:lnTo>
                      <a:pt x="681" y="1049"/>
                    </a:lnTo>
                    <a:lnTo>
                      <a:pt x="681" y="1044"/>
                    </a:lnTo>
                    <a:lnTo>
                      <a:pt x="681" y="1039"/>
                    </a:lnTo>
                    <a:lnTo>
                      <a:pt x="681" y="1036"/>
                    </a:lnTo>
                    <a:lnTo>
                      <a:pt x="681" y="1031"/>
                    </a:lnTo>
                    <a:lnTo>
                      <a:pt x="682" y="1027"/>
                    </a:lnTo>
                    <a:lnTo>
                      <a:pt x="683" y="1023"/>
                    </a:lnTo>
                    <a:lnTo>
                      <a:pt x="685" y="1019"/>
                    </a:lnTo>
                    <a:lnTo>
                      <a:pt x="685" y="1014"/>
                    </a:lnTo>
                    <a:lnTo>
                      <a:pt x="686" y="1010"/>
                    </a:lnTo>
                    <a:lnTo>
                      <a:pt x="687" y="1006"/>
                    </a:lnTo>
                    <a:lnTo>
                      <a:pt x="687" y="1001"/>
                    </a:lnTo>
                    <a:lnTo>
                      <a:pt x="688" y="997"/>
                    </a:lnTo>
                    <a:lnTo>
                      <a:pt x="688" y="993"/>
                    </a:lnTo>
                    <a:lnTo>
                      <a:pt x="688" y="989"/>
                    </a:lnTo>
                    <a:lnTo>
                      <a:pt x="689" y="984"/>
                    </a:lnTo>
                    <a:lnTo>
                      <a:pt x="689" y="981"/>
                    </a:lnTo>
                    <a:lnTo>
                      <a:pt x="689" y="976"/>
                    </a:lnTo>
                    <a:lnTo>
                      <a:pt x="689" y="971"/>
                    </a:lnTo>
                    <a:lnTo>
                      <a:pt x="690" y="968"/>
                    </a:lnTo>
                    <a:lnTo>
                      <a:pt x="689" y="963"/>
                    </a:lnTo>
                    <a:lnTo>
                      <a:pt x="689" y="959"/>
                    </a:lnTo>
                    <a:lnTo>
                      <a:pt x="689" y="954"/>
                    </a:lnTo>
                    <a:lnTo>
                      <a:pt x="688" y="951"/>
                    </a:lnTo>
                    <a:lnTo>
                      <a:pt x="687" y="946"/>
                    </a:lnTo>
                    <a:lnTo>
                      <a:pt x="686" y="941"/>
                    </a:lnTo>
                    <a:lnTo>
                      <a:pt x="683" y="938"/>
                    </a:lnTo>
                    <a:lnTo>
                      <a:pt x="682" y="933"/>
                    </a:lnTo>
                    <a:lnTo>
                      <a:pt x="680" y="929"/>
                    </a:lnTo>
                    <a:lnTo>
                      <a:pt x="679" y="925"/>
                    </a:lnTo>
                    <a:lnTo>
                      <a:pt x="676" y="921"/>
                    </a:lnTo>
                    <a:lnTo>
                      <a:pt x="675" y="916"/>
                    </a:lnTo>
                    <a:lnTo>
                      <a:pt x="673" y="913"/>
                    </a:lnTo>
                    <a:lnTo>
                      <a:pt x="671" y="908"/>
                    </a:lnTo>
                    <a:lnTo>
                      <a:pt x="668" y="903"/>
                    </a:lnTo>
                    <a:lnTo>
                      <a:pt x="665" y="900"/>
                    </a:lnTo>
                    <a:lnTo>
                      <a:pt x="663" y="895"/>
                    </a:lnTo>
                    <a:lnTo>
                      <a:pt x="659" y="891"/>
                    </a:lnTo>
                    <a:lnTo>
                      <a:pt x="655" y="887"/>
                    </a:lnTo>
                    <a:lnTo>
                      <a:pt x="651" y="883"/>
                    </a:lnTo>
                    <a:lnTo>
                      <a:pt x="647" y="878"/>
                    </a:lnTo>
                    <a:lnTo>
                      <a:pt x="643" y="874"/>
                    </a:lnTo>
                    <a:lnTo>
                      <a:pt x="637" y="870"/>
                    </a:lnTo>
                    <a:lnTo>
                      <a:pt x="633" y="865"/>
                    </a:lnTo>
                    <a:lnTo>
                      <a:pt x="627" y="862"/>
                    </a:lnTo>
                    <a:lnTo>
                      <a:pt x="621" y="857"/>
                    </a:lnTo>
                    <a:lnTo>
                      <a:pt x="615" y="854"/>
                    </a:lnTo>
                    <a:lnTo>
                      <a:pt x="610" y="849"/>
                    </a:lnTo>
                    <a:lnTo>
                      <a:pt x="604" y="845"/>
                    </a:lnTo>
                    <a:lnTo>
                      <a:pt x="598" y="841"/>
                    </a:lnTo>
                    <a:lnTo>
                      <a:pt x="591" y="836"/>
                    </a:lnTo>
                    <a:lnTo>
                      <a:pt x="583" y="833"/>
                    </a:lnTo>
                    <a:lnTo>
                      <a:pt x="576" y="828"/>
                    </a:lnTo>
                    <a:lnTo>
                      <a:pt x="568" y="825"/>
                    </a:lnTo>
                    <a:lnTo>
                      <a:pt x="560" y="820"/>
                    </a:lnTo>
                    <a:lnTo>
                      <a:pt x="553" y="817"/>
                    </a:lnTo>
                    <a:lnTo>
                      <a:pt x="546" y="812"/>
                    </a:lnTo>
                    <a:lnTo>
                      <a:pt x="540" y="809"/>
                    </a:lnTo>
                    <a:lnTo>
                      <a:pt x="536" y="804"/>
                    </a:lnTo>
                    <a:lnTo>
                      <a:pt x="532" y="800"/>
                    </a:lnTo>
                    <a:lnTo>
                      <a:pt x="529" y="796"/>
                    </a:lnTo>
                    <a:lnTo>
                      <a:pt x="527" y="792"/>
                    </a:lnTo>
                    <a:lnTo>
                      <a:pt x="523" y="787"/>
                    </a:lnTo>
                    <a:lnTo>
                      <a:pt x="521" y="783"/>
                    </a:lnTo>
                    <a:lnTo>
                      <a:pt x="520" y="779"/>
                    </a:lnTo>
                    <a:lnTo>
                      <a:pt x="517" y="774"/>
                    </a:lnTo>
                    <a:lnTo>
                      <a:pt x="514" y="771"/>
                    </a:lnTo>
                    <a:lnTo>
                      <a:pt x="509" y="766"/>
                    </a:lnTo>
                    <a:lnTo>
                      <a:pt x="502" y="763"/>
                    </a:lnTo>
                    <a:lnTo>
                      <a:pt x="491" y="758"/>
                    </a:lnTo>
                    <a:lnTo>
                      <a:pt x="479" y="755"/>
                    </a:lnTo>
                    <a:lnTo>
                      <a:pt x="473" y="751"/>
                    </a:lnTo>
                    <a:lnTo>
                      <a:pt x="466" y="747"/>
                    </a:lnTo>
                    <a:lnTo>
                      <a:pt x="462" y="743"/>
                    </a:lnTo>
                    <a:lnTo>
                      <a:pt x="459" y="738"/>
                    </a:lnTo>
                    <a:lnTo>
                      <a:pt x="455" y="734"/>
                    </a:lnTo>
                    <a:lnTo>
                      <a:pt x="453" y="730"/>
                    </a:lnTo>
                    <a:lnTo>
                      <a:pt x="452" y="726"/>
                    </a:lnTo>
                    <a:lnTo>
                      <a:pt x="449" y="721"/>
                    </a:lnTo>
                    <a:lnTo>
                      <a:pt x="447" y="717"/>
                    </a:lnTo>
                    <a:lnTo>
                      <a:pt x="445" y="713"/>
                    </a:lnTo>
                    <a:lnTo>
                      <a:pt x="440" y="709"/>
                    </a:lnTo>
                    <a:lnTo>
                      <a:pt x="436" y="705"/>
                    </a:lnTo>
                    <a:lnTo>
                      <a:pt x="432" y="700"/>
                    </a:lnTo>
                    <a:lnTo>
                      <a:pt x="425" y="696"/>
                    </a:lnTo>
                    <a:lnTo>
                      <a:pt x="420" y="692"/>
                    </a:lnTo>
                    <a:lnTo>
                      <a:pt x="415" y="688"/>
                    </a:lnTo>
                    <a:lnTo>
                      <a:pt x="410" y="684"/>
                    </a:lnTo>
                    <a:lnTo>
                      <a:pt x="406" y="680"/>
                    </a:lnTo>
                    <a:lnTo>
                      <a:pt x="403" y="675"/>
                    </a:lnTo>
                    <a:lnTo>
                      <a:pt x="401" y="672"/>
                    </a:lnTo>
                    <a:lnTo>
                      <a:pt x="399" y="667"/>
                    </a:lnTo>
                    <a:lnTo>
                      <a:pt x="396" y="662"/>
                    </a:lnTo>
                    <a:lnTo>
                      <a:pt x="394" y="658"/>
                    </a:lnTo>
                    <a:lnTo>
                      <a:pt x="393" y="654"/>
                    </a:lnTo>
                    <a:lnTo>
                      <a:pt x="391" y="650"/>
                    </a:lnTo>
                    <a:lnTo>
                      <a:pt x="390" y="645"/>
                    </a:lnTo>
                    <a:lnTo>
                      <a:pt x="387" y="642"/>
                    </a:lnTo>
                    <a:lnTo>
                      <a:pt x="385" y="637"/>
                    </a:lnTo>
                    <a:lnTo>
                      <a:pt x="383" y="632"/>
                    </a:lnTo>
                    <a:lnTo>
                      <a:pt x="380" y="629"/>
                    </a:lnTo>
                    <a:lnTo>
                      <a:pt x="376" y="624"/>
                    </a:lnTo>
                    <a:lnTo>
                      <a:pt x="372" y="620"/>
                    </a:lnTo>
                    <a:lnTo>
                      <a:pt x="368" y="616"/>
                    </a:lnTo>
                    <a:lnTo>
                      <a:pt x="363" y="612"/>
                    </a:lnTo>
                    <a:lnTo>
                      <a:pt x="358" y="607"/>
                    </a:lnTo>
                    <a:lnTo>
                      <a:pt x="354" y="604"/>
                    </a:lnTo>
                    <a:lnTo>
                      <a:pt x="348" y="599"/>
                    </a:lnTo>
                    <a:lnTo>
                      <a:pt x="343" y="596"/>
                    </a:lnTo>
                    <a:lnTo>
                      <a:pt x="338" y="591"/>
                    </a:lnTo>
                    <a:lnTo>
                      <a:pt x="333" y="586"/>
                    </a:lnTo>
                    <a:lnTo>
                      <a:pt x="328" y="583"/>
                    </a:lnTo>
                    <a:lnTo>
                      <a:pt x="324" y="578"/>
                    </a:lnTo>
                    <a:lnTo>
                      <a:pt x="320" y="575"/>
                    </a:lnTo>
                    <a:lnTo>
                      <a:pt x="316" y="570"/>
                    </a:lnTo>
                    <a:lnTo>
                      <a:pt x="312" y="566"/>
                    </a:lnTo>
                    <a:lnTo>
                      <a:pt x="308" y="562"/>
                    </a:lnTo>
                    <a:lnTo>
                      <a:pt x="305" y="558"/>
                    </a:lnTo>
                    <a:lnTo>
                      <a:pt x="302" y="553"/>
                    </a:lnTo>
                    <a:lnTo>
                      <a:pt x="299" y="549"/>
                    </a:lnTo>
                    <a:lnTo>
                      <a:pt x="295" y="545"/>
                    </a:lnTo>
                    <a:lnTo>
                      <a:pt x="293" y="540"/>
                    </a:lnTo>
                    <a:lnTo>
                      <a:pt x="290" y="537"/>
                    </a:lnTo>
                    <a:lnTo>
                      <a:pt x="287" y="532"/>
                    </a:lnTo>
                    <a:lnTo>
                      <a:pt x="284" y="528"/>
                    </a:lnTo>
                    <a:lnTo>
                      <a:pt x="280" y="524"/>
                    </a:lnTo>
                    <a:lnTo>
                      <a:pt x="277" y="520"/>
                    </a:lnTo>
                    <a:lnTo>
                      <a:pt x="273" y="515"/>
                    </a:lnTo>
                    <a:lnTo>
                      <a:pt x="267" y="511"/>
                    </a:lnTo>
                    <a:lnTo>
                      <a:pt x="263" y="507"/>
                    </a:lnTo>
                    <a:lnTo>
                      <a:pt x="258" y="502"/>
                    </a:lnTo>
                    <a:lnTo>
                      <a:pt x="254" y="499"/>
                    </a:lnTo>
                    <a:lnTo>
                      <a:pt x="249" y="494"/>
                    </a:lnTo>
                    <a:lnTo>
                      <a:pt x="244" y="491"/>
                    </a:lnTo>
                    <a:lnTo>
                      <a:pt x="240" y="486"/>
                    </a:lnTo>
                    <a:lnTo>
                      <a:pt x="233" y="481"/>
                    </a:lnTo>
                    <a:lnTo>
                      <a:pt x="226" y="478"/>
                    </a:lnTo>
                    <a:lnTo>
                      <a:pt x="217" y="473"/>
                    </a:lnTo>
                    <a:lnTo>
                      <a:pt x="206" y="470"/>
                    </a:lnTo>
                    <a:lnTo>
                      <a:pt x="197" y="466"/>
                    </a:lnTo>
                    <a:lnTo>
                      <a:pt x="187" y="462"/>
                    </a:lnTo>
                    <a:lnTo>
                      <a:pt x="176" y="458"/>
                    </a:lnTo>
                    <a:lnTo>
                      <a:pt x="165" y="455"/>
                    </a:lnTo>
                    <a:lnTo>
                      <a:pt x="152" y="452"/>
                    </a:lnTo>
                    <a:lnTo>
                      <a:pt x="145" y="447"/>
                    </a:lnTo>
                    <a:lnTo>
                      <a:pt x="137" y="443"/>
                    </a:lnTo>
                    <a:lnTo>
                      <a:pt x="128" y="440"/>
                    </a:lnTo>
                    <a:lnTo>
                      <a:pt x="118" y="435"/>
                    </a:lnTo>
                    <a:lnTo>
                      <a:pt x="106" y="432"/>
                    </a:lnTo>
                    <a:lnTo>
                      <a:pt x="95" y="428"/>
                    </a:lnTo>
                    <a:lnTo>
                      <a:pt x="81" y="425"/>
                    </a:lnTo>
                    <a:lnTo>
                      <a:pt x="69" y="422"/>
                    </a:lnTo>
                    <a:lnTo>
                      <a:pt x="58" y="417"/>
                    </a:lnTo>
                    <a:lnTo>
                      <a:pt x="46" y="413"/>
                    </a:lnTo>
                    <a:lnTo>
                      <a:pt x="38" y="410"/>
                    </a:lnTo>
                    <a:lnTo>
                      <a:pt x="32" y="405"/>
                    </a:lnTo>
                    <a:lnTo>
                      <a:pt x="27" y="402"/>
                    </a:lnTo>
                    <a:lnTo>
                      <a:pt x="22" y="397"/>
                    </a:lnTo>
                    <a:lnTo>
                      <a:pt x="17" y="393"/>
                    </a:lnTo>
                    <a:lnTo>
                      <a:pt x="15" y="389"/>
                    </a:lnTo>
                    <a:lnTo>
                      <a:pt x="12" y="385"/>
                    </a:lnTo>
                    <a:lnTo>
                      <a:pt x="9" y="380"/>
                    </a:lnTo>
                    <a:lnTo>
                      <a:pt x="6" y="377"/>
                    </a:lnTo>
                    <a:lnTo>
                      <a:pt x="5" y="372"/>
                    </a:lnTo>
                    <a:lnTo>
                      <a:pt x="2" y="367"/>
                    </a:lnTo>
                    <a:lnTo>
                      <a:pt x="1" y="364"/>
                    </a:lnTo>
                    <a:lnTo>
                      <a:pt x="0" y="359"/>
                    </a:lnTo>
                    <a:lnTo>
                      <a:pt x="4" y="355"/>
                    </a:lnTo>
                    <a:lnTo>
                      <a:pt x="10" y="351"/>
                    </a:lnTo>
                    <a:lnTo>
                      <a:pt x="16" y="347"/>
                    </a:lnTo>
                    <a:lnTo>
                      <a:pt x="21" y="342"/>
                    </a:lnTo>
                    <a:lnTo>
                      <a:pt x="27" y="339"/>
                    </a:lnTo>
                    <a:lnTo>
                      <a:pt x="34" y="334"/>
                    </a:lnTo>
                    <a:lnTo>
                      <a:pt x="40" y="330"/>
                    </a:lnTo>
                    <a:lnTo>
                      <a:pt x="46" y="326"/>
                    </a:lnTo>
                    <a:lnTo>
                      <a:pt x="58" y="326"/>
                    </a:lnTo>
                    <a:lnTo>
                      <a:pt x="69" y="330"/>
                    </a:lnTo>
                    <a:lnTo>
                      <a:pt x="76" y="334"/>
                    </a:lnTo>
                    <a:lnTo>
                      <a:pt x="82" y="339"/>
                    </a:lnTo>
                    <a:lnTo>
                      <a:pt x="100" y="339"/>
                    </a:lnTo>
                    <a:lnTo>
                      <a:pt x="112" y="335"/>
                    </a:lnTo>
                    <a:lnTo>
                      <a:pt x="127" y="333"/>
                    </a:lnTo>
                    <a:lnTo>
                      <a:pt x="141" y="332"/>
                    </a:lnTo>
                    <a:lnTo>
                      <a:pt x="146" y="327"/>
                    </a:lnTo>
                    <a:lnTo>
                      <a:pt x="153" y="324"/>
                    </a:lnTo>
                    <a:lnTo>
                      <a:pt x="158" y="319"/>
                    </a:lnTo>
                    <a:lnTo>
                      <a:pt x="164" y="316"/>
                    </a:lnTo>
                    <a:lnTo>
                      <a:pt x="169" y="311"/>
                    </a:lnTo>
                    <a:lnTo>
                      <a:pt x="176" y="306"/>
                    </a:lnTo>
                    <a:lnTo>
                      <a:pt x="182" y="303"/>
                    </a:lnTo>
                    <a:lnTo>
                      <a:pt x="186" y="298"/>
                    </a:lnTo>
                    <a:lnTo>
                      <a:pt x="189" y="295"/>
                    </a:lnTo>
                    <a:lnTo>
                      <a:pt x="199" y="290"/>
                    </a:lnTo>
                    <a:lnTo>
                      <a:pt x="211" y="287"/>
                    </a:lnTo>
                    <a:lnTo>
                      <a:pt x="219" y="283"/>
                    </a:lnTo>
                    <a:lnTo>
                      <a:pt x="224" y="279"/>
                    </a:lnTo>
                    <a:lnTo>
                      <a:pt x="231" y="274"/>
                    </a:lnTo>
                    <a:lnTo>
                      <a:pt x="239" y="271"/>
                    </a:lnTo>
                    <a:lnTo>
                      <a:pt x="242" y="266"/>
                    </a:lnTo>
                    <a:lnTo>
                      <a:pt x="243" y="262"/>
                    </a:lnTo>
                    <a:lnTo>
                      <a:pt x="243" y="258"/>
                    </a:lnTo>
                    <a:lnTo>
                      <a:pt x="243" y="253"/>
                    </a:lnTo>
                    <a:lnTo>
                      <a:pt x="241" y="250"/>
                    </a:lnTo>
                    <a:lnTo>
                      <a:pt x="235" y="253"/>
                    </a:lnTo>
                    <a:lnTo>
                      <a:pt x="229" y="258"/>
                    </a:lnTo>
                    <a:lnTo>
                      <a:pt x="225" y="261"/>
                    </a:lnTo>
                    <a:lnTo>
                      <a:pt x="213" y="265"/>
                    </a:lnTo>
                    <a:lnTo>
                      <a:pt x="199" y="268"/>
                    </a:lnTo>
                    <a:lnTo>
                      <a:pt x="187" y="272"/>
                    </a:lnTo>
                    <a:lnTo>
                      <a:pt x="167" y="269"/>
                    </a:lnTo>
                    <a:lnTo>
                      <a:pt x="151" y="267"/>
                    </a:lnTo>
                    <a:lnTo>
                      <a:pt x="138" y="264"/>
                    </a:lnTo>
                    <a:lnTo>
                      <a:pt x="119" y="261"/>
                    </a:lnTo>
                    <a:lnTo>
                      <a:pt x="97" y="261"/>
                    </a:lnTo>
                    <a:lnTo>
                      <a:pt x="82" y="259"/>
                    </a:lnTo>
                    <a:lnTo>
                      <a:pt x="77" y="256"/>
                    </a:lnTo>
                    <a:lnTo>
                      <a:pt x="74" y="251"/>
                    </a:lnTo>
                    <a:lnTo>
                      <a:pt x="76" y="246"/>
                    </a:lnTo>
                    <a:lnTo>
                      <a:pt x="80" y="243"/>
                    </a:lnTo>
                    <a:lnTo>
                      <a:pt x="84" y="238"/>
                    </a:lnTo>
                    <a:lnTo>
                      <a:pt x="96" y="235"/>
                    </a:lnTo>
                    <a:lnTo>
                      <a:pt x="105" y="230"/>
                    </a:lnTo>
                    <a:lnTo>
                      <a:pt x="111" y="227"/>
                    </a:lnTo>
                    <a:lnTo>
                      <a:pt x="118" y="222"/>
                    </a:lnTo>
                    <a:lnTo>
                      <a:pt x="122" y="219"/>
                    </a:lnTo>
                    <a:lnTo>
                      <a:pt x="127" y="214"/>
                    </a:lnTo>
                    <a:lnTo>
                      <a:pt x="129" y="209"/>
                    </a:lnTo>
                    <a:lnTo>
                      <a:pt x="131" y="206"/>
                    </a:lnTo>
                    <a:lnTo>
                      <a:pt x="135" y="201"/>
                    </a:lnTo>
                    <a:lnTo>
                      <a:pt x="137" y="197"/>
                    </a:lnTo>
                    <a:lnTo>
                      <a:pt x="141" y="193"/>
                    </a:lnTo>
                    <a:lnTo>
                      <a:pt x="144" y="189"/>
                    </a:lnTo>
                    <a:lnTo>
                      <a:pt x="146" y="184"/>
                    </a:lnTo>
                    <a:lnTo>
                      <a:pt x="150" y="181"/>
                    </a:lnTo>
                    <a:lnTo>
                      <a:pt x="152" y="176"/>
                    </a:lnTo>
                    <a:lnTo>
                      <a:pt x="156" y="171"/>
                    </a:lnTo>
                    <a:lnTo>
                      <a:pt x="159" y="168"/>
                    </a:lnTo>
                    <a:lnTo>
                      <a:pt x="161" y="163"/>
                    </a:lnTo>
                    <a:lnTo>
                      <a:pt x="165" y="159"/>
                    </a:lnTo>
                    <a:lnTo>
                      <a:pt x="167" y="155"/>
                    </a:lnTo>
                    <a:lnTo>
                      <a:pt x="168" y="151"/>
                    </a:lnTo>
                    <a:lnTo>
                      <a:pt x="171" y="146"/>
                    </a:lnTo>
                    <a:lnTo>
                      <a:pt x="174" y="143"/>
                    </a:lnTo>
                    <a:lnTo>
                      <a:pt x="179" y="138"/>
                    </a:lnTo>
                    <a:lnTo>
                      <a:pt x="183" y="133"/>
                    </a:lnTo>
                    <a:lnTo>
                      <a:pt x="188" y="130"/>
                    </a:lnTo>
                    <a:lnTo>
                      <a:pt x="199" y="126"/>
                    </a:lnTo>
                    <a:lnTo>
                      <a:pt x="219" y="125"/>
                    </a:lnTo>
                    <a:lnTo>
                      <a:pt x="240" y="124"/>
                    </a:lnTo>
                    <a:lnTo>
                      <a:pt x="251" y="128"/>
                    </a:lnTo>
                    <a:lnTo>
                      <a:pt x="259" y="132"/>
                    </a:lnTo>
                    <a:lnTo>
                      <a:pt x="263" y="136"/>
                    </a:lnTo>
                    <a:lnTo>
                      <a:pt x="267" y="140"/>
                    </a:lnTo>
                    <a:lnTo>
                      <a:pt x="272" y="144"/>
                    </a:lnTo>
                    <a:lnTo>
                      <a:pt x="279" y="148"/>
                    </a:lnTo>
                    <a:lnTo>
                      <a:pt x="288" y="152"/>
                    </a:lnTo>
                    <a:lnTo>
                      <a:pt x="301" y="153"/>
                    </a:lnTo>
                    <a:lnTo>
                      <a:pt x="316" y="151"/>
                    </a:lnTo>
                    <a:lnTo>
                      <a:pt x="326" y="146"/>
                    </a:lnTo>
                    <a:lnTo>
                      <a:pt x="340" y="143"/>
                    </a:lnTo>
                    <a:lnTo>
                      <a:pt x="348" y="139"/>
                    </a:lnTo>
                    <a:lnTo>
                      <a:pt x="353" y="135"/>
                    </a:lnTo>
                    <a:lnTo>
                      <a:pt x="358" y="131"/>
                    </a:lnTo>
                    <a:lnTo>
                      <a:pt x="371" y="128"/>
                    </a:lnTo>
                    <a:lnTo>
                      <a:pt x="387" y="130"/>
                    </a:lnTo>
                    <a:lnTo>
                      <a:pt x="401" y="133"/>
                    </a:lnTo>
                    <a:lnTo>
                      <a:pt x="417" y="132"/>
                    </a:lnTo>
                    <a:lnTo>
                      <a:pt x="425" y="128"/>
                    </a:lnTo>
                    <a:lnTo>
                      <a:pt x="430" y="123"/>
                    </a:lnTo>
                    <a:lnTo>
                      <a:pt x="426" y="120"/>
                    </a:lnTo>
                    <a:lnTo>
                      <a:pt x="423" y="115"/>
                    </a:lnTo>
                    <a:lnTo>
                      <a:pt x="421" y="110"/>
                    </a:lnTo>
                    <a:lnTo>
                      <a:pt x="416" y="107"/>
                    </a:lnTo>
                    <a:lnTo>
                      <a:pt x="398" y="105"/>
                    </a:lnTo>
                    <a:lnTo>
                      <a:pt x="384" y="101"/>
                    </a:lnTo>
                    <a:lnTo>
                      <a:pt x="372" y="98"/>
                    </a:lnTo>
                    <a:lnTo>
                      <a:pt x="363" y="94"/>
                    </a:lnTo>
                    <a:lnTo>
                      <a:pt x="342" y="93"/>
                    </a:lnTo>
                    <a:lnTo>
                      <a:pt x="334" y="88"/>
                    </a:lnTo>
                    <a:lnTo>
                      <a:pt x="331" y="85"/>
                    </a:lnTo>
                    <a:lnTo>
                      <a:pt x="327" y="80"/>
                    </a:lnTo>
                    <a:lnTo>
                      <a:pt x="325" y="76"/>
                    </a:lnTo>
                    <a:lnTo>
                      <a:pt x="324" y="72"/>
                    </a:lnTo>
                    <a:lnTo>
                      <a:pt x="324" y="68"/>
                    </a:lnTo>
                    <a:lnTo>
                      <a:pt x="324" y="63"/>
                    </a:lnTo>
                    <a:lnTo>
                      <a:pt x="325" y="59"/>
                    </a:lnTo>
                    <a:lnTo>
                      <a:pt x="325" y="55"/>
                    </a:lnTo>
                    <a:lnTo>
                      <a:pt x="326" y="50"/>
                    </a:lnTo>
                    <a:lnTo>
                      <a:pt x="328" y="46"/>
                    </a:lnTo>
                    <a:lnTo>
                      <a:pt x="331" y="42"/>
                    </a:lnTo>
                    <a:lnTo>
                      <a:pt x="333" y="38"/>
                    </a:lnTo>
                    <a:lnTo>
                      <a:pt x="334" y="33"/>
                    </a:lnTo>
                    <a:lnTo>
                      <a:pt x="337" y="30"/>
                    </a:lnTo>
                    <a:lnTo>
                      <a:pt x="338" y="25"/>
                    </a:lnTo>
                    <a:lnTo>
                      <a:pt x="340" y="20"/>
                    </a:lnTo>
                    <a:lnTo>
                      <a:pt x="342" y="17"/>
                    </a:lnTo>
                    <a:lnTo>
                      <a:pt x="343" y="12"/>
                    </a:lnTo>
                    <a:lnTo>
                      <a:pt x="345" y="8"/>
                    </a:lnTo>
                    <a:lnTo>
                      <a:pt x="346" y="3"/>
                    </a:lnTo>
                    <a:lnTo>
                      <a:pt x="347" y="0"/>
                    </a:lnTo>
                  </a:path>
                </a:pathLst>
              </a:custGeom>
              <a:noFill/>
              <a:ln w="0">
                <a:solidFill>
                  <a:srgbClr val="000000"/>
                </a:solidFill>
                <a:round/>
                <a:headEnd/>
                <a:tailEnd/>
              </a:ln>
            </p:spPr>
            <p:txBody>
              <a:bodyPr/>
              <a:lstStyle/>
              <a:p>
                <a:endParaRPr lang="ru-RU"/>
              </a:p>
            </p:txBody>
          </p:sp>
          <p:sp>
            <p:nvSpPr>
              <p:cNvPr id="22938" name="Freeform 156"/>
              <p:cNvSpPr>
                <a:spLocks/>
              </p:cNvSpPr>
              <p:nvPr/>
            </p:nvSpPr>
            <p:spPr bwMode="auto">
              <a:xfrm>
                <a:off x="1770" y="1450"/>
                <a:ext cx="29" cy="23"/>
              </a:xfrm>
              <a:custGeom>
                <a:avLst/>
                <a:gdLst>
                  <a:gd name="T0" fmla="*/ 1 w 58"/>
                  <a:gd name="T1" fmla="*/ 0 h 47"/>
                  <a:gd name="T2" fmla="*/ 1 w 58"/>
                  <a:gd name="T3" fmla="*/ 0 h 47"/>
                  <a:gd name="T4" fmla="*/ 1 w 58"/>
                  <a:gd name="T5" fmla="*/ 0 h 47"/>
                  <a:gd name="T6" fmla="*/ 1 w 58"/>
                  <a:gd name="T7" fmla="*/ 0 h 47"/>
                  <a:gd name="T8" fmla="*/ 1 w 58"/>
                  <a:gd name="T9" fmla="*/ 0 h 47"/>
                  <a:gd name="T10" fmla="*/ 1 w 58"/>
                  <a:gd name="T11" fmla="*/ 0 h 47"/>
                  <a:gd name="T12" fmla="*/ 1 w 58"/>
                  <a:gd name="T13" fmla="*/ 0 h 47"/>
                  <a:gd name="T14" fmla="*/ 1 w 58"/>
                  <a:gd name="T15" fmla="*/ 0 h 47"/>
                  <a:gd name="T16" fmla="*/ 1 w 58"/>
                  <a:gd name="T17" fmla="*/ 0 h 47"/>
                  <a:gd name="T18" fmla="*/ 1 w 58"/>
                  <a:gd name="T19" fmla="*/ 0 h 47"/>
                  <a:gd name="T20" fmla="*/ 1 w 58"/>
                  <a:gd name="T21" fmla="*/ 0 h 47"/>
                  <a:gd name="T22" fmla="*/ 1 w 58"/>
                  <a:gd name="T23" fmla="*/ 0 h 47"/>
                  <a:gd name="T24" fmla="*/ 1 w 58"/>
                  <a:gd name="T25" fmla="*/ 0 h 47"/>
                  <a:gd name="T26" fmla="*/ 0 w 58"/>
                  <a:gd name="T27" fmla="*/ 0 h 47"/>
                  <a:gd name="T28" fmla="*/ 0 w 58"/>
                  <a:gd name="T29" fmla="*/ 0 h 47"/>
                  <a:gd name="T30" fmla="*/ 1 w 58"/>
                  <a:gd name="T31" fmla="*/ 0 h 47"/>
                  <a:gd name="T32" fmla="*/ 1 w 58"/>
                  <a:gd name="T33" fmla="*/ 0 h 47"/>
                  <a:gd name="T34" fmla="*/ 1 w 58"/>
                  <a:gd name="T35" fmla="*/ 0 h 47"/>
                  <a:gd name="T36" fmla="*/ 1 w 58"/>
                  <a:gd name="T37" fmla="*/ 0 h 47"/>
                  <a:gd name="T38" fmla="*/ 1 w 58"/>
                  <a:gd name="T39" fmla="*/ 0 h 47"/>
                  <a:gd name="T40" fmla="*/ 1 w 58"/>
                  <a:gd name="T41" fmla="*/ 0 h 47"/>
                  <a:gd name="T42" fmla="*/ 1 w 58"/>
                  <a:gd name="T43" fmla="*/ 0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47"/>
                  <a:gd name="T68" fmla="*/ 58 w 58"/>
                  <a:gd name="T69" fmla="*/ 47 h 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47">
                    <a:moveTo>
                      <a:pt x="58" y="33"/>
                    </a:moveTo>
                    <a:lnTo>
                      <a:pt x="58" y="28"/>
                    </a:lnTo>
                    <a:lnTo>
                      <a:pt x="57" y="24"/>
                    </a:lnTo>
                    <a:lnTo>
                      <a:pt x="57" y="19"/>
                    </a:lnTo>
                    <a:lnTo>
                      <a:pt x="55" y="13"/>
                    </a:lnTo>
                    <a:lnTo>
                      <a:pt x="49" y="9"/>
                    </a:lnTo>
                    <a:lnTo>
                      <a:pt x="41" y="4"/>
                    </a:lnTo>
                    <a:lnTo>
                      <a:pt x="33" y="0"/>
                    </a:lnTo>
                    <a:lnTo>
                      <a:pt x="20" y="2"/>
                    </a:lnTo>
                    <a:lnTo>
                      <a:pt x="11" y="7"/>
                    </a:lnTo>
                    <a:lnTo>
                      <a:pt x="5" y="11"/>
                    </a:lnTo>
                    <a:lnTo>
                      <a:pt x="1" y="16"/>
                    </a:lnTo>
                    <a:lnTo>
                      <a:pt x="1" y="22"/>
                    </a:lnTo>
                    <a:lnTo>
                      <a:pt x="0" y="26"/>
                    </a:lnTo>
                    <a:lnTo>
                      <a:pt x="0" y="31"/>
                    </a:lnTo>
                    <a:lnTo>
                      <a:pt x="2" y="35"/>
                    </a:lnTo>
                    <a:lnTo>
                      <a:pt x="8" y="40"/>
                    </a:lnTo>
                    <a:lnTo>
                      <a:pt x="12" y="45"/>
                    </a:lnTo>
                    <a:lnTo>
                      <a:pt x="32" y="47"/>
                    </a:lnTo>
                    <a:lnTo>
                      <a:pt x="41" y="42"/>
                    </a:lnTo>
                    <a:lnTo>
                      <a:pt x="50" y="38"/>
                    </a:lnTo>
                    <a:lnTo>
                      <a:pt x="58" y="33"/>
                    </a:lnTo>
                  </a:path>
                </a:pathLst>
              </a:custGeom>
              <a:noFill/>
              <a:ln w="0">
                <a:solidFill>
                  <a:srgbClr val="000000"/>
                </a:solidFill>
                <a:round/>
                <a:headEnd/>
                <a:tailEnd/>
              </a:ln>
            </p:spPr>
            <p:txBody>
              <a:bodyPr/>
              <a:lstStyle/>
              <a:p>
                <a:endParaRPr lang="ru-RU"/>
              </a:p>
            </p:txBody>
          </p:sp>
          <p:sp>
            <p:nvSpPr>
              <p:cNvPr id="22939" name="Freeform 157"/>
              <p:cNvSpPr>
                <a:spLocks/>
              </p:cNvSpPr>
              <p:nvPr/>
            </p:nvSpPr>
            <p:spPr bwMode="auto">
              <a:xfrm>
                <a:off x="1814" y="1435"/>
                <a:ext cx="159" cy="35"/>
              </a:xfrm>
              <a:custGeom>
                <a:avLst/>
                <a:gdLst>
                  <a:gd name="T0" fmla="*/ 1 w 319"/>
                  <a:gd name="T1" fmla="*/ 1 h 70"/>
                  <a:gd name="T2" fmla="*/ 1 w 319"/>
                  <a:gd name="T3" fmla="*/ 1 h 70"/>
                  <a:gd name="T4" fmla="*/ 1 w 319"/>
                  <a:gd name="T5" fmla="*/ 1 h 70"/>
                  <a:gd name="T6" fmla="*/ 1 w 319"/>
                  <a:gd name="T7" fmla="*/ 1 h 70"/>
                  <a:gd name="T8" fmla="*/ 1 w 319"/>
                  <a:gd name="T9" fmla="*/ 1 h 70"/>
                  <a:gd name="T10" fmla="*/ 1 w 319"/>
                  <a:gd name="T11" fmla="*/ 1 h 70"/>
                  <a:gd name="T12" fmla="*/ 1 w 319"/>
                  <a:gd name="T13" fmla="*/ 1 h 70"/>
                  <a:gd name="T14" fmla="*/ 1 w 319"/>
                  <a:gd name="T15" fmla="*/ 1 h 70"/>
                  <a:gd name="T16" fmla="*/ 2 w 319"/>
                  <a:gd name="T17" fmla="*/ 1 h 70"/>
                  <a:gd name="T18" fmla="*/ 2 w 319"/>
                  <a:gd name="T19" fmla="*/ 1 h 70"/>
                  <a:gd name="T20" fmla="*/ 2 w 319"/>
                  <a:gd name="T21" fmla="*/ 1 h 70"/>
                  <a:gd name="T22" fmla="*/ 2 w 319"/>
                  <a:gd name="T23" fmla="*/ 1 h 70"/>
                  <a:gd name="T24" fmla="*/ 2 w 319"/>
                  <a:gd name="T25" fmla="*/ 1 h 70"/>
                  <a:gd name="T26" fmla="*/ 2 w 319"/>
                  <a:gd name="T27" fmla="*/ 1 h 70"/>
                  <a:gd name="T28" fmla="*/ 2 w 319"/>
                  <a:gd name="T29" fmla="*/ 1 h 70"/>
                  <a:gd name="T30" fmla="*/ 2 w 319"/>
                  <a:gd name="T31" fmla="*/ 1 h 70"/>
                  <a:gd name="T32" fmla="*/ 2 w 319"/>
                  <a:gd name="T33" fmla="*/ 1 h 70"/>
                  <a:gd name="T34" fmla="*/ 2 w 319"/>
                  <a:gd name="T35" fmla="*/ 1 h 70"/>
                  <a:gd name="T36" fmla="*/ 2 w 319"/>
                  <a:gd name="T37" fmla="*/ 1 h 70"/>
                  <a:gd name="T38" fmla="*/ 2 w 319"/>
                  <a:gd name="T39" fmla="*/ 0 h 70"/>
                  <a:gd name="T40" fmla="*/ 2 w 319"/>
                  <a:gd name="T41" fmla="*/ 1 h 70"/>
                  <a:gd name="T42" fmla="*/ 2 w 319"/>
                  <a:gd name="T43" fmla="*/ 1 h 70"/>
                  <a:gd name="T44" fmla="*/ 1 w 319"/>
                  <a:gd name="T45" fmla="*/ 1 h 70"/>
                  <a:gd name="T46" fmla="*/ 1 w 319"/>
                  <a:gd name="T47" fmla="*/ 1 h 70"/>
                  <a:gd name="T48" fmla="*/ 1 w 319"/>
                  <a:gd name="T49" fmla="*/ 1 h 70"/>
                  <a:gd name="T50" fmla="*/ 1 w 319"/>
                  <a:gd name="T51" fmla="*/ 1 h 70"/>
                  <a:gd name="T52" fmla="*/ 1 w 319"/>
                  <a:gd name="T53" fmla="*/ 1 h 70"/>
                  <a:gd name="T54" fmla="*/ 1 w 319"/>
                  <a:gd name="T55" fmla="*/ 1 h 70"/>
                  <a:gd name="T56" fmla="*/ 0 w 319"/>
                  <a:gd name="T57" fmla="*/ 1 h 70"/>
                  <a:gd name="T58" fmla="*/ 0 w 319"/>
                  <a:gd name="T59" fmla="*/ 1 h 70"/>
                  <a:gd name="T60" fmla="*/ 0 w 319"/>
                  <a:gd name="T61" fmla="*/ 1 h 70"/>
                  <a:gd name="T62" fmla="*/ 0 w 319"/>
                  <a:gd name="T63" fmla="*/ 1 h 70"/>
                  <a:gd name="T64" fmla="*/ 0 w 319"/>
                  <a:gd name="T65" fmla="*/ 1 h 70"/>
                  <a:gd name="T66" fmla="*/ 0 w 319"/>
                  <a:gd name="T67" fmla="*/ 1 h 70"/>
                  <a:gd name="T68" fmla="*/ 0 w 319"/>
                  <a:gd name="T69" fmla="*/ 1 h 70"/>
                  <a:gd name="T70" fmla="*/ 0 w 319"/>
                  <a:gd name="T71" fmla="*/ 1 h 70"/>
                  <a:gd name="T72" fmla="*/ 0 w 319"/>
                  <a:gd name="T73" fmla="*/ 1 h 70"/>
                  <a:gd name="T74" fmla="*/ 0 w 319"/>
                  <a:gd name="T75" fmla="*/ 1 h 70"/>
                  <a:gd name="T76" fmla="*/ 0 w 319"/>
                  <a:gd name="T77" fmla="*/ 1 h 70"/>
                  <a:gd name="T78" fmla="*/ 0 w 319"/>
                  <a:gd name="T79" fmla="*/ 1 h 70"/>
                  <a:gd name="T80" fmla="*/ 0 w 319"/>
                  <a:gd name="T81" fmla="*/ 1 h 70"/>
                  <a:gd name="T82" fmla="*/ 0 w 319"/>
                  <a:gd name="T83" fmla="*/ 1 h 70"/>
                  <a:gd name="T84" fmla="*/ 0 w 319"/>
                  <a:gd name="T85" fmla="*/ 1 h 70"/>
                  <a:gd name="T86" fmla="*/ 0 w 319"/>
                  <a:gd name="T87" fmla="*/ 1 h 70"/>
                  <a:gd name="T88" fmla="*/ 0 w 319"/>
                  <a:gd name="T89" fmla="*/ 1 h 70"/>
                  <a:gd name="T90" fmla="*/ 0 w 319"/>
                  <a:gd name="T91" fmla="*/ 1 h 70"/>
                  <a:gd name="T92" fmla="*/ 0 w 319"/>
                  <a:gd name="T93" fmla="*/ 1 h 70"/>
                  <a:gd name="T94" fmla="*/ 1 w 319"/>
                  <a:gd name="T95" fmla="*/ 1 h 70"/>
                  <a:gd name="T96" fmla="*/ 1 w 319"/>
                  <a:gd name="T97" fmla="*/ 1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9"/>
                  <a:gd name="T148" fmla="*/ 0 h 70"/>
                  <a:gd name="T149" fmla="*/ 319 w 319"/>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9" h="70">
                    <a:moveTo>
                      <a:pt x="157" y="63"/>
                    </a:moveTo>
                    <a:lnTo>
                      <a:pt x="163" y="61"/>
                    </a:lnTo>
                    <a:lnTo>
                      <a:pt x="167" y="58"/>
                    </a:lnTo>
                    <a:lnTo>
                      <a:pt x="172" y="55"/>
                    </a:lnTo>
                    <a:lnTo>
                      <a:pt x="177" y="53"/>
                    </a:lnTo>
                    <a:lnTo>
                      <a:pt x="181" y="50"/>
                    </a:lnTo>
                    <a:lnTo>
                      <a:pt x="185" y="47"/>
                    </a:lnTo>
                    <a:lnTo>
                      <a:pt x="196" y="46"/>
                    </a:lnTo>
                    <a:lnTo>
                      <a:pt x="205" y="46"/>
                    </a:lnTo>
                    <a:lnTo>
                      <a:pt x="211" y="48"/>
                    </a:lnTo>
                    <a:lnTo>
                      <a:pt x="216" y="50"/>
                    </a:lnTo>
                    <a:lnTo>
                      <a:pt x="221" y="53"/>
                    </a:lnTo>
                    <a:lnTo>
                      <a:pt x="227" y="56"/>
                    </a:lnTo>
                    <a:lnTo>
                      <a:pt x="233" y="58"/>
                    </a:lnTo>
                    <a:lnTo>
                      <a:pt x="239" y="61"/>
                    </a:lnTo>
                    <a:lnTo>
                      <a:pt x="253" y="62"/>
                    </a:lnTo>
                    <a:lnTo>
                      <a:pt x="262" y="60"/>
                    </a:lnTo>
                    <a:lnTo>
                      <a:pt x="268" y="57"/>
                    </a:lnTo>
                    <a:lnTo>
                      <a:pt x="274" y="55"/>
                    </a:lnTo>
                    <a:lnTo>
                      <a:pt x="278" y="52"/>
                    </a:lnTo>
                    <a:lnTo>
                      <a:pt x="283" y="49"/>
                    </a:lnTo>
                    <a:lnTo>
                      <a:pt x="286" y="47"/>
                    </a:lnTo>
                    <a:lnTo>
                      <a:pt x="291" y="45"/>
                    </a:lnTo>
                    <a:lnTo>
                      <a:pt x="295" y="41"/>
                    </a:lnTo>
                    <a:lnTo>
                      <a:pt x="300" y="39"/>
                    </a:lnTo>
                    <a:lnTo>
                      <a:pt x="303" y="37"/>
                    </a:lnTo>
                    <a:lnTo>
                      <a:pt x="308" y="33"/>
                    </a:lnTo>
                    <a:lnTo>
                      <a:pt x="311" y="31"/>
                    </a:lnTo>
                    <a:lnTo>
                      <a:pt x="315" y="29"/>
                    </a:lnTo>
                    <a:lnTo>
                      <a:pt x="317" y="25"/>
                    </a:lnTo>
                    <a:lnTo>
                      <a:pt x="317" y="23"/>
                    </a:lnTo>
                    <a:lnTo>
                      <a:pt x="317" y="19"/>
                    </a:lnTo>
                    <a:lnTo>
                      <a:pt x="318" y="17"/>
                    </a:lnTo>
                    <a:lnTo>
                      <a:pt x="318" y="15"/>
                    </a:lnTo>
                    <a:lnTo>
                      <a:pt x="319" y="11"/>
                    </a:lnTo>
                    <a:lnTo>
                      <a:pt x="318" y="9"/>
                    </a:lnTo>
                    <a:lnTo>
                      <a:pt x="316" y="7"/>
                    </a:lnTo>
                    <a:lnTo>
                      <a:pt x="313" y="3"/>
                    </a:lnTo>
                    <a:lnTo>
                      <a:pt x="309" y="1"/>
                    </a:lnTo>
                    <a:lnTo>
                      <a:pt x="298" y="0"/>
                    </a:lnTo>
                    <a:lnTo>
                      <a:pt x="287" y="1"/>
                    </a:lnTo>
                    <a:lnTo>
                      <a:pt x="283" y="4"/>
                    </a:lnTo>
                    <a:lnTo>
                      <a:pt x="277" y="7"/>
                    </a:lnTo>
                    <a:lnTo>
                      <a:pt x="266" y="8"/>
                    </a:lnTo>
                    <a:lnTo>
                      <a:pt x="251" y="8"/>
                    </a:lnTo>
                    <a:lnTo>
                      <a:pt x="238" y="8"/>
                    </a:lnTo>
                    <a:lnTo>
                      <a:pt x="226" y="10"/>
                    </a:lnTo>
                    <a:lnTo>
                      <a:pt x="218" y="12"/>
                    </a:lnTo>
                    <a:lnTo>
                      <a:pt x="210" y="15"/>
                    </a:lnTo>
                    <a:lnTo>
                      <a:pt x="201" y="16"/>
                    </a:lnTo>
                    <a:lnTo>
                      <a:pt x="189" y="15"/>
                    </a:lnTo>
                    <a:lnTo>
                      <a:pt x="179" y="12"/>
                    </a:lnTo>
                    <a:lnTo>
                      <a:pt x="167" y="11"/>
                    </a:lnTo>
                    <a:lnTo>
                      <a:pt x="156" y="12"/>
                    </a:lnTo>
                    <a:lnTo>
                      <a:pt x="147" y="15"/>
                    </a:lnTo>
                    <a:lnTo>
                      <a:pt x="140" y="17"/>
                    </a:lnTo>
                    <a:lnTo>
                      <a:pt x="133" y="18"/>
                    </a:lnTo>
                    <a:lnTo>
                      <a:pt x="124" y="16"/>
                    </a:lnTo>
                    <a:lnTo>
                      <a:pt x="117" y="14"/>
                    </a:lnTo>
                    <a:lnTo>
                      <a:pt x="110" y="11"/>
                    </a:lnTo>
                    <a:lnTo>
                      <a:pt x="104" y="9"/>
                    </a:lnTo>
                    <a:lnTo>
                      <a:pt x="94" y="7"/>
                    </a:lnTo>
                    <a:lnTo>
                      <a:pt x="81" y="7"/>
                    </a:lnTo>
                    <a:lnTo>
                      <a:pt x="74" y="9"/>
                    </a:lnTo>
                    <a:lnTo>
                      <a:pt x="66" y="11"/>
                    </a:lnTo>
                    <a:lnTo>
                      <a:pt x="59" y="14"/>
                    </a:lnTo>
                    <a:lnTo>
                      <a:pt x="53" y="16"/>
                    </a:lnTo>
                    <a:lnTo>
                      <a:pt x="48" y="18"/>
                    </a:lnTo>
                    <a:lnTo>
                      <a:pt x="42" y="20"/>
                    </a:lnTo>
                    <a:lnTo>
                      <a:pt x="36" y="24"/>
                    </a:lnTo>
                    <a:lnTo>
                      <a:pt x="30" y="26"/>
                    </a:lnTo>
                    <a:lnTo>
                      <a:pt x="26" y="29"/>
                    </a:lnTo>
                    <a:lnTo>
                      <a:pt x="21" y="31"/>
                    </a:lnTo>
                    <a:lnTo>
                      <a:pt x="16" y="34"/>
                    </a:lnTo>
                    <a:lnTo>
                      <a:pt x="13" y="37"/>
                    </a:lnTo>
                    <a:lnTo>
                      <a:pt x="8" y="39"/>
                    </a:lnTo>
                    <a:lnTo>
                      <a:pt x="5" y="42"/>
                    </a:lnTo>
                    <a:lnTo>
                      <a:pt x="0" y="45"/>
                    </a:lnTo>
                    <a:lnTo>
                      <a:pt x="0" y="47"/>
                    </a:lnTo>
                    <a:lnTo>
                      <a:pt x="0" y="50"/>
                    </a:lnTo>
                    <a:lnTo>
                      <a:pt x="1" y="53"/>
                    </a:lnTo>
                    <a:lnTo>
                      <a:pt x="1" y="56"/>
                    </a:lnTo>
                    <a:lnTo>
                      <a:pt x="3" y="58"/>
                    </a:lnTo>
                    <a:lnTo>
                      <a:pt x="3" y="61"/>
                    </a:lnTo>
                    <a:lnTo>
                      <a:pt x="5" y="64"/>
                    </a:lnTo>
                    <a:lnTo>
                      <a:pt x="13" y="67"/>
                    </a:lnTo>
                    <a:lnTo>
                      <a:pt x="26" y="68"/>
                    </a:lnTo>
                    <a:lnTo>
                      <a:pt x="39" y="68"/>
                    </a:lnTo>
                    <a:lnTo>
                      <a:pt x="54" y="67"/>
                    </a:lnTo>
                    <a:lnTo>
                      <a:pt x="68" y="65"/>
                    </a:lnTo>
                    <a:lnTo>
                      <a:pt x="83" y="65"/>
                    </a:lnTo>
                    <a:lnTo>
                      <a:pt x="95" y="67"/>
                    </a:lnTo>
                    <a:lnTo>
                      <a:pt x="107" y="69"/>
                    </a:lnTo>
                    <a:lnTo>
                      <a:pt x="119" y="70"/>
                    </a:lnTo>
                    <a:lnTo>
                      <a:pt x="134" y="70"/>
                    </a:lnTo>
                    <a:lnTo>
                      <a:pt x="143" y="68"/>
                    </a:lnTo>
                    <a:lnTo>
                      <a:pt x="152" y="65"/>
                    </a:lnTo>
                    <a:lnTo>
                      <a:pt x="157" y="63"/>
                    </a:lnTo>
                  </a:path>
                </a:pathLst>
              </a:custGeom>
              <a:noFill/>
              <a:ln w="0">
                <a:solidFill>
                  <a:srgbClr val="000000"/>
                </a:solidFill>
                <a:round/>
                <a:headEnd/>
                <a:tailEnd/>
              </a:ln>
            </p:spPr>
            <p:txBody>
              <a:bodyPr/>
              <a:lstStyle/>
              <a:p>
                <a:endParaRPr lang="ru-RU"/>
              </a:p>
            </p:txBody>
          </p:sp>
          <p:sp>
            <p:nvSpPr>
              <p:cNvPr id="22940" name="Freeform 158"/>
              <p:cNvSpPr>
                <a:spLocks/>
              </p:cNvSpPr>
              <p:nvPr/>
            </p:nvSpPr>
            <p:spPr bwMode="auto">
              <a:xfrm>
                <a:off x="3742" y="1399"/>
                <a:ext cx="17" cy="24"/>
              </a:xfrm>
              <a:custGeom>
                <a:avLst/>
                <a:gdLst>
                  <a:gd name="T0" fmla="*/ 1 w 32"/>
                  <a:gd name="T1" fmla="*/ 0 h 50"/>
                  <a:gd name="T2" fmla="*/ 1 w 32"/>
                  <a:gd name="T3" fmla="*/ 0 h 50"/>
                  <a:gd name="T4" fmla="*/ 1 w 32"/>
                  <a:gd name="T5" fmla="*/ 0 h 50"/>
                  <a:gd name="T6" fmla="*/ 1 w 32"/>
                  <a:gd name="T7" fmla="*/ 0 h 50"/>
                  <a:gd name="T8" fmla="*/ 1 w 32"/>
                  <a:gd name="T9" fmla="*/ 0 h 50"/>
                  <a:gd name="T10" fmla="*/ 1 w 32"/>
                  <a:gd name="T11" fmla="*/ 0 h 50"/>
                  <a:gd name="T12" fmla="*/ 1 w 32"/>
                  <a:gd name="T13" fmla="*/ 0 h 50"/>
                  <a:gd name="T14" fmla="*/ 1 w 32"/>
                  <a:gd name="T15" fmla="*/ 0 h 50"/>
                  <a:gd name="T16" fmla="*/ 1 w 32"/>
                  <a:gd name="T17" fmla="*/ 0 h 50"/>
                  <a:gd name="T18" fmla="*/ 1 w 32"/>
                  <a:gd name="T19" fmla="*/ 0 h 50"/>
                  <a:gd name="T20" fmla="*/ 1 w 32"/>
                  <a:gd name="T21" fmla="*/ 0 h 50"/>
                  <a:gd name="T22" fmla="*/ 1 w 32"/>
                  <a:gd name="T23" fmla="*/ 0 h 50"/>
                  <a:gd name="T24" fmla="*/ 1 w 32"/>
                  <a:gd name="T25" fmla="*/ 0 h 50"/>
                  <a:gd name="T26" fmla="*/ 1 w 32"/>
                  <a:gd name="T27" fmla="*/ 0 h 50"/>
                  <a:gd name="T28" fmla="*/ 1 w 32"/>
                  <a:gd name="T29" fmla="*/ 0 h 50"/>
                  <a:gd name="T30" fmla="*/ 1 w 32"/>
                  <a:gd name="T31" fmla="*/ 0 h 50"/>
                  <a:gd name="T32" fmla="*/ 1 w 32"/>
                  <a:gd name="T33" fmla="*/ 0 h 50"/>
                  <a:gd name="T34" fmla="*/ 1 w 32"/>
                  <a:gd name="T35" fmla="*/ 0 h 50"/>
                  <a:gd name="T36" fmla="*/ 1 w 32"/>
                  <a:gd name="T37" fmla="*/ 0 h 50"/>
                  <a:gd name="T38" fmla="*/ 0 w 32"/>
                  <a:gd name="T39" fmla="*/ 0 h 50"/>
                  <a:gd name="T40" fmla="*/ 1 w 32"/>
                  <a:gd name="T41" fmla="*/ 0 h 50"/>
                  <a:gd name="T42" fmla="*/ 1 w 32"/>
                  <a:gd name="T43" fmla="*/ 0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50"/>
                  <a:gd name="T68" fmla="*/ 32 w 32"/>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50">
                    <a:moveTo>
                      <a:pt x="21" y="46"/>
                    </a:moveTo>
                    <a:lnTo>
                      <a:pt x="23" y="42"/>
                    </a:lnTo>
                    <a:lnTo>
                      <a:pt x="24" y="37"/>
                    </a:lnTo>
                    <a:lnTo>
                      <a:pt x="26" y="32"/>
                    </a:lnTo>
                    <a:lnTo>
                      <a:pt x="28" y="27"/>
                    </a:lnTo>
                    <a:lnTo>
                      <a:pt x="30" y="22"/>
                    </a:lnTo>
                    <a:lnTo>
                      <a:pt x="31" y="17"/>
                    </a:lnTo>
                    <a:lnTo>
                      <a:pt x="32" y="12"/>
                    </a:lnTo>
                    <a:lnTo>
                      <a:pt x="29" y="7"/>
                    </a:lnTo>
                    <a:lnTo>
                      <a:pt x="23" y="2"/>
                    </a:lnTo>
                    <a:lnTo>
                      <a:pt x="17" y="0"/>
                    </a:lnTo>
                    <a:lnTo>
                      <a:pt x="11" y="5"/>
                    </a:lnTo>
                    <a:lnTo>
                      <a:pt x="4" y="10"/>
                    </a:lnTo>
                    <a:lnTo>
                      <a:pt x="6" y="15"/>
                    </a:lnTo>
                    <a:lnTo>
                      <a:pt x="7" y="20"/>
                    </a:lnTo>
                    <a:lnTo>
                      <a:pt x="9" y="25"/>
                    </a:lnTo>
                    <a:lnTo>
                      <a:pt x="10" y="30"/>
                    </a:lnTo>
                    <a:lnTo>
                      <a:pt x="7" y="35"/>
                    </a:lnTo>
                    <a:lnTo>
                      <a:pt x="3" y="40"/>
                    </a:lnTo>
                    <a:lnTo>
                      <a:pt x="0" y="45"/>
                    </a:lnTo>
                    <a:lnTo>
                      <a:pt x="2" y="50"/>
                    </a:lnTo>
                    <a:lnTo>
                      <a:pt x="21" y="46"/>
                    </a:lnTo>
                  </a:path>
                </a:pathLst>
              </a:custGeom>
              <a:noFill/>
              <a:ln w="0">
                <a:solidFill>
                  <a:srgbClr val="000000"/>
                </a:solidFill>
                <a:round/>
                <a:headEnd/>
                <a:tailEnd/>
              </a:ln>
            </p:spPr>
            <p:txBody>
              <a:bodyPr/>
              <a:lstStyle/>
              <a:p>
                <a:endParaRPr lang="ru-RU"/>
              </a:p>
            </p:txBody>
          </p:sp>
          <p:sp>
            <p:nvSpPr>
              <p:cNvPr id="22941" name="Freeform 159"/>
              <p:cNvSpPr>
                <a:spLocks/>
              </p:cNvSpPr>
              <p:nvPr/>
            </p:nvSpPr>
            <p:spPr bwMode="auto">
              <a:xfrm>
                <a:off x="3780" y="1359"/>
                <a:ext cx="18" cy="18"/>
              </a:xfrm>
              <a:custGeom>
                <a:avLst/>
                <a:gdLst>
                  <a:gd name="T0" fmla="*/ 1 w 34"/>
                  <a:gd name="T1" fmla="*/ 1 h 35"/>
                  <a:gd name="T2" fmla="*/ 1 w 34"/>
                  <a:gd name="T3" fmla="*/ 1 h 35"/>
                  <a:gd name="T4" fmla="*/ 1 w 34"/>
                  <a:gd name="T5" fmla="*/ 1 h 35"/>
                  <a:gd name="T6" fmla="*/ 1 w 34"/>
                  <a:gd name="T7" fmla="*/ 1 h 35"/>
                  <a:gd name="T8" fmla="*/ 1 w 34"/>
                  <a:gd name="T9" fmla="*/ 1 h 35"/>
                  <a:gd name="T10" fmla="*/ 1 w 34"/>
                  <a:gd name="T11" fmla="*/ 1 h 35"/>
                  <a:gd name="T12" fmla="*/ 1 w 34"/>
                  <a:gd name="T13" fmla="*/ 1 h 35"/>
                  <a:gd name="T14" fmla="*/ 1 w 34"/>
                  <a:gd name="T15" fmla="*/ 1 h 35"/>
                  <a:gd name="T16" fmla="*/ 1 w 34"/>
                  <a:gd name="T17" fmla="*/ 0 h 35"/>
                  <a:gd name="T18" fmla="*/ 1 w 34"/>
                  <a:gd name="T19" fmla="*/ 1 h 35"/>
                  <a:gd name="T20" fmla="*/ 1 w 34"/>
                  <a:gd name="T21" fmla="*/ 1 h 35"/>
                  <a:gd name="T22" fmla="*/ 1 w 34"/>
                  <a:gd name="T23" fmla="*/ 1 h 35"/>
                  <a:gd name="T24" fmla="*/ 0 w 34"/>
                  <a:gd name="T25" fmla="*/ 1 h 35"/>
                  <a:gd name="T26" fmla="*/ 1 w 34"/>
                  <a:gd name="T27" fmla="*/ 1 h 35"/>
                  <a:gd name="T28" fmla="*/ 1 w 34"/>
                  <a:gd name="T29" fmla="*/ 1 h 35"/>
                  <a:gd name="T30" fmla="*/ 1 w 34"/>
                  <a:gd name="T31" fmla="*/ 1 h 35"/>
                  <a:gd name="T32" fmla="*/ 1 w 34"/>
                  <a:gd name="T33" fmla="*/ 1 h 35"/>
                  <a:gd name="T34" fmla="*/ 1 w 34"/>
                  <a:gd name="T35" fmla="*/ 1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35"/>
                  <a:gd name="T56" fmla="*/ 34 w 34"/>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35">
                    <a:moveTo>
                      <a:pt x="33" y="35"/>
                    </a:moveTo>
                    <a:lnTo>
                      <a:pt x="33" y="31"/>
                    </a:lnTo>
                    <a:lnTo>
                      <a:pt x="34" y="26"/>
                    </a:lnTo>
                    <a:lnTo>
                      <a:pt x="34" y="22"/>
                    </a:lnTo>
                    <a:lnTo>
                      <a:pt x="34" y="17"/>
                    </a:lnTo>
                    <a:lnTo>
                      <a:pt x="32" y="12"/>
                    </a:lnTo>
                    <a:lnTo>
                      <a:pt x="28" y="9"/>
                    </a:lnTo>
                    <a:lnTo>
                      <a:pt x="21" y="4"/>
                    </a:lnTo>
                    <a:lnTo>
                      <a:pt x="14" y="0"/>
                    </a:lnTo>
                    <a:lnTo>
                      <a:pt x="10" y="4"/>
                    </a:lnTo>
                    <a:lnTo>
                      <a:pt x="7" y="9"/>
                    </a:lnTo>
                    <a:lnTo>
                      <a:pt x="3" y="12"/>
                    </a:lnTo>
                    <a:lnTo>
                      <a:pt x="0" y="17"/>
                    </a:lnTo>
                    <a:lnTo>
                      <a:pt x="3" y="22"/>
                    </a:lnTo>
                    <a:lnTo>
                      <a:pt x="6" y="26"/>
                    </a:lnTo>
                    <a:lnTo>
                      <a:pt x="9" y="31"/>
                    </a:lnTo>
                    <a:lnTo>
                      <a:pt x="13" y="35"/>
                    </a:lnTo>
                    <a:lnTo>
                      <a:pt x="33" y="35"/>
                    </a:lnTo>
                  </a:path>
                </a:pathLst>
              </a:custGeom>
              <a:noFill/>
              <a:ln w="0">
                <a:solidFill>
                  <a:srgbClr val="000000"/>
                </a:solidFill>
                <a:round/>
                <a:headEnd/>
                <a:tailEnd/>
              </a:ln>
            </p:spPr>
            <p:txBody>
              <a:bodyPr/>
              <a:lstStyle/>
              <a:p>
                <a:endParaRPr lang="ru-RU"/>
              </a:p>
            </p:txBody>
          </p:sp>
          <p:sp>
            <p:nvSpPr>
              <p:cNvPr id="22942" name="Freeform 160"/>
              <p:cNvSpPr>
                <a:spLocks/>
              </p:cNvSpPr>
              <p:nvPr/>
            </p:nvSpPr>
            <p:spPr bwMode="auto">
              <a:xfrm>
                <a:off x="2544" y="1287"/>
                <a:ext cx="257" cy="79"/>
              </a:xfrm>
              <a:custGeom>
                <a:avLst/>
                <a:gdLst>
                  <a:gd name="T0" fmla="*/ 0 w 515"/>
                  <a:gd name="T1" fmla="*/ 1 h 160"/>
                  <a:gd name="T2" fmla="*/ 0 w 515"/>
                  <a:gd name="T3" fmla="*/ 1 h 160"/>
                  <a:gd name="T4" fmla="*/ 0 w 515"/>
                  <a:gd name="T5" fmla="*/ 0 h 160"/>
                  <a:gd name="T6" fmla="*/ 0 w 515"/>
                  <a:gd name="T7" fmla="*/ 0 h 160"/>
                  <a:gd name="T8" fmla="*/ 0 w 515"/>
                  <a:gd name="T9" fmla="*/ 0 h 160"/>
                  <a:gd name="T10" fmla="*/ 0 w 515"/>
                  <a:gd name="T11" fmla="*/ 0 h 160"/>
                  <a:gd name="T12" fmla="*/ 0 w 515"/>
                  <a:gd name="T13" fmla="*/ 0 h 160"/>
                  <a:gd name="T14" fmla="*/ 0 w 515"/>
                  <a:gd name="T15" fmla="*/ 0 h 160"/>
                  <a:gd name="T16" fmla="*/ 0 w 515"/>
                  <a:gd name="T17" fmla="*/ 0 h 160"/>
                  <a:gd name="T18" fmla="*/ 0 w 515"/>
                  <a:gd name="T19" fmla="*/ 0 h 160"/>
                  <a:gd name="T20" fmla="*/ 1 w 515"/>
                  <a:gd name="T21" fmla="*/ 0 h 160"/>
                  <a:gd name="T22" fmla="*/ 1 w 515"/>
                  <a:gd name="T23" fmla="*/ 0 h 160"/>
                  <a:gd name="T24" fmla="*/ 1 w 515"/>
                  <a:gd name="T25" fmla="*/ 0 h 160"/>
                  <a:gd name="T26" fmla="*/ 1 w 515"/>
                  <a:gd name="T27" fmla="*/ 0 h 160"/>
                  <a:gd name="T28" fmla="*/ 2 w 515"/>
                  <a:gd name="T29" fmla="*/ 0 h 160"/>
                  <a:gd name="T30" fmla="*/ 2 w 515"/>
                  <a:gd name="T31" fmla="*/ 0 h 160"/>
                  <a:gd name="T32" fmla="*/ 2 w 515"/>
                  <a:gd name="T33" fmla="*/ 0 h 160"/>
                  <a:gd name="T34" fmla="*/ 2 w 515"/>
                  <a:gd name="T35" fmla="*/ 0 h 160"/>
                  <a:gd name="T36" fmla="*/ 2 w 515"/>
                  <a:gd name="T37" fmla="*/ 0 h 160"/>
                  <a:gd name="T38" fmla="*/ 3 w 515"/>
                  <a:gd name="T39" fmla="*/ 0 h 160"/>
                  <a:gd name="T40" fmla="*/ 3 w 515"/>
                  <a:gd name="T41" fmla="*/ 0 h 160"/>
                  <a:gd name="T42" fmla="*/ 3 w 515"/>
                  <a:gd name="T43" fmla="*/ 0 h 160"/>
                  <a:gd name="T44" fmla="*/ 3 w 515"/>
                  <a:gd name="T45" fmla="*/ 0 h 160"/>
                  <a:gd name="T46" fmla="*/ 3 w 515"/>
                  <a:gd name="T47" fmla="*/ 0 h 160"/>
                  <a:gd name="T48" fmla="*/ 3 w 515"/>
                  <a:gd name="T49" fmla="*/ 0 h 160"/>
                  <a:gd name="T50" fmla="*/ 4 w 515"/>
                  <a:gd name="T51" fmla="*/ 0 h 160"/>
                  <a:gd name="T52" fmla="*/ 4 w 515"/>
                  <a:gd name="T53" fmla="*/ 0 h 160"/>
                  <a:gd name="T54" fmla="*/ 4 w 515"/>
                  <a:gd name="T55" fmla="*/ 0 h 160"/>
                  <a:gd name="T56" fmla="*/ 4 w 515"/>
                  <a:gd name="T57" fmla="*/ 0 h 160"/>
                  <a:gd name="T58" fmla="*/ 3 w 515"/>
                  <a:gd name="T59" fmla="*/ 0 h 160"/>
                  <a:gd name="T60" fmla="*/ 3 w 515"/>
                  <a:gd name="T61" fmla="*/ 0 h 160"/>
                  <a:gd name="T62" fmla="*/ 3 w 515"/>
                  <a:gd name="T63" fmla="*/ 0 h 160"/>
                  <a:gd name="T64" fmla="*/ 3 w 515"/>
                  <a:gd name="T65" fmla="*/ 0 h 160"/>
                  <a:gd name="T66" fmla="*/ 3 w 515"/>
                  <a:gd name="T67" fmla="*/ 0 h 160"/>
                  <a:gd name="T68" fmla="*/ 3 w 515"/>
                  <a:gd name="T69" fmla="*/ 0 h 160"/>
                  <a:gd name="T70" fmla="*/ 3 w 515"/>
                  <a:gd name="T71" fmla="*/ 0 h 160"/>
                  <a:gd name="T72" fmla="*/ 3 w 515"/>
                  <a:gd name="T73" fmla="*/ 0 h 160"/>
                  <a:gd name="T74" fmla="*/ 3 w 515"/>
                  <a:gd name="T75" fmla="*/ 0 h 160"/>
                  <a:gd name="T76" fmla="*/ 3 w 515"/>
                  <a:gd name="T77" fmla="*/ 0 h 160"/>
                  <a:gd name="T78" fmla="*/ 3 w 515"/>
                  <a:gd name="T79" fmla="*/ 0 h 160"/>
                  <a:gd name="T80" fmla="*/ 3 w 515"/>
                  <a:gd name="T81" fmla="*/ 0 h 160"/>
                  <a:gd name="T82" fmla="*/ 3 w 515"/>
                  <a:gd name="T83" fmla="*/ 0 h 160"/>
                  <a:gd name="T84" fmla="*/ 2 w 515"/>
                  <a:gd name="T85" fmla="*/ 0 h 160"/>
                  <a:gd name="T86" fmla="*/ 2 w 515"/>
                  <a:gd name="T87" fmla="*/ 0 h 160"/>
                  <a:gd name="T88" fmla="*/ 2 w 515"/>
                  <a:gd name="T89" fmla="*/ 0 h 160"/>
                  <a:gd name="T90" fmla="*/ 2 w 515"/>
                  <a:gd name="T91" fmla="*/ 0 h 160"/>
                  <a:gd name="T92" fmla="*/ 1 w 515"/>
                  <a:gd name="T93" fmla="*/ 0 h 160"/>
                  <a:gd name="T94" fmla="*/ 1 w 515"/>
                  <a:gd name="T95" fmla="*/ 0 h 160"/>
                  <a:gd name="T96" fmla="*/ 1 w 515"/>
                  <a:gd name="T97" fmla="*/ 0 h 160"/>
                  <a:gd name="T98" fmla="*/ 1 w 515"/>
                  <a:gd name="T99" fmla="*/ 0 h 160"/>
                  <a:gd name="T100" fmla="*/ 1 w 515"/>
                  <a:gd name="T101" fmla="*/ 1 h 160"/>
                  <a:gd name="T102" fmla="*/ 1 w 515"/>
                  <a:gd name="T103" fmla="*/ 1 h 160"/>
                  <a:gd name="T104" fmla="*/ 1 w 515"/>
                  <a:gd name="T105" fmla="*/ 1 h 160"/>
                  <a:gd name="T106" fmla="*/ 1 w 515"/>
                  <a:gd name="T107" fmla="*/ 1 h 160"/>
                  <a:gd name="T108" fmla="*/ 0 w 515"/>
                  <a:gd name="T109" fmla="*/ 1 h 160"/>
                  <a:gd name="T110" fmla="*/ 0 w 515"/>
                  <a:gd name="T111" fmla="*/ 1 h 160"/>
                  <a:gd name="T112" fmla="*/ 0 w 515"/>
                  <a:gd name="T113" fmla="*/ 1 h 160"/>
                  <a:gd name="T114" fmla="*/ 0 w 515"/>
                  <a:gd name="T115" fmla="*/ 1 h 160"/>
                  <a:gd name="T116" fmla="*/ 0 w 515"/>
                  <a:gd name="T117" fmla="*/ 1 h 16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15"/>
                  <a:gd name="T178" fmla="*/ 0 h 160"/>
                  <a:gd name="T179" fmla="*/ 515 w 515"/>
                  <a:gd name="T180" fmla="*/ 160 h 16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15" h="160">
                    <a:moveTo>
                      <a:pt x="12" y="146"/>
                    </a:moveTo>
                    <a:lnTo>
                      <a:pt x="10" y="142"/>
                    </a:lnTo>
                    <a:lnTo>
                      <a:pt x="8" y="140"/>
                    </a:lnTo>
                    <a:lnTo>
                      <a:pt x="6" y="136"/>
                    </a:lnTo>
                    <a:lnTo>
                      <a:pt x="4" y="133"/>
                    </a:lnTo>
                    <a:lnTo>
                      <a:pt x="2" y="131"/>
                    </a:lnTo>
                    <a:lnTo>
                      <a:pt x="0" y="127"/>
                    </a:lnTo>
                    <a:lnTo>
                      <a:pt x="0" y="124"/>
                    </a:lnTo>
                    <a:lnTo>
                      <a:pt x="1" y="122"/>
                    </a:lnTo>
                    <a:lnTo>
                      <a:pt x="1" y="118"/>
                    </a:lnTo>
                    <a:lnTo>
                      <a:pt x="1" y="116"/>
                    </a:lnTo>
                    <a:lnTo>
                      <a:pt x="2" y="112"/>
                    </a:lnTo>
                    <a:lnTo>
                      <a:pt x="2" y="109"/>
                    </a:lnTo>
                    <a:lnTo>
                      <a:pt x="5" y="107"/>
                    </a:lnTo>
                    <a:lnTo>
                      <a:pt x="7" y="103"/>
                    </a:lnTo>
                    <a:lnTo>
                      <a:pt x="9" y="100"/>
                    </a:lnTo>
                    <a:lnTo>
                      <a:pt x="12" y="97"/>
                    </a:lnTo>
                    <a:lnTo>
                      <a:pt x="15" y="94"/>
                    </a:lnTo>
                    <a:lnTo>
                      <a:pt x="19" y="92"/>
                    </a:lnTo>
                    <a:lnTo>
                      <a:pt x="22" y="88"/>
                    </a:lnTo>
                    <a:lnTo>
                      <a:pt x="28" y="86"/>
                    </a:lnTo>
                    <a:lnTo>
                      <a:pt x="35" y="82"/>
                    </a:lnTo>
                    <a:lnTo>
                      <a:pt x="43" y="80"/>
                    </a:lnTo>
                    <a:lnTo>
                      <a:pt x="57" y="79"/>
                    </a:lnTo>
                    <a:lnTo>
                      <a:pt x="72" y="79"/>
                    </a:lnTo>
                    <a:lnTo>
                      <a:pt x="88" y="79"/>
                    </a:lnTo>
                    <a:lnTo>
                      <a:pt x="100" y="79"/>
                    </a:lnTo>
                    <a:lnTo>
                      <a:pt x="110" y="75"/>
                    </a:lnTo>
                    <a:lnTo>
                      <a:pt x="116" y="73"/>
                    </a:lnTo>
                    <a:lnTo>
                      <a:pt x="121" y="70"/>
                    </a:lnTo>
                    <a:lnTo>
                      <a:pt x="127" y="67"/>
                    </a:lnTo>
                    <a:lnTo>
                      <a:pt x="133" y="64"/>
                    </a:lnTo>
                    <a:lnTo>
                      <a:pt x="137" y="62"/>
                    </a:lnTo>
                    <a:lnTo>
                      <a:pt x="142" y="58"/>
                    </a:lnTo>
                    <a:lnTo>
                      <a:pt x="146" y="56"/>
                    </a:lnTo>
                    <a:lnTo>
                      <a:pt x="155" y="54"/>
                    </a:lnTo>
                    <a:lnTo>
                      <a:pt x="163" y="50"/>
                    </a:lnTo>
                    <a:lnTo>
                      <a:pt x="176" y="49"/>
                    </a:lnTo>
                    <a:lnTo>
                      <a:pt x="193" y="49"/>
                    </a:lnTo>
                    <a:lnTo>
                      <a:pt x="206" y="48"/>
                    </a:lnTo>
                    <a:lnTo>
                      <a:pt x="218" y="45"/>
                    </a:lnTo>
                    <a:lnTo>
                      <a:pt x="235" y="45"/>
                    </a:lnTo>
                    <a:lnTo>
                      <a:pt x="251" y="47"/>
                    </a:lnTo>
                    <a:lnTo>
                      <a:pt x="266" y="45"/>
                    </a:lnTo>
                    <a:lnTo>
                      <a:pt x="272" y="43"/>
                    </a:lnTo>
                    <a:lnTo>
                      <a:pt x="277" y="40"/>
                    </a:lnTo>
                    <a:lnTo>
                      <a:pt x="281" y="36"/>
                    </a:lnTo>
                    <a:lnTo>
                      <a:pt x="288" y="34"/>
                    </a:lnTo>
                    <a:lnTo>
                      <a:pt x="292" y="30"/>
                    </a:lnTo>
                    <a:lnTo>
                      <a:pt x="296" y="28"/>
                    </a:lnTo>
                    <a:lnTo>
                      <a:pt x="300" y="25"/>
                    </a:lnTo>
                    <a:lnTo>
                      <a:pt x="305" y="22"/>
                    </a:lnTo>
                    <a:lnTo>
                      <a:pt x="317" y="20"/>
                    </a:lnTo>
                    <a:lnTo>
                      <a:pt x="331" y="19"/>
                    </a:lnTo>
                    <a:lnTo>
                      <a:pt x="347" y="19"/>
                    </a:lnTo>
                    <a:lnTo>
                      <a:pt x="362" y="20"/>
                    </a:lnTo>
                    <a:lnTo>
                      <a:pt x="375" y="22"/>
                    </a:lnTo>
                    <a:lnTo>
                      <a:pt x="391" y="21"/>
                    </a:lnTo>
                    <a:lnTo>
                      <a:pt x="398" y="18"/>
                    </a:lnTo>
                    <a:lnTo>
                      <a:pt x="407" y="15"/>
                    </a:lnTo>
                    <a:lnTo>
                      <a:pt x="413" y="13"/>
                    </a:lnTo>
                    <a:lnTo>
                      <a:pt x="418" y="10"/>
                    </a:lnTo>
                    <a:lnTo>
                      <a:pt x="424" y="7"/>
                    </a:lnTo>
                    <a:lnTo>
                      <a:pt x="430" y="4"/>
                    </a:lnTo>
                    <a:lnTo>
                      <a:pt x="437" y="2"/>
                    </a:lnTo>
                    <a:lnTo>
                      <a:pt x="448" y="0"/>
                    </a:lnTo>
                    <a:lnTo>
                      <a:pt x="461" y="2"/>
                    </a:lnTo>
                    <a:lnTo>
                      <a:pt x="467" y="4"/>
                    </a:lnTo>
                    <a:lnTo>
                      <a:pt x="475" y="7"/>
                    </a:lnTo>
                    <a:lnTo>
                      <a:pt x="482" y="10"/>
                    </a:lnTo>
                    <a:lnTo>
                      <a:pt x="490" y="12"/>
                    </a:lnTo>
                    <a:lnTo>
                      <a:pt x="497" y="15"/>
                    </a:lnTo>
                    <a:lnTo>
                      <a:pt x="501" y="18"/>
                    </a:lnTo>
                    <a:lnTo>
                      <a:pt x="506" y="21"/>
                    </a:lnTo>
                    <a:lnTo>
                      <a:pt x="507" y="25"/>
                    </a:lnTo>
                    <a:lnTo>
                      <a:pt x="509" y="27"/>
                    </a:lnTo>
                    <a:lnTo>
                      <a:pt x="511" y="30"/>
                    </a:lnTo>
                    <a:lnTo>
                      <a:pt x="512" y="33"/>
                    </a:lnTo>
                    <a:lnTo>
                      <a:pt x="514" y="36"/>
                    </a:lnTo>
                    <a:lnTo>
                      <a:pt x="515" y="40"/>
                    </a:lnTo>
                    <a:lnTo>
                      <a:pt x="515" y="42"/>
                    </a:lnTo>
                    <a:lnTo>
                      <a:pt x="514" y="45"/>
                    </a:lnTo>
                    <a:lnTo>
                      <a:pt x="514" y="49"/>
                    </a:lnTo>
                    <a:lnTo>
                      <a:pt x="514" y="51"/>
                    </a:lnTo>
                    <a:lnTo>
                      <a:pt x="514" y="55"/>
                    </a:lnTo>
                    <a:lnTo>
                      <a:pt x="513" y="58"/>
                    </a:lnTo>
                    <a:lnTo>
                      <a:pt x="512" y="60"/>
                    </a:lnTo>
                    <a:lnTo>
                      <a:pt x="509" y="64"/>
                    </a:lnTo>
                    <a:lnTo>
                      <a:pt x="507" y="66"/>
                    </a:lnTo>
                    <a:lnTo>
                      <a:pt x="506" y="70"/>
                    </a:lnTo>
                    <a:lnTo>
                      <a:pt x="504" y="73"/>
                    </a:lnTo>
                    <a:lnTo>
                      <a:pt x="501" y="75"/>
                    </a:lnTo>
                    <a:lnTo>
                      <a:pt x="499" y="79"/>
                    </a:lnTo>
                    <a:lnTo>
                      <a:pt x="497" y="81"/>
                    </a:lnTo>
                    <a:lnTo>
                      <a:pt x="494" y="85"/>
                    </a:lnTo>
                    <a:lnTo>
                      <a:pt x="491" y="88"/>
                    </a:lnTo>
                    <a:lnTo>
                      <a:pt x="488" y="90"/>
                    </a:lnTo>
                    <a:lnTo>
                      <a:pt x="483" y="94"/>
                    </a:lnTo>
                    <a:lnTo>
                      <a:pt x="477" y="96"/>
                    </a:lnTo>
                    <a:lnTo>
                      <a:pt x="474" y="100"/>
                    </a:lnTo>
                    <a:lnTo>
                      <a:pt x="469" y="102"/>
                    </a:lnTo>
                    <a:lnTo>
                      <a:pt x="466" y="105"/>
                    </a:lnTo>
                    <a:lnTo>
                      <a:pt x="462" y="109"/>
                    </a:lnTo>
                    <a:lnTo>
                      <a:pt x="459" y="111"/>
                    </a:lnTo>
                    <a:lnTo>
                      <a:pt x="456" y="115"/>
                    </a:lnTo>
                    <a:lnTo>
                      <a:pt x="454" y="117"/>
                    </a:lnTo>
                    <a:lnTo>
                      <a:pt x="452" y="120"/>
                    </a:lnTo>
                    <a:lnTo>
                      <a:pt x="449" y="124"/>
                    </a:lnTo>
                    <a:lnTo>
                      <a:pt x="446" y="126"/>
                    </a:lnTo>
                    <a:lnTo>
                      <a:pt x="444" y="130"/>
                    </a:lnTo>
                    <a:lnTo>
                      <a:pt x="437" y="127"/>
                    </a:lnTo>
                    <a:lnTo>
                      <a:pt x="436" y="125"/>
                    </a:lnTo>
                    <a:lnTo>
                      <a:pt x="436" y="122"/>
                    </a:lnTo>
                    <a:lnTo>
                      <a:pt x="435" y="118"/>
                    </a:lnTo>
                    <a:lnTo>
                      <a:pt x="433" y="116"/>
                    </a:lnTo>
                    <a:lnTo>
                      <a:pt x="433" y="112"/>
                    </a:lnTo>
                    <a:lnTo>
                      <a:pt x="431" y="110"/>
                    </a:lnTo>
                    <a:lnTo>
                      <a:pt x="423" y="107"/>
                    </a:lnTo>
                    <a:lnTo>
                      <a:pt x="416" y="104"/>
                    </a:lnTo>
                    <a:lnTo>
                      <a:pt x="410" y="101"/>
                    </a:lnTo>
                    <a:lnTo>
                      <a:pt x="405" y="98"/>
                    </a:lnTo>
                    <a:lnTo>
                      <a:pt x="401" y="95"/>
                    </a:lnTo>
                    <a:lnTo>
                      <a:pt x="396" y="93"/>
                    </a:lnTo>
                    <a:lnTo>
                      <a:pt x="392" y="89"/>
                    </a:lnTo>
                    <a:lnTo>
                      <a:pt x="388" y="87"/>
                    </a:lnTo>
                    <a:lnTo>
                      <a:pt x="384" y="83"/>
                    </a:lnTo>
                    <a:lnTo>
                      <a:pt x="379" y="81"/>
                    </a:lnTo>
                    <a:lnTo>
                      <a:pt x="376" y="78"/>
                    </a:lnTo>
                    <a:lnTo>
                      <a:pt x="369" y="75"/>
                    </a:lnTo>
                    <a:lnTo>
                      <a:pt x="360" y="73"/>
                    </a:lnTo>
                    <a:lnTo>
                      <a:pt x="345" y="72"/>
                    </a:lnTo>
                    <a:lnTo>
                      <a:pt x="332" y="73"/>
                    </a:lnTo>
                    <a:lnTo>
                      <a:pt x="323" y="75"/>
                    </a:lnTo>
                    <a:lnTo>
                      <a:pt x="316" y="78"/>
                    </a:lnTo>
                    <a:lnTo>
                      <a:pt x="309" y="81"/>
                    </a:lnTo>
                    <a:lnTo>
                      <a:pt x="301" y="83"/>
                    </a:lnTo>
                    <a:lnTo>
                      <a:pt x="292" y="86"/>
                    </a:lnTo>
                    <a:lnTo>
                      <a:pt x="282" y="89"/>
                    </a:lnTo>
                    <a:lnTo>
                      <a:pt x="272" y="92"/>
                    </a:lnTo>
                    <a:lnTo>
                      <a:pt x="263" y="94"/>
                    </a:lnTo>
                    <a:lnTo>
                      <a:pt x="252" y="96"/>
                    </a:lnTo>
                    <a:lnTo>
                      <a:pt x="248" y="98"/>
                    </a:lnTo>
                    <a:lnTo>
                      <a:pt x="242" y="102"/>
                    </a:lnTo>
                    <a:lnTo>
                      <a:pt x="237" y="104"/>
                    </a:lnTo>
                    <a:lnTo>
                      <a:pt x="233" y="108"/>
                    </a:lnTo>
                    <a:lnTo>
                      <a:pt x="229" y="111"/>
                    </a:lnTo>
                    <a:lnTo>
                      <a:pt x="226" y="113"/>
                    </a:lnTo>
                    <a:lnTo>
                      <a:pt x="224" y="117"/>
                    </a:lnTo>
                    <a:lnTo>
                      <a:pt x="220" y="119"/>
                    </a:lnTo>
                    <a:lnTo>
                      <a:pt x="218" y="123"/>
                    </a:lnTo>
                    <a:lnTo>
                      <a:pt x="214" y="126"/>
                    </a:lnTo>
                    <a:lnTo>
                      <a:pt x="211" y="128"/>
                    </a:lnTo>
                    <a:lnTo>
                      <a:pt x="208" y="132"/>
                    </a:lnTo>
                    <a:lnTo>
                      <a:pt x="204" y="134"/>
                    </a:lnTo>
                    <a:lnTo>
                      <a:pt x="201" y="138"/>
                    </a:lnTo>
                    <a:lnTo>
                      <a:pt x="193" y="140"/>
                    </a:lnTo>
                    <a:lnTo>
                      <a:pt x="183" y="142"/>
                    </a:lnTo>
                    <a:lnTo>
                      <a:pt x="172" y="141"/>
                    </a:lnTo>
                    <a:lnTo>
                      <a:pt x="160" y="139"/>
                    </a:lnTo>
                    <a:lnTo>
                      <a:pt x="152" y="136"/>
                    </a:lnTo>
                    <a:lnTo>
                      <a:pt x="138" y="135"/>
                    </a:lnTo>
                    <a:lnTo>
                      <a:pt x="128" y="136"/>
                    </a:lnTo>
                    <a:lnTo>
                      <a:pt x="123" y="140"/>
                    </a:lnTo>
                    <a:lnTo>
                      <a:pt x="120" y="142"/>
                    </a:lnTo>
                    <a:lnTo>
                      <a:pt x="115" y="146"/>
                    </a:lnTo>
                    <a:lnTo>
                      <a:pt x="111" y="148"/>
                    </a:lnTo>
                    <a:lnTo>
                      <a:pt x="106" y="151"/>
                    </a:lnTo>
                    <a:lnTo>
                      <a:pt x="102" y="155"/>
                    </a:lnTo>
                    <a:lnTo>
                      <a:pt x="96" y="157"/>
                    </a:lnTo>
                    <a:lnTo>
                      <a:pt x="84" y="160"/>
                    </a:lnTo>
                    <a:lnTo>
                      <a:pt x="74" y="160"/>
                    </a:lnTo>
                    <a:lnTo>
                      <a:pt x="65" y="157"/>
                    </a:lnTo>
                    <a:lnTo>
                      <a:pt x="51" y="156"/>
                    </a:lnTo>
                    <a:lnTo>
                      <a:pt x="36" y="156"/>
                    </a:lnTo>
                    <a:lnTo>
                      <a:pt x="24" y="154"/>
                    </a:lnTo>
                    <a:lnTo>
                      <a:pt x="20" y="151"/>
                    </a:lnTo>
                    <a:lnTo>
                      <a:pt x="16" y="148"/>
                    </a:lnTo>
                    <a:lnTo>
                      <a:pt x="12" y="146"/>
                    </a:lnTo>
                  </a:path>
                </a:pathLst>
              </a:custGeom>
              <a:noFill/>
              <a:ln w="0">
                <a:solidFill>
                  <a:srgbClr val="000000"/>
                </a:solidFill>
                <a:round/>
                <a:headEnd/>
                <a:tailEnd/>
              </a:ln>
            </p:spPr>
            <p:txBody>
              <a:bodyPr/>
              <a:lstStyle/>
              <a:p>
                <a:endParaRPr lang="ru-RU"/>
              </a:p>
            </p:txBody>
          </p:sp>
          <p:sp>
            <p:nvSpPr>
              <p:cNvPr id="22943" name="Freeform 161"/>
              <p:cNvSpPr>
                <a:spLocks/>
              </p:cNvSpPr>
              <p:nvPr/>
            </p:nvSpPr>
            <p:spPr bwMode="auto">
              <a:xfrm>
                <a:off x="2037" y="1332"/>
                <a:ext cx="1" cy="1"/>
              </a:xfrm>
              <a:custGeom>
                <a:avLst/>
                <a:gdLst>
                  <a:gd name="T0" fmla="*/ 0 w 1"/>
                  <a:gd name="T1" fmla="*/ 1 h 2"/>
                  <a:gd name="T2" fmla="*/ 1 w 1"/>
                  <a:gd name="T3" fmla="*/ 1 h 2"/>
                  <a:gd name="T4" fmla="*/ 1 w 1"/>
                  <a:gd name="T5" fmla="*/ 1 h 2"/>
                  <a:gd name="T6" fmla="*/ 1 w 1"/>
                  <a:gd name="T7" fmla="*/ 1 h 2"/>
                  <a:gd name="T8" fmla="*/ 1 w 1"/>
                  <a:gd name="T9" fmla="*/ 0 h 2"/>
                  <a:gd name="T10" fmla="*/ 1 w 1"/>
                  <a:gd name="T11" fmla="*/ 1 h 2"/>
                  <a:gd name="T12" fmla="*/ 1 w 1"/>
                  <a:gd name="T13" fmla="*/ 1 h 2"/>
                  <a:gd name="T14" fmla="*/ 1 w 1"/>
                  <a:gd name="T15" fmla="*/ 1 h 2"/>
                  <a:gd name="T16" fmla="*/ 1 w 1"/>
                  <a:gd name="T17" fmla="*/ 1 h 2"/>
                  <a:gd name="T18" fmla="*/ 0 w 1"/>
                  <a:gd name="T19" fmla="*/ 1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2"/>
                  <a:gd name="T32" fmla="*/ 1 w 1"/>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2">
                    <a:moveTo>
                      <a:pt x="0" y="2"/>
                    </a:moveTo>
                    <a:lnTo>
                      <a:pt x="1" y="2"/>
                    </a:lnTo>
                    <a:lnTo>
                      <a:pt x="1" y="0"/>
                    </a:lnTo>
                    <a:lnTo>
                      <a:pt x="1" y="2"/>
                    </a:lnTo>
                    <a:lnTo>
                      <a:pt x="0" y="2"/>
                    </a:lnTo>
                  </a:path>
                </a:pathLst>
              </a:custGeom>
              <a:noFill/>
              <a:ln w="0">
                <a:solidFill>
                  <a:srgbClr val="000000"/>
                </a:solidFill>
                <a:round/>
                <a:headEnd/>
                <a:tailEnd/>
              </a:ln>
            </p:spPr>
            <p:txBody>
              <a:bodyPr/>
              <a:lstStyle/>
              <a:p>
                <a:endParaRPr lang="ru-RU"/>
              </a:p>
            </p:txBody>
          </p:sp>
          <p:sp>
            <p:nvSpPr>
              <p:cNvPr id="22944" name="Freeform 162"/>
              <p:cNvSpPr>
                <a:spLocks/>
              </p:cNvSpPr>
              <p:nvPr/>
            </p:nvSpPr>
            <p:spPr bwMode="auto">
              <a:xfrm>
                <a:off x="1024" y="1189"/>
                <a:ext cx="2928" cy="571"/>
              </a:xfrm>
              <a:custGeom>
                <a:avLst/>
                <a:gdLst>
                  <a:gd name="T0" fmla="*/ 1 w 5855"/>
                  <a:gd name="T1" fmla="*/ 1 h 1141"/>
                  <a:gd name="T2" fmla="*/ 0 w 5855"/>
                  <a:gd name="T3" fmla="*/ 1 h 1141"/>
                  <a:gd name="T4" fmla="*/ 2 w 5855"/>
                  <a:gd name="T5" fmla="*/ 2 h 1141"/>
                  <a:gd name="T6" fmla="*/ 2 w 5855"/>
                  <a:gd name="T7" fmla="*/ 2 h 1141"/>
                  <a:gd name="T8" fmla="*/ 2 w 5855"/>
                  <a:gd name="T9" fmla="*/ 3 h 1141"/>
                  <a:gd name="T10" fmla="*/ 2 w 5855"/>
                  <a:gd name="T11" fmla="*/ 3 h 1141"/>
                  <a:gd name="T12" fmla="*/ 2 w 5855"/>
                  <a:gd name="T13" fmla="*/ 4 h 1141"/>
                  <a:gd name="T14" fmla="*/ 2 w 5855"/>
                  <a:gd name="T15" fmla="*/ 4 h 1141"/>
                  <a:gd name="T16" fmla="*/ 2 w 5855"/>
                  <a:gd name="T17" fmla="*/ 5 h 1141"/>
                  <a:gd name="T18" fmla="*/ 4 w 5855"/>
                  <a:gd name="T19" fmla="*/ 5 h 1141"/>
                  <a:gd name="T20" fmla="*/ 5 w 5855"/>
                  <a:gd name="T21" fmla="*/ 5 h 1141"/>
                  <a:gd name="T22" fmla="*/ 7 w 5855"/>
                  <a:gd name="T23" fmla="*/ 5 h 1141"/>
                  <a:gd name="T24" fmla="*/ 9 w 5855"/>
                  <a:gd name="T25" fmla="*/ 5 h 1141"/>
                  <a:gd name="T26" fmla="*/ 10 w 5855"/>
                  <a:gd name="T27" fmla="*/ 5 h 1141"/>
                  <a:gd name="T28" fmla="*/ 12 w 5855"/>
                  <a:gd name="T29" fmla="*/ 5 h 1141"/>
                  <a:gd name="T30" fmla="*/ 13 w 5855"/>
                  <a:gd name="T31" fmla="*/ 5 h 1141"/>
                  <a:gd name="T32" fmla="*/ 14 w 5855"/>
                  <a:gd name="T33" fmla="*/ 5 h 1141"/>
                  <a:gd name="T34" fmla="*/ 15 w 5855"/>
                  <a:gd name="T35" fmla="*/ 5 h 1141"/>
                  <a:gd name="T36" fmla="*/ 17 w 5855"/>
                  <a:gd name="T37" fmla="*/ 5 h 1141"/>
                  <a:gd name="T38" fmla="*/ 19 w 5855"/>
                  <a:gd name="T39" fmla="*/ 5 h 1141"/>
                  <a:gd name="T40" fmla="*/ 21 w 5855"/>
                  <a:gd name="T41" fmla="*/ 5 h 1141"/>
                  <a:gd name="T42" fmla="*/ 23 w 5855"/>
                  <a:gd name="T43" fmla="*/ 5 h 1141"/>
                  <a:gd name="T44" fmla="*/ 24 w 5855"/>
                  <a:gd name="T45" fmla="*/ 5 h 1141"/>
                  <a:gd name="T46" fmla="*/ 24 w 5855"/>
                  <a:gd name="T47" fmla="*/ 6 h 1141"/>
                  <a:gd name="T48" fmla="*/ 25 w 5855"/>
                  <a:gd name="T49" fmla="*/ 6 h 1141"/>
                  <a:gd name="T50" fmla="*/ 25 w 5855"/>
                  <a:gd name="T51" fmla="*/ 7 h 1141"/>
                  <a:gd name="T52" fmla="*/ 25 w 5855"/>
                  <a:gd name="T53" fmla="*/ 7 h 1141"/>
                  <a:gd name="T54" fmla="*/ 25 w 5855"/>
                  <a:gd name="T55" fmla="*/ 8 h 1141"/>
                  <a:gd name="T56" fmla="*/ 26 w 5855"/>
                  <a:gd name="T57" fmla="*/ 8 h 1141"/>
                  <a:gd name="T58" fmla="*/ 26 w 5855"/>
                  <a:gd name="T59" fmla="*/ 9 h 1141"/>
                  <a:gd name="T60" fmla="*/ 27 w 5855"/>
                  <a:gd name="T61" fmla="*/ 9 h 1141"/>
                  <a:gd name="T62" fmla="*/ 28 w 5855"/>
                  <a:gd name="T63" fmla="*/ 9 h 1141"/>
                  <a:gd name="T64" fmla="*/ 29 w 5855"/>
                  <a:gd name="T65" fmla="*/ 9 h 1141"/>
                  <a:gd name="T66" fmla="*/ 29 w 5855"/>
                  <a:gd name="T67" fmla="*/ 8 h 1141"/>
                  <a:gd name="T68" fmla="*/ 30 w 5855"/>
                  <a:gd name="T69" fmla="*/ 8 h 1141"/>
                  <a:gd name="T70" fmla="*/ 32 w 5855"/>
                  <a:gd name="T71" fmla="*/ 8 h 1141"/>
                  <a:gd name="T72" fmla="*/ 34 w 5855"/>
                  <a:gd name="T73" fmla="*/ 8 h 1141"/>
                  <a:gd name="T74" fmla="*/ 35 w 5855"/>
                  <a:gd name="T75" fmla="*/ 8 h 1141"/>
                  <a:gd name="T76" fmla="*/ 36 w 5855"/>
                  <a:gd name="T77" fmla="*/ 8 h 1141"/>
                  <a:gd name="T78" fmla="*/ 36 w 5855"/>
                  <a:gd name="T79" fmla="*/ 7 h 1141"/>
                  <a:gd name="T80" fmla="*/ 36 w 5855"/>
                  <a:gd name="T81" fmla="*/ 7 h 1141"/>
                  <a:gd name="T82" fmla="*/ 36 w 5855"/>
                  <a:gd name="T83" fmla="*/ 6 h 1141"/>
                  <a:gd name="T84" fmla="*/ 37 w 5855"/>
                  <a:gd name="T85" fmla="*/ 6 h 1141"/>
                  <a:gd name="T86" fmla="*/ 37 w 5855"/>
                  <a:gd name="T87" fmla="*/ 5 h 1141"/>
                  <a:gd name="T88" fmla="*/ 38 w 5855"/>
                  <a:gd name="T89" fmla="*/ 5 h 1141"/>
                  <a:gd name="T90" fmla="*/ 38 w 5855"/>
                  <a:gd name="T91" fmla="*/ 4 h 1141"/>
                  <a:gd name="T92" fmla="*/ 38 w 5855"/>
                  <a:gd name="T93" fmla="*/ 4 h 1141"/>
                  <a:gd name="T94" fmla="*/ 38 w 5855"/>
                  <a:gd name="T95" fmla="*/ 3 h 1141"/>
                  <a:gd name="T96" fmla="*/ 39 w 5855"/>
                  <a:gd name="T97" fmla="*/ 3 h 1141"/>
                  <a:gd name="T98" fmla="*/ 39 w 5855"/>
                  <a:gd name="T99" fmla="*/ 4 h 1141"/>
                  <a:gd name="T100" fmla="*/ 40 w 5855"/>
                  <a:gd name="T101" fmla="*/ 4 h 1141"/>
                  <a:gd name="T102" fmla="*/ 40 w 5855"/>
                  <a:gd name="T103" fmla="*/ 5 h 1141"/>
                  <a:gd name="T104" fmla="*/ 40 w 5855"/>
                  <a:gd name="T105" fmla="*/ 5 h 1141"/>
                  <a:gd name="T106" fmla="*/ 42 w 5855"/>
                  <a:gd name="T107" fmla="*/ 5 h 1141"/>
                  <a:gd name="T108" fmla="*/ 42 w 5855"/>
                  <a:gd name="T109" fmla="*/ 5 h 1141"/>
                  <a:gd name="T110" fmla="*/ 43 w 5855"/>
                  <a:gd name="T111" fmla="*/ 5 h 1141"/>
                  <a:gd name="T112" fmla="*/ 44 w 5855"/>
                  <a:gd name="T113" fmla="*/ 5 h 1141"/>
                  <a:gd name="T114" fmla="*/ 44 w 5855"/>
                  <a:gd name="T115" fmla="*/ 5 h 1141"/>
                  <a:gd name="T116" fmla="*/ 45 w 5855"/>
                  <a:gd name="T117" fmla="*/ 4 h 1141"/>
                  <a:gd name="T118" fmla="*/ 45 w 5855"/>
                  <a:gd name="T119" fmla="*/ 4 h 1141"/>
                  <a:gd name="T120" fmla="*/ 45 w 5855"/>
                  <a:gd name="T121" fmla="*/ 5 h 1141"/>
                  <a:gd name="T122" fmla="*/ 46 w 5855"/>
                  <a:gd name="T123" fmla="*/ 5 h 11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855"/>
                  <a:gd name="T187" fmla="*/ 0 h 1141"/>
                  <a:gd name="T188" fmla="*/ 5855 w 5855"/>
                  <a:gd name="T189" fmla="*/ 1141 h 11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855" h="1141">
                    <a:moveTo>
                      <a:pt x="70" y="0"/>
                    </a:moveTo>
                    <a:lnTo>
                      <a:pt x="70" y="3"/>
                    </a:lnTo>
                    <a:lnTo>
                      <a:pt x="69" y="7"/>
                    </a:lnTo>
                    <a:lnTo>
                      <a:pt x="69" y="10"/>
                    </a:lnTo>
                    <a:lnTo>
                      <a:pt x="69" y="14"/>
                    </a:lnTo>
                    <a:lnTo>
                      <a:pt x="69" y="17"/>
                    </a:lnTo>
                    <a:lnTo>
                      <a:pt x="68" y="20"/>
                    </a:lnTo>
                    <a:lnTo>
                      <a:pt x="68" y="24"/>
                    </a:lnTo>
                    <a:lnTo>
                      <a:pt x="68" y="29"/>
                    </a:lnTo>
                    <a:lnTo>
                      <a:pt x="68" y="32"/>
                    </a:lnTo>
                    <a:lnTo>
                      <a:pt x="66" y="35"/>
                    </a:lnTo>
                    <a:lnTo>
                      <a:pt x="66" y="39"/>
                    </a:lnTo>
                    <a:lnTo>
                      <a:pt x="66" y="42"/>
                    </a:lnTo>
                    <a:lnTo>
                      <a:pt x="66" y="46"/>
                    </a:lnTo>
                    <a:lnTo>
                      <a:pt x="66" y="49"/>
                    </a:lnTo>
                    <a:lnTo>
                      <a:pt x="65" y="53"/>
                    </a:lnTo>
                    <a:lnTo>
                      <a:pt x="64" y="56"/>
                    </a:lnTo>
                    <a:lnTo>
                      <a:pt x="63" y="60"/>
                    </a:lnTo>
                    <a:lnTo>
                      <a:pt x="62" y="64"/>
                    </a:lnTo>
                    <a:lnTo>
                      <a:pt x="61" y="68"/>
                    </a:lnTo>
                    <a:lnTo>
                      <a:pt x="60" y="71"/>
                    </a:lnTo>
                    <a:lnTo>
                      <a:pt x="56" y="75"/>
                    </a:lnTo>
                    <a:lnTo>
                      <a:pt x="53" y="78"/>
                    </a:lnTo>
                    <a:lnTo>
                      <a:pt x="47" y="82"/>
                    </a:lnTo>
                    <a:lnTo>
                      <a:pt x="39" y="85"/>
                    </a:lnTo>
                    <a:lnTo>
                      <a:pt x="31" y="87"/>
                    </a:lnTo>
                    <a:lnTo>
                      <a:pt x="25" y="91"/>
                    </a:lnTo>
                    <a:lnTo>
                      <a:pt x="19" y="94"/>
                    </a:lnTo>
                    <a:lnTo>
                      <a:pt x="15" y="98"/>
                    </a:lnTo>
                    <a:lnTo>
                      <a:pt x="11" y="101"/>
                    </a:lnTo>
                    <a:lnTo>
                      <a:pt x="9" y="105"/>
                    </a:lnTo>
                    <a:lnTo>
                      <a:pt x="7" y="109"/>
                    </a:lnTo>
                    <a:lnTo>
                      <a:pt x="4" y="113"/>
                    </a:lnTo>
                    <a:lnTo>
                      <a:pt x="3" y="116"/>
                    </a:lnTo>
                    <a:lnTo>
                      <a:pt x="1" y="120"/>
                    </a:lnTo>
                    <a:lnTo>
                      <a:pt x="0" y="123"/>
                    </a:lnTo>
                    <a:lnTo>
                      <a:pt x="0" y="126"/>
                    </a:lnTo>
                    <a:lnTo>
                      <a:pt x="2" y="130"/>
                    </a:lnTo>
                    <a:lnTo>
                      <a:pt x="4" y="133"/>
                    </a:lnTo>
                    <a:lnTo>
                      <a:pt x="8" y="137"/>
                    </a:lnTo>
                    <a:lnTo>
                      <a:pt x="10" y="140"/>
                    </a:lnTo>
                    <a:lnTo>
                      <a:pt x="13" y="144"/>
                    </a:lnTo>
                    <a:lnTo>
                      <a:pt x="24" y="147"/>
                    </a:lnTo>
                    <a:lnTo>
                      <a:pt x="39" y="148"/>
                    </a:lnTo>
                    <a:lnTo>
                      <a:pt x="49" y="152"/>
                    </a:lnTo>
                    <a:lnTo>
                      <a:pt x="61" y="155"/>
                    </a:lnTo>
                    <a:lnTo>
                      <a:pt x="73" y="158"/>
                    </a:lnTo>
                    <a:lnTo>
                      <a:pt x="88" y="160"/>
                    </a:lnTo>
                    <a:lnTo>
                      <a:pt x="103" y="161"/>
                    </a:lnTo>
                    <a:lnTo>
                      <a:pt x="110" y="165"/>
                    </a:lnTo>
                    <a:lnTo>
                      <a:pt x="116" y="168"/>
                    </a:lnTo>
                    <a:lnTo>
                      <a:pt x="122" y="171"/>
                    </a:lnTo>
                    <a:lnTo>
                      <a:pt x="130" y="175"/>
                    </a:lnTo>
                    <a:lnTo>
                      <a:pt x="137" y="178"/>
                    </a:lnTo>
                    <a:lnTo>
                      <a:pt x="140" y="182"/>
                    </a:lnTo>
                    <a:lnTo>
                      <a:pt x="142" y="185"/>
                    </a:lnTo>
                    <a:lnTo>
                      <a:pt x="146" y="189"/>
                    </a:lnTo>
                    <a:lnTo>
                      <a:pt x="148" y="192"/>
                    </a:lnTo>
                    <a:lnTo>
                      <a:pt x="152" y="196"/>
                    </a:lnTo>
                    <a:lnTo>
                      <a:pt x="156" y="199"/>
                    </a:lnTo>
                    <a:lnTo>
                      <a:pt x="161" y="203"/>
                    </a:lnTo>
                    <a:lnTo>
                      <a:pt x="166" y="206"/>
                    </a:lnTo>
                    <a:lnTo>
                      <a:pt x="170" y="209"/>
                    </a:lnTo>
                    <a:lnTo>
                      <a:pt x="174" y="213"/>
                    </a:lnTo>
                    <a:lnTo>
                      <a:pt x="175" y="218"/>
                    </a:lnTo>
                    <a:lnTo>
                      <a:pt x="176" y="221"/>
                    </a:lnTo>
                    <a:lnTo>
                      <a:pt x="177" y="224"/>
                    </a:lnTo>
                    <a:lnTo>
                      <a:pt x="178" y="228"/>
                    </a:lnTo>
                    <a:lnTo>
                      <a:pt x="179" y="231"/>
                    </a:lnTo>
                    <a:lnTo>
                      <a:pt x="178" y="235"/>
                    </a:lnTo>
                    <a:lnTo>
                      <a:pt x="178" y="238"/>
                    </a:lnTo>
                    <a:lnTo>
                      <a:pt x="177" y="242"/>
                    </a:lnTo>
                    <a:lnTo>
                      <a:pt x="176" y="245"/>
                    </a:lnTo>
                    <a:lnTo>
                      <a:pt x="175" y="249"/>
                    </a:lnTo>
                    <a:lnTo>
                      <a:pt x="174" y="253"/>
                    </a:lnTo>
                    <a:lnTo>
                      <a:pt x="171" y="257"/>
                    </a:lnTo>
                    <a:lnTo>
                      <a:pt x="170" y="260"/>
                    </a:lnTo>
                    <a:lnTo>
                      <a:pt x="168" y="264"/>
                    </a:lnTo>
                    <a:lnTo>
                      <a:pt x="167" y="267"/>
                    </a:lnTo>
                    <a:lnTo>
                      <a:pt x="166" y="271"/>
                    </a:lnTo>
                    <a:lnTo>
                      <a:pt x="164" y="274"/>
                    </a:lnTo>
                    <a:lnTo>
                      <a:pt x="163" y="277"/>
                    </a:lnTo>
                    <a:lnTo>
                      <a:pt x="162" y="281"/>
                    </a:lnTo>
                    <a:lnTo>
                      <a:pt x="161" y="284"/>
                    </a:lnTo>
                    <a:lnTo>
                      <a:pt x="161" y="288"/>
                    </a:lnTo>
                    <a:lnTo>
                      <a:pt x="161" y="292"/>
                    </a:lnTo>
                    <a:lnTo>
                      <a:pt x="161" y="296"/>
                    </a:lnTo>
                    <a:lnTo>
                      <a:pt x="161" y="299"/>
                    </a:lnTo>
                    <a:lnTo>
                      <a:pt x="161" y="303"/>
                    </a:lnTo>
                    <a:lnTo>
                      <a:pt x="162" y="306"/>
                    </a:lnTo>
                    <a:lnTo>
                      <a:pt x="164" y="310"/>
                    </a:lnTo>
                    <a:lnTo>
                      <a:pt x="167" y="313"/>
                    </a:lnTo>
                    <a:lnTo>
                      <a:pt x="169" y="317"/>
                    </a:lnTo>
                    <a:lnTo>
                      <a:pt x="170" y="320"/>
                    </a:lnTo>
                    <a:lnTo>
                      <a:pt x="174" y="324"/>
                    </a:lnTo>
                    <a:lnTo>
                      <a:pt x="177" y="327"/>
                    </a:lnTo>
                    <a:lnTo>
                      <a:pt x="180" y="330"/>
                    </a:lnTo>
                    <a:lnTo>
                      <a:pt x="184" y="334"/>
                    </a:lnTo>
                    <a:lnTo>
                      <a:pt x="187" y="339"/>
                    </a:lnTo>
                    <a:lnTo>
                      <a:pt x="192" y="342"/>
                    </a:lnTo>
                    <a:lnTo>
                      <a:pt x="198" y="345"/>
                    </a:lnTo>
                    <a:lnTo>
                      <a:pt x="202" y="349"/>
                    </a:lnTo>
                    <a:lnTo>
                      <a:pt x="207" y="352"/>
                    </a:lnTo>
                    <a:lnTo>
                      <a:pt x="207" y="356"/>
                    </a:lnTo>
                    <a:lnTo>
                      <a:pt x="207" y="359"/>
                    </a:lnTo>
                    <a:lnTo>
                      <a:pt x="202" y="363"/>
                    </a:lnTo>
                    <a:lnTo>
                      <a:pt x="198" y="366"/>
                    </a:lnTo>
                    <a:lnTo>
                      <a:pt x="193" y="370"/>
                    </a:lnTo>
                    <a:lnTo>
                      <a:pt x="190" y="373"/>
                    </a:lnTo>
                    <a:lnTo>
                      <a:pt x="189" y="377"/>
                    </a:lnTo>
                    <a:lnTo>
                      <a:pt x="189" y="380"/>
                    </a:lnTo>
                    <a:lnTo>
                      <a:pt x="189" y="384"/>
                    </a:lnTo>
                    <a:lnTo>
                      <a:pt x="187" y="387"/>
                    </a:lnTo>
                    <a:lnTo>
                      <a:pt x="187" y="390"/>
                    </a:lnTo>
                    <a:lnTo>
                      <a:pt x="189" y="394"/>
                    </a:lnTo>
                    <a:lnTo>
                      <a:pt x="193" y="397"/>
                    </a:lnTo>
                    <a:lnTo>
                      <a:pt x="201" y="401"/>
                    </a:lnTo>
                    <a:lnTo>
                      <a:pt x="208" y="404"/>
                    </a:lnTo>
                    <a:lnTo>
                      <a:pt x="213" y="408"/>
                    </a:lnTo>
                    <a:lnTo>
                      <a:pt x="216" y="411"/>
                    </a:lnTo>
                    <a:lnTo>
                      <a:pt x="221" y="415"/>
                    </a:lnTo>
                    <a:lnTo>
                      <a:pt x="224" y="418"/>
                    </a:lnTo>
                    <a:lnTo>
                      <a:pt x="225" y="422"/>
                    </a:lnTo>
                    <a:lnTo>
                      <a:pt x="227" y="425"/>
                    </a:lnTo>
                    <a:lnTo>
                      <a:pt x="229" y="430"/>
                    </a:lnTo>
                    <a:lnTo>
                      <a:pt x="228" y="433"/>
                    </a:lnTo>
                    <a:lnTo>
                      <a:pt x="227" y="437"/>
                    </a:lnTo>
                    <a:lnTo>
                      <a:pt x="225" y="440"/>
                    </a:lnTo>
                    <a:lnTo>
                      <a:pt x="225" y="443"/>
                    </a:lnTo>
                    <a:lnTo>
                      <a:pt x="224" y="447"/>
                    </a:lnTo>
                    <a:lnTo>
                      <a:pt x="221" y="450"/>
                    </a:lnTo>
                    <a:lnTo>
                      <a:pt x="217" y="454"/>
                    </a:lnTo>
                    <a:lnTo>
                      <a:pt x="215" y="457"/>
                    </a:lnTo>
                    <a:lnTo>
                      <a:pt x="212" y="461"/>
                    </a:lnTo>
                    <a:lnTo>
                      <a:pt x="208" y="464"/>
                    </a:lnTo>
                    <a:lnTo>
                      <a:pt x="206" y="468"/>
                    </a:lnTo>
                    <a:lnTo>
                      <a:pt x="204" y="471"/>
                    </a:lnTo>
                    <a:lnTo>
                      <a:pt x="202" y="476"/>
                    </a:lnTo>
                    <a:lnTo>
                      <a:pt x="200" y="479"/>
                    </a:lnTo>
                    <a:lnTo>
                      <a:pt x="198" y="483"/>
                    </a:lnTo>
                    <a:lnTo>
                      <a:pt x="198" y="486"/>
                    </a:lnTo>
                    <a:lnTo>
                      <a:pt x="197" y="490"/>
                    </a:lnTo>
                    <a:lnTo>
                      <a:pt x="197" y="493"/>
                    </a:lnTo>
                    <a:lnTo>
                      <a:pt x="197" y="496"/>
                    </a:lnTo>
                    <a:lnTo>
                      <a:pt x="197" y="500"/>
                    </a:lnTo>
                    <a:lnTo>
                      <a:pt x="197" y="503"/>
                    </a:lnTo>
                    <a:lnTo>
                      <a:pt x="198" y="507"/>
                    </a:lnTo>
                    <a:lnTo>
                      <a:pt x="199" y="511"/>
                    </a:lnTo>
                    <a:lnTo>
                      <a:pt x="200" y="515"/>
                    </a:lnTo>
                    <a:lnTo>
                      <a:pt x="201" y="518"/>
                    </a:lnTo>
                    <a:lnTo>
                      <a:pt x="202" y="522"/>
                    </a:lnTo>
                    <a:lnTo>
                      <a:pt x="205" y="525"/>
                    </a:lnTo>
                    <a:lnTo>
                      <a:pt x="206" y="529"/>
                    </a:lnTo>
                    <a:lnTo>
                      <a:pt x="208" y="532"/>
                    </a:lnTo>
                    <a:lnTo>
                      <a:pt x="210" y="536"/>
                    </a:lnTo>
                    <a:lnTo>
                      <a:pt x="214" y="539"/>
                    </a:lnTo>
                    <a:lnTo>
                      <a:pt x="217" y="543"/>
                    </a:lnTo>
                    <a:lnTo>
                      <a:pt x="221" y="546"/>
                    </a:lnTo>
                    <a:lnTo>
                      <a:pt x="224" y="549"/>
                    </a:lnTo>
                    <a:lnTo>
                      <a:pt x="231" y="553"/>
                    </a:lnTo>
                    <a:lnTo>
                      <a:pt x="237" y="556"/>
                    </a:lnTo>
                    <a:lnTo>
                      <a:pt x="243" y="560"/>
                    </a:lnTo>
                    <a:lnTo>
                      <a:pt x="247" y="563"/>
                    </a:lnTo>
                    <a:lnTo>
                      <a:pt x="251" y="567"/>
                    </a:lnTo>
                    <a:lnTo>
                      <a:pt x="255" y="570"/>
                    </a:lnTo>
                    <a:lnTo>
                      <a:pt x="259" y="574"/>
                    </a:lnTo>
                    <a:lnTo>
                      <a:pt x="265" y="577"/>
                    </a:lnTo>
                    <a:lnTo>
                      <a:pt x="270" y="581"/>
                    </a:lnTo>
                    <a:lnTo>
                      <a:pt x="276" y="584"/>
                    </a:lnTo>
                    <a:lnTo>
                      <a:pt x="284" y="588"/>
                    </a:lnTo>
                    <a:lnTo>
                      <a:pt x="291" y="591"/>
                    </a:lnTo>
                    <a:lnTo>
                      <a:pt x="299" y="594"/>
                    </a:lnTo>
                    <a:lnTo>
                      <a:pt x="308" y="597"/>
                    </a:lnTo>
                    <a:lnTo>
                      <a:pt x="320" y="600"/>
                    </a:lnTo>
                    <a:lnTo>
                      <a:pt x="333" y="602"/>
                    </a:lnTo>
                    <a:lnTo>
                      <a:pt x="345" y="606"/>
                    </a:lnTo>
                    <a:lnTo>
                      <a:pt x="365" y="606"/>
                    </a:lnTo>
                    <a:lnTo>
                      <a:pt x="383" y="606"/>
                    </a:lnTo>
                    <a:lnTo>
                      <a:pt x="402" y="607"/>
                    </a:lnTo>
                    <a:lnTo>
                      <a:pt x="419" y="606"/>
                    </a:lnTo>
                    <a:lnTo>
                      <a:pt x="434" y="604"/>
                    </a:lnTo>
                    <a:lnTo>
                      <a:pt x="450" y="601"/>
                    </a:lnTo>
                    <a:lnTo>
                      <a:pt x="465" y="599"/>
                    </a:lnTo>
                    <a:lnTo>
                      <a:pt x="478" y="597"/>
                    </a:lnTo>
                    <a:lnTo>
                      <a:pt x="489" y="594"/>
                    </a:lnTo>
                    <a:lnTo>
                      <a:pt x="500" y="591"/>
                    </a:lnTo>
                    <a:lnTo>
                      <a:pt x="511" y="589"/>
                    </a:lnTo>
                    <a:lnTo>
                      <a:pt x="525" y="585"/>
                    </a:lnTo>
                    <a:lnTo>
                      <a:pt x="541" y="584"/>
                    </a:lnTo>
                    <a:lnTo>
                      <a:pt x="557" y="583"/>
                    </a:lnTo>
                    <a:lnTo>
                      <a:pt x="571" y="585"/>
                    </a:lnTo>
                    <a:lnTo>
                      <a:pt x="583" y="589"/>
                    </a:lnTo>
                    <a:lnTo>
                      <a:pt x="593" y="591"/>
                    </a:lnTo>
                    <a:lnTo>
                      <a:pt x="602" y="594"/>
                    </a:lnTo>
                    <a:lnTo>
                      <a:pt x="611" y="598"/>
                    </a:lnTo>
                    <a:lnTo>
                      <a:pt x="622" y="601"/>
                    </a:lnTo>
                    <a:lnTo>
                      <a:pt x="631" y="604"/>
                    </a:lnTo>
                    <a:lnTo>
                      <a:pt x="640" y="607"/>
                    </a:lnTo>
                    <a:lnTo>
                      <a:pt x="654" y="609"/>
                    </a:lnTo>
                    <a:lnTo>
                      <a:pt x="667" y="612"/>
                    </a:lnTo>
                    <a:lnTo>
                      <a:pt x="679" y="615"/>
                    </a:lnTo>
                    <a:lnTo>
                      <a:pt x="693" y="617"/>
                    </a:lnTo>
                    <a:lnTo>
                      <a:pt x="705" y="620"/>
                    </a:lnTo>
                    <a:lnTo>
                      <a:pt x="721" y="622"/>
                    </a:lnTo>
                    <a:lnTo>
                      <a:pt x="737" y="621"/>
                    </a:lnTo>
                    <a:lnTo>
                      <a:pt x="752" y="621"/>
                    </a:lnTo>
                    <a:lnTo>
                      <a:pt x="768" y="622"/>
                    </a:lnTo>
                    <a:lnTo>
                      <a:pt x="785" y="624"/>
                    </a:lnTo>
                    <a:lnTo>
                      <a:pt x="799" y="626"/>
                    </a:lnTo>
                    <a:lnTo>
                      <a:pt x="815" y="624"/>
                    </a:lnTo>
                    <a:lnTo>
                      <a:pt x="827" y="621"/>
                    </a:lnTo>
                    <a:lnTo>
                      <a:pt x="837" y="617"/>
                    </a:lnTo>
                    <a:lnTo>
                      <a:pt x="846" y="615"/>
                    </a:lnTo>
                    <a:lnTo>
                      <a:pt x="857" y="612"/>
                    </a:lnTo>
                    <a:lnTo>
                      <a:pt x="866" y="608"/>
                    </a:lnTo>
                    <a:lnTo>
                      <a:pt x="876" y="606"/>
                    </a:lnTo>
                    <a:lnTo>
                      <a:pt x="886" y="602"/>
                    </a:lnTo>
                    <a:lnTo>
                      <a:pt x="894" y="599"/>
                    </a:lnTo>
                    <a:lnTo>
                      <a:pt x="902" y="596"/>
                    </a:lnTo>
                    <a:lnTo>
                      <a:pt x="910" y="593"/>
                    </a:lnTo>
                    <a:lnTo>
                      <a:pt x="917" y="590"/>
                    </a:lnTo>
                    <a:lnTo>
                      <a:pt x="928" y="586"/>
                    </a:lnTo>
                    <a:lnTo>
                      <a:pt x="940" y="584"/>
                    </a:lnTo>
                    <a:lnTo>
                      <a:pt x="954" y="582"/>
                    </a:lnTo>
                    <a:lnTo>
                      <a:pt x="970" y="579"/>
                    </a:lnTo>
                    <a:lnTo>
                      <a:pt x="987" y="578"/>
                    </a:lnTo>
                    <a:lnTo>
                      <a:pt x="1002" y="581"/>
                    </a:lnTo>
                    <a:lnTo>
                      <a:pt x="1017" y="582"/>
                    </a:lnTo>
                    <a:lnTo>
                      <a:pt x="1034" y="584"/>
                    </a:lnTo>
                    <a:lnTo>
                      <a:pt x="1054" y="584"/>
                    </a:lnTo>
                    <a:lnTo>
                      <a:pt x="1073" y="584"/>
                    </a:lnTo>
                    <a:lnTo>
                      <a:pt x="1088" y="582"/>
                    </a:lnTo>
                    <a:lnTo>
                      <a:pt x="1105" y="581"/>
                    </a:lnTo>
                    <a:lnTo>
                      <a:pt x="1121" y="578"/>
                    </a:lnTo>
                    <a:lnTo>
                      <a:pt x="1135" y="576"/>
                    </a:lnTo>
                    <a:lnTo>
                      <a:pt x="1148" y="573"/>
                    </a:lnTo>
                    <a:lnTo>
                      <a:pt x="1162" y="573"/>
                    </a:lnTo>
                    <a:lnTo>
                      <a:pt x="1169" y="576"/>
                    </a:lnTo>
                    <a:lnTo>
                      <a:pt x="1177" y="578"/>
                    </a:lnTo>
                    <a:lnTo>
                      <a:pt x="1184" y="582"/>
                    </a:lnTo>
                    <a:lnTo>
                      <a:pt x="1191" y="585"/>
                    </a:lnTo>
                    <a:lnTo>
                      <a:pt x="1198" y="589"/>
                    </a:lnTo>
                    <a:lnTo>
                      <a:pt x="1206" y="592"/>
                    </a:lnTo>
                    <a:lnTo>
                      <a:pt x="1214" y="596"/>
                    </a:lnTo>
                    <a:lnTo>
                      <a:pt x="1222" y="599"/>
                    </a:lnTo>
                    <a:lnTo>
                      <a:pt x="1230" y="601"/>
                    </a:lnTo>
                    <a:lnTo>
                      <a:pt x="1239" y="605"/>
                    </a:lnTo>
                    <a:lnTo>
                      <a:pt x="1247" y="608"/>
                    </a:lnTo>
                    <a:lnTo>
                      <a:pt x="1254" y="612"/>
                    </a:lnTo>
                    <a:lnTo>
                      <a:pt x="1260" y="615"/>
                    </a:lnTo>
                    <a:lnTo>
                      <a:pt x="1268" y="619"/>
                    </a:lnTo>
                    <a:lnTo>
                      <a:pt x="1277" y="621"/>
                    </a:lnTo>
                    <a:lnTo>
                      <a:pt x="1294" y="623"/>
                    </a:lnTo>
                    <a:lnTo>
                      <a:pt x="1312" y="622"/>
                    </a:lnTo>
                    <a:lnTo>
                      <a:pt x="1330" y="621"/>
                    </a:lnTo>
                    <a:lnTo>
                      <a:pt x="1347" y="619"/>
                    </a:lnTo>
                    <a:lnTo>
                      <a:pt x="1360" y="616"/>
                    </a:lnTo>
                    <a:lnTo>
                      <a:pt x="1374" y="614"/>
                    </a:lnTo>
                    <a:lnTo>
                      <a:pt x="1386" y="612"/>
                    </a:lnTo>
                    <a:lnTo>
                      <a:pt x="1393" y="608"/>
                    </a:lnTo>
                    <a:lnTo>
                      <a:pt x="1400" y="605"/>
                    </a:lnTo>
                    <a:lnTo>
                      <a:pt x="1404" y="601"/>
                    </a:lnTo>
                    <a:lnTo>
                      <a:pt x="1408" y="598"/>
                    </a:lnTo>
                    <a:lnTo>
                      <a:pt x="1412" y="594"/>
                    </a:lnTo>
                    <a:lnTo>
                      <a:pt x="1416" y="591"/>
                    </a:lnTo>
                    <a:lnTo>
                      <a:pt x="1419" y="588"/>
                    </a:lnTo>
                    <a:lnTo>
                      <a:pt x="1428" y="584"/>
                    </a:lnTo>
                    <a:lnTo>
                      <a:pt x="1440" y="583"/>
                    </a:lnTo>
                    <a:lnTo>
                      <a:pt x="1454" y="585"/>
                    </a:lnTo>
                    <a:lnTo>
                      <a:pt x="1459" y="589"/>
                    </a:lnTo>
                    <a:lnTo>
                      <a:pt x="1466" y="592"/>
                    </a:lnTo>
                    <a:lnTo>
                      <a:pt x="1472" y="596"/>
                    </a:lnTo>
                    <a:lnTo>
                      <a:pt x="1478" y="599"/>
                    </a:lnTo>
                    <a:lnTo>
                      <a:pt x="1485" y="602"/>
                    </a:lnTo>
                    <a:lnTo>
                      <a:pt x="1493" y="605"/>
                    </a:lnTo>
                    <a:lnTo>
                      <a:pt x="1507" y="607"/>
                    </a:lnTo>
                    <a:lnTo>
                      <a:pt x="1525" y="608"/>
                    </a:lnTo>
                    <a:lnTo>
                      <a:pt x="1540" y="606"/>
                    </a:lnTo>
                    <a:lnTo>
                      <a:pt x="1547" y="602"/>
                    </a:lnTo>
                    <a:lnTo>
                      <a:pt x="1553" y="599"/>
                    </a:lnTo>
                    <a:lnTo>
                      <a:pt x="1561" y="596"/>
                    </a:lnTo>
                    <a:lnTo>
                      <a:pt x="1572" y="593"/>
                    </a:lnTo>
                    <a:lnTo>
                      <a:pt x="1586" y="591"/>
                    </a:lnTo>
                    <a:lnTo>
                      <a:pt x="1599" y="588"/>
                    </a:lnTo>
                    <a:lnTo>
                      <a:pt x="1609" y="585"/>
                    </a:lnTo>
                    <a:lnTo>
                      <a:pt x="1628" y="585"/>
                    </a:lnTo>
                    <a:lnTo>
                      <a:pt x="1647" y="585"/>
                    </a:lnTo>
                    <a:lnTo>
                      <a:pt x="1663" y="584"/>
                    </a:lnTo>
                    <a:lnTo>
                      <a:pt x="1674" y="588"/>
                    </a:lnTo>
                    <a:lnTo>
                      <a:pt x="1683" y="591"/>
                    </a:lnTo>
                    <a:lnTo>
                      <a:pt x="1690" y="593"/>
                    </a:lnTo>
                    <a:lnTo>
                      <a:pt x="1699" y="597"/>
                    </a:lnTo>
                    <a:lnTo>
                      <a:pt x="1714" y="599"/>
                    </a:lnTo>
                    <a:lnTo>
                      <a:pt x="1733" y="598"/>
                    </a:lnTo>
                    <a:lnTo>
                      <a:pt x="1738" y="594"/>
                    </a:lnTo>
                    <a:lnTo>
                      <a:pt x="1744" y="591"/>
                    </a:lnTo>
                    <a:lnTo>
                      <a:pt x="1750" y="588"/>
                    </a:lnTo>
                    <a:lnTo>
                      <a:pt x="1753" y="584"/>
                    </a:lnTo>
                    <a:lnTo>
                      <a:pt x="1757" y="581"/>
                    </a:lnTo>
                    <a:lnTo>
                      <a:pt x="1760" y="577"/>
                    </a:lnTo>
                    <a:lnTo>
                      <a:pt x="1764" y="574"/>
                    </a:lnTo>
                    <a:lnTo>
                      <a:pt x="1768" y="574"/>
                    </a:lnTo>
                    <a:lnTo>
                      <a:pt x="1773" y="577"/>
                    </a:lnTo>
                    <a:lnTo>
                      <a:pt x="1776" y="581"/>
                    </a:lnTo>
                    <a:lnTo>
                      <a:pt x="1780" y="584"/>
                    </a:lnTo>
                    <a:lnTo>
                      <a:pt x="1784" y="588"/>
                    </a:lnTo>
                    <a:lnTo>
                      <a:pt x="1790" y="591"/>
                    </a:lnTo>
                    <a:lnTo>
                      <a:pt x="1797" y="594"/>
                    </a:lnTo>
                    <a:lnTo>
                      <a:pt x="1807" y="597"/>
                    </a:lnTo>
                    <a:lnTo>
                      <a:pt x="1820" y="600"/>
                    </a:lnTo>
                    <a:lnTo>
                      <a:pt x="1837" y="600"/>
                    </a:lnTo>
                    <a:lnTo>
                      <a:pt x="1847" y="598"/>
                    </a:lnTo>
                    <a:lnTo>
                      <a:pt x="1855" y="594"/>
                    </a:lnTo>
                    <a:lnTo>
                      <a:pt x="1860" y="591"/>
                    </a:lnTo>
                    <a:lnTo>
                      <a:pt x="1866" y="588"/>
                    </a:lnTo>
                    <a:lnTo>
                      <a:pt x="1871" y="584"/>
                    </a:lnTo>
                    <a:lnTo>
                      <a:pt x="1874" y="581"/>
                    </a:lnTo>
                    <a:lnTo>
                      <a:pt x="1877" y="577"/>
                    </a:lnTo>
                    <a:lnTo>
                      <a:pt x="1880" y="574"/>
                    </a:lnTo>
                    <a:lnTo>
                      <a:pt x="1882" y="570"/>
                    </a:lnTo>
                    <a:lnTo>
                      <a:pt x="1883" y="567"/>
                    </a:lnTo>
                    <a:lnTo>
                      <a:pt x="1885" y="562"/>
                    </a:lnTo>
                    <a:lnTo>
                      <a:pt x="1887" y="559"/>
                    </a:lnTo>
                    <a:lnTo>
                      <a:pt x="1889" y="555"/>
                    </a:lnTo>
                    <a:lnTo>
                      <a:pt x="1896" y="552"/>
                    </a:lnTo>
                    <a:lnTo>
                      <a:pt x="1904" y="549"/>
                    </a:lnTo>
                    <a:lnTo>
                      <a:pt x="1916" y="546"/>
                    </a:lnTo>
                    <a:lnTo>
                      <a:pt x="1927" y="544"/>
                    </a:lnTo>
                    <a:lnTo>
                      <a:pt x="1941" y="540"/>
                    </a:lnTo>
                    <a:lnTo>
                      <a:pt x="1953" y="538"/>
                    </a:lnTo>
                    <a:lnTo>
                      <a:pt x="1970" y="537"/>
                    </a:lnTo>
                    <a:lnTo>
                      <a:pt x="1985" y="539"/>
                    </a:lnTo>
                    <a:lnTo>
                      <a:pt x="1994" y="543"/>
                    </a:lnTo>
                    <a:lnTo>
                      <a:pt x="1998" y="546"/>
                    </a:lnTo>
                    <a:lnTo>
                      <a:pt x="2001" y="549"/>
                    </a:lnTo>
                    <a:lnTo>
                      <a:pt x="2004" y="553"/>
                    </a:lnTo>
                    <a:lnTo>
                      <a:pt x="2008" y="556"/>
                    </a:lnTo>
                    <a:lnTo>
                      <a:pt x="2015" y="560"/>
                    </a:lnTo>
                    <a:lnTo>
                      <a:pt x="2022" y="563"/>
                    </a:lnTo>
                    <a:lnTo>
                      <a:pt x="2030" y="566"/>
                    </a:lnTo>
                    <a:lnTo>
                      <a:pt x="2041" y="569"/>
                    </a:lnTo>
                    <a:lnTo>
                      <a:pt x="2056" y="568"/>
                    </a:lnTo>
                    <a:lnTo>
                      <a:pt x="2070" y="564"/>
                    </a:lnTo>
                    <a:lnTo>
                      <a:pt x="2083" y="562"/>
                    </a:lnTo>
                    <a:lnTo>
                      <a:pt x="2097" y="560"/>
                    </a:lnTo>
                    <a:lnTo>
                      <a:pt x="2110" y="558"/>
                    </a:lnTo>
                    <a:lnTo>
                      <a:pt x="2123" y="554"/>
                    </a:lnTo>
                    <a:lnTo>
                      <a:pt x="2138" y="553"/>
                    </a:lnTo>
                    <a:lnTo>
                      <a:pt x="2152" y="551"/>
                    </a:lnTo>
                    <a:lnTo>
                      <a:pt x="2160" y="547"/>
                    </a:lnTo>
                    <a:lnTo>
                      <a:pt x="2169" y="544"/>
                    </a:lnTo>
                    <a:lnTo>
                      <a:pt x="2178" y="540"/>
                    </a:lnTo>
                    <a:lnTo>
                      <a:pt x="2193" y="539"/>
                    </a:lnTo>
                    <a:lnTo>
                      <a:pt x="2213" y="538"/>
                    </a:lnTo>
                    <a:lnTo>
                      <a:pt x="2231" y="538"/>
                    </a:lnTo>
                    <a:lnTo>
                      <a:pt x="2251" y="538"/>
                    </a:lnTo>
                    <a:lnTo>
                      <a:pt x="2271" y="537"/>
                    </a:lnTo>
                    <a:lnTo>
                      <a:pt x="2288" y="536"/>
                    </a:lnTo>
                    <a:lnTo>
                      <a:pt x="2306" y="533"/>
                    </a:lnTo>
                    <a:lnTo>
                      <a:pt x="2325" y="533"/>
                    </a:lnTo>
                    <a:lnTo>
                      <a:pt x="2344" y="532"/>
                    </a:lnTo>
                    <a:lnTo>
                      <a:pt x="2360" y="531"/>
                    </a:lnTo>
                    <a:lnTo>
                      <a:pt x="2378" y="529"/>
                    </a:lnTo>
                    <a:lnTo>
                      <a:pt x="2394" y="528"/>
                    </a:lnTo>
                    <a:lnTo>
                      <a:pt x="2413" y="528"/>
                    </a:lnTo>
                    <a:lnTo>
                      <a:pt x="2431" y="530"/>
                    </a:lnTo>
                    <a:lnTo>
                      <a:pt x="2449" y="531"/>
                    </a:lnTo>
                    <a:lnTo>
                      <a:pt x="2469" y="531"/>
                    </a:lnTo>
                    <a:lnTo>
                      <a:pt x="2488" y="532"/>
                    </a:lnTo>
                    <a:lnTo>
                      <a:pt x="2507" y="532"/>
                    </a:lnTo>
                    <a:lnTo>
                      <a:pt x="2526" y="531"/>
                    </a:lnTo>
                    <a:lnTo>
                      <a:pt x="2546" y="531"/>
                    </a:lnTo>
                    <a:lnTo>
                      <a:pt x="2564" y="530"/>
                    </a:lnTo>
                    <a:lnTo>
                      <a:pt x="2584" y="529"/>
                    </a:lnTo>
                    <a:lnTo>
                      <a:pt x="2602" y="528"/>
                    </a:lnTo>
                    <a:lnTo>
                      <a:pt x="2620" y="526"/>
                    </a:lnTo>
                    <a:lnTo>
                      <a:pt x="2637" y="525"/>
                    </a:lnTo>
                    <a:lnTo>
                      <a:pt x="2657" y="524"/>
                    </a:lnTo>
                    <a:lnTo>
                      <a:pt x="2675" y="525"/>
                    </a:lnTo>
                    <a:lnTo>
                      <a:pt x="2695" y="525"/>
                    </a:lnTo>
                    <a:lnTo>
                      <a:pt x="2713" y="524"/>
                    </a:lnTo>
                    <a:lnTo>
                      <a:pt x="2731" y="523"/>
                    </a:lnTo>
                    <a:lnTo>
                      <a:pt x="2748" y="522"/>
                    </a:lnTo>
                    <a:lnTo>
                      <a:pt x="2763" y="520"/>
                    </a:lnTo>
                    <a:lnTo>
                      <a:pt x="2776" y="517"/>
                    </a:lnTo>
                    <a:lnTo>
                      <a:pt x="2789" y="514"/>
                    </a:lnTo>
                    <a:lnTo>
                      <a:pt x="2801" y="511"/>
                    </a:lnTo>
                    <a:lnTo>
                      <a:pt x="2817" y="510"/>
                    </a:lnTo>
                    <a:lnTo>
                      <a:pt x="2832" y="513"/>
                    </a:lnTo>
                    <a:lnTo>
                      <a:pt x="2846" y="515"/>
                    </a:lnTo>
                    <a:lnTo>
                      <a:pt x="2861" y="517"/>
                    </a:lnTo>
                    <a:lnTo>
                      <a:pt x="2879" y="518"/>
                    </a:lnTo>
                    <a:lnTo>
                      <a:pt x="2895" y="520"/>
                    </a:lnTo>
                    <a:lnTo>
                      <a:pt x="2911" y="522"/>
                    </a:lnTo>
                    <a:lnTo>
                      <a:pt x="2922" y="525"/>
                    </a:lnTo>
                    <a:lnTo>
                      <a:pt x="2930" y="528"/>
                    </a:lnTo>
                    <a:lnTo>
                      <a:pt x="2934" y="531"/>
                    </a:lnTo>
                    <a:lnTo>
                      <a:pt x="2940" y="534"/>
                    </a:lnTo>
                    <a:lnTo>
                      <a:pt x="2946" y="538"/>
                    </a:lnTo>
                    <a:lnTo>
                      <a:pt x="2950" y="541"/>
                    </a:lnTo>
                    <a:lnTo>
                      <a:pt x="2955" y="545"/>
                    </a:lnTo>
                    <a:lnTo>
                      <a:pt x="2961" y="548"/>
                    </a:lnTo>
                    <a:lnTo>
                      <a:pt x="2965" y="552"/>
                    </a:lnTo>
                    <a:lnTo>
                      <a:pt x="2970" y="555"/>
                    </a:lnTo>
                    <a:lnTo>
                      <a:pt x="2973" y="559"/>
                    </a:lnTo>
                    <a:lnTo>
                      <a:pt x="2977" y="562"/>
                    </a:lnTo>
                    <a:lnTo>
                      <a:pt x="2980" y="567"/>
                    </a:lnTo>
                    <a:lnTo>
                      <a:pt x="2984" y="570"/>
                    </a:lnTo>
                    <a:lnTo>
                      <a:pt x="2986" y="574"/>
                    </a:lnTo>
                    <a:lnTo>
                      <a:pt x="2990" y="577"/>
                    </a:lnTo>
                    <a:lnTo>
                      <a:pt x="2992" y="581"/>
                    </a:lnTo>
                    <a:lnTo>
                      <a:pt x="2995" y="584"/>
                    </a:lnTo>
                    <a:lnTo>
                      <a:pt x="2998" y="588"/>
                    </a:lnTo>
                    <a:lnTo>
                      <a:pt x="3000" y="591"/>
                    </a:lnTo>
                    <a:lnTo>
                      <a:pt x="3001" y="594"/>
                    </a:lnTo>
                    <a:lnTo>
                      <a:pt x="3003" y="598"/>
                    </a:lnTo>
                    <a:lnTo>
                      <a:pt x="3006" y="601"/>
                    </a:lnTo>
                    <a:lnTo>
                      <a:pt x="3007" y="605"/>
                    </a:lnTo>
                    <a:lnTo>
                      <a:pt x="3009" y="608"/>
                    </a:lnTo>
                    <a:lnTo>
                      <a:pt x="3011" y="613"/>
                    </a:lnTo>
                    <a:lnTo>
                      <a:pt x="3014" y="616"/>
                    </a:lnTo>
                    <a:lnTo>
                      <a:pt x="3015" y="620"/>
                    </a:lnTo>
                    <a:lnTo>
                      <a:pt x="3017" y="623"/>
                    </a:lnTo>
                    <a:lnTo>
                      <a:pt x="3020" y="627"/>
                    </a:lnTo>
                    <a:lnTo>
                      <a:pt x="3022" y="630"/>
                    </a:lnTo>
                    <a:lnTo>
                      <a:pt x="3024" y="634"/>
                    </a:lnTo>
                    <a:lnTo>
                      <a:pt x="3025" y="637"/>
                    </a:lnTo>
                    <a:lnTo>
                      <a:pt x="3028" y="641"/>
                    </a:lnTo>
                    <a:lnTo>
                      <a:pt x="3030" y="644"/>
                    </a:lnTo>
                    <a:lnTo>
                      <a:pt x="3032" y="647"/>
                    </a:lnTo>
                    <a:lnTo>
                      <a:pt x="3035" y="651"/>
                    </a:lnTo>
                    <a:lnTo>
                      <a:pt x="3038" y="654"/>
                    </a:lnTo>
                    <a:lnTo>
                      <a:pt x="3040" y="659"/>
                    </a:lnTo>
                    <a:lnTo>
                      <a:pt x="3043" y="662"/>
                    </a:lnTo>
                    <a:lnTo>
                      <a:pt x="3045" y="666"/>
                    </a:lnTo>
                    <a:lnTo>
                      <a:pt x="3047" y="669"/>
                    </a:lnTo>
                    <a:lnTo>
                      <a:pt x="3049" y="673"/>
                    </a:lnTo>
                    <a:lnTo>
                      <a:pt x="3051" y="676"/>
                    </a:lnTo>
                    <a:lnTo>
                      <a:pt x="3053" y="680"/>
                    </a:lnTo>
                    <a:lnTo>
                      <a:pt x="3055" y="683"/>
                    </a:lnTo>
                    <a:lnTo>
                      <a:pt x="3058" y="687"/>
                    </a:lnTo>
                    <a:lnTo>
                      <a:pt x="3060" y="690"/>
                    </a:lnTo>
                    <a:lnTo>
                      <a:pt x="3062" y="694"/>
                    </a:lnTo>
                    <a:lnTo>
                      <a:pt x="3064" y="697"/>
                    </a:lnTo>
                    <a:lnTo>
                      <a:pt x="3067" y="702"/>
                    </a:lnTo>
                    <a:lnTo>
                      <a:pt x="3069" y="705"/>
                    </a:lnTo>
                    <a:lnTo>
                      <a:pt x="3071" y="709"/>
                    </a:lnTo>
                    <a:lnTo>
                      <a:pt x="3074" y="712"/>
                    </a:lnTo>
                    <a:lnTo>
                      <a:pt x="3076" y="715"/>
                    </a:lnTo>
                    <a:lnTo>
                      <a:pt x="3078" y="719"/>
                    </a:lnTo>
                    <a:lnTo>
                      <a:pt x="3081" y="722"/>
                    </a:lnTo>
                    <a:lnTo>
                      <a:pt x="3083" y="726"/>
                    </a:lnTo>
                    <a:lnTo>
                      <a:pt x="3086" y="729"/>
                    </a:lnTo>
                    <a:lnTo>
                      <a:pt x="3089" y="733"/>
                    </a:lnTo>
                    <a:lnTo>
                      <a:pt x="3091" y="736"/>
                    </a:lnTo>
                    <a:lnTo>
                      <a:pt x="3093" y="740"/>
                    </a:lnTo>
                    <a:lnTo>
                      <a:pt x="3097" y="743"/>
                    </a:lnTo>
                    <a:lnTo>
                      <a:pt x="3099" y="748"/>
                    </a:lnTo>
                    <a:lnTo>
                      <a:pt x="3101" y="751"/>
                    </a:lnTo>
                    <a:lnTo>
                      <a:pt x="3104" y="755"/>
                    </a:lnTo>
                    <a:lnTo>
                      <a:pt x="3106" y="758"/>
                    </a:lnTo>
                    <a:lnTo>
                      <a:pt x="3108" y="762"/>
                    </a:lnTo>
                    <a:lnTo>
                      <a:pt x="3112" y="765"/>
                    </a:lnTo>
                    <a:lnTo>
                      <a:pt x="3114" y="768"/>
                    </a:lnTo>
                    <a:lnTo>
                      <a:pt x="3116" y="772"/>
                    </a:lnTo>
                    <a:lnTo>
                      <a:pt x="3119" y="775"/>
                    </a:lnTo>
                    <a:lnTo>
                      <a:pt x="3121" y="779"/>
                    </a:lnTo>
                    <a:lnTo>
                      <a:pt x="3124" y="782"/>
                    </a:lnTo>
                    <a:lnTo>
                      <a:pt x="3127" y="786"/>
                    </a:lnTo>
                    <a:lnTo>
                      <a:pt x="3128" y="789"/>
                    </a:lnTo>
                    <a:lnTo>
                      <a:pt x="3130" y="794"/>
                    </a:lnTo>
                    <a:lnTo>
                      <a:pt x="3131" y="797"/>
                    </a:lnTo>
                    <a:lnTo>
                      <a:pt x="3132" y="801"/>
                    </a:lnTo>
                    <a:lnTo>
                      <a:pt x="3134" y="804"/>
                    </a:lnTo>
                    <a:lnTo>
                      <a:pt x="3136" y="808"/>
                    </a:lnTo>
                    <a:lnTo>
                      <a:pt x="3137" y="811"/>
                    </a:lnTo>
                    <a:lnTo>
                      <a:pt x="3138" y="815"/>
                    </a:lnTo>
                    <a:lnTo>
                      <a:pt x="3141" y="818"/>
                    </a:lnTo>
                    <a:lnTo>
                      <a:pt x="3142" y="821"/>
                    </a:lnTo>
                    <a:lnTo>
                      <a:pt x="3144" y="825"/>
                    </a:lnTo>
                    <a:lnTo>
                      <a:pt x="3145" y="828"/>
                    </a:lnTo>
                    <a:lnTo>
                      <a:pt x="3147" y="833"/>
                    </a:lnTo>
                    <a:lnTo>
                      <a:pt x="3149" y="836"/>
                    </a:lnTo>
                    <a:lnTo>
                      <a:pt x="3151" y="840"/>
                    </a:lnTo>
                    <a:lnTo>
                      <a:pt x="3152" y="843"/>
                    </a:lnTo>
                    <a:lnTo>
                      <a:pt x="3154" y="847"/>
                    </a:lnTo>
                    <a:lnTo>
                      <a:pt x="3157" y="850"/>
                    </a:lnTo>
                    <a:lnTo>
                      <a:pt x="3158" y="854"/>
                    </a:lnTo>
                    <a:lnTo>
                      <a:pt x="3160" y="857"/>
                    </a:lnTo>
                    <a:lnTo>
                      <a:pt x="3161" y="861"/>
                    </a:lnTo>
                    <a:lnTo>
                      <a:pt x="3164" y="864"/>
                    </a:lnTo>
                    <a:lnTo>
                      <a:pt x="3165" y="868"/>
                    </a:lnTo>
                    <a:lnTo>
                      <a:pt x="3166" y="871"/>
                    </a:lnTo>
                    <a:lnTo>
                      <a:pt x="3168" y="876"/>
                    </a:lnTo>
                    <a:lnTo>
                      <a:pt x="3169" y="879"/>
                    </a:lnTo>
                    <a:lnTo>
                      <a:pt x="3170" y="883"/>
                    </a:lnTo>
                    <a:lnTo>
                      <a:pt x="3172" y="886"/>
                    </a:lnTo>
                    <a:lnTo>
                      <a:pt x="3173" y="889"/>
                    </a:lnTo>
                    <a:lnTo>
                      <a:pt x="3174" y="893"/>
                    </a:lnTo>
                    <a:lnTo>
                      <a:pt x="3175" y="896"/>
                    </a:lnTo>
                    <a:lnTo>
                      <a:pt x="3176" y="900"/>
                    </a:lnTo>
                    <a:lnTo>
                      <a:pt x="3177" y="903"/>
                    </a:lnTo>
                    <a:lnTo>
                      <a:pt x="3179" y="907"/>
                    </a:lnTo>
                    <a:lnTo>
                      <a:pt x="3180" y="911"/>
                    </a:lnTo>
                    <a:lnTo>
                      <a:pt x="3181" y="915"/>
                    </a:lnTo>
                    <a:lnTo>
                      <a:pt x="3182" y="918"/>
                    </a:lnTo>
                    <a:lnTo>
                      <a:pt x="3183" y="922"/>
                    </a:lnTo>
                    <a:lnTo>
                      <a:pt x="3184" y="925"/>
                    </a:lnTo>
                    <a:lnTo>
                      <a:pt x="3184" y="929"/>
                    </a:lnTo>
                    <a:lnTo>
                      <a:pt x="3185" y="932"/>
                    </a:lnTo>
                    <a:lnTo>
                      <a:pt x="3187" y="936"/>
                    </a:lnTo>
                    <a:lnTo>
                      <a:pt x="3188" y="939"/>
                    </a:lnTo>
                    <a:lnTo>
                      <a:pt x="3190" y="942"/>
                    </a:lnTo>
                    <a:lnTo>
                      <a:pt x="3191" y="946"/>
                    </a:lnTo>
                    <a:lnTo>
                      <a:pt x="3192" y="951"/>
                    </a:lnTo>
                    <a:lnTo>
                      <a:pt x="3195" y="954"/>
                    </a:lnTo>
                    <a:lnTo>
                      <a:pt x="3197" y="957"/>
                    </a:lnTo>
                    <a:lnTo>
                      <a:pt x="3198" y="961"/>
                    </a:lnTo>
                    <a:lnTo>
                      <a:pt x="3200" y="964"/>
                    </a:lnTo>
                    <a:lnTo>
                      <a:pt x="3203" y="968"/>
                    </a:lnTo>
                    <a:lnTo>
                      <a:pt x="3205" y="971"/>
                    </a:lnTo>
                    <a:lnTo>
                      <a:pt x="3207" y="975"/>
                    </a:lnTo>
                    <a:lnTo>
                      <a:pt x="3210" y="978"/>
                    </a:lnTo>
                    <a:lnTo>
                      <a:pt x="3212" y="982"/>
                    </a:lnTo>
                    <a:lnTo>
                      <a:pt x="3214" y="985"/>
                    </a:lnTo>
                    <a:lnTo>
                      <a:pt x="3217" y="989"/>
                    </a:lnTo>
                    <a:lnTo>
                      <a:pt x="3219" y="993"/>
                    </a:lnTo>
                    <a:lnTo>
                      <a:pt x="3220" y="997"/>
                    </a:lnTo>
                    <a:lnTo>
                      <a:pt x="3222" y="1000"/>
                    </a:lnTo>
                    <a:lnTo>
                      <a:pt x="3225" y="1004"/>
                    </a:lnTo>
                    <a:lnTo>
                      <a:pt x="3227" y="1007"/>
                    </a:lnTo>
                    <a:lnTo>
                      <a:pt x="3229" y="1010"/>
                    </a:lnTo>
                    <a:lnTo>
                      <a:pt x="3230" y="1014"/>
                    </a:lnTo>
                    <a:lnTo>
                      <a:pt x="3233" y="1017"/>
                    </a:lnTo>
                    <a:lnTo>
                      <a:pt x="3235" y="1021"/>
                    </a:lnTo>
                    <a:lnTo>
                      <a:pt x="3238" y="1024"/>
                    </a:lnTo>
                    <a:lnTo>
                      <a:pt x="3242" y="1028"/>
                    </a:lnTo>
                    <a:lnTo>
                      <a:pt x="3245" y="1031"/>
                    </a:lnTo>
                    <a:lnTo>
                      <a:pt x="3249" y="1035"/>
                    </a:lnTo>
                    <a:lnTo>
                      <a:pt x="3252" y="1038"/>
                    </a:lnTo>
                    <a:lnTo>
                      <a:pt x="3255" y="1043"/>
                    </a:lnTo>
                    <a:lnTo>
                      <a:pt x="3259" y="1046"/>
                    </a:lnTo>
                    <a:lnTo>
                      <a:pt x="3263" y="1050"/>
                    </a:lnTo>
                    <a:lnTo>
                      <a:pt x="3266" y="1053"/>
                    </a:lnTo>
                    <a:lnTo>
                      <a:pt x="3271" y="1057"/>
                    </a:lnTo>
                    <a:lnTo>
                      <a:pt x="3276" y="1060"/>
                    </a:lnTo>
                    <a:lnTo>
                      <a:pt x="3283" y="1064"/>
                    </a:lnTo>
                    <a:lnTo>
                      <a:pt x="3290" y="1066"/>
                    </a:lnTo>
                    <a:lnTo>
                      <a:pt x="3298" y="1069"/>
                    </a:lnTo>
                    <a:lnTo>
                      <a:pt x="3305" y="1073"/>
                    </a:lnTo>
                    <a:lnTo>
                      <a:pt x="3310" y="1076"/>
                    </a:lnTo>
                    <a:lnTo>
                      <a:pt x="3314" y="1080"/>
                    </a:lnTo>
                    <a:lnTo>
                      <a:pt x="3319" y="1083"/>
                    </a:lnTo>
                    <a:lnTo>
                      <a:pt x="3323" y="1087"/>
                    </a:lnTo>
                    <a:lnTo>
                      <a:pt x="3327" y="1090"/>
                    </a:lnTo>
                    <a:lnTo>
                      <a:pt x="3332" y="1093"/>
                    </a:lnTo>
                    <a:lnTo>
                      <a:pt x="3336" y="1097"/>
                    </a:lnTo>
                    <a:lnTo>
                      <a:pt x="3341" y="1100"/>
                    </a:lnTo>
                    <a:lnTo>
                      <a:pt x="3347" y="1104"/>
                    </a:lnTo>
                    <a:lnTo>
                      <a:pt x="3353" y="1107"/>
                    </a:lnTo>
                    <a:lnTo>
                      <a:pt x="3359" y="1111"/>
                    </a:lnTo>
                    <a:lnTo>
                      <a:pt x="3366" y="1114"/>
                    </a:lnTo>
                    <a:lnTo>
                      <a:pt x="3373" y="1118"/>
                    </a:lnTo>
                    <a:lnTo>
                      <a:pt x="3380" y="1121"/>
                    </a:lnTo>
                    <a:lnTo>
                      <a:pt x="3387" y="1125"/>
                    </a:lnTo>
                    <a:lnTo>
                      <a:pt x="3395" y="1128"/>
                    </a:lnTo>
                    <a:lnTo>
                      <a:pt x="3404" y="1130"/>
                    </a:lnTo>
                    <a:lnTo>
                      <a:pt x="3415" y="1134"/>
                    </a:lnTo>
                    <a:lnTo>
                      <a:pt x="3429" y="1136"/>
                    </a:lnTo>
                    <a:lnTo>
                      <a:pt x="3444" y="1138"/>
                    </a:lnTo>
                    <a:lnTo>
                      <a:pt x="3461" y="1140"/>
                    </a:lnTo>
                    <a:lnTo>
                      <a:pt x="3480" y="1141"/>
                    </a:lnTo>
                    <a:lnTo>
                      <a:pt x="3499" y="1140"/>
                    </a:lnTo>
                    <a:lnTo>
                      <a:pt x="3516" y="1138"/>
                    </a:lnTo>
                    <a:lnTo>
                      <a:pt x="3530" y="1136"/>
                    </a:lnTo>
                    <a:lnTo>
                      <a:pt x="3540" y="1133"/>
                    </a:lnTo>
                    <a:lnTo>
                      <a:pt x="3548" y="1129"/>
                    </a:lnTo>
                    <a:lnTo>
                      <a:pt x="3554" y="1126"/>
                    </a:lnTo>
                    <a:lnTo>
                      <a:pt x="3559" y="1122"/>
                    </a:lnTo>
                    <a:lnTo>
                      <a:pt x="3562" y="1119"/>
                    </a:lnTo>
                    <a:lnTo>
                      <a:pt x="3567" y="1115"/>
                    </a:lnTo>
                    <a:lnTo>
                      <a:pt x="3571" y="1112"/>
                    </a:lnTo>
                    <a:lnTo>
                      <a:pt x="3575" y="1108"/>
                    </a:lnTo>
                    <a:lnTo>
                      <a:pt x="3580" y="1105"/>
                    </a:lnTo>
                    <a:lnTo>
                      <a:pt x="3583" y="1102"/>
                    </a:lnTo>
                    <a:lnTo>
                      <a:pt x="3586" y="1098"/>
                    </a:lnTo>
                    <a:lnTo>
                      <a:pt x="3590" y="1095"/>
                    </a:lnTo>
                    <a:lnTo>
                      <a:pt x="3593" y="1091"/>
                    </a:lnTo>
                    <a:lnTo>
                      <a:pt x="3596" y="1088"/>
                    </a:lnTo>
                    <a:lnTo>
                      <a:pt x="3598" y="1084"/>
                    </a:lnTo>
                    <a:lnTo>
                      <a:pt x="3600" y="1081"/>
                    </a:lnTo>
                    <a:lnTo>
                      <a:pt x="3603" y="1077"/>
                    </a:lnTo>
                    <a:lnTo>
                      <a:pt x="3606" y="1073"/>
                    </a:lnTo>
                    <a:lnTo>
                      <a:pt x="3608" y="1069"/>
                    </a:lnTo>
                    <a:lnTo>
                      <a:pt x="3611" y="1066"/>
                    </a:lnTo>
                    <a:lnTo>
                      <a:pt x="3613" y="1062"/>
                    </a:lnTo>
                    <a:lnTo>
                      <a:pt x="3615" y="1059"/>
                    </a:lnTo>
                    <a:lnTo>
                      <a:pt x="3619" y="1055"/>
                    </a:lnTo>
                    <a:lnTo>
                      <a:pt x="3621" y="1052"/>
                    </a:lnTo>
                    <a:lnTo>
                      <a:pt x="3623" y="1049"/>
                    </a:lnTo>
                    <a:lnTo>
                      <a:pt x="3626" y="1045"/>
                    </a:lnTo>
                    <a:lnTo>
                      <a:pt x="3628" y="1042"/>
                    </a:lnTo>
                    <a:lnTo>
                      <a:pt x="3630" y="1038"/>
                    </a:lnTo>
                    <a:lnTo>
                      <a:pt x="3635" y="1035"/>
                    </a:lnTo>
                    <a:lnTo>
                      <a:pt x="3638" y="1031"/>
                    </a:lnTo>
                    <a:lnTo>
                      <a:pt x="3643" y="1028"/>
                    </a:lnTo>
                    <a:lnTo>
                      <a:pt x="3646" y="1024"/>
                    </a:lnTo>
                    <a:lnTo>
                      <a:pt x="3650" y="1021"/>
                    </a:lnTo>
                    <a:lnTo>
                      <a:pt x="3654" y="1016"/>
                    </a:lnTo>
                    <a:lnTo>
                      <a:pt x="3658" y="1013"/>
                    </a:lnTo>
                    <a:lnTo>
                      <a:pt x="3661" y="1009"/>
                    </a:lnTo>
                    <a:lnTo>
                      <a:pt x="3666" y="1006"/>
                    </a:lnTo>
                    <a:lnTo>
                      <a:pt x="3669" y="1002"/>
                    </a:lnTo>
                    <a:lnTo>
                      <a:pt x="3673" y="999"/>
                    </a:lnTo>
                    <a:lnTo>
                      <a:pt x="3677" y="996"/>
                    </a:lnTo>
                    <a:lnTo>
                      <a:pt x="3682" y="992"/>
                    </a:lnTo>
                    <a:lnTo>
                      <a:pt x="3686" y="989"/>
                    </a:lnTo>
                    <a:lnTo>
                      <a:pt x="3690" y="985"/>
                    </a:lnTo>
                    <a:lnTo>
                      <a:pt x="3696" y="982"/>
                    </a:lnTo>
                    <a:lnTo>
                      <a:pt x="3702" y="978"/>
                    </a:lnTo>
                    <a:lnTo>
                      <a:pt x="3706" y="975"/>
                    </a:lnTo>
                    <a:lnTo>
                      <a:pt x="3713" y="971"/>
                    </a:lnTo>
                    <a:lnTo>
                      <a:pt x="3719" y="968"/>
                    </a:lnTo>
                    <a:lnTo>
                      <a:pt x="3726" y="964"/>
                    </a:lnTo>
                    <a:lnTo>
                      <a:pt x="3734" y="962"/>
                    </a:lnTo>
                    <a:lnTo>
                      <a:pt x="3741" y="959"/>
                    </a:lnTo>
                    <a:lnTo>
                      <a:pt x="3748" y="955"/>
                    </a:lnTo>
                    <a:lnTo>
                      <a:pt x="3753" y="952"/>
                    </a:lnTo>
                    <a:lnTo>
                      <a:pt x="3760" y="948"/>
                    </a:lnTo>
                    <a:lnTo>
                      <a:pt x="3768" y="945"/>
                    </a:lnTo>
                    <a:lnTo>
                      <a:pt x="3775" y="941"/>
                    </a:lnTo>
                    <a:lnTo>
                      <a:pt x="3786" y="939"/>
                    </a:lnTo>
                    <a:lnTo>
                      <a:pt x="3797" y="936"/>
                    </a:lnTo>
                    <a:lnTo>
                      <a:pt x="3810" y="933"/>
                    </a:lnTo>
                    <a:lnTo>
                      <a:pt x="3820" y="930"/>
                    </a:lnTo>
                    <a:lnTo>
                      <a:pt x="3836" y="929"/>
                    </a:lnTo>
                    <a:lnTo>
                      <a:pt x="3854" y="930"/>
                    </a:lnTo>
                    <a:lnTo>
                      <a:pt x="3868" y="932"/>
                    </a:lnTo>
                    <a:lnTo>
                      <a:pt x="3883" y="934"/>
                    </a:lnTo>
                    <a:lnTo>
                      <a:pt x="3898" y="937"/>
                    </a:lnTo>
                    <a:lnTo>
                      <a:pt x="3916" y="938"/>
                    </a:lnTo>
                    <a:lnTo>
                      <a:pt x="3934" y="938"/>
                    </a:lnTo>
                    <a:lnTo>
                      <a:pt x="3954" y="939"/>
                    </a:lnTo>
                    <a:lnTo>
                      <a:pt x="3974" y="939"/>
                    </a:lnTo>
                    <a:lnTo>
                      <a:pt x="3992" y="939"/>
                    </a:lnTo>
                    <a:lnTo>
                      <a:pt x="4008" y="941"/>
                    </a:lnTo>
                    <a:lnTo>
                      <a:pt x="4021" y="944"/>
                    </a:lnTo>
                    <a:lnTo>
                      <a:pt x="4031" y="947"/>
                    </a:lnTo>
                    <a:lnTo>
                      <a:pt x="4042" y="949"/>
                    </a:lnTo>
                    <a:lnTo>
                      <a:pt x="4055" y="953"/>
                    </a:lnTo>
                    <a:lnTo>
                      <a:pt x="4069" y="955"/>
                    </a:lnTo>
                    <a:lnTo>
                      <a:pt x="4085" y="957"/>
                    </a:lnTo>
                    <a:lnTo>
                      <a:pt x="4099" y="960"/>
                    </a:lnTo>
                    <a:lnTo>
                      <a:pt x="4116" y="961"/>
                    </a:lnTo>
                    <a:lnTo>
                      <a:pt x="4135" y="962"/>
                    </a:lnTo>
                    <a:lnTo>
                      <a:pt x="4154" y="962"/>
                    </a:lnTo>
                    <a:lnTo>
                      <a:pt x="4174" y="962"/>
                    </a:lnTo>
                    <a:lnTo>
                      <a:pt x="4188" y="964"/>
                    </a:lnTo>
                    <a:lnTo>
                      <a:pt x="4197" y="967"/>
                    </a:lnTo>
                    <a:lnTo>
                      <a:pt x="4203" y="970"/>
                    </a:lnTo>
                    <a:lnTo>
                      <a:pt x="4210" y="974"/>
                    </a:lnTo>
                    <a:lnTo>
                      <a:pt x="4218" y="977"/>
                    </a:lnTo>
                    <a:lnTo>
                      <a:pt x="4226" y="981"/>
                    </a:lnTo>
                    <a:lnTo>
                      <a:pt x="4235" y="984"/>
                    </a:lnTo>
                    <a:lnTo>
                      <a:pt x="4243" y="986"/>
                    </a:lnTo>
                    <a:lnTo>
                      <a:pt x="4252" y="990"/>
                    </a:lnTo>
                    <a:lnTo>
                      <a:pt x="4263" y="993"/>
                    </a:lnTo>
                    <a:lnTo>
                      <a:pt x="4272" y="997"/>
                    </a:lnTo>
                    <a:lnTo>
                      <a:pt x="4282" y="999"/>
                    </a:lnTo>
                    <a:lnTo>
                      <a:pt x="4298" y="1001"/>
                    </a:lnTo>
                    <a:lnTo>
                      <a:pt x="4317" y="1002"/>
                    </a:lnTo>
                    <a:lnTo>
                      <a:pt x="4335" y="1001"/>
                    </a:lnTo>
                    <a:lnTo>
                      <a:pt x="4353" y="1000"/>
                    </a:lnTo>
                    <a:lnTo>
                      <a:pt x="4370" y="998"/>
                    </a:lnTo>
                    <a:lnTo>
                      <a:pt x="4385" y="996"/>
                    </a:lnTo>
                    <a:lnTo>
                      <a:pt x="4398" y="993"/>
                    </a:lnTo>
                    <a:lnTo>
                      <a:pt x="4411" y="991"/>
                    </a:lnTo>
                    <a:lnTo>
                      <a:pt x="4422" y="987"/>
                    </a:lnTo>
                    <a:lnTo>
                      <a:pt x="4430" y="984"/>
                    </a:lnTo>
                    <a:lnTo>
                      <a:pt x="4436" y="981"/>
                    </a:lnTo>
                    <a:lnTo>
                      <a:pt x="4438" y="977"/>
                    </a:lnTo>
                    <a:lnTo>
                      <a:pt x="4441" y="974"/>
                    </a:lnTo>
                    <a:lnTo>
                      <a:pt x="4445" y="970"/>
                    </a:lnTo>
                    <a:lnTo>
                      <a:pt x="4447" y="967"/>
                    </a:lnTo>
                    <a:lnTo>
                      <a:pt x="4451" y="963"/>
                    </a:lnTo>
                    <a:lnTo>
                      <a:pt x="4453" y="960"/>
                    </a:lnTo>
                    <a:lnTo>
                      <a:pt x="4455" y="956"/>
                    </a:lnTo>
                    <a:lnTo>
                      <a:pt x="4457" y="953"/>
                    </a:lnTo>
                    <a:lnTo>
                      <a:pt x="4460" y="949"/>
                    </a:lnTo>
                    <a:lnTo>
                      <a:pt x="4463" y="946"/>
                    </a:lnTo>
                    <a:lnTo>
                      <a:pt x="4466" y="942"/>
                    </a:lnTo>
                    <a:lnTo>
                      <a:pt x="4469" y="938"/>
                    </a:lnTo>
                    <a:lnTo>
                      <a:pt x="4471" y="934"/>
                    </a:lnTo>
                    <a:lnTo>
                      <a:pt x="4475" y="931"/>
                    </a:lnTo>
                    <a:lnTo>
                      <a:pt x="4478" y="928"/>
                    </a:lnTo>
                    <a:lnTo>
                      <a:pt x="4482" y="924"/>
                    </a:lnTo>
                    <a:lnTo>
                      <a:pt x="4485" y="921"/>
                    </a:lnTo>
                    <a:lnTo>
                      <a:pt x="4487" y="917"/>
                    </a:lnTo>
                    <a:lnTo>
                      <a:pt x="4491" y="914"/>
                    </a:lnTo>
                    <a:lnTo>
                      <a:pt x="4494" y="910"/>
                    </a:lnTo>
                    <a:lnTo>
                      <a:pt x="4497" y="907"/>
                    </a:lnTo>
                    <a:lnTo>
                      <a:pt x="4500" y="903"/>
                    </a:lnTo>
                    <a:lnTo>
                      <a:pt x="4504" y="900"/>
                    </a:lnTo>
                    <a:lnTo>
                      <a:pt x="4505" y="896"/>
                    </a:lnTo>
                    <a:lnTo>
                      <a:pt x="4507" y="893"/>
                    </a:lnTo>
                    <a:lnTo>
                      <a:pt x="4508" y="889"/>
                    </a:lnTo>
                    <a:lnTo>
                      <a:pt x="4510" y="885"/>
                    </a:lnTo>
                    <a:lnTo>
                      <a:pt x="4512" y="881"/>
                    </a:lnTo>
                    <a:lnTo>
                      <a:pt x="4514" y="878"/>
                    </a:lnTo>
                    <a:lnTo>
                      <a:pt x="4515" y="874"/>
                    </a:lnTo>
                    <a:lnTo>
                      <a:pt x="4517" y="871"/>
                    </a:lnTo>
                    <a:lnTo>
                      <a:pt x="4520" y="868"/>
                    </a:lnTo>
                    <a:lnTo>
                      <a:pt x="4522" y="864"/>
                    </a:lnTo>
                    <a:lnTo>
                      <a:pt x="4524" y="861"/>
                    </a:lnTo>
                    <a:lnTo>
                      <a:pt x="4527" y="857"/>
                    </a:lnTo>
                    <a:lnTo>
                      <a:pt x="4529" y="854"/>
                    </a:lnTo>
                    <a:lnTo>
                      <a:pt x="4531" y="850"/>
                    </a:lnTo>
                    <a:lnTo>
                      <a:pt x="4534" y="847"/>
                    </a:lnTo>
                    <a:lnTo>
                      <a:pt x="4536" y="842"/>
                    </a:lnTo>
                    <a:lnTo>
                      <a:pt x="4538" y="839"/>
                    </a:lnTo>
                    <a:lnTo>
                      <a:pt x="4539" y="835"/>
                    </a:lnTo>
                    <a:lnTo>
                      <a:pt x="4540" y="832"/>
                    </a:lnTo>
                    <a:lnTo>
                      <a:pt x="4542" y="828"/>
                    </a:lnTo>
                    <a:lnTo>
                      <a:pt x="4543" y="825"/>
                    </a:lnTo>
                    <a:lnTo>
                      <a:pt x="4544" y="821"/>
                    </a:lnTo>
                    <a:lnTo>
                      <a:pt x="4546" y="818"/>
                    </a:lnTo>
                    <a:lnTo>
                      <a:pt x="4547" y="815"/>
                    </a:lnTo>
                    <a:lnTo>
                      <a:pt x="4550" y="811"/>
                    </a:lnTo>
                    <a:lnTo>
                      <a:pt x="4551" y="808"/>
                    </a:lnTo>
                    <a:lnTo>
                      <a:pt x="4553" y="803"/>
                    </a:lnTo>
                    <a:lnTo>
                      <a:pt x="4554" y="800"/>
                    </a:lnTo>
                    <a:lnTo>
                      <a:pt x="4557" y="796"/>
                    </a:lnTo>
                    <a:lnTo>
                      <a:pt x="4559" y="793"/>
                    </a:lnTo>
                    <a:lnTo>
                      <a:pt x="4561" y="789"/>
                    </a:lnTo>
                    <a:lnTo>
                      <a:pt x="4562" y="786"/>
                    </a:lnTo>
                    <a:lnTo>
                      <a:pt x="4565" y="782"/>
                    </a:lnTo>
                    <a:lnTo>
                      <a:pt x="4567" y="779"/>
                    </a:lnTo>
                    <a:lnTo>
                      <a:pt x="4570" y="775"/>
                    </a:lnTo>
                    <a:lnTo>
                      <a:pt x="4573" y="772"/>
                    </a:lnTo>
                    <a:lnTo>
                      <a:pt x="4574" y="768"/>
                    </a:lnTo>
                    <a:lnTo>
                      <a:pt x="4575" y="765"/>
                    </a:lnTo>
                    <a:lnTo>
                      <a:pt x="4577" y="760"/>
                    </a:lnTo>
                    <a:lnTo>
                      <a:pt x="4578" y="757"/>
                    </a:lnTo>
                    <a:lnTo>
                      <a:pt x="4580" y="753"/>
                    </a:lnTo>
                    <a:lnTo>
                      <a:pt x="4581" y="750"/>
                    </a:lnTo>
                    <a:lnTo>
                      <a:pt x="4581" y="747"/>
                    </a:lnTo>
                    <a:lnTo>
                      <a:pt x="4581" y="743"/>
                    </a:lnTo>
                    <a:lnTo>
                      <a:pt x="4581" y="740"/>
                    </a:lnTo>
                    <a:lnTo>
                      <a:pt x="4582" y="736"/>
                    </a:lnTo>
                    <a:lnTo>
                      <a:pt x="4582" y="733"/>
                    </a:lnTo>
                    <a:lnTo>
                      <a:pt x="4582" y="729"/>
                    </a:lnTo>
                    <a:lnTo>
                      <a:pt x="4583" y="725"/>
                    </a:lnTo>
                    <a:lnTo>
                      <a:pt x="4583" y="721"/>
                    </a:lnTo>
                    <a:lnTo>
                      <a:pt x="4583" y="718"/>
                    </a:lnTo>
                    <a:lnTo>
                      <a:pt x="4584" y="714"/>
                    </a:lnTo>
                    <a:lnTo>
                      <a:pt x="4584" y="711"/>
                    </a:lnTo>
                    <a:lnTo>
                      <a:pt x="4585" y="707"/>
                    </a:lnTo>
                    <a:lnTo>
                      <a:pt x="4587" y="704"/>
                    </a:lnTo>
                    <a:lnTo>
                      <a:pt x="4587" y="700"/>
                    </a:lnTo>
                    <a:lnTo>
                      <a:pt x="4588" y="697"/>
                    </a:lnTo>
                    <a:lnTo>
                      <a:pt x="4589" y="694"/>
                    </a:lnTo>
                    <a:lnTo>
                      <a:pt x="4590" y="690"/>
                    </a:lnTo>
                    <a:lnTo>
                      <a:pt x="4591" y="685"/>
                    </a:lnTo>
                    <a:lnTo>
                      <a:pt x="4592" y="682"/>
                    </a:lnTo>
                    <a:lnTo>
                      <a:pt x="4593" y="679"/>
                    </a:lnTo>
                    <a:lnTo>
                      <a:pt x="4596" y="675"/>
                    </a:lnTo>
                    <a:lnTo>
                      <a:pt x="4597" y="672"/>
                    </a:lnTo>
                    <a:lnTo>
                      <a:pt x="4599" y="668"/>
                    </a:lnTo>
                    <a:lnTo>
                      <a:pt x="4600" y="665"/>
                    </a:lnTo>
                    <a:lnTo>
                      <a:pt x="4603" y="661"/>
                    </a:lnTo>
                    <a:lnTo>
                      <a:pt x="4604" y="658"/>
                    </a:lnTo>
                    <a:lnTo>
                      <a:pt x="4606" y="654"/>
                    </a:lnTo>
                    <a:lnTo>
                      <a:pt x="4608" y="651"/>
                    </a:lnTo>
                    <a:lnTo>
                      <a:pt x="4611" y="646"/>
                    </a:lnTo>
                    <a:lnTo>
                      <a:pt x="4613" y="643"/>
                    </a:lnTo>
                    <a:lnTo>
                      <a:pt x="4615" y="639"/>
                    </a:lnTo>
                    <a:lnTo>
                      <a:pt x="4618" y="636"/>
                    </a:lnTo>
                    <a:lnTo>
                      <a:pt x="4621" y="632"/>
                    </a:lnTo>
                    <a:lnTo>
                      <a:pt x="4623" y="629"/>
                    </a:lnTo>
                    <a:lnTo>
                      <a:pt x="4626" y="626"/>
                    </a:lnTo>
                    <a:lnTo>
                      <a:pt x="4629" y="622"/>
                    </a:lnTo>
                    <a:lnTo>
                      <a:pt x="4634" y="619"/>
                    </a:lnTo>
                    <a:lnTo>
                      <a:pt x="4637" y="615"/>
                    </a:lnTo>
                    <a:lnTo>
                      <a:pt x="4641" y="612"/>
                    </a:lnTo>
                    <a:lnTo>
                      <a:pt x="4645" y="608"/>
                    </a:lnTo>
                    <a:lnTo>
                      <a:pt x="4650" y="605"/>
                    </a:lnTo>
                    <a:lnTo>
                      <a:pt x="4655" y="601"/>
                    </a:lnTo>
                    <a:lnTo>
                      <a:pt x="4659" y="598"/>
                    </a:lnTo>
                    <a:lnTo>
                      <a:pt x="4665" y="594"/>
                    </a:lnTo>
                    <a:lnTo>
                      <a:pt x="4671" y="591"/>
                    </a:lnTo>
                    <a:lnTo>
                      <a:pt x="4675" y="588"/>
                    </a:lnTo>
                    <a:lnTo>
                      <a:pt x="4680" y="584"/>
                    </a:lnTo>
                    <a:lnTo>
                      <a:pt x="4683" y="581"/>
                    </a:lnTo>
                    <a:lnTo>
                      <a:pt x="4687" y="577"/>
                    </a:lnTo>
                    <a:lnTo>
                      <a:pt x="4691" y="574"/>
                    </a:lnTo>
                    <a:lnTo>
                      <a:pt x="4694" y="570"/>
                    </a:lnTo>
                    <a:lnTo>
                      <a:pt x="4697" y="567"/>
                    </a:lnTo>
                    <a:lnTo>
                      <a:pt x="4701" y="563"/>
                    </a:lnTo>
                    <a:lnTo>
                      <a:pt x="4703" y="559"/>
                    </a:lnTo>
                    <a:lnTo>
                      <a:pt x="4706" y="555"/>
                    </a:lnTo>
                    <a:lnTo>
                      <a:pt x="4709" y="552"/>
                    </a:lnTo>
                    <a:lnTo>
                      <a:pt x="4712" y="548"/>
                    </a:lnTo>
                    <a:lnTo>
                      <a:pt x="4716" y="545"/>
                    </a:lnTo>
                    <a:lnTo>
                      <a:pt x="4719" y="541"/>
                    </a:lnTo>
                    <a:lnTo>
                      <a:pt x="4723" y="538"/>
                    </a:lnTo>
                    <a:lnTo>
                      <a:pt x="4726" y="534"/>
                    </a:lnTo>
                    <a:lnTo>
                      <a:pt x="4729" y="531"/>
                    </a:lnTo>
                    <a:lnTo>
                      <a:pt x="4735" y="528"/>
                    </a:lnTo>
                    <a:lnTo>
                      <a:pt x="4740" y="524"/>
                    </a:lnTo>
                    <a:lnTo>
                      <a:pt x="4746" y="521"/>
                    </a:lnTo>
                    <a:lnTo>
                      <a:pt x="4749" y="517"/>
                    </a:lnTo>
                    <a:lnTo>
                      <a:pt x="4751" y="514"/>
                    </a:lnTo>
                    <a:lnTo>
                      <a:pt x="4754" y="510"/>
                    </a:lnTo>
                    <a:lnTo>
                      <a:pt x="4756" y="507"/>
                    </a:lnTo>
                    <a:lnTo>
                      <a:pt x="4758" y="503"/>
                    </a:lnTo>
                    <a:lnTo>
                      <a:pt x="4761" y="500"/>
                    </a:lnTo>
                    <a:lnTo>
                      <a:pt x="4763" y="496"/>
                    </a:lnTo>
                    <a:lnTo>
                      <a:pt x="4766" y="493"/>
                    </a:lnTo>
                    <a:lnTo>
                      <a:pt x="4770" y="488"/>
                    </a:lnTo>
                    <a:lnTo>
                      <a:pt x="4772" y="485"/>
                    </a:lnTo>
                    <a:lnTo>
                      <a:pt x="4776" y="481"/>
                    </a:lnTo>
                    <a:lnTo>
                      <a:pt x="4779" y="478"/>
                    </a:lnTo>
                    <a:lnTo>
                      <a:pt x="4781" y="475"/>
                    </a:lnTo>
                    <a:lnTo>
                      <a:pt x="4785" y="471"/>
                    </a:lnTo>
                    <a:lnTo>
                      <a:pt x="4787" y="468"/>
                    </a:lnTo>
                    <a:lnTo>
                      <a:pt x="4790" y="464"/>
                    </a:lnTo>
                    <a:lnTo>
                      <a:pt x="4793" y="461"/>
                    </a:lnTo>
                    <a:lnTo>
                      <a:pt x="4795" y="457"/>
                    </a:lnTo>
                    <a:lnTo>
                      <a:pt x="4797" y="454"/>
                    </a:lnTo>
                    <a:lnTo>
                      <a:pt x="4802" y="450"/>
                    </a:lnTo>
                    <a:lnTo>
                      <a:pt x="4805" y="447"/>
                    </a:lnTo>
                    <a:lnTo>
                      <a:pt x="4808" y="443"/>
                    </a:lnTo>
                    <a:lnTo>
                      <a:pt x="4809" y="440"/>
                    </a:lnTo>
                    <a:lnTo>
                      <a:pt x="4811" y="435"/>
                    </a:lnTo>
                    <a:lnTo>
                      <a:pt x="4812" y="432"/>
                    </a:lnTo>
                    <a:lnTo>
                      <a:pt x="4815" y="428"/>
                    </a:lnTo>
                    <a:lnTo>
                      <a:pt x="4816" y="425"/>
                    </a:lnTo>
                    <a:lnTo>
                      <a:pt x="4817" y="422"/>
                    </a:lnTo>
                    <a:lnTo>
                      <a:pt x="4818" y="418"/>
                    </a:lnTo>
                    <a:lnTo>
                      <a:pt x="4820" y="415"/>
                    </a:lnTo>
                    <a:lnTo>
                      <a:pt x="4822" y="411"/>
                    </a:lnTo>
                    <a:lnTo>
                      <a:pt x="4823" y="408"/>
                    </a:lnTo>
                    <a:lnTo>
                      <a:pt x="4824" y="404"/>
                    </a:lnTo>
                    <a:lnTo>
                      <a:pt x="4825" y="401"/>
                    </a:lnTo>
                    <a:lnTo>
                      <a:pt x="4826" y="396"/>
                    </a:lnTo>
                    <a:lnTo>
                      <a:pt x="4826" y="393"/>
                    </a:lnTo>
                    <a:lnTo>
                      <a:pt x="4827" y="389"/>
                    </a:lnTo>
                    <a:lnTo>
                      <a:pt x="4829" y="386"/>
                    </a:lnTo>
                    <a:lnTo>
                      <a:pt x="4830" y="382"/>
                    </a:lnTo>
                    <a:lnTo>
                      <a:pt x="4831" y="379"/>
                    </a:lnTo>
                    <a:lnTo>
                      <a:pt x="4832" y="375"/>
                    </a:lnTo>
                    <a:lnTo>
                      <a:pt x="4833" y="372"/>
                    </a:lnTo>
                    <a:lnTo>
                      <a:pt x="4833" y="369"/>
                    </a:lnTo>
                    <a:lnTo>
                      <a:pt x="4833" y="365"/>
                    </a:lnTo>
                    <a:lnTo>
                      <a:pt x="4833" y="360"/>
                    </a:lnTo>
                    <a:lnTo>
                      <a:pt x="4833" y="357"/>
                    </a:lnTo>
                    <a:lnTo>
                      <a:pt x="4832" y="354"/>
                    </a:lnTo>
                    <a:lnTo>
                      <a:pt x="4832" y="350"/>
                    </a:lnTo>
                    <a:lnTo>
                      <a:pt x="4831" y="347"/>
                    </a:lnTo>
                    <a:lnTo>
                      <a:pt x="4830" y="343"/>
                    </a:lnTo>
                    <a:lnTo>
                      <a:pt x="4829" y="340"/>
                    </a:lnTo>
                    <a:lnTo>
                      <a:pt x="4829" y="336"/>
                    </a:lnTo>
                    <a:lnTo>
                      <a:pt x="4827" y="333"/>
                    </a:lnTo>
                    <a:lnTo>
                      <a:pt x="4827" y="329"/>
                    </a:lnTo>
                    <a:lnTo>
                      <a:pt x="4826" y="325"/>
                    </a:lnTo>
                    <a:lnTo>
                      <a:pt x="4826" y="321"/>
                    </a:lnTo>
                    <a:lnTo>
                      <a:pt x="4831" y="318"/>
                    </a:lnTo>
                    <a:lnTo>
                      <a:pt x="4846" y="318"/>
                    </a:lnTo>
                    <a:lnTo>
                      <a:pt x="4854" y="321"/>
                    </a:lnTo>
                    <a:lnTo>
                      <a:pt x="4858" y="325"/>
                    </a:lnTo>
                    <a:lnTo>
                      <a:pt x="4863" y="328"/>
                    </a:lnTo>
                    <a:lnTo>
                      <a:pt x="4867" y="332"/>
                    </a:lnTo>
                    <a:lnTo>
                      <a:pt x="4871" y="335"/>
                    </a:lnTo>
                    <a:lnTo>
                      <a:pt x="4876" y="339"/>
                    </a:lnTo>
                    <a:lnTo>
                      <a:pt x="4882" y="342"/>
                    </a:lnTo>
                    <a:lnTo>
                      <a:pt x="4887" y="345"/>
                    </a:lnTo>
                    <a:lnTo>
                      <a:pt x="4894" y="348"/>
                    </a:lnTo>
                    <a:lnTo>
                      <a:pt x="4901" y="351"/>
                    </a:lnTo>
                    <a:lnTo>
                      <a:pt x="4909" y="355"/>
                    </a:lnTo>
                    <a:lnTo>
                      <a:pt x="4918" y="358"/>
                    </a:lnTo>
                    <a:lnTo>
                      <a:pt x="4926" y="362"/>
                    </a:lnTo>
                    <a:lnTo>
                      <a:pt x="4935" y="365"/>
                    </a:lnTo>
                    <a:lnTo>
                      <a:pt x="4938" y="369"/>
                    </a:lnTo>
                    <a:lnTo>
                      <a:pt x="4940" y="372"/>
                    </a:lnTo>
                    <a:lnTo>
                      <a:pt x="4941" y="375"/>
                    </a:lnTo>
                    <a:lnTo>
                      <a:pt x="4944" y="379"/>
                    </a:lnTo>
                    <a:lnTo>
                      <a:pt x="4945" y="382"/>
                    </a:lnTo>
                    <a:lnTo>
                      <a:pt x="4947" y="386"/>
                    </a:lnTo>
                    <a:lnTo>
                      <a:pt x="4948" y="389"/>
                    </a:lnTo>
                    <a:lnTo>
                      <a:pt x="4949" y="393"/>
                    </a:lnTo>
                    <a:lnTo>
                      <a:pt x="4952" y="396"/>
                    </a:lnTo>
                    <a:lnTo>
                      <a:pt x="4954" y="400"/>
                    </a:lnTo>
                    <a:lnTo>
                      <a:pt x="4956" y="403"/>
                    </a:lnTo>
                    <a:lnTo>
                      <a:pt x="4959" y="408"/>
                    </a:lnTo>
                    <a:lnTo>
                      <a:pt x="4961" y="411"/>
                    </a:lnTo>
                    <a:lnTo>
                      <a:pt x="4963" y="415"/>
                    </a:lnTo>
                    <a:lnTo>
                      <a:pt x="4966" y="418"/>
                    </a:lnTo>
                    <a:lnTo>
                      <a:pt x="4969" y="422"/>
                    </a:lnTo>
                    <a:lnTo>
                      <a:pt x="4971" y="425"/>
                    </a:lnTo>
                    <a:lnTo>
                      <a:pt x="4974" y="428"/>
                    </a:lnTo>
                    <a:lnTo>
                      <a:pt x="4976" y="432"/>
                    </a:lnTo>
                    <a:lnTo>
                      <a:pt x="4978" y="435"/>
                    </a:lnTo>
                    <a:lnTo>
                      <a:pt x="4981" y="439"/>
                    </a:lnTo>
                    <a:lnTo>
                      <a:pt x="4983" y="442"/>
                    </a:lnTo>
                    <a:lnTo>
                      <a:pt x="4986" y="446"/>
                    </a:lnTo>
                    <a:lnTo>
                      <a:pt x="4988" y="449"/>
                    </a:lnTo>
                    <a:lnTo>
                      <a:pt x="4989" y="454"/>
                    </a:lnTo>
                    <a:lnTo>
                      <a:pt x="4990" y="457"/>
                    </a:lnTo>
                    <a:lnTo>
                      <a:pt x="4991" y="461"/>
                    </a:lnTo>
                    <a:lnTo>
                      <a:pt x="4993" y="464"/>
                    </a:lnTo>
                    <a:lnTo>
                      <a:pt x="4993" y="468"/>
                    </a:lnTo>
                    <a:lnTo>
                      <a:pt x="4994" y="471"/>
                    </a:lnTo>
                    <a:lnTo>
                      <a:pt x="4996" y="475"/>
                    </a:lnTo>
                    <a:lnTo>
                      <a:pt x="4996" y="478"/>
                    </a:lnTo>
                    <a:lnTo>
                      <a:pt x="4997" y="481"/>
                    </a:lnTo>
                    <a:lnTo>
                      <a:pt x="4998" y="485"/>
                    </a:lnTo>
                    <a:lnTo>
                      <a:pt x="4999" y="490"/>
                    </a:lnTo>
                    <a:lnTo>
                      <a:pt x="4999" y="493"/>
                    </a:lnTo>
                    <a:lnTo>
                      <a:pt x="5000" y="496"/>
                    </a:lnTo>
                    <a:lnTo>
                      <a:pt x="5001" y="500"/>
                    </a:lnTo>
                    <a:lnTo>
                      <a:pt x="5002" y="503"/>
                    </a:lnTo>
                    <a:lnTo>
                      <a:pt x="5004" y="507"/>
                    </a:lnTo>
                    <a:lnTo>
                      <a:pt x="5005" y="510"/>
                    </a:lnTo>
                    <a:lnTo>
                      <a:pt x="5006" y="514"/>
                    </a:lnTo>
                    <a:lnTo>
                      <a:pt x="5007" y="517"/>
                    </a:lnTo>
                    <a:lnTo>
                      <a:pt x="5009" y="521"/>
                    </a:lnTo>
                    <a:lnTo>
                      <a:pt x="5011" y="524"/>
                    </a:lnTo>
                    <a:lnTo>
                      <a:pt x="5013" y="529"/>
                    </a:lnTo>
                    <a:lnTo>
                      <a:pt x="5014" y="532"/>
                    </a:lnTo>
                    <a:lnTo>
                      <a:pt x="5015" y="536"/>
                    </a:lnTo>
                    <a:lnTo>
                      <a:pt x="5017" y="539"/>
                    </a:lnTo>
                    <a:lnTo>
                      <a:pt x="5019" y="543"/>
                    </a:lnTo>
                    <a:lnTo>
                      <a:pt x="5021" y="546"/>
                    </a:lnTo>
                    <a:lnTo>
                      <a:pt x="5022" y="549"/>
                    </a:lnTo>
                    <a:lnTo>
                      <a:pt x="5024" y="553"/>
                    </a:lnTo>
                    <a:lnTo>
                      <a:pt x="5027" y="556"/>
                    </a:lnTo>
                    <a:lnTo>
                      <a:pt x="5029" y="560"/>
                    </a:lnTo>
                    <a:lnTo>
                      <a:pt x="5031" y="563"/>
                    </a:lnTo>
                    <a:lnTo>
                      <a:pt x="5034" y="567"/>
                    </a:lnTo>
                    <a:lnTo>
                      <a:pt x="5036" y="571"/>
                    </a:lnTo>
                    <a:lnTo>
                      <a:pt x="5038" y="575"/>
                    </a:lnTo>
                    <a:lnTo>
                      <a:pt x="5041" y="578"/>
                    </a:lnTo>
                    <a:lnTo>
                      <a:pt x="5044" y="582"/>
                    </a:lnTo>
                    <a:lnTo>
                      <a:pt x="5046" y="585"/>
                    </a:lnTo>
                    <a:lnTo>
                      <a:pt x="5050" y="589"/>
                    </a:lnTo>
                    <a:lnTo>
                      <a:pt x="5052" y="592"/>
                    </a:lnTo>
                    <a:lnTo>
                      <a:pt x="5055" y="596"/>
                    </a:lnTo>
                    <a:lnTo>
                      <a:pt x="5058" y="599"/>
                    </a:lnTo>
                    <a:lnTo>
                      <a:pt x="5061" y="602"/>
                    </a:lnTo>
                    <a:lnTo>
                      <a:pt x="5065" y="606"/>
                    </a:lnTo>
                    <a:lnTo>
                      <a:pt x="5069" y="609"/>
                    </a:lnTo>
                    <a:lnTo>
                      <a:pt x="5073" y="613"/>
                    </a:lnTo>
                    <a:lnTo>
                      <a:pt x="5077" y="616"/>
                    </a:lnTo>
                    <a:lnTo>
                      <a:pt x="5083" y="620"/>
                    </a:lnTo>
                    <a:lnTo>
                      <a:pt x="5088" y="623"/>
                    </a:lnTo>
                    <a:lnTo>
                      <a:pt x="5092" y="627"/>
                    </a:lnTo>
                    <a:lnTo>
                      <a:pt x="5103" y="630"/>
                    </a:lnTo>
                    <a:lnTo>
                      <a:pt x="5113" y="632"/>
                    </a:lnTo>
                    <a:lnTo>
                      <a:pt x="5129" y="630"/>
                    </a:lnTo>
                    <a:lnTo>
                      <a:pt x="5144" y="628"/>
                    </a:lnTo>
                    <a:lnTo>
                      <a:pt x="5158" y="626"/>
                    </a:lnTo>
                    <a:lnTo>
                      <a:pt x="5171" y="622"/>
                    </a:lnTo>
                    <a:lnTo>
                      <a:pt x="5182" y="620"/>
                    </a:lnTo>
                    <a:lnTo>
                      <a:pt x="5196" y="617"/>
                    </a:lnTo>
                    <a:lnTo>
                      <a:pt x="5210" y="615"/>
                    </a:lnTo>
                    <a:lnTo>
                      <a:pt x="5220" y="612"/>
                    </a:lnTo>
                    <a:lnTo>
                      <a:pt x="5229" y="608"/>
                    </a:lnTo>
                    <a:lnTo>
                      <a:pt x="5246" y="608"/>
                    </a:lnTo>
                    <a:lnTo>
                      <a:pt x="5250" y="605"/>
                    </a:lnTo>
                    <a:lnTo>
                      <a:pt x="5253" y="601"/>
                    </a:lnTo>
                    <a:lnTo>
                      <a:pt x="5255" y="598"/>
                    </a:lnTo>
                    <a:lnTo>
                      <a:pt x="5257" y="594"/>
                    </a:lnTo>
                    <a:lnTo>
                      <a:pt x="5259" y="591"/>
                    </a:lnTo>
                    <a:lnTo>
                      <a:pt x="5262" y="588"/>
                    </a:lnTo>
                    <a:lnTo>
                      <a:pt x="5264" y="584"/>
                    </a:lnTo>
                    <a:lnTo>
                      <a:pt x="5267" y="583"/>
                    </a:lnTo>
                    <a:lnTo>
                      <a:pt x="5271" y="586"/>
                    </a:lnTo>
                    <a:lnTo>
                      <a:pt x="5276" y="590"/>
                    </a:lnTo>
                    <a:lnTo>
                      <a:pt x="5278" y="593"/>
                    </a:lnTo>
                    <a:lnTo>
                      <a:pt x="5281" y="597"/>
                    </a:lnTo>
                    <a:lnTo>
                      <a:pt x="5287" y="598"/>
                    </a:lnTo>
                    <a:lnTo>
                      <a:pt x="5301" y="596"/>
                    </a:lnTo>
                    <a:lnTo>
                      <a:pt x="5303" y="592"/>
                    </a:lnTo>
                    <a:lnTo>
                      <a:pt x="5306" y="589"/>
                    </a:lnTo>
                    <a:lnTo>
                      <a:pt x="5309" y="585"/>
                    </a:lnTo>
                    <a:lnTo>
                      <a:pt x="5311" y="582"/>
                    </a:lnTo>
                    <a:lnTo>
                      <a:pt x="5315" y="578"/>
                    </a:lnTo>
                    <a:lnTo>
                      <a:pt x="5321" y="575"/>
                    </a:lnTo>
                    <a:lnTo>
                      <a:pt x="5335" y="573"/>
                    </a:lnTo>
                    <a:lnTo>
                      <a:pt x="5342" y="569"/>
                    </a:lnTo>
                    <a:lnTo>
                      <a:pt x="5348" y="566"/>
                    </a:lnTo>
                    <a:lnTo>
                      <a:pt x="5356" y="563"/>
                    </a:lnTo>
                    <a:lnTo>
                      <a:pt x="5370" y="566"/>
                    </a:lnTo>
                    <a:lnTo>
                      <a:pt x="5371" y="569"/>
                    </a:lnTo>
                    <a:lnTo>
                      <a:pt x="5374" y="574"/>
                    </a:lnTo>
                    <a:lnTo>
                      <a:pt x="5377" y="577"/>
                    </a:lnTo>
                    <a:lnTo>
                      <a:pt x="5380" y="581"/>
                    </a:lnTo>
                    <a:lnTo>
                      <a:pt x="5384" y="584"/>
                    </a:lnTo>
                    <a:lnTo>
                      <a:pt x="5390" y="586"/>
                    </a:lnTo>
                    <a:lnTo>
                      <a:pt x="5402" y="584"/>
                    </a:lnTo>
                    <a:lnTo>
                      <a:pt x="5418" y="582"/>
                    </a:lnTo>
                    <a:lnTo>
                      <a:pt x="5437" y="581"/>
                    </a:lnTo>
                    <a:lnTo>
                      <a:pt x="5455" y="579"/>
                    </a:lnTo>
                    <a:lnTo>
                      <a:pt x="5474" y="578"/>
                    </a:lnTo>
                    <a:lnTo>
                      <a:pt x="5476" y="575"/>
                    </a:lnTo>
                    <a:lnTo>
                      <a:pt x="5477" y="571"/>
                    </a:lnTo>
                    <a:lnTo>
                      <a:pt x="5480" y="568"/>
                    </a:lnTo>
                    <a:lnTo>
                      <a:pt x="5481" y="564"/>
                    </a:lnTo>
                    <a:lnTo>
                      <a:pt x="5482" y="561"/>
                    </a:lnTo>
                    <a:lnTo>
                      <a:pt x="5484" y="558"/>
                    </a:lnTo>
                    <a:lnTo>
                      <a:pt x="5485" y="553"/>
                    </a:lnTo>
                    <a:lnTo>
                      <a:pt x="5486" y="549"/>
                    </a:lnTo>
                    <a:lnTo>
                      <a:pt x="5489" y="546"/>
                    </a:lnTo>
                    <a:lnTo>
                      <a:pt x="5490" y="543"/>
                    </a:lnTo>
                    <a:lnTo>
                      <a:pt x="5491" y="539"/>
                    </a:lnTo>
                    <a:lnTo>
                      <a:pt x="5494" y="536"/>
                    </a:lnTo>
                    <a:lnTo>
                      <a:pt x="5498" y="532"/>
                    </a:lnTo>
                    <a:lnTo>
                      <a:pt x="5501" y="529"/>
                    </a:lnTo>
                    <a:lnTo>
                      <a:pt x="5504" y="525"/>
                    </a:lnTo>
                    <a:lnTo>
                      <a:pt x="5507" y="522"/>
                    </a:lnTo>
                    <a:lnTo>
                      <a:pt x="5523" y="520"/>
                    </a:lnTo>
                    <a:lnTo>
                      <a:pt x="5527" y="523"/>
                    </a:lnTo>
                    <a:lnTo>
                      <a:pt x="5528" y="526"/>
                    </a:lnTo>
                    <a:lnTo>
                      <a:pt x="5529" y="530"/>
                    </a:lnTo>
                    <a:lnTo>
                      <a:pt x="5529" y="533"/>
                    </a:lnTo>
                    <a:lnTo>
                      <a:pt x="5529" y="537"/>
                    </a:lnTo>
                    <a:lnTo>
                      <a:pt x="5527" y="540"/>
                    </a:lnTo>
                    <a:lnTo>
                      <a:pt x="5526" y="544"/>
                    </a:lnTo>
                    <a:lnTo>
                      <a:pt x="5523" y="548"/>
                    </a:lnTo>
                    <a:lnTo>
                      <a:pt x="5521" y="552"/>
                    </a:lnTo>
                    <a:lnTo>
                      <a:pt x="5520" y="555"/>
                    </a:lnTo>
                    <a:lnTo>
                      <a:pt x="5521" y="559"/>
                    </a:lnTo>
                    <a:lnTo>
                      <a:pt x="5522" y="562"/>
                    </a:lnTo>
                    <a:lnTo>
                      <a:pt x="5523" y="566"/>
                    </a:lnTo>
                    <a:lnTo>
                      <a:pt x="5524" y="569"/>
                    </a:lnTo>
                    <a:lnTo>
                      <a:pt x="5526" y="573"/>
                    </a:lnTo>
                    <a:lnTo>
                      <a:pt x="5542" y="571"/>
                    </a:lnTo>
                    <a:lnTo>
                      <a:pt x="5561" y="571"/>
                    </a:lnTo>
                    <a:lnTo>
                      <a:pt x="5580" y="571"/>
                    </a:lnTo>
                    <a:lnTo>
                      <a:pt x="5599" y="570"/>
                    </a:lnTo>
                    <a:lnTo>
                      <a:pt x="5614" y="569"/>
                    </a:lnTo>
                    <a:lnTo>
                      <a:pt x="5615" y="566"/>
                    </a:lnTo>
                    <a:lnTo>
                      <a:pt x="5617" y="562"/>
                    </a:lnTo>
                    <a:lnTo>
                      <a:pt x="5618" y="559"/>
                    </a:lnTo>
                    <a:lnTo>
                      <a:pt x="5619" y="555"/>
                    </a:lnTo>
                    <a:lnTo>
                      <a:pt x="5620" y="552"/>
                    </a:lnTo>
                    <a:lnTo>
                      <a:pt x="5621" y="547"/>
                    </a:lnTo>
                    <a:lnTo>
                      <a:pt x="5622" y="544"/>
                    </a:lnTo>
                    <a:lnTo>
                      <a:pt x="5624" y="540"/>
                    </a:lnTo>
                    <a:lnTo>
                      <a:pt x="5625" y="537"/>
                    </a:lnTo>
                    <a:lnTo>
                      <a:pt x="5626" y="533"/>
                    </a:lnTo>
                    <a:lnTo>
                      <a:pt x="5626" y="530"/>
                    </a:lnTo>
                    <a:lnTo>
                      <a:pt x="5627" y="526"/>
                    </a:lnTo>
                    <a:lnTo>
                      <a:pt x="5628" y="523"/>
                    </a:lnTo>
                    <a:lnTo>
                      <a:pt x="5629" y="520"/>
                    </a:lnTo>
                    <a:lnTo>
                      <a:pt x="5630" y="516"/>
                    </a:lnTo>
                    <a:lnTo>
                      <a:pt x="5632" y="511"/>
                    </a:lnTo>
                    <a:lnTo>
                      <a:pt x="5633" y="508"/>
                    </a:lnTo>
                    <a:lnTo>
                      <a:pt x="5633" y="505"/>
                    </a:lnTo>
                    <a:lnTo>
                      <a:pt x="5634" y="501"/>
                    </a:lnTo>
                    <a:lnTo>
                      <a:pt x="5635" y="498"/>
                    </a:lnTo>
                    <a:lnTo>
                      <a:pt x="5636" y="494"/>
                    </a:lnTo>
                    <a:lnTo>
                      <a:pt x="5637" y="491"/>
                    </a:lnTo>
                    <a:lnTo>
                      <a:pt x="5639" y="487"/>
                    </a:lnTo>
                    <a:lnTo>
                      <a:pt x="5640" y="484"/>
                    </a:lnTo>
                    <a:lnTo>
                      <a:pt x="5641" y="480"/>
                    </a:lnTo>
                    <a:lnTo>
                      <a:pt x="5642" y="477"/>
                    </a:lnTo>
                    <a:lnTo>
                      <a:pt x="5642" y="472"/>
                    </a:lnTo>
                    <a:lnTo>
                      <a:pt x="5643" y="469"/>
                    </a:lnTo>
                    <a:lnTo>
                      <a:pt x="5644" y="465"/>
                    </a:lnTo>
                    <a:lnTo>
                      <a:pt x="5645" y="462"/>
                    </a:lnTo>
                    <a:lnTo>
                      <a:pt x="5645" y="458"/>
                    </a:lnTo>
                    <a:lnTo>
                      <a:pt x="5647" y="455"/>
                    </a:lnTo>
                    <a:lnTo>
                      <a:pt x="5648" y="453"/>
                    </a:lnTo>
                    <a:lnTo>
                      <a:pt x="5649" y="456"/>
                    </a:lnTo>
                    <a:lnTo>
                      <a:pt x="5650" y="460"/>
                    </a:lnTo>
                    <a:lnTo>
                      <a:pt x="5652" y="464"/>
                    </a:lnTo>
                    <a:lnTo>
                      <a:pt x="5653" y="468"/>
                    </a:lnTo>
                    <a:lnTo>
                      <a:pt x="5656" y="471"/>
                    </a:lnTo>
                    <a:lnTo>
                      <a:pt x="5657" y="475"/>
                    </a:lnTo>
                    <a:lnTo>
                      <a:pt x="5659" y="478"/>
                    </a:lnTo>
                    <a:lnTo>
                      <a:pt x="5660" y="481"/>
                    </a:lnTo>
                    <a:lnTo>
                      <a:pt x="5663" y="485"/>
                    </a:lnTo>
                    <a:lnTo>
                      <a:pt x="5665" y="488"/>
                    </a:lnTo>
                    <a:lnTo>
                      <a:pt x="5674" y="492"/>
                    </a:lnTo>
                    <a:lnTo>
                      <a:pt x="5682" y="495"/>
                    </a:lnTo>
                    <a:lnTo>
                      <a:pt x="5685" y="499"/>
                    </a:lnTo>
                    <a:lnTo>
                      <a:pt x="5686" y="502"/>
                    </a:lnTo>
                    <a:lnTo>
                      <a:pt x="5688" y="506"/>
                    </a:lnTo>
                    <a:lnTo>
                      <a:pt x="5690" y="509"/>
                    </a:lnTo>
                    <a:lnTo>
                      <a:pt x="5693" y="513"/>
                    </a:lnTo>
                    <a:lnTo>
                      <a:pt x="5695" y="516"/>
                    </a:lnTo>
                    <a:lnTo>
                      <a:pt x="5697" y="520"/>
                    </a:lnTo>
                    <a:lnTo>
                      <a:pt x="5697" y="523"/>
                    </a:lnTo>
                    <a:lnTo>
                      <a:pt x="5697" y="528"/>
                    </a:lnTo>
                    <a:lnTo>
                      <a:pt x="5697" y="531"/>
                    </a:lnTo>
                    <a:lnTo>
                      <a:pt x="5698" y="534"/>
                    </a:lnTo>
                    <a:lnTo>
                      <a:pt x="5698" y="538"/>
                    </a:lnTo>
                    <a:lnTo>
                      <a:pt x="5704" y="536"/>
                    </a:lnTo>
                    <a:lnTo>
                      <a:pt x="5710" y="532"/>
                    </a:lnTo>
                    <a:lnTo>
                      <a:pt x="5716" y="529"/>
                    </a:lnTo>
                    <a:lnTo>
                      <a:pt x="5720" y="532"/>
                    </a:lnTo>
                    <a:lnTo>
                      <a:pt x="5724" y="536"/>
                    </a:lnTo>
                    <a:lnTo>
                      <a:pt x="5727" y="539"/>
                    </a:lnTo>
                    <a:lnTo>
                      <a:pt x="5732" y="543"/>
                    </a:lnTo>
                    <a:lnTo>
                      <a:pt x="5736" y="543"/>
                    </a:lnTo>
                    <a:lnTo>
                      <a:pt x="5745" y="540"/>
                    </a:lnTo>
                    <a:lnTo>
                      <a:pt x="5753" y="537"/>
                    </a:lnTo>
                    <a:lnTo>
                      <a:pt x="5763" y="540"/>
                    </a:lnTo>
                    <a:lnTo>
                      <a:pt x="5773" y="544"/>
                    </a:lnTo>
                    <a:lnTo>
                      <a:pt x="5781" y="546"/>
                    </a:lnTo>
                    <a:lnTo>
                      <a:pt x="5796" y="547"/>
                    </a:lnTo>
                    <a:lnTo>
                      <a:pt x="5807" y="549"/>
                    </a:lnTo>
                    <a:lnTo>
                      <a:pt x="5812" y="553"/>
                    </a:lnTo>
                    <a:lnTo>
                      <a:pt x="5817" y="556"/>
                    </a:lnTo>
                    <a:lnTo>
                      <a:pt x="5823" y="560"/>
                    </a:lnTo>
                    <a:lnTo>
                      <a:pt x="5827" y="563"/>
                    </a:lnTo>
                    <a:lnTo>
                      <a:pt x="5832" y="567"/>
                    </a:lnTo>
                    <a:lnTo>
                      <a:pt x="5837" y="570"/>
                    </a:lnTo>
                    <a:lnTo>
                      <a:pt x="5842" y="574"/>
                    </a:lnTo>
                    <a:lnTo>
                      <a:pt x="5849" y="577"/>
                    </a:lnTo>
                    <a:lnTo>
                      <a:pt x="5855" y="581"/>
                    </a:lnTo>
                  </a:path>
                </a:pathLst>
              </a:custGeom>
              <a:noFill/>
              <a:ln w="0">
                <a:solidFill>
                  <a:srgbClr val="000000"/>
                </a:solidFill>
                <a:round/>
                <a:headEnd/>
                <a:tailEnd/>
              </a:ln>
            </p:spPr>
            <p:txBody>
              <a:bodyPr/>
              <a:lstStyle/>
              <a:p>
                <a:endParaRPr lang="ru-RU"/>
              </a:p>
            </p:txBody>
          </p:sp>
          <p:sp>
            <p:nvSpPr>
              <p:cNvPr id="22945" name="Freeform 163"/>
              <p:cNvSpPr>
                <a:spLocks/>
              </p:cNvSpPr>
              <p:nvPr/>
            </p:nvSpPr>
            <p:spPr bwMode="auto">
              <a:xfrm>
                <a:off x="714" y="1189"/>
                <a:ext cx="346" cy="635"/>
              </a:xfrm>
              <a:custGeom>
                <a:avLst/>
                <a:gdLst>
                  <a:gd name="T0" fmla="*/ 6 w 690"/>
                  <a:gd name="T1" fmla="*/ 10 h 1270"/>
                  <a:gd name="T2" fmla="*/ 6 w 690"/>
                  <a:gd name="T3" fmla="*/ 10 h 1270"/>
                  <a:gd name="T4" fmla="*/ 6 w 690"/>
                  <a:gd name="T5" fmla="*/ 10 h 1270"/>
                  <a:gd name="T6" fmla="*/ 6 w 690"/>
                  <a:gd name="T7" fmla="*/ 10 h 1270"/>
                  <a:gd name="T8" fmla="*/ 6 w 690"/>
                  <a:gd name="T9" fmla="*/ 9 h 1270"/>
                  <a:gd name="T10" fmla="*/ 6 w 690"/>
                  <a:gd name="T11" fmla="*/ 9 h 1270"/>
                  <a:gd name="T12" fmla="*/ 6 w 690"/>
                  <a:gd name="T13" fmla="*/ 9 h 1270"/>
                  <a:gd name="T14" fmla="*/ 6 w 690"/>
                  <a:gd name="T15" fmla="*/ 9 h 1270"/>
                  <a:gd name="T16" fmla="*/ 6 w 690"/>
                  <a:gd name="T17" fmla="*/ 9 h 1270"/>
                  <a:gd name="T18" fmla="*/ 6 w 690"/>
                  <a:gd name="T19" fmla="*/ 8 h 1270"/>
                  <a:gd name="T20" fmla="*/ 6 w 690"/>
                  <a:gd name="T21" fmla="*/ 7 h 1270"/>
                  <a:gd name="T22" fmla="*/ 6 w 690"/>
                  <a:gd name="T23" fmla="*/ 7 h 1270"/>
                  <a:gd name="T24" fmla="*/ 6 w 690"/>
                  <a:gd name="T25" fmla="*/ 7 h 1270"/>
                  <a:gd name="T26" fmla="*/ 6 w 690"/>
                  <a:gd name="T27" fmla="*/ 7 h 1270"/>
                  <a:gd name="T28" fmla="*/ 6 w 690"/>
                  <a:gd name="T29" fmla="*/ 7 h 1270"/>
                  <a:gd name="T30" fmla="*/ 5 w 690"/>
                  <a:gd name="T31" fmla="*/ 6 h 1270"/>
                  <a:gd name="T32" fmla="*/ 5 w 690"/>
                  <a:gd name="T33" fmla="*/ 6 h 1270"/>
                  <a:gd name="T34" fmla="*/ 5 w 690"/>
                  <a:gd name="T35" fmla="*/ 6 h 1270"/>
                  <a:gd name="T36" fmla="*/ 5 w 690"/>
                  <a:gd name="T37" fmla="*/ 6 h 1270"/>
                  <a:gd name="T38" fmla="*/ 4 w 690"/>
                  <a:gd name="T39" fmla="*/ 6 h 1270"/>
                  <a:gd name="T40" fmla="*/ 4 w 690"/>
                  <a:gd name="T41" fmla="*/ 5 h 1270"/>
                  <a:gd name="T42" fmla="*/ 4 w 690"/>
                  <a:gd name="T43" fmla="*/ 5 h 1270"/>
                  <a:gd name="T44" fmla="*/ 4 w 690"/>
                  <a:gd name="T45" fmla="*/ 5 h 1270"/>
                  <a:gd name="T46" fmla="*/ 4 w 690"/>
                  <a:gd name="T47" fmla="*/ 5 h 1270"/>
                  <a:gd name="T48" fmla="*/ 4 w 690"/>
                  <a:gd name="T49" fmla="*/ 5 h 1270"/>
                  <a:gd name="T50" fmla="*/ 3 w 690"/>
                  <a:gd name="T51" fmla="*/ 5 h 1270"/>
                  <a:gd name="T52" fmla="*/ 3 w 690"/>
                  <a:gd name="T53" fmla="*/ 5 h 1270"/>
                  <a:gd name="T54" fmla="*/ 3 w 690"/>
                  <a:gd name="T55" fmla="*/ 5 h 1270"/>
                  <a:gd name="T56" fmla="*/ 3 w 690"/>
                  <a:gd name="T57" fmla="*/ 5 h 1270"/>
                  <a:gd name="T58" fmla="*/ 3 w 690"/>
                  <a:gd name="T59" fmla="*/ 5 h 1270"/>
                  <a:gd name="T60" fmla="*/ 2 w 690"/>
                  <a:gd name="T61" fmla="*/ 3 h 1270"/>
                  <a:gd name="T62" fmla="*/ 2 w 690"/>
                  <a:gd name="T63" fmla="*/ 3 h 1270"/>
                  <a:gd name="T64" fmla="*/ 2 w 690"/>
                  <a:gd name="T65" fmla="*/ 3 h 1270"/>
                  <a:gd name="T66" fmla="*/ 1 w 690"/>
                  <a:gd name="T67" fmla="*/ 3 h 1270"/>
                  <a:gd name="T68" fmla="*/ 1 w 690"/>
                  <a:gd name="T69" fmla="*/ 3 h 1270"/>
                  <a:gd name="T70" fmla="*/ 1 w 690"/>
                  <a:gd name="T71" fmla="*/ 3 h 1270"/>
                  <a:gd name="T72" fmla="*/ 1 w 690"/>
                  <a:gd name="T73" fmla="*/ 2 h 1270"/>
                  <a:gd name="T74" fmla="*/ 1 w 690"/>
                  <a:gd name="T75" fmla="*/ 2 h 1270"/>
                  <a:gd name="T76" fmla="*/ 1 w 690"/>
                  <a:gd name="T77" fmla="*/ 2 h 1270"/>
                  <a:gd name="T78" fmla="*/ 2 w 690"/>
                  <a:gd name="T79" fmla="*/ 2 h 1270"/>
                  <a:gd name="T80" fmla="*/ 2 w 690"/>
                  <a:gd name="T81" fmla="*/ 2 h 1270"/>
                  <a:gd name="T82" fmla="*/ 2 w 690"/>
                  <a:gd name="T83" fmla="*/ 2 h 1270"/>
                  <a:gd name="T84" fmla="*/ 2 w 690"/>
                  <a:gd name="T85" fmla="*/ 2 h 1270"/>
                  <a:gd name="T86" fmla="*/ 2 w 690"/>
                  <a:gd name="T87" fmla="*/ 2 h 1270"/>
                  <a:gd name="T88" fmla="*/ 1 w 690"/>
                  <a:gd name="T89" fmla="*/ 2 h 1270"/>
                  <a:gd name="T90" fmla="*/ 1 w 690"/>
                  <a:gd name="T91" fmla="*/ 1 h 1270"/>
                  <a:gd name="T92" fmla="*/ 1 w 690"/>
                  <a:gd name="T93" fmla="*/ 1 h 1270"/>
                  <a:gd name="T94" fmla="*/ 2 w 690"/>
                  <a:gd name="T95" fmla="*/ 1 h 1270"/>
                  <a:gd name="T96" fmla="*/ 2 w 690"/>
                  <a:gd name="T97" fmla="*/ 1 h 1270"/>
                  <a:gd name="T98" fmla="*/ 2 w 690"/>
                  <a:gd name="T99" fmla="*/ 1 h 1270"/>
                  <a:gd name="T100" fmla="*/ 3 w 690"/>
                  <a:gd name="T101" fmla="*/ 1 h 1270"/>
                  <a:gd name="T102" fmla="*/ 3 w 690"/>
                  <a:gd name="T103" fmla="*/ 1 h 1270"/>
                  <a:gd name="T104" fmla="*/ 4 w 690"/>
                  <a:gd name="T105" fmla="*/ 1 h 1270"/>
                  <a:gd name="T106" fmla="*/ 4 w 690"/>
                  <a:gd name="T107" fmla="*/ 1 h 1270"/>
                  <a:gd name="T108" fmla="*/ 3 w 690"/>
                  <a:gd name="T109" fmla="*/ 1 h 1270"/>
                  <a:gd name="T110" fmla="*/ 3 w 690"/>
                  <a:gd name="T111" fmla="*/ 1 h 1270"/>
                  <a:gd name="T112" fmla="*/ 3 w 690"/>
                  <a:gd name="T113" fmla="*/ 1 h 1270"/>
                  <a:gd name="T114" fmla="*/ 3 w 690"/>
                  <a:gd name="T115" fmla="*/ 0 h 1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0"/>
                  <a:gd name="T175" fmla="*/ 0 h 1270"/>
                  <a:gd name="T176" fmla="*/ 690 w 690"/>
                  <a:gd name="T177" fmla="*/ 1270 h 1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0" h="1270">
                    <a:moveTo>
                      <a:pt x="680" y="1270"/>
                    </a:moveTo>
                    <a:lnTo>
                      <a:pt x="680" y="1266"/>
                    </a:lnTo>
                    <a:lnTo>
                      <a:pt x="680" y="1262"/>
                    </a:lnTo>
                    <a:lnTo>
                      <a:pt x="680" y="1257"/>
                    </a:lnTo>
                    <a:lnTo>
                      <a:pt x="681" y="1254"/>
                    </a:lnTo>
                    <a:lnTo>
                      <a:pt x="680" y="1249"/>
                    </a:lnTo>
                    <a:lnTo>
                      <a:pt x="680" y="1244"/>
                    </a:lnTo>
                    <a:lnTo>
                      <a:pt x="680" y="1241"/>
                    </a:lnTo>
                    <a:lnTo>
                      <a:pt x="680" y="1236"/>
                    </a:lnTo>
                    <a:lnTo>
                      <a:pt x="680" y="1232"/>
                    </a:lnTo>
                    <a:lnTo>
                      <a:pt x="680" y="1228"/>
                    </a:lnTo>
                    <a:lnTo>
                      <a:pt x="680" y="1224"/>
                    </a:lnTo>
                    <a:lnTo>
                      <a:pt x="680" y="1219"/>
                    </a:lnTo>
                    <a:lnTo>
                      <a:pt x="680" y="1216"/>
                    </a:lnTo>
                    <a:lnTo>
                      <a:pt x="680" y="1211"/>
                    </a:lnTo>
                    <a:lnTo>
                      <a:pt x="679" y="1206"/>
                    </a:lnTo>
                    <a:lnTo>
                      <a:pt x="679" y="1202"/>
                    </a:lnTo>
                    <a:lnTo>
                      <a:pt x="679" y="1198"/>
                    </a:lnTo>
                    <a:lnTo>
                      <a:pt x="679" y="1194"/>
                    </a:lnTo>
                    <a:lnTo>
                      <a:pt x="679" y="1189"/>
                    </a:lnTo>
                    <a:lnTo>
                      <a:pt x="677" y="1186"/>
                    </a:lnTo>
                    <a:lnTo>
                      <a:pt x="677" y="1181"/>
                    </a:lnTo>
                    <a:lnTo>
                      <a:pt x="677" y="1176"/>
                    </a:lnTo>
                    <a:lnTo>
                      <a:pt x="677" y="1173"/>
                    </a:lnTo>
                    <a:lnTo>
                      <a:pt x="677" y="1168"/>
                    </a:lnTo>
                    <a:lnTo>
                      <a:pt x="679" y="1164"/>
                    </a:lnTo>
                    <a:lnTo>
                      <a:pt x="679" y="1160"/>
                    </a:lnTo>
                    <a:lnTo>
                      <a:pt x="679" y="1156"/>
                    </a:lnTo>
                    <a:lnTo>
                      <a:pt x="679" y="1151"/>
                    </a:lnTo>
                    <a:lnTo>
                      <a:pt x="680" y="1148"/>
                    </a:lnTo>
                    <a:lnTo>
                      <a:pt x="680" y="1143"/>
                    </a:lnTo>
                    <a:lnTo>
                      <a:pt x="680" y="1138"/>
                    </a:lnTo>
                    <a:lnTo>
                      <a:pt x="680" y="1135"/>
                    </a:lnTo>
                    <a:lnTo>
                      <a:pt x="681" y="1130"/>
                    </a:lnTo>
                    <a:lnTo>
                      <a:pt x="681" y="1126"/>
                    </a:lnTo>
                    <a:lnTo>
                      <a:pt x="681" y="1122"/>
                    </a:lnTo>
                    <a:lnTo>
                      <a:pt x="681" y="1118"/>
                    </a:lnTo>
                    <a:lnTo>
                      <a:pt x="682" y="1113"/>
                    </a:lnTo>
                    <a:lnTo>
                      <a:pt x="682" y="1110"/>
                    </a:lnTo>
                    <a:lnTo>
                      <a:pt x="682" y="1105"/>
                    </a:lnTo>
                    <a:lnTo>
                      <a:pt x="682" y="1100"/>
                    </a:lnTo>
                    <a:lnTo>
                      <a:pt x="683" y="1097"/>
                    </a:lnTo>
                    <a:lnTo>
                      <a:pt x="683" y="1092"/>
                    </a:lnTo>
                    <a:lnTo>
                      <a:pt x="684" y="1088"/>
                    </a:lnTo>
                    <a:lnTo>
                      <a:pt x="684" y="1084"/>
                    </a:lnTo>
                    <a:lnTo>
                      <a:pt x="684" y="1080"/>
                    </a:lnTo>
                    <a:lnTo>
                      <a:pt x="685" y="1075"/>
                    </a:lnTo>
                    <a:lnTo>
                      <a:pt x="685" y="1072"/>
                    </a:lnTo>
                    <a:lnTo>
                      <a:pt x="687" y="1067"/>
                    </a:lnTo>
                    <a:lnTo>
                      <a:pt x="688" y="1062"/>
                    </a:lnTo>
                    <a:lnTo>
                      <a:pt x="688" y="1059"/>
                    </a:lnTo>
                    <a:lnTo>
                      <a:pt x="689" y="1054"/>
                    </a:lnTo>
                    <a:lnTo>
                      <a:pt x="690" y="1050"/>
                    </a:lnTo>
                    <a:lnTo>
                      <a:pt x="690" y="1046"/>
                    </a:lnTo>
                    <a:lnTo>
                      <a:pt x="690" y="1042"/>
                    </a:lnTo>
                    <a:lnTo>
                      <a:pt x="690" y="1037"/>
                    </a:lnTo>
                    <a:lnTo>
                      <a:pt x="690" y="1034"/>
                    </a:lnTo>
                    <a:lnTo>
                      <a:pt x="690" y="1029"/>
                    </a:lnTo>
                    <a:lnTo>
                      <a:pt x="690" y="1024"/>
                    </a:lnTo>
                    <a:lnTo>
                      <a:pt x="690" y="1021"/>
                    </a:lnTo>
                    <a:lnTo>
                      <a:pt x="690" y="1016"/>
                    </a:lnTo>
                    <a:lnTo>
                      <a:pt x="689" y="1012"/>
                    </a:lnTo>
                    <a:lnTo>
                      <a:pt x="689" y="1008"/>
                    </a:lnTo>
                    <a:lnTo>
                      <a:pt x="688" y="1004"/>
                    </a:lnTo>
                    <a:lnTo>
                      <a:pt x="688" y="999"/>
                    </a:lnTo>
                    <a:lnTo>
                      <a:pt x="687" y="996"/>
                    </a:lnTo>
                    <a:lnTo>
                      <a:pt x="685" y="991"/>
                    </a:lnTo>
                    <a:lnTo>
                      <a:pt x="685" y="986"/>
                    </a:lnTo>
                    <a:lnTo>
                      <a:pt x="684" y="983"/>
                    </a:lnTo>
                    <a:lnTo>
                      <a:pt x="683" y="978"/>
                    </a:lnTo>
                    <a:lnTo>
                      <a:pt x="683" y="974"/>
                    </a:lnTo>
                    <a:lnTo>
                      <a:pt x="682" y="970"/>
                    </a:lnTo>
                    <a:lnTo>
                      <a:pt x="681" y="966"/>
                    </a:lnTo>
                    <a:lnTo>
                      <a:pt x="681" y="961"/>
                    </a:lnTo>
                    <a:lnTo>
                      <a:pt x="680" y="957"/>
                    </a:lnTo>
                    <a:lnTo>
                      <a:pt x="680" y="953"/>
                    </a:lnTo>
                    <a:lnTo>
                      <a:pt x="679" y="948"/>
                    </a:lnTo>
                    <a:lnTo>
                      <a:pt x="677" y="945"/>
                    </a:lnTo>
                    <a:lnTo>
                      <a:pt x="676" y="940"/>
                    </a:lnTo>
                    <a:lnTo>
                      <a:pt x="675" y="936"/>
                    </a:lnTo>
                    <a:lnTo>
                      <a:pt x="675" y="932"/>
                    </a:lnTo>
                    <a:lnTo>
                      <a:pt x="673" y="928"/>
                    </a:lnTo>
                    <a:lnTo>
                      <a:pt x="672" y="923"/>
                    </a:lnTo>
                    <a:lnTo>
                      <a:pt x="669" y="919"/>
                    </a:lnTo>
                    <a:lnTo>
                      <a:pt x="668" y="915"/>
                    </a:lnTo>
                    <a:lnTo>
                      <a:pt x="666" y="910"/>
                    </a:lnTo>
                    <a:lnTo>
                      <a:pt x="664" y="907"/>
                    </a:lnTo>
                    <a:lnTo>
                      <a:pt x="661" y="902"/>
                    </a:lnTo>
                    <a:lnTo>
                      <a:pt x="659" y="898"/>
                    </a:lnTo>
                    <a:lnTo>
                      <a:pt x="657" y="894"/>
                    </a:lnTo>
                    <a:lnTo>
                      <a:pt x="653" y="889"/>
                    </a:lnTo>
                    <a:lnTo>
                      <a:pt x="649" y="885"/>
                    </a:lnTo>
                    <a:lnTo>
                      <a:pt x="645" y="881"/>
                    </a:lnTo>
                    <a:lnTo>
                      <a:pt x="640" y="877"/>
                    </a:lnTo>
                    <a:lnTo>
                      <a:pt x="636" y="873"/>
                    </a:lnTo>
                    <a:lnTo>
                      <a:pt x="631" y="869"/>
                    </a:lnTo>
                    <a:lnTo>
                      <a:pt x="627" y="864"/>
                    </a:lnTo>
                    <a:lnTo>
                      <a:pt x="622" y="861"/>
                    </a:lnTo>
                    <a:lnTo>
                      <a:pt x="617" y="856"/>
                    </a:lnTo>
                    <a:lnTo>
                      <a:pt x="613" y="853"/>
                    </a:lnTo>
                    <a:lnTo>
                      <a:pt x="608" y="848"/>
                    </a:lnTo>
                    <a:lnTo>
                      <a:pt x="602" y="843"/>
                    </a:lnTo>
                    <a:lnTo>
                      <a:pt x="597" y="840"/>
                    </a:lnTo>
                    <a:lnTo>
                      <a:pt x="590" y="835"/>
                    </a:lnTo>
                    <a:lnTo>
                      <a:pt x="583" y="832"/>
                    </a:lnTo>
                    <a:lnTo>
                      <a:pt x="576" y="827"/>
                    </a:lnTo>
                    <a:lnTo>
                      <a:pt x="568" y="824"/>
                    </a:lnTo>
                    <a:lnTo>
                      <a:pt x="561" y="819"/>
                    </a:lnTo>
                    <a:lnTo>
                      <a:pt x="554" y="816"/>
                    </a:lnTo>
                    <a:lnTo>
                      <a:pt x="547" y="812"/>
                    </a:lnTo>
                    <a:lnTo>
                      <a:pt x="539" y="808"/>
                    </a:lnTo>
                    <a:lnTo>
                      <a:pt x="532" y="804"/>
                    </a:lnTo>
                    <a:lnTo>
                      <a:pt x="528" y="800"/>
                    </a:lnTo>
                    <a:lnTo>
                      <a:pt x="524" y="795"/>
                    </a:lnTo>
                    <a:lnTo>
                      <a:pt x="519" y="792"/>
                    </a:lnTo>
                    <a:lnTo>
                      <a:pt x="515" y="787"/>
                    </a:lnTo>
                    <a:lnTo>
                      <a:pt x="513" y="782"/>
                    </a:lnTo>
                    <a:lnTo>
                      <a:pt x="510" y="779"/>
                    </a:lnTo>
                    <a:lnTo>
                      <a:pt x="508" y="774"/>
                    </a:lnTo>
                    <a:lnTo>
                      <a:pt x="506" y="770"/>
                    </a:lnTo>
                    <a:lnTo>
                      <a:pt x="503" y="766"/>
                    </a:lnTo>
                    <a:lnTo>
                      <a:pt x="499" y="762"/>
                    </a:lnTo>
                    <a:lnTo>
                      <a:pt x="495" y="758"/>
                    </a:lnTo>
                    <a:lnTo>
                      <a:pt x="487" y="753"/>
                    </a:lnTo>
                    <a:lnTo>
                      <a:pt x="480" y="750"/>
                    </a:lnTo>
                    <a:lnTo>
                      <a:pt x="469" y="745"/>
                    </a:lnTo>
                    <a:lnTo>
                      <a:pt x="460" y="742"/>
                    </a:lnTo>
                    <a:lnTo>
                      <a:pt x="455" y="738"/>
                    </a:lnTo>
                    <a:lnTo>
                      <a:pt x="450" y="734"/>
                    </a:lnTo>
                    <a:lnTo>
                      <a:pt x="447" y="729"/>
                    </a:lnTo>
                    <a:lnTo>
                      <a:pt x="443" y="726"/>
                    </a:lnTo>
                    <a:lnTo>
                      <a:pt x="441" y="721"/>
                    </a:lnTo>
                    <a:lnTo>
                      <a:pt x="439" y="717"/>
                    </a:lnTo>
                    <a:lnTo>
                      <a:pt x="437" y="713"/>
                    </a:lnTo>
                    <a:lnTo>
                      <a:pt x="433" y="709"/>
                    </a:lnTo>
                    <a:lnTo>
                      <a:pt x="431" y="704"/>
                    </a:lnTo>
                    <a:lnTo>
                      <a:pt x="427" y="700"/>
                    </a:lnTo>
                    <a:lnTo>
                      <a:pt x="423" y="696"/>
                    </a:lnTo>
                    <a:lnTo>
                      <a:pt x="417" y="692"/>
                    </a:lnTo>
                    <a:lnTo>
                      <a:pt x="412" y="688"/>
                    </a:lnTo>
                    <a:lnTo>
                      <a:pt x="408" y="683"/>
                    </a:lnTo>
                    <a:lnTo>
                      <a:pt x="403" y="680"/>
                    </a:lnTo>
                    <a:lnTo>
                      <a:pt x="401" y="675"/>
                    </a:lnTo>
                    <a:lnTo>
                      <a:pt x="399" y="672"/>
                    </a:lnTo>
                    <a:lnTo>
                      <a:pt x="396" y="667"/>
                    </a:lnTo>
                    <a:lnTo>
                      <a:pt x="394" y="662"/>
                    </a:lnTo>
                    <a:lnTo>
                      <a:pt x="393" y="659"/>
                    </a:lnTo>
                    <a:lnTo>
                      <a:pt x="392" y="654"/>
                    </a:lnTo>
                    <a:lnTo>
                      <a:pt x="389" y="650"/>
                    </a:lnTo>
                    <a:lnTo>
                      <a:pt x="388" y="646"/>
                    </a:lnTo>
                    <a:lnTo>
                      <a:pt x="387" y="642"/>
                    </a:lnTo>
                    <a:lnTo>
                      <a:pt x="386" y="637"/>
                    </a:lnTo>
                    <a:lnTo>
                      <a:pt x="384" y="634"/>
                    </a:lnTo>
                    <a:lnTo>
                      <a:pt x="382" y="629"/>
                    </a:lnTo>
                    <a:lnTo>
                      <a:pt x="381" y="624"/>
                    </a:lnTo>
                    <a:lnTo>
                      <a:pt x="379" y="621"/>
                    </a:lnTo>
                    <a:lnTo>
                      <a:pt x="377" y="616"/>
                    </a:lnTo>
                    <a:lnTo>
                      <a:pt x="374" y="612"/>
                    </a:lnTo>
                    <a:lnTo>
                      <a:pt x="372" y="608"/>
                    </a:lnTo>
                    <a:lnTo>
                      <a:pt x="369" y="604"/>
                    </a:lnTo>
                    <a:lnTo>
                      <a:pt x="366" y="599"/>
                    </a:lnTo>
                    <a:lnTo>
                      <a:pt x="363" y="596"/>
                    </a:lnTo>
                    <a:lnTo>
                      <a:pt x="359" y="591"/>
                    </a:lnTo>
                    <a:lnTo>
                      <a:pt x="355" y="586"/>
                    </a:lnTo>
                    <a:lnTo>
                      <a:pt x="350" y="583"/>
                    </a:lnTo>
                    <a:lnTo>
                      <a:pt x="346" y="578"/>
                    </a:lnTo>
                    <a:lnTo>
                      <a:pt x="341" y="575"/>
                    </a:lnTo>
                    <a:lnTo>
                      <a:pt x="335" y="570"/>
                    </a:lnTo>
                    <a:lnTo>
                      <a:pt x="329" y="567"/>
                    </a:lnTo>
                    <a:lnTo>
                      <a:pt x="322" y="562"/>
                    </a:lnTo>
                    <a:lnTo>
                      <a:pt x="318" y="559"/>
                    </a:lnTo>
                    <a:lnTo>
                      <a:pt x="312" y="554"/>
                    </a:lnTo>
                    <a:lnTo>
                      <a:pt x="306" y="549"/>
                    </a:lnTo>
                    <a:lnTo>
                      <a:pt x="302" y="546"/>
                    </a:lnTo>
                    <a:lnTo>
                      <a:pt x="297" y="541"/>
                    </a:lnTo>
                    <a:lnTo>
                      <a:pt x="293" y="538"/>
                    </a:lnTo>
                    <a:lnTo>
                      <a:pt x="288" y="533"/>
                    </a:lnTo>
                    <a:lnTo>
                      <a:pt x="283" y="529"/>
                    </a:lnTo>
                    <a:lnTo>
                      <a:pt x="280" y="525"/>
                    </a:lnTo>
                    <a:lnTo>
                      <a:pt x="276" y="521"/>
                    </a:lnTo>
                    <a:lnTo>
                      <a:pt x="272" y="517"/>
                    </a:lnTo>
                    <a:lnTo>
                      <a:pt x="267" y="513"/>
                    </a:lnTo>
                    <a:lnTo>
                      <a:pt x="264" y="508"/>
                    </a:lnTo>
                    <a:lnTo>
                      <a:pt x="259" y="505"/>
                    </a:lnTo>
                    <a:lnTo>
                      <a:pt x="254" y="500"/>
                    </a:lnTo>
                    <a:lnTo>
                      <a:pt x="251" y="496"/>
                    </a:lnTo>
                    <a:lnTo>
                      <a:pt x="246" y="492"/>
                    </a:lnTo>
                    <a:lnTo>
                      <a:pt x="243" y="487"/>
                    </a:lnTo>
                    <a:lnTo>
                      <a:pt x="238" y="484"/>
                    </a:lnTo>
                    <a:lnTo>
                      <a:pt x="235" y="479"/>
                    </a:lnTo>
                    <a:lnTo>
                      <a:pt x="230" y="475"/>
                    </a:lnTo>
                    <a:lnTo>
                      <a:pt x="226" y="471"/>
                    </a:lnTo>
                    <a:lnTo>
                      <a:pt x="221" y="466"/>
                    </a:lnTo>
                    <a:lnTo>
                      <a:pt x="214" y="463"/>
                    </a:lnTo>
                    <a:lnTo>
                      <a:pt x="208" y="458"/>
                    </a:lnTo>
                    <a:lnTo>
                      <a:pt x="201" y="455"/>
                    </a:lnTo>
                    <a:lnTo>
                      <a:pt x="192" y="450"/>
                    </a:lnTo>
                    <a:lnTo>
                      <a:pt x="182" y="447"/>
                    </a:lnTo>
                    <a:lnTo>
                      <a:pt x="173" y="443"/>
                    </a:lnTo>
                    <a:lnTo>
                      <a:pt x="163" y="439"/>
                    </a:lnTo>
                    <a:lnTo>
                      <a:pt x="154" y="435"/>
                    </a:lnTo>
                    <a:lnTo>
                      <a:pt x="137" y="433"/>
                    </a:lnTo>
                    <a:lnTo>
                      <a:pt x="127" y="430"/>
                    </a:lnTo>
                    <a:lnTo>
                      <a:pt x="119" y="425"/>
                    </a:lnTo>
                    <a:lnTo>
                      <a:pt x="107" y="422"/>
                    </a:lnTo>
                    <a:lnTo>
                      <a:pt x="93" y="418"/>
                    </a:lnTo>
                    <a:lnTo>
                      <a:pt x="82" y="415"/>
                    </a:lnTo>
                    <a:lnTo>
                      <a:pt x="68" y="411"/>
                    </a:lnTo>
                    <a:lnTo>
                      <a:pt x="54" y="408"/>
                    </a:lnTo>
                    <a:lnTo>
                      <a:pt x="42" y="404"/>
                    </a:lnTo>
                    <a:lnTo>
                      <a:pt x="31" y="401"/>
                    </a:lnTo>
                    <a:lnTo>
                      <a:pt x="24" y="397"/>
                    </a:lnTo>
                    <a:lnTo>
                      <a:pt x="18" y="393"/>
                    </a:lnTo>
                    <a:lnTo>
                      <a:pt x="14" y="388"/>
                    </a:lnTo>
                    <a:lnTo>
                      <a:pt x="9" y="385"/>
                    </a:lnTo>
                    <a:lnTo>
                      <a:pt x="7" y="380"/>
                    </a:lnTo>
                    <a:lnTo>
                      <a:pt x="3" y="375"/>
                    </a:lnTo>
                    <a:lnTo>
                      <a:pt x="2" y="372"/>
                    </a:lnTo>
                    <a:lnTo>
                      <a:pt x="1" y="367"/>
                    </a:lnTo>
                    <a:lnTo>
                      <a:pt x="1" y="363"/>
                    </a:lnTo>
                    <a:lnTo>
                      <a:pt x="0" y="359"/>
                    </a:lnTo>
                    <a:lnTo>
                      <a:pt x="2" y="355"/>
                    </a:lnTo>
                    <a:lnTo>
                      <a:pt x="7" y="351"/>
                    </a:lnTo>
                    <a:lnTo>
                      <a:pt x="11" y="347"/>
                    </a:lnTo>
                    <a:lnTo>
                      <a:pt x="15" y="342"/>
                    </a:lnTo>
                    <a:lnTo>
                      <a:pt x="19" y="339"/>
                    </a:lnTo>
                    <a:lnTo>
                      <a:pt x="25" y="334"/>
                    </a:lnTo>
                    <a:lnTo>
                      <a:pt x="34" y="333"/>
                    </a:lnTo>
                    <a:lnTo>
                      <a:pt x="48" y="336"/>
                    </a:lnTo>
                    <a:lnTo>
                      <a:pt x="54" y="340"/>
                    </a:lnTo>
                    <a:lnTo>
                      <a:pt x="60" y="344"/>
                    </a:lnTo>
                    <a:lnTo>
                      <a:pt x="71" y="347"/>
                    </a:lnTo>
                    <a:lnTo>
                      <a:pt x="84" y="343"/>
                    </a:lnTo>
                    <a:lnTo>
                      <a:pt x="89" y="340"/>
                    </a:lnTo>
                    <a:lnTo>
                      <a:pt x="100" y="336"/>
                    </a:lnTo>
                    <a:lnTo>
                      <a:pt x="116" y="340"/>
                    </a:lnTo>
                    <a:lnTo>
                      <a:pt x="123" y="335"/>
                    </a:lnTo>
                    <a:lnTo>
                      <a:pt x="130" y="330"/>
                    </a:lnTo>
                    <a:lnTo>
                      <a:pt x="135" y="327"/>
                    </a:lnTo>
                    <a:lnTo>
                      <a:pt x="139" y="322"/>
                    </a:lnTo>
                    <a:lnTo>
                      <a:pt x="144" y="319"/>
                    </a:lnTo>
                    <a:lnTo>
                      <a:pt x="150" y="314"/>
                    </a:lnTo>
                    <a:lnTo>
                      <a:pt x="157" y="311"/>
                    </a:lnTo>
                    <a:lnTo>
                      <a:pt x="163" y="306"/>
                    </a:lnTo>
                    <a:lnTo>
                      <a:pt x="172" y="303"/>
                    </a:lnTo>
                    <a:lnTo>
                      <a:pt x="178" y="298"/>
                    </a:lnTo>
                    <a:lnTo>
                      <a:pt x="188" y="295"/>
                    </a:lnTo>
                    <a:lnTo>
                      <a:pt x="200" y="291"/>
                    </a:lnTo>
                    <a:lnTo>
                      <a:pt x="210" y="287"/>
                    </a:lnTo>
                    <a:lnTo>
                      <a:pt x="216" y="283"/>
                    </a:lnTo>
                    <a:lnTo>
                      <a:pt x="222" y="279"/>
                    </a:lnTo>
                    <a:lnTo>
                      <a:pt x="227" y="275"/>
                    </a:lnTo>
                    <a:lnTo>
                      <a:pt x="231" y="271"/>
                    </a:lnTo>
                    <a:lnTo>
                      <a:pt x="235" y="267"/>
                    </a:lnTo>
                    <a:lnTo>
                      <a:pt x="237" y="262"/>
                    </a:lnTo>
                    <a:lnTo>
                      <a:pt x="238" y="258"/>
                    </a:lnTo>
                    <a:lnTo>
                      <a:pt x="240" y="254"/>
                    </a:lnTo>
                    <a:lnTo>
                      <a:pt x="240" y="250"/>
                    </a:lnTo>
                    <a:lnTo>
                      <a:pt x="233" y="246"/>
                    </a:lnTo>
                    <a:lnTo>
                      <a:pt x="218" y="244"/>
                    </a:lnTo>
                    <a:lnTo>
                      <a:pt x="210" y="249"/>
                    </a:lnTo>
                    <a:lnTo>
                      <a:pt x="204" y="252"/>
                    </a:lnTo>
                    <a:lnTo>
                      <a:pt x="191" y="256"/>
                    </a:lnTo>
                    <a:lnTo>
                      <a:pt x="176" y="259"/>
                    </a:lnTo>
                    <a:lnTo>
                      <a:pt x="160" y="261"/>
                    </a:lnTo>
                    <a:lnTo>
                      <a:pt x="138" y="260"/>
                    </a:lnTo>
                    <a:lnTo>
                      <a:pt x="121" y="258"/>
                    </a:lnTo>
                    <a:lnTo>
                      <a:pt x="100" y="258"/>
                    </a:lnTo>
                    <a:lnTo>
                      <a:pt x="78" y="257"/>
                    </a:lnTo>
                    <a:lnTo>
                      <a:pt x="62" y="254"/>
                    </a:lnTo>
                    <a:lnTo>
                      <a:pt x="57" y="251"/>
                    </a:lnTo>
                    <a:lnTo>
                      <a:pt x="61" y="246"/>
                    </a:lnTo>
                    <a:lnTo>
                      <a:pt x="69" y="243"/>
                    </a:lnTo>
                    <a:lnTo>
                      <a:pt x="82" y="238"/>
                    </a:lnTo>
                    <a:lnTo>
                      <a:pt x="90" y="235"/>
                    </a:lnTo>
                    <a:lnTo>
                      <a:pt x="98" y="231"/>
                    </a:lnTo>
                    <a:lnTo>
                      <a:pt x="102" y="227"/>
                    </a:lnTo>
                    <a:lnTo>
                      <a:pt x="106" y="222"/>
                    </a:lnTo>
                    <a:lnTo>
                      <a:pt x="110" y="219"/>
                    </a:lnTo>
                    <a:lnTo>
                      <a:pt x="114" y="214"/>
                    </a:lnTo>
                    <a:lnTo>
                      <a:pt x="117" y="211"/>
                    </a:lnTo>
                    <a:lnTo>
                      <a:pt x="121" y="206"/>
                    </a:lnTo>
                    <a:lnTo>
                      <a:pt x="125" y="201"/>
                    </a:lnTo>
                    <a:lnTo>
                      <a:pt x="129" y="198"/>
                    </a:lnTo>
                    <a:lnTo>
                      <a:pt x="132" y="193"/>
                    </a:lnTo>
                    <a:lnTo>
                      <a:pt x="137" y="189"/>
                    </a:lnTo>
                    <a:lnTo>
                      <a:pt x="142" y="185"/>
                    </a:lnTo>
                    <a:lnTo>
                      <a:pt x="146" y="181"/>
                    </a:lnTo>
                    <a:lnTo>
                      <a:pt x="151" y="177"/>
                    </a:lnTo>
                    <a:lnTo>
                      <a:pt x="155" y="173"/>
                    </a:lnTo>
                    <a:lnTo>
                      <a:pt x="161" y="168"/>
                    </a:lnTo>
                    <a:lnTo>
                      <a:pt x="166" y="165"/>
                    </a:lnTo>
                    <a:lnTo>
                      <a:pt x="172" y="160"/>
                    </a:lnTo>
                    <a:lnTo>
                      <a:pt x="177" y="156"/>
                    </a:lnTo>
                    <a:lnTo>
                      <a:pt x="182" y="152"/>
                    </a:lnTo>
                    <a:lnTo>
                      <a:pt x="193" y="148"/>
                    </a:lnTo>
                    <a:lnTo>
                      <a:pt x="212" y="147"/>
                    </a:lnTo>
                    <a:lnTo>
                      <a:pt x="226" y="151"/>
                    </a:lnTo>
                    <a:lnTo>
                      <a:pt x="236" y="154"/>
                    </a:lnTo>
                    <a:lnTo>
                      <a:pt x="246" y="158"/>
                    </a:lnTo>
                    <a:lnTo>
                      <a:pt x="258" y="161"/>
                    </a:lnTo>
                    <a:lnTo>
                      <a:pt x="274" y="165"/>
                    </a:lnTo>
                    <a:lnTo>
                      <a:pt x="293" y="162"/>
                    </a:lnTo>
                    <a:lnTo>
                      <a:pt x="304" y="159"/>
                    </a:lnTo>
                    <a:lnTo>
                      <a:pt x="313" y="154"/>
                    </a:lnTo>
                    <a:lnTo>
                      <a:pt x="322" y="151"/>
                    </a:lnTo>
                    <a:lnTo>
                      <a:pt x="328" y="146"/>
                    </a:lnTo>
                    <a:lnTo>
                      <a:pt x="334" y="143"/>
                    </a:lnTo>
                    <a:lnTo>
                      <a:pt x="339" y="138"/>
                    </a:lnTo>
                    <a:lnTo>
                      <a:pt x="352" y="138"/>
                    </a:lnTo>
                    <a:lnTo>
                      <a:pt x="365" y="141"/>
                    </a:lnTo>
                    <a:lnTo>
                      <a:pt x="379" y="144"/>
                    </a:lnTo>
                    <a:lnTo>
                      <a:pt x="394" y="141"/>
                    </a:lnTo>
                    <a:lnTo>
                      <a:pt x="401" y="137"/>
                    </a:lnTo>
                    <a:lnTo>
                      <a:pt x="407" y="132"/>
                    </a:lnTo>
                    <a:lnTo>
                      <a:pt x="413" y="129"/>
                    </a:lnTo>
                    <a:lnTo>
                      <a:pt x="419" y="124"/>
                    </a:lnTo>
                    <a:lnTo>
                      <a:pt x="418" y="121"/>
                    </a:lnTo>
                    <a:lnTo>
                      <a:pt x="417" y="116"/>
                    </a:lnTo>
                    <a:lnTo>
                      <a:pt x="416" y="112"/>
                    </a:lnTo>
                    <a:lnTo>
                      <a:pt x="415" y="108"/>
                    </a:lnTo>
                    <a:lnTo>
                      <a:pt x="409" y="103"/>
                    </a:lnTo>
                    <a:lnTo>
                      <a:pt x="397" y="100"/>
                    </a:lnTo>
                    <a:lnTo>
                      <a:pt x="386" y="97"/>
                    </a:lnTo>
                    <a:lnTo>
                      <a:pt x="373" y="93"/>
                    </a:lnTo>
                    <a:lnTo>
                      <a:pt x="364" y="88"/>
                    </a:lnTo>
                    <a:lnTo>
                      <a:pt x="354" y="85"/>
                    </a:lnTo>
                    <a:lnTo>
                      <a:pt x="336" y="83"/>
                    </a:lnTo>
                    <a:lnTo>
                      <a:pt x="321" y="79"/>
                    </a:lnTo>
                    <a:lnTo>
                      <a:pt x="318" y="76"/>
                    </a:lnTo>
                    <a:lnTo>
                      <a:pt x="313" y="71"/>
                    </a:lnTo>
                    <a:lnTo>
                      <a:pt x="313" y="67"/>
                    </a:lnTo>
                    <a:lnTo>
                      <a:pt x="313" y="63"/>
                    </a:lnTo>
                    <a:lnTo>
                      <a:pt x="313" y="59"/>
                    </a:lnTo>
                    <a:lnTo>
                      <a:pt x="314" y="54"/>
                    </a:lnTo>
                    <a:lnTo>
                      <a:pt x="316" y="50"/>
                    </a:lnTo>
                    <a:lnTo>
                      <a:pt x="317" y="46"/>
                    </a:lnTo>
                    <a:lnTo>
                      <a:pt x="319" y="41"/>
                    </a:lnTo>
                    <a:lnTo>
                      <a:pt x="321" y="38"/>
                    </a:lnTo>
                    <a:lnTo>
                      <a:pt x="322" y="33"/>
                    </a:lnTo>
                    <a:lnTo>
                      <a:pt x="325" y="29"/>
                    </a:lnTo>
                    <a:lnTo>
                      <a:pt x="326" y="25"/>
                    </a:lnTo>
                    <a:lnTo>
                      <a:pt x="328" y="20"/>
                    </a:lnTo>
                    <a:lnTo>
                      <a:pt x="329" y="16"/>
                    </a:lnTo>
                    <a:lnTo>
                      <a:pt x="331" y="12"/>
                    </a:lnTo>
                    <a:lnTo>
                      <a:pt x="332" y="8"/>
                    </a:lnTo>
                    <a:lnTo>
                      <a:pt x="332" y="3"/>
                    </a:lnTo>
                    <a:lnTo>
                      <a:pt x="333" y="0"/>
                    </a:lnTo>
                  </a:path>
                </a:pathLst>
              </a:custGeom>
              <a:noFill/>
              <a:ln w="0">
                <a:solidFill>
                  <a:srgbClr val="000000"/>
                </a:solidFill>
                <a:round/>
                <a:headEnd/>
                <a:tailEnd/>
              </a:ln>
            </p:spPr>
            <p:txBody>
              <a:bodyPr/>
              <a:lstStyle/>
              <a:p>
                <a:endParaRPr lang="ru-RU"/>
              </a:p>
            </p:txBody>
          </p:sp>
          <p:sp>
            <p:nvSpPr>
              <p:cNvPr id="22946" name="Freeform 164"/>
              <p:cNvSpPr>
                <a:spLocks/>
              </p:cNvSpPr>
              <p:nvPr/>
            </p:nvSpPr>
            <p:spPr bwMode="auto">
              <a:xfrm>
                <a:off x="3821" y="1456"/>
                <a:ext cx="2" cy="4"/>
              </a:xfrm>
              <a:custGeom>
                <a:avLst/>
                <a:gdLst>
                  <a:gd name="T0" fmla="*/ 0 w 3"/>
                  <a:gd name="T1" fmla="*/ 1 h 8"/>
                  <a:gd name="T2" fmla="*/ 0 w 3"/>
                  <a:gd name="T3" fmla="*/ 1 h 8"/>
                  <a:gd name="T4" fmla="*/ 1 w 3"/>
                  <a:gd name="T5" fmla="*/ 0 h 8"/>
                  <a:gd name="T6" fmla="*/ 1 w 3"/>
                  <a:gd name="T7" fmla="*/ 0 h 8"/>
                  <a:gd name="T8" fmla="*/ 1 w 3"/>
                  <a:gd name="T9" fmla="*/ 1 h 8"/>
                  <a:gd name="T10" fmla="*/ 1 w 3"/>
                  <a:gd name="T11" fmla="*/ 1 h 8"/>
                  <a:gd name="T12" fmla="*/ 1 w 3"/>
                  <a:gd name="T13" fmla="*/ 1 h 8"/>
                  <a:gd name="T14" fmla="*/ 1 w 3"/>
                  <a:gd name="T15" fmla="*/ 1 h 8"/>
                  <a:gd name="T16" fmla="*/ 1 w 3"/>
                  <a:gd name="T17" fmla="*/ 1 h 8"/>
                  <a:gd name="T18" fmla="*/ 0 w 3"/>
                  <a:gd name="T19" fmla="*/ 1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8"/>
                  <a:gd name="T32" fmla="*/ 3 w 3"/>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8">
                    <a:moveTo>
                      <a:pt x="0" y="5"/>
                    </a:moveTo>
                    <a:lnTo>
                      <a:pt x="0" y="2"/>
                    </a:lnTo>
                    <a:lnTo>
                      <a:pt x="1" y="0"/>
                    </a:lnTo>
                    <a:lnTo>
                      <a:pt x="2" y="0"/>
                    </a:lnTo>
                    <a:lnTo>
                      <a:pt x="2" y="1"/>
                    </a:lnTo>
                    <a:lnTo>
                      <a:pt x="3" y="4"/>
                    </a:lnTo>
                    <a:lnTo>
                      <a:pt x="3" y="6"/>
                    </a:lnTo>
                    <a:lnTo>
                      <a:pt x="2" y="8"/>
                    </a:lnTo>
                    <a:lnTo>
                      <a:pt x="1" y="6"/>
                    </a:lnTo>
                    <a:lnTo>
                      <a:pt x="0" y="5"/>
                    </a:lnTo>
                  </a:path>
                </a:pathLst>
              </a:custGeom>
              <a:noFill/>
              <a:ln w="0">
                <a:solidFill>
                  <a:srgbClr val="000000"/>
                </a:solidFill>
                <a:round/>
                <a:headEnd/>
                <a:tailEnd/>
              </a:ln>
            </p:spPr>
            <p:txBody>
              <a:bodyPr/>
              <a:lstStyle/>
              <a:p>
                <a:endParaRPr lang="ru-RU"/>
              </a:p>
            </p:txBody>
          </p:sp>
          <p:sp>
            <p:nvSpPr>
              <p:cNvPr id="22947" name="Freeform 165"/>
              <p:cNvSpPr>
                <a:spLocks/>
              </p:cNvSpPr>
              <p:nvPr/>
            </p:nvSpPr>
            <p:spPr bwMode="auto">
              <a:xfrm>
                <a:off x="1723" y="1431"/>
                <a:ext cx="46" cy="19"/>
              </a:xfrm>
              <a:custGeom>
                <a:avLst/>
                <a:gdLst>
                  <a:gd name="T0" fmla="*/ 0 w 93"/>
                  <a:gd name="T1" fmla="*/ 1 h 38"/>
                  <a:gd name="T2" fmla="*/ 0 w 93"/>
                  <a:gd name="T3" fmla="*/ 1 h 38"/>
                  <a:gd name="T4" fmla="*/ 0 w 93"/>
                  <a:gd name="T5" fmla="*/ 1 h 38"/>
                  <a:gd name="T6" fmla="*/ 0 w 93"/>
                  <a:gd name="T7" fmla="*/ 1 h 38"/>
                  <a:gd name="T8" fmla="*/ 0 w 93"/>
                  <a:gd name="T9" fmla="*/ 1 h 38"/>
                  <a:gd name="T10" fmla="*/ 0 w 93"/>
                  <a:gd name="T11" fmla="*/ 1 h 38"/>
                  <a:gd name="T12" fmla="*/ 0 w 93"/>
                  <a:gd name="T13" fmla="*/ 1 h 38"/>
                  <a:gd name="T14" fmla="*/ 0 w 93"/>
                  <a:gd name="T15" fmla="*/ 1 h 38"/>
                  <a:gd name="T16" fmla="*/ 0 w 93"/>
                  <a:gd name="T17" fmla="*/ 1 h 38"/>
                  <a:gd name="T18" fmla="*/ 0 w 93"/>
                  <a:gd name="T19" fmla="*/ 1 h 38"/>
                  <a:gd name="T20" fmla="*/ 0 w 93"/>
                  <a:gd name="T21" fmla="*/ 1 h 38"/>
                  <a:gd name="T22" fmla="*/ 0 w 93"/>
                  <a:gd name="T23" fmla="*/ 1 h 38"/>
                  <a:gd name="T24" fmla="*/ 0 w 93"/>
                  <a:gd name="T25" fmla="*/ 1 h 38"/>
                  <a:gd name="T26" fmla="*/ 0 w 93"/>
                  <a:gd name="T27" fmla="*/ 0 h 38"/>
                  <a:gd name="T28" fmla="*/ 0 w 93"/>
                  <a:gd name="T29" fmla="*/ 1 h 38"/>
                  <a:gd name="T30" fmla="*/ 0 w 93"/>
                  <a:gd name="T31" fmla="*/ 1 h 38"/>
                  <a:gd name="T32" fmla="*/ 0 w 93"/>
                  <a:gd name="T33" fmla="*/ 1 h 38"/>
                  <a:gd name="T34" fmla="*/ 0 w 93"/>
                  <a:gd name="T35" fmla="*/ 1 h 38"/>
                  <a:gd name="T36" fmla="*/ 0 w 93"/>
                  <a:gd name="T37" fmla="*/ 1 h 38"/>
                  <a:gd name="T38" fmla="*/ 0 w 93"/>
                  <a:gd name="T39" fmla="*/ 1 h 38"/>
                  <a:gd name="T40" fmla="*/ 0 w 93"/>
                  <a:gd name="T41" fmla="*/ 1 h 38"/>
                  <a:gd name="T42" fmla="*/ 0 w 93"/>
                  <a:gd name="T43" fmla="*/ 1 h 38"/>
                  <a:gd name="T44" fmla="*/ 0 w 93"/>
                  <a:gd name="T45" fmla="*/ 1 h 38"/>
                  <a:gd name="T46" fmla="*/ 0 w 93"/>
                  <a:gd name="T47" fmla="*/ 1 h 38"/>
                  <a:gd name="T48" fmla="*/ 0 w 93"/>
                  <a:gd name="T49" fmla="*/ 1 h 38"/>
                  <a:gd name="T50" fmla="*/ 0 w 93"/>
                  <a:gd name="T51" fmla="*/ 1 h 38"/>
                  <a:gd name="T52" fmla="*/ 0 w 93"/>
                  <a:gd name="T53" fmla="*/ 1 h 38"/>
                  <a:gd name="T54" fmla="*/ 0 w 93"/>
                  <a:gd name="T55" fmla="*/ 1 h 38"/>
                  <a:gd name="T56" fmla="*/ 0 w 93"/>
                  <a:gd name="T57" fmla="*/ 1 h 38"/>
                  <a:gd name="T58" fmla="*/ 0 w 93"/>
                  <a:gd name="T59" fmla="*/ 1 h 38"/>
                  <a:gd name="T60" fmla="*/ 0 w 93"/>
                  <a:gd name="T61" fmla="*/ 1 h 38"/>
                  <a:gd name="T62" fmla="*/ 0 w 93"/>
                  <a:gd name="T63" fmla="*/ 1 h 38"/>
                  <a:gd name="T64" fmla="*/ 0 w 93"/>
                  <a:gd name="T65" fmla="*/ 1 h 38"/>
                  <a:gd name="T66" fmla="*/ 0 w 93"/>
                  <a:gd name="T67" fmla="*/ 1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3"/>
                  <a:gd name="T103" fmla="*/ 0 h 38"/>
                  <a:gd name="T104" fmla="*/ 93 w 93"/>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3" h="38">
                    <a:moveTo>
                      <a:pt x="3" y="34"/>
                    </a:moveTo>
                    <a:lnTo>
                      <a:pt x="2" y="32"/>
                    </a:lnTo>
                    <a:lnTo>
                      <a:pt x="2" y="29"/>
                    </a:lnTo>
                    <a:lnTo>
                      <a:pt x="2" y="26"/>
                    </a:lnTo>
                    <a:lnTo>
                      <a:pt x="0" y="23"/>
                    </a:lnTo>
                    <a:lnTo>
                      <a:pt x="0" y="21"/>
                    </a:lnTo>
                    <a:lnTo>
                      <a:pt x="0" y="18"/>
                    </a:lnTo>
                    <a:lnTo>
                      <a:pt x="2" y="15"/>
                    </a:lnTo>
                    <a:lnTo>
                      <a:pt x="4" y="12"/>
                    </a:lnTo>
                    <a:lnTo>
                      <a:pt x="11" y="10"/>
                    </a:lnTo>
                    <a:lnTo>
                      <a:pt x="18" y="8"/>
                    </a:lnTo>
                    <a:lnTo>
                      <a:pt x="25" y="6"/>
                    </a:lnTo>
                    <a:lnTo>
                      <a:pt x="31" y="2"/>
                    </a:lnTo>
                    <a:lnTo>
                      <a:pt x="37" y="0"/>
                    </a:lnTo>
                    <a:lnTo>
                      <a:pt x="43" y="1"/>
                    </a:lnTo>
                    <a:lnTo>
                      <a:pt x="49" y="4"/>
                    </a:lnTo>
                    <a:lnTo>
                      <a:pt x="55" y="7"/>
                    </a:lnTo>
                    <a:lnTo>
                      <a:pt x="60" y="9"/>
                    </a:lnTo>
                    <a:lnTo>
                      <a:pt x="67" y="11"/>
                    </a:lnTo>
                    <a:lnTo>
                      <a:pt x="74" y="14"/>
                    </a:lnTo>
                    <a:lnTo>
                      <a:pt x="90" y="14"/>
                    </a:lnTo>
                    <a:lnTo>
                      <a:pt x="93" y="17"/>
                    </a:lnTo>
                    <a:lnTo>
                      <a:pt x="81" y="18"/>
                    </a:lnTo>
                    <a:lnTo>
                      <a:pt x="70" y="19"/>
                    </a:lnTo>
                    <a:lnTo>
                      <a:pt x="61" y="22"/>
                    </a:lnTo>
                    <a:lnTo>
                      <a:pt x="56" y="24"/>
                    </a:lnTo>
                    <a:lnTo>
                      <a:pt x="52" y="26"/>
                    </a:lnTo>
                    <a:lnTo>
                      <a:pt x="50" y="30"/>
                    </a:lnTo>
                    <a:lnTo>
                      <a:pt x="48" y="32"/>
                    </a:lnTo>
                    <a:lnTo>
                      <a:pt x="44" y="34"/>
                    </a:lnTo>
                    <a:lnTo>
                      <a:pt x="40" y="38"/>
                    </a:lnTo>
                    <a:lnTo>
                      <a:pt x="26" y="38"/>
                    </a:lnTo>
                    <a:lnTo>
                      <a:pt x="11" y="37"/>
                    </a:lnTo>
                    <a:lnTo>
                      <a:pt x="3" y="34"/>
                    </a:lnTo>
                  </a:path>
                </a:pathLst>
              </a:custGeom>
              <a:noFill/>
              <a:ln w="0">
                <a:solidFill>
                  <a:srgbClr val="000000"/>
                </a:solidFill>
                <a:round/>
                <a:headEnd/>
                <a:tailEnd/>
              </a:ln>
            </p:spPr>
            <p:txBody>
              <a:bodyPr/>
              <a:lstStyle/>
              <a:p>
                <a:endParaRPr lang="ru-RU"/>
              </a:p>
            </p:txBody>
          </p:sp>
          <p:sp>
            <p:nvSpPr>
              <p:cNvPr id="22948" name="Freeform 166"/>
              <p:cNvSpPr>
                <a:spLocks/>
              </p:cNvSpPr>
              <p:nvPr/>
            </p:nvSpPr>
            <p:spPr bwMode="auto">
              <a:xfrm>
                <a:off x="1803" y="1340"/>
                <a:ext cx="190" cy="102"/>
              </a:xfrm>
              <a:custGeom>
                <a:avLst/>
                <a:gdLst>
                  <a:gd name="T0" fmla="*/ 0 w 381"/>
                  <a:gd name="T1" fmla="*/ 2 h 204"/>
                  <a:gd name="T2" fmla="*/ 0 w 381"/>
                  <a:gd name="T3" fmla="*/ 2 h 204"/>
                  <a:gd name="T4" fmla="*/ 0 w 381"/>
                  <a:gd name="T5" fmla="*/ 2 h 204"/>
                  <a:gd name="T6" fmla="*/ 0 w 381"/>
                  <a:gd name="T7" fmla="*/ 2 h 204"/>
                  <a:gd name="T8" fmla="*/ 0 w 381"/>
                  <a:gd name="T9" fmla="*/ 2 h 204"/>
                  <a:gd name="T10" fmla="*/ 0 w 381"/>
                  <a:gd name="T11" fmla="*/ 2 h 204"/>
                  <a:gd name="T12" fmla="*/ 0 w 381"/>
                  <a:gd name="T13" fmla="*/ 1 h 204"/>
                  <a:gd name="T14" fmla="*/ 0 w 381"/>
                  <a:gd name="T15" fmla="*/ 1 h 204"/>
                  <a:gd name="T16" fmla="*/ 0 w 381"/>
                  <a:gd name="T17" fmla="*/ 1 h 204"/>
                  <a:gd name="T18" fmla="*/ 0 w 381"/>
                  <a:gd name="T19" fmla="*/ 1 h 204"/>
                  <a:gd name="T20" fmla="*/ 0 w 381"/>
                  <a:gd name="T21" fmla="*/ 1 h 204"/>
                  <a:gd name="T22" fmla="*/ 0 w 381"/>
                  <a:gd name="T23" fmla="*/ 1 h 204"/>
                  <a:gd name="T24" fmla="*/ 0 w 381"/>
                  <a:gd name="T25" fmla="*/ 1 h 204"/>
                  <a:gd name="T26" fmla="*/ 0 w 381"/>
                  <a:gd name="T27" fmla="*/ 1 h 204"/>
                  <a:gd name="T28" fmla="*/ 0 w 381"/>
                  <a:gd name="T29" fmla="*/ 1 h 204"/>
                  <a:gd name="T30" fmla="*/ 0 w 381"/>
                  <a:gd name="T31" fmla="*/ 1 h 204"/>
                  <a:gd name="T32" fmla="*/ 0 w 381"/>
                  <a:gd name="T33" fmla="*/ 1 h 204"/>
                  <a:gd name="T34" fmla="*/ 0 w 381"/>
                  <a:gd name="T35" fmla="*/ 1 h 204"/>
                  <a:gd name="T36" fmla="*/ 1 w 381"/>
                  <a:gd name="T37" fmla="*/ 1 h 204"/>
                  <a:gd name="T38" fmla="*/ 1 w 381"/>
                  <a:gd name="T39" fmla="*/ 1 h 204"/>
                  <a:gd name="T40" fmla="*/ 2 w 381"/>
                  <a:gd name="T41" fmla="*/ 1 h 204"/>
                  <a:gd name="T42" fmla="*/ 2 w 381"/>
                  <a:gd name="T43" fmla="*/ 1 h 204"/>
                  <a:gd name="T44" fmla="*/ 2 w 381"/>
                  <a:gd name="T45" fmla="*/ 1 h 204"/>
                  <a:gd name="T46" fmla="*/ 2 w 381"/>
                  <a:gd name="T47" fmla="*/ 1 h 204"/>
                  <a:gd name="T48" fmla="*/ 2 w 381"/>
                  <a:gd name="T49" fmla="*/ 1 h 204"/>
                  <a:gd name="T50" fmla="*/ 2 w 381"/>
                  <a:gd name="T51" fmla="*/ 1 h 204"/>
                  <a:gd name="T52" fmla="*/ 2 w 381"/>
                  <a:gd name="T53" fmla="*/ 1 h 204"/>
                  <a:gd name="T54" fmla="*/ 2 w 381"/>
                  <a:gd name="T55" fmla="*/ 1 h 204"/>
                  <a:gd name="T56" fmla="*/ 2 w 381"/>
                  <a:gd name="T57" fmla="*/ 1 h 204"/>
                  <a:gd name="T58" fmla="*/ 2 w 381"/>
                  <a:gd name="T59" fmla="*/ 1 h 204"/>
                  <a:gd name="T60" fmla="*/ 2 w 381"/>
                  <a:gd name="T61" fmla="*/ 1 h 204"/>
                  <a:gd name="T62" fmla="*/ 2 w 381"/>
                  <a:gd name="T63" fmla="*/ 1 h 204"/>
                  <a:gd name="T64" fmla="*/ 2 w 381"/>
                  <a:gd name="T65" fmla="*/ 1 h 204"/>
                  <a:gd name="T66" fmla="*/ 2 w 381"/>
                  <a:gd name="T67" fmla="*/ 2 h 204"/>
                  <a:gd name="T68" fmla="*/ 2 w 381"/>
                  <a:gd name="T69" fmla="*/ 2 h 204"/>
                  <a:gd name="T70" fmla="*/ 2 w 381"/>
                  <a:gd name="T71" fmla="*/ 2 h 204"/>
                  <a:gd name="T72" fmla="*/ 2 w 381"/>
                  <a:gd name="T73" fmla="*/ 2 h 204"/>
                  <a:gd name="T74" fmla="*/ 2 w 381"/>
                  <a:gd name="T75" fmla="*/ 2 h 204"/>
                  <a:gd name="T76" fmla="*/ 2 w 381"/>
                  <a:gd name="T77" fmla="*/ 2 h 204"/>
                  <a:gd name="T78" fmla="*/ 2 w 381"/>
                  <a:gd name="T79" fmla="*/ 2 h 204"/>
                  <a:gd name="T80" fmla="*/ 2 w 381"/>
                  <a:gd name="T81" fmla="*/ 2 h 204"/>
                  <a:gd name="T82" fmla="*/ 1 w 381"/>
                  <a:gd name="T83" fmla="*/ 2 h 204"/>
                  <a:gd name="T84" fmla="*/ 1 w 381"/>
                  <a:gd name="T85" fmla="*/ 2 h 204"/>
                  <a:gd name="T86" fmla="*/ 1 w 381"/>
                  <a:gd name="T87" fmla="*/ 2 h 204"/>
                  <a:gd name="T88" fmla="*/ 1 w 381"/>
                  <a:gd name="T89" fmla="*/ 2 h 204"/>
                  <a:gd name="T90" fmla="*/ 1 w 381"/>
                  <a:gd name="T91" fmla="*/ 2 h 204"/>
                  <a:gd name="T92" fmla="*/ 1 w 381"/>
                  <a:gd name="T93" fmla="*/ 2 h 204"/>
                  <a:gd name="T94" fmla="*/ 1 w 381"/>
                  <a:gd name="T95" fmla="*/ 2 h 204"/>
                  <a:gd name="T96" fmla="*/ 0 w 381"/>
                  <a:gd name="T97" fmla="*/ 2 h 204"/>
                  <a:gd name="T98" fmla="*/ 0 w 381"/>
                  <a:gd name="T99" fmla="*/ 2 h 204"/>
                  <a:gd name="T100" fmla="*/ 0 w 381"/>
                  <a:gd name="T101" fmla="*/ 2 h 204"/>
                  <a:gd name="T102" fmla="*/ 0 w 381"/>
                  <a:gd name="T103" fmla="*/ 2 h 204"/>
                  <a:gd name="T104" fmla="*/ 0 w 381"/>
                  <a:gd name="T105" fmla="*/ 2 h 204"/>
                  <a:gd name="T106" fmla="*/ 0 w 381"/>
                  <a:gd name="T107" fmla="*/ 2 h 2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81"/>
                  <a:gd name="T163" fmla="*/ 0 h 204"/>
                  <a:gd name="T164" fmla="*/ 381 w 381"/>
                  <a:gd name="T165" fmla="*/ 204 h 2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81" h="204">
                    <a:moveTo>
                      <a:pt x="10" y="200"/>
                    </a:moveTo>
                    <a:lnTo>
                      <a:pt x="7" y="195"/>
                    </a:lnTo>
                    <a:lnTo>
                      <a:pt x="6" y="192"/>
                    </a:lnTo>
                    <a:lnTo>
                      <a:pt x="4" y="189"/>
                    </a:lnTo>
                    <a:lnTo>
                      <a:pt x="2" y="184"/>
                    </a:lnTo>
                    <a:lnTo>
                      <a:pt x="0" y="180"/>
                    </a:lnTo>
                    <a:lnTo>
                      <a:pt x="2" y="177"/>
                    </a:lnTo>
                    <a:lnTo>
                      <a:pt x="3" y="174"/>
                    </a:lnTo>
                    <a:lnTo>
                      <a:pt x="5" y="169"/>
                    </a:lnTo>
                    <a:lnTo>
                      <a:pt x="6" y="165"/>
                    </a:lnTo>
                    <a:lnTo>
                      <a:pt x="7" y="162"/>
                    </a:lnTo>
                    <a:lnTo>
                      <a:pt x="8" y="159"/>
                    </a:lnTo>
                    <a:lnTo>
                      <a:pt x="11" y="154"/>
                    </a:lnTo>
                    <a:lnTo>
                      <a:pt x="12" y="151"/>
                    </a:lnTo>
                    <a:lnTo>
                      <a:pt x="13" y="147"/>
                    </a:lnTo>
                    <a:lnTo>
                      <a:pt x="17" y="144"/>
                    </a:lnTo>
                    <a:lnTo>
                      <a:pt x="20" y="139"/>
                    </a:lnTo>
                    <a:lnTo>
                      <a:pt x="21" y="136"/>
                    </a:lnTo>
                    <a:lnTo>
                      <a:pt x="23" y="132"/>
                    </a:lnTo>
                    <a:lnTo>
                      <a:pt x="26" y="129"/>
                    </a:lnTo>
                    <a:lnTo>
                      <a:pt x="28" y="124"/>
                    </a:lnTo>
                    <a:lnTo>
                      <a:pt x="29" y="121"/>
                    </a:lnTo>
                    <a:lnTo>
                      <a:pt x="31" y="117"/>
                    </a:lnTo>
                    <a:lnTo>
                      <a:pt x="34" y="112"/>
                    </a:lnTo>
                    <a:lnTo>
                      <a:pt x="35" y="109"/>
                    </a:lnTo>
                    <a:lnTo>
                      <a:pt x="36" y="106"/>
                    </a:lnTo>
                    <a:lnTo>
                      <a:pt x="37" y="102"/>
                    </a:lnTo>
                    <a:lnTo>
                      <a:pt x="38" y="97"/>
                    </a:lnTo>
                    <a:lnTo>
                      <a:pt x="40" y="94"/>
                    </a:lnTo>
                    <a:lnTo>
                      <a:pt x="40" y="91"/>
                    </a:lnTo>
                    <a:lnTo>
                      <a:pt x="41" y="87"/>
                    </a:lnTo>
                    <a:lnTo>
                      <a:pt x="42" y="83"/>
                    </a:lnTo>
                    <a:lnTo>
                      <a:pt x="43" y="79"/>
                    </a:lnTo>
                    <a:lnTo>
                      <a:pt x="44" y="76"/>
                    </a:lnTo>
                    <a:lnTo>
                      <a:pt x="45" y="71"/>
                    </a:lnTo>
                    <a:lnTo>
                      <a:pt x="46" y="68"/>
                    </a:lnTo>
                    <a:lnTo>
                      <a:pt x="48" y="64"/>
                    </a:lnTo>
                    <a:lnTo>
                      <a:pt x="48" y="61"/>
                    </a:lnTo>
                    <a:lnTo>
                      <a:pt x="49" y="56"/>
                    </a:lnTo>
                    <a:lnTo>
                      <a:pt x="51" y="53"/>
                    </a:lnTo>
                    <a:lnTo>
                      <a:pt x="52" y="49"/>
                    </a:lnTo>
                    <a:lnTo>
                      <a:pt x="53" y="46"/>
                    </a:lnTo>
                    <a:lnTo>
                      <a:pt x="55" y="41"/>
                    </a:lnTo>
                    <a:lnTo>
                      <a:pt x="57" y="38"/>
                    </a:lnTo>
                    <a:lnTo>
                      <a:pt x="59" y="34"/>
                    </a:lnTo>
                    <a:lnTo>
                      <a:pt x="61" y="31"/>
                    </a:lnTo>
                    <a:lnTo>
                      <a:pt x="64" y="26"/>
                    </a:lnTo>
                    <a:lnTo>
                      <a:pt x="66" y="23"/>
                    </a:lnTo>
                    <a:lnTo>
                      <a:pt x="70" y="19"/>
                    </a:lnTo>
                    <a:lnTo>
                      <a:pt x="74" y="16"/>
                    </a:lnTo>
                    <a:lnTo>
                      <a:pt x="81" y="12"/>
                    </a:lnTo>
                    <a:lnTo>
                      <a:pt x="89" y="9"/>
                    </a:lnTo>
                    <a:lnTo>
                      <a:pt x="105" y="6"/>
                    </a:lnTo>
                    <a:lnTo>
                      <a:pt x="126" y="5"/>
                    </a:lnTo>
                    <a:lnTo>
                      <a:pt x="146" y="5"/>
                    </a:lnTo>
                    <a:lnTo>
                      <a:pt x="165" y="4"/>
                    </a:lnTo>
                    <a:lnTo>
                      <a:pt x="182" y="3"/>
                    </a:lnTo>
                    <a:lnTo>
                      <a:pt x="200" y="1"/>
                    </a:lnTo>
                    <a:lnTo>
                      <a:pt x="218" y="0"/>
                    </a:lnTo>
                    <a:lnTo>
                      <a:pt x="234" y="2"/>
                    </a:lnTo>
                    <a:lnTo>
                      <a:pt x="250" y="4"/>
                    </a:lnTo>
                    <a:lnTo>
                      <a:pt x="269" y="5"/>
                    </a:lnTo>
                    <a:lnTo>
                      <a:pt x="287" y="4"/>
                    </a:lnTo>
                    <a:lnTo>
                      <a:pt x="305" y="3"/>
                    </a:lnTo>
                    <a:lnTo>
                      <a:pt x="324" y="1"/>
                    </a:lnTo>
                    <a:lnTo>
                      <a:pt x="343" y="2"/>
                    </a:lnTo>
                    <a:lnTo>
                      <a:pt x="353" y="5"/>
                    </a:lnTo>
                    <a:lnTo>
                      <a:pt x="360" y="9"/>
                    </a:lnTo>
                    <a:lnTo>
                      <a:pt x="366" y="12"/>
                    </a:lnTo>
                    <a:lnTo>
                      <a:pt x="369" y="16"/>
                    </a:lnTo>
                    <a:lnTo>
                      <a:pt x="373" y="19"/>
                    </a:lnTo>
                    <a:lnTo>
                      <a:pt x="375" y="24"/>
                    </a:lnTo>
                    <a:lnTo>
                      <a:pt x="376" y="27"/>
                    </a:lnTo>
                    <a:lnTo>
                      <a:pt x="377" y="31"/>
                    </a:lnTo>
                    <a:lnTo>
                      <a:pt x="378" y="35"/>
                    </a:lnTo>
                    <a:lnTo>
                      <a:pt x="379" y="39"/>
                    </a:lnTo>
                    <a:lnTo>
                      <a:pt x="379" y="42"/>
                    </a:lnTo>
                    <a:lnTo>
                      <a:pt x="381" y="46"/>
                    </a:lnTo>
                    <a:lnTo>
                      <a:pt x="381" y="50"/>
                    </a:lnTo>
                    <a:lnTo>
                      <a:pt x="381" y="54"/>
                    </a:lnTo>
                    <a:lnTo>
                      <a:pt x="381" y="57"/>
                    </a:lnTo>
                    <a:lnTo>
                      <a:pt x="381" y="61"/>
                    </a:lnTo>
                    <a:lnTo>
                      <a:pt x="379" y="65"/>
                    </a:lnTo>
                    <a:lnTo>
                      <a:pt x="379" y="69"/>
                    </a:lnTo>
                    <a:lnTo>
                      <a:pt x="378" y="72"/>
                    </a:lnTo>
                    <a:lnTo>
                      <a:pt x="378" y="77"/>
                    </a:lnTo>
                    <a:lnTo>
                      <a:pt x="377" y="80"/>
                    </a:lnTo>
                    <a:lnTo>
                      <a:pt x="376" y="84"/>
                    </a:lnTo>
                    <a:lnTo>
                      <a:pt x="375" y="87"/>
                    </a:lnTo>
                    <a:lnTo>
                      <a:pt x="374" y="92"/>
                    </a:lnTo>
                    <a:lnTo>
                      <a:pt x="374" y="95"/>
                    </a:lnTo>
                    <a:lnTo>
                      <a:pt x="373" y="99"/>
                    </a:lnTo>
                    <a:lnTo>
                      <a:pt x="371" y="102"/>
                    </a:lnTo>
                    <a:lnTo>
                      <a:pt x="370" y="107"/>
                    </a:lnTo>
                    <a:lnTo>
                      <a:pt x="369" y="110"/>
                    </a:lnTo>
                    <a:lnTo>
                      <a:pt x="368" y="114"/>
                    </a:lnTo>
                    <a:lnTo>
                      <a:pt x="367" y="118"/>
                    </a:lnTo>
                    <a:lnTo>
                      <a:pt x="366" y="122"/>
                    </a:lnTo>
                    <a:lnTo>
                      <a:pt x="363" y="125"/>
                    </a:lnTo>
                    <a:lnTo>
                      <a:pt x="362" y="129"/>
                    </a:lnTo>
                    <a:lnTo>
                      <a:pt x="363" y="133"/>
                    </a:lnTo>
                    <a:lnTo>
                      <a:pt x="363" y="137"/>
                    </a:lnTo>
                    <a:lnTo>
                      <a:pt x="364" y="140"/>
                    </a:lnTo>
                    <a:lnTo>
                      <a:pt x="364" y="144"/>
                    </a:lnTo>
                    <a:lnTo>
                      <a:pt x="366" y="148"/>
                    </a:lnTo>
                    <a:lnTo>
                      <a:pt x="366" y="152"/>
                    </a:lnTo>
                    <a:lnTo>
                      <a:pt x="367" y="155"/>
                    </a:lnTo>
                    <a:lnTo>
                      <a:pt x="367" y="160"/>
                    </a:lnTo>
                    <a:lnTo>
                      <a:pt x="367" y="163"/>
                    </a:lnTo>
                    <a:lnTo>
                      <a:pt x="361" y="164"/>
                    </a:lnTo>
                    <a:lnTo>
                      <a:pt x="354" y="161"/>
                    </a:lnTo>
                    <a:lnTo>
                      <a:pt x="351" y="157"/>
                    </a:lnTo>
                    <a:lnTo>
                      <a:pt x="344" y="154"/>
                    </a:lnTo>
                    <a:lnTo>
                      <a:pt x="330" y="152"/>
                    </a:lnTo>
                    <a:lnTo>
                      <a:pt x="325" y="155"/>
                    </a:lnTo>
                    <a:lnTo>
                      <a:pt x="321" y="159"/>
                    </a:lnTo>
                    <a:lnTo>
                      <a:pt x="315" y="162"/>
                    </a:lnTo>
                    <a:lnTo>
                      <a:pt x="310" y="165"/>
                    </a:lnTo>
                    <a:lnTo>
                      <a:pt x="307" y="170"/>
                    </a:lnTo>
                    <a:lnTo>
                      <a:pt x="303" y="174"/>
                    </a:lnTo>
                    <a:lnTo>
                      <a:pt x="299" y="177"/>
                    </a:lnTo>
                    <a:lnTo>
                      <a:pt x="291" y="179"/>
                    </a:lnTo>
                    <a:lnTo>
                      <a:pt x="273" y="178"/>
                    </a:lnTo>
                    <a:lnTo>
                      <a:pt x="261" y="176"/>
                    </a:lnTo>
                    <a:lnTo>
                      <a:pt x="254" y="171"/>
                    </a:lnTo>
                    <a:lnTo>
                      <a:pt x="248" y="168"/>
                    </a:lnTo>
                    <a:lnTo>
                      <a:pt x="240" y="164"/>
                    </a:lnTo>
                    <a:lnTo>
                      <a:pt x="230" y="162"/>
                    </a:lnTo>
                    <a:lnTo>
                      <a:pt x="218" y="159"/>
                    </a:lnTo>
                    <a:lnTo>
                      <a:pt x="205" y="155"/>
                    </a:lnTo>
                    <a:lnTo>
                      <a:pt x="194" y="152"/>
                    </a:lnTo>
                    <a:lnTo>
                      <a:pt x="186" y="154"/>
                    </a:lnTo>
                    <a:lnTo>
                      <a:pt x="179" y="157"/>
                    </a:lnTo>
                    <a:lnTo>
                      <a:pt x="172" y="161"/>
                    </a:lnTo>
                    <a:lnTo>
                      <a:pt x="167" y="165"/>
                    </a:lnTo>
                    <a:lnTo>
                      <a:pt x="165" y="169"/>
                    </a:lnTo>
                    <a:lnTo>
                      <a:pt x="163" y="172"/>
                    </a:lnTo>
                    <a:lnTo>
                      <a:pt x="161" y="176"/>
                    </a:lnTo>
                    <a:lnTo>
                      <a:pt x="158" y="180"/>
                    </a:lnTo>
                    <a:lnTo>
                      <a:pt x="154" y="179"/>
                    </a:lnTo>
                    <a:lnTo>
                      <a:pt x="149" y="176"/>
                    </a:lnTo>
                    <a:lnTo>
                      <a:pt x="144" y="172"/>
                    </a:lnTo>
                    <a:lnTo>
                      <a:pt x="139" y="169"/>
                    </a:lnTo>
                    <a:lnTo>
                      <a:pt x="131" y="165"/>
                    </a:lnTo>
                    <a:lnTo>
                      <a:pt x="120" y="162"/>
                    </a:lnTo>
                    <a:lnTo>
                      <a:pt x="110" y="159"/>
                    </a:lnTo>
                    <a:lnTo>
                      <a:pt x="94" y="157"/>
                    </a:lnTo>
                    <a:lnTo>
                      <a:pt x="84" y="160"/>
                    </a:lnTo>
                    <a:lnTo>
                      <a:pt x="79" y="163"/>
                    </a:lnTo>
                    <a:lnTo>
                      <a:pt x="76" y="167"/>
                    </a:lnTo>
                    <a:lnTo>
                      <a:pt x="75" y="171"/>
                    </a:lnTo>
                    <a:lnTo>
                      <a:pt x="73" y="175"/>
                    </a:lnTo>
                    <a:lnTo>
                      <a:pt x="71" y="178"/>
                    </a:lnTo>
                    <a:lnTo>
                      <a:pt x="70" y="183"/>
                    </a:lnTo>
                    <a:lnTo>
                      <a:pt x="64" y="186"/>
                    </a:lnTo>
                    <a:lnTo>
                      <a:pt x="59" y="190"/>
                    </a:lnTo>
                    <a:lnTo>
                      <a:pt x="55" y="193"/>
                    </a:lnTo>
                    <a:lnTo>
                      <a:pt x="50" y="197"/>
                    </a:lnTo>
                    <a:lnTo>
                      <a:pt x="43" y="200"/>
                    </a:lnTo>
                    <a:lnTo>
                      <a:pt x="31" y="204"/>
                    </a:lnTo>
                    <a:lnTo>
                      <a:pt x="17" y="204"/>
                    </a:lnTo>
                    <a:lnTo>
                      <a:pt x="10" y="200"/>
                    </a:lnTo>
                  </a:path>
                </a:pathLst>
              </a:custGeom>
              <a:noFill/>
              <a:ln w="0">
                <a:solidFill>
                  <a:srgbClr val="000000"/>
                </a:solidFill>
                <a:round/>
                <a:headEnd/>
                <a:tailEnd/>
              </a:ln>
            </p:spPr>
            <p:txBody>
              <a:bodyPr/>
              <a:lstStyle/>
              <a:p>
                <a:endParaRPr lang="ru-RU"/>
              </a:p>
            </p:txBody>
          </p:sp>
          <p:sp>
            <p:nvSpPr>
              <p:cNvPr id="22949" name="Freeform 167"/>
              <p:cNvSpPr>
                <a:spLocks/>
              </p:cNvSpPr>
              <p:nvPr/>
            </p:nvSpPr>
            <p:spPr bwMode="auto">
              <a:xfrm>
                <a:off x="2556" y="1340"/>
                <a:ext cx="28" cy="18"/>
              </a:xfrm>
              <a:custGeom>
                <a:avLst/>
                <a:gdLst>
                  <a:gd name="T0" fmla="*/ 0 w 57"/>
                  <a:gd name="T1" fmla="*/ 1 h 34"/>
                  <a:gd name="T2" fmla="*/ 0 w 57"/>
                  <a:gd name="T3" fmla="*/ 1 h 34"/>
                  <a:gd name="T4" fmla="*/ 0 w 57"/>
                  <a:gd name="T5" fmla="*/ 1 h 34"/>
                  <a:gd name="T6" fmla="*/ 0 w 57"/>
                  <a:gd name="T7" fmla="*/ 1 h 34"/>
                  <a:gd name="T8" fmla="*/ 0 w 57"/>
                  <a:gd name="T9" fmla="*/ 1 h 34"/>
                  <a:gd name="T10" fmla="*/ 0 w 57"/>
                  <a:gd name="T11" fmla="*/ 1 h 34"/>
                  <a:gd name="T12" fmla="*/ 0 w 57"/>
                  <a:gd name="T13" fmla="*/ 1 h 34"/>
                  <a:gd name="T14" fmla="*/ 0 w 57"/>
                  <a:gd name="T15" fmla="*/ 0 h 34"/>
                  <a:gd name="T16" fmla="*/ 0 w 57"/>
                  <a:gd name="T17" fmla="*/ 1 h 34"/>
                  <a:gd name="T18" fmla="*/ 0 w 57"/>
                  <a:gd name="T19" fmla="*/ 1 h 34"/>
                  <a:gd name="T20" fmla="*/ 0 w 57"/>
                  <a:gd name="T21" fmla="*/ 1 h 34"/>
                  <a:gd name="T22" fmla="*/ 0 w 57"/>
                  <a:gd name="T23" fmla="*/ 1 h 34"/>
                  <a:gd name="T24" fmla="*/ 0 w 57"/>
                  <a:gd name="T25" fmla="*/ 1 h 34"/>
                  <a:gd name="T26" fmla="*/ 0 w 57"/>
                  <a:gd name="T27" fmla="*/ 1 h 34"/>
                  <a:gd name="T28" fmla="*/ 0 w 57"/>
                  <a:gd name="T29" fmla="*/ 1 h 34"/>
                  <a:gd name="T30" fmla="*/ 0 w 57"/>
                  <a:gd name="T31" fmla="*/ 1 h 34"/>
                  <a:gd name="T32" fmla="*/ 0 w 57"/>
                  <a:gd name="T33" fmla="*/ 1 h 34"/>
                  <a:gd name="T34" fmla="*/ 0 w 57"/>
                  <a:gd name="T35" fmla="*/ 1 h 34"/>
                  <a:gd name="T36" fmla="*/ 0 w 57"/>
                  <a:gd name="T37" fmla="*/ 1 h 34"/>
                  <a:gd name="T38" fmla="*/ 0 w 57"/>
                  <a:gd name="T39" fmla="*/ 1 h 34"/>
                  <a:gd name="T40" fmla="*/ 0 w 57"/>
                  <a:gd name="T41" fmla="*/ 1 h 34"/>
                  <a:gd name="T42" fmla="*/ 0 w 57"/>
                  <a:gd name="T43" fmla="*/ 1 h 34"/>
                  <a:gd name="T44" fmla="*/ 0 w 57"/>
                  <a:gd name="T45" fmla="*/ 1 h 34"/>
                  <a:gd name="T46" fmla="*/ 0 w 57"/>
                  <a:gd name="T47" fmla="*/ 1 h 34"/>
                  <a:gd name="T48" fmla="*/ 0 w 57"/>
                  <a:gd name="T49" fmla="*/ 1 h 34"/>
                  <a:gd name="T50" fmla="*/ 0 w 57"/>
                  <a:gd name="T51" fmla="*/ 1 h 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7"/>
                  <a:gd name="T79" fmla="*/ 0 h 34"/>
                  <a:gd name="T80" fmla="*/ 57 w 57"/>
                  <a:gd name="T81" fmla="*/ 34 h 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7" h="34">
                    <a:moveTo>
                      <a:pt x="0" y="19"/>
                    </a:moveTo>
                    <a:lnTo>
                      <a:pt x="1" y="17"/>
                    </a:lnTo>
                    <a:lnTo>
                      <a:pt x="5" y="14"/>
                    </a:lnTo>
                    <a:lnTo>
                      <a:pt x="8" y="10"/>
                    </a:lnTo>
                    <a:lnTo>
                      <a:pt x="13" y="8"/>
                    </a:lnTo>
                    <a:lnTo>
                      <a:pt x="16" y="4"/>
                    </a:lnTo>
                    <a:lnTo>
                      <a:pt x="22" y="2"/>
                    </a:lnTo>
                    <a:lnTo>
                      <a:pt x="36" y="0"/>
                    </a:lnTo>
                    <a:lnTo>
                      <a:pt x="42" y="2"/>
                    </a:lnTo>
                    <a:lnTo>
                      <a:pt x="44" y="5"/>
                    </a:lnTo>
                    <a:lnTo>
                      <a:pt x="48" y="9"/>
                    </a:lnTo>
                    <a:lnTo>
                      <a:pt x="50" y="11"/>
                    </a:lnTo>
                    <a:lnTo>
                      <a:pt x="53" y="15"/>
                    </a:lnTo>
                    <a:lnTo>
                      <a:pt x="56" y="18"/>
                    </a:lnTo>
                    <a:lnTo>
                      <a:pt x="57" y="20"/>
                    </a:lnTo>
                    <a:lnTo>
                      <a:pt x="56" y="24"/>
                    </a:lnTo>
                    <a:lnTo>
                      <a:pt x="54" y="27"/>
                    </a:lnTo>
                    <a:lnTo>
                      <a:pt x="42" y="27"/>
                    </a:lnTo>
                    <a:lnTo>
                      <a:pt x="33" y="28"/>
                    </a:lnTo>
                    <a:lnTo>
                      <a:pt x="26" y="32"/>
                    </a:lnTo>
                    <a:lnTo>
                      <a:pt x="20" y="34"/>
                    </a:lnTo>
                    <a:lnTo>
                      <a:pt x="14" y="32"/>
                    </a:lnTo>
                    <a:lnTo>
                      <a:pt x="10" y="28"/>
                    </a:lnTo>
                    <a:lnTo>
                      <a:pt x="5" y="26"/>
                    </a:lnTo>
                    <a:lnTo>
                      <a:pt x="1" y="23"/>
                    </a:lnTo>
                    <a:lnTo>
                      <a:pt x="0" y="19"/>
                    </a:lnTo>
                  </a:path>
                </a:pathLst>
              </a:custGeom>
              <a:noFill/>
              <a:ln w="0">
                <a:solidFill>
                  <a:srgbClr val="000000"/>
                </a:solidFill>
                <a:round/>
                <a:headEnd/>
                <a:tailEnd/>
              </a:ln>
            </p:spPr>
            <p:txBody>
              <a:bodyPr/>
              <a:lstStyle/>
              <a:p>
                <a:endParaRPr lang="ru-RU"/>
              </a:p>
            </p:txBody>
          </p:sp>
          <p:sp>
            <p:nvSpPr>
              <p:cNvPr id="22950" name="Freeform 168"/>
              <p:cNvSpPr>
                <a:spLocks/>
              </p:cNvSpPr>
              <p:nvPr/>
            </p:nvSpPr>
            <p:spPr bwMode="auto">
              <a:xfrm>
                <a:off x="2625" y="1325"/>
                <a:ext cx="16" cy="14"/>
              </a:xfrm>
              <a:custGeom>
                <a:avLst/>
                <a:gdLst>
                  <a:gd name="T0" fmla="*/ 0 w 33"/>
                  <a:gd name="T1" fmla="*/ 1 h 26"/>
                  <a:gd name="T2" fmla="*/ 0 w 33"/>
                  <a:gd name="T3" fmla="*/ 1 h 26"/>
                  <a:gd name="T4" fmla="*/ 0 w 33"/>
                  <a:gd name="T5" fmla="*/ 1 h 26"/>
                  <a:gd name="T6" fmla="*/ 0 w 33"/>
                  <a:gd name="T7" fmla="*/ 0 h 26"/>
                  <a:gd name="T8" fmla="*/ 0 w 33"/>
                  <a:gd name="T9" fmla="*/ 0 h 26"/>
                  <a:gd name="T10" fmla="*/ 0 w 33"/>
                  <a:gd name="T11" fmla="*/ 1 h 26"/>
                  <a:gd name="T12" fmla="*/ 0 w 33"/>
                  <a:gd name="T13" fmla="*/ 1 h 26"/>
                  <a:gd name="T14" fmla="*/ 0 w 33"/>
                  <a:gd name="T15" fmla="*/ 1 h 26"/>
                  <a:gd name="T16" fmla="*/ 0 w 33"/>
                  <a:gd name="T17" fmla="*/ 1 h 26"/>
                  <a:gd name="T18" fmla="*/ 0 w 33"/>
                  <a:gd name="T19" fmla="*/ 1 h 26"/>
                  <a:gd name="T20" fmla="*/ 0 w 33"/>
                  <a:gd name="T21" fmla="*/ 1 h 26"/>
                  <a:gd name="T22" fmla="*/ 0 w 33"/>
                  <a:gd name="T23" fmla="*/ 1 h 26"/>
                  <a:gd name="T24" fmla="*/ 0 w 33"/>
                  <a:gd name="T25" fmla="*/ 1 h 26"/>
                  <a:gd name="T26" fmla="*/ 0 w 33"/>
                  <a:gd name="T27" fmla="*/ 1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26"/>
                  <a:gd name="T44" fmla="*/ 33 w 33"/>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26">
                    <a:moveTo>
                      <a:pt x="0" y="14"/>
                    </a:moveTo>
                    <a:lnTo>
                      <a:pt x="1" y="9"/>
                    </a:lnTo>
                    <a:lnTo>
                      <a:pt x="2" y="4"/>
                    </a:lnTo>
                    <a:lnTo>
                      <a:pt x="11" y="0"/>
                    </a:lnTo>
                    <a:lnTo>
                      <a:pt x="21" y="0"/>
                    </a:lnTo>
                    <a:lnTo>
                      <a:pt x="25" y="4"/>
                    </a:lnTo>
                    <a:lnTo>
                      <a:pt x="30" y="9"/>
                    </a:lnTo>
                    <a:lnTo>
                      <a:pt x="33" y="14"/>
                    </a:lnTo>
                    <a:lnTo>
                      <a:pt x="28" y="18"/>
                    </a:lnTo>
                    <a:lnTo>
                      <a:pt x="24" y="24"/>
                    </a:lnTo>
                    <a:lnTo>
                      <a:pt x="16" y="26"/>
                    </a:lnTo>
                    <a:lnTo>
                      <a:pt x="1" y="23"/>
                    </a:lnTo>
                    <a:lnTo>
                      <a:pt x="0" y="18"/>
                    </a:lnTo>
                    <a:lnTo>
                      <a:pt x="0" y="14"/>
                    </a:lnTo>
                  </a:path>
                </a:pathLst>
              </a:custGeom>
              <a:noFill/>
              <a:ln w="0">
                <a:solidFill>
                  <a:srgbClr val="000000"/>
                </a:solidFill>
                <a:round/>
                <a:headEnd/>
                <a:tailEnd/>
              </a:ln>
            </p:spPr>
            <p:txBody>
              <a:bodyPr/>
              <a:lstStyle/>
              <a:p>
                <a:endParaRPr lang="ru-RU"/>
              </a:p>
            </p:txBody>
          </p:sp>
          <p:sp>
            <p:nvSpPr>
              <p:cNvPr id="22951" name="Freeform 169"/>
              <p:cNvSpPr>
                <a:spLocks/>
              </p:cNvSpPr>
              <p:nvPr/>
            </p:nvSpPr>
            <p:spPr bwMode="auto">
              <a:xfrm>
                <a:off x="2650" y="1323"/>
                <a:ext cx="3" cy="1"/>
              </a:xfrm>
              <a:custGeom>
                <a:avLst/>
                <a:gdLst>
                  <a:gd name="T0" fmla="*/ 0 w 6"/>
                  <a:gd name="T1" fmla="*/ 1 h 1"/>
                  <a:gd name="T2" fmla="*/ 1 w 6"/>
                  <a:gd name="T3" fmla="*/ 0 h 1"/>
                  <a:gd name="T4" fmla="*/ 1 w 6"/>
                  <a:gd name="T5" fmla="*/ 0 h 1"/>
                  <a:gd name="T6" fmla="*/ 1 w 6"/>
                  <a:gd name="T7" fmla="*/ 0 h 1"/>
                  <a:gd name="T8" fmla="*/ 1 w 6"/>
                  <a:gd name="T9" fmla="*/ 1 h 1"/>
                  <a:gd name="T10" fmla="*/ 1 w 6"/>
                  <a:gd name="T11" fmla="*/ 1 h 1"/>
                  <a:gd name="T12" fmla="*/ 1 w 6"/>
                  <a:gd name="T13" fmla="*/ 1 h 1"/>
                  <a:gd name="T14" fmla="*/ 1 w 6"/>
                  <a:gd name="T15" fmla="*/ 1 h 1"/>
                  <a:gd name="T16" fmla="*/ 1 w 6"/>
                  <a:gd name="T17" fmla="*/ 1 h 1"/>
                  <a:gd name="T18" fmla="*/ 0 w 6"/>
                  <a:gd name="T19" fmla="*/ 1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
                  <a:gd name="T32" fmla="*/ 6 w 6"/>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
                    <a:moveTo>
                      <a:pt x="0" y="1"/>
                    </a:moveTo>
                    <a:lnTo>
                      <a:pt x="1" y="0"/>
                    </a:lnTo>
                    <a:lnTo>
                      <a:pt x="4" y="0"/>
                    </a:lnTo>
                    <a:lnTo>
                      <a:pt x="5" y="0"/>
                    </a:lnTo>
                    <a:lnTo>
                      <a:pt x="6" y="1"/>
                    </a:lnTo>
                    <a:lnTo>
                      <a:pt x="5" y="1"/>
                    </a:lnTo>
                    <a:lnTo>
                      <a:pt x="4" y="1"/>
                    </a:lnTo>
                    <a:lnTo>
                      <a:pt x="1" y="1"/>
                    </a:lnTo>
                    <a:lnTo>
                      <a:pt x="0" y="1"/>
                    </a:lnTo>
                  </a:path>
                </a:pathLst>
              </a:custGeom>
              <a:noFill/>
              <a:ln w="0">
                <a:solidFill>
                  <a:srgbClr val="000000"/>
                </a:solidFill>
                <a:round/>
                <a:headEnd/>
                <a:tailEnd/>
              </a:ln>
            </p:spPr>
            <p:txBody>
              <a:bodyPr/>
              <a:lstStyle/>
              <a:p>
                <a:endParaRPr lang="ru-RU"/>
              </a:p>
            </p:txBody>
          </p:sp>
          <p:sp>
            <p:nvSpPr>
              <p:cNvPr id="22952" name="Freeform 170"/>
              <p:cNvSpPr>
                <a:spLocks/>
              </p:cNvSpPr>
              <p:nvPr/>
            </p:nvSpPr>
            <p:spPr bwMode="auto">
              <a:xfrm>
                <a:off x="2768" y="1303"/>
                <a:ext cx="15" cy="5"/>
              </a:xfrm>
              <a:custGeom>
                <a:avLst/>
                <a:gdLst>
                  <a:gd name="T0" fmla="*/ 0 w 30"/>
                  <a:gd name="T1" fmla="*/ 1 h 9"/>
                  <a:gd name="T2" fmla="*/ 1 w 30"/>
                  <a:gd name="T3" fmla="*/ 1 h 9"/>
                  <a:gd name="T4" fmla="*/ 1 w 30"/>
                  <a:gd name="T5" fmla="*/ 0 h 9"/>
                  <a:gd name="T6" fmla="*/ 1 w 30"/>
                  <a:gd name="T7" fmla="*/ 0 h 9"/>
                  <a:gd name="T8" fmla="*/ 1 w 30"/>
                  <a:gd name="T9" fmla="*/ 1 h 9"/>
                  <a:gd name="T10" fmla="*/ 1 w 30"/>
                  <a:gd name="T11" fmla="*/ 1 h 9"/>
                  <a:gd name="T12" fmla="*/ 1 w 30"/>
                  <a:gd name="T13" fmla="*/ 1 h 9"/>
                  <a:gd name="T14" fmla="*/ 1 w 30"/>
                  <a:gd name="T15" fmla="*/ 1 h 9"/>
                  <a:gd name="T16" fmla="*/ 1 w 30"/>
                  <a:gd name="T17" fmla="*/ 1 h 9"/>
                  <a:gd name="T18" fmla="*/ 1 w 30"/>
                  <a:gd name="T19" fmla="*/ 1 h 9"/>
                  <a:gd name="T20" fmla="*/ 1 w 30"/>
                  <a:gd name="T21" fmla="*/ 1 h 9"/>
                  <a:gd name="T22" fmla="*/ 1 w 30"/>
                  <a:gd name="T23" fmla="*/ 1 h 9"/>
                  <a:gd name="T24" fmla="*/ 1 w 30"/>
                  <a:gd name="T25" fmla="*/ 1 h 9"/>
                  <a:gd name="T26" fmla="*/ 0 w 30"/>
                  <a:gd name="T27" fmla="*/ 1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
                  <a:gd name="T43" fmla="*/ 0 h 9"/>
                  <a:gd name="T44" fmla="*/ 30 w 30"/>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 h="9">
                    <a:moveTo>
                      <a:pt x="0" y="5"/>
                    </a:moveTo>
                    <a:lnTo>
                      <a:pt x="4" y="2"/>
                    </a:lnTo>
                    <a:lnTo>
                      <a:pt x="9" y="0"/>
                    </a:lnTo>
                    <a:lnTo>
                      <a:pt x="14" y="0"/>
                    </a:lnTo>
                    <a:lnTo>
                      <a:pt x="24" y="1"/>
                    </a:lnTo>
                    <a:lnTo>
                      <a:pt x="29" y="2"/>
                    </a:lnTo>
                    <a:lnTo>
                      <a:pt x="30" y="5"/>
                    </a:lnTo>
                    <a:lnTo>
                      <a:pt x="29" y="6"/>
                    </a:lnTo>
                    <a:lnTo>
                      <a:pt x="27" y="8"/>
                    </a:lnTo>
                    <a:lnTo>
                      <a:pt x="18" y="9"/>
                    </a:lnTo>
                    <a:lnTo>
                      <a:pt x="10" y="9"/>
                    </a:lnTo>
                    <a:lnTo>
                      <a:pt x="6" y="8"/>
                    </a:lnTo>
                    <a:lnTo>
                      <a:pt x="4" y="6"/>
                    </a:lnTo>
                    <a:lnTo>
                      <a:pt x="0" y="5"/>
                    </a:lnTo>
                  </a:path>
                </a:pathLst>
              </a:custGeom>
              <a:noFill/>
              <a:ln w="0">
                <a:solidFill>
                  <a:srgbClr val="000000"/>
                </a:solidFill>
                <a:round/>
                <a:headEnd/>
                <a:tailEnd/>
              </a:ln>
            </p:spPr>
            <p:txBody>
              <a:bodyPr/>
              <a:lstStyle/>
              <a:p>
                <a:endParaRPr lang="ru-RU"/>
              </a:p>
            </p:txBody>
          </p:sp>
          <p:sp>
            <p:nvSpPr>
              <p:cNvPr id="22953" name="Freeform 171"/>
              <p:cNvSpPr>
                <a:spLocks/>
              </p:cNvSpPr>
              <p:nvPr/>
            </p:nvSpPr>
            <p:spPr bwMode="auto">
              <a:xfrm>
                <a:off x="3452" y="1250"/>
                <a:ext cx="35" cy="56"/>
              </a:xfrm>
              <a:custGeom>
                <a:avLst/>
                <a:gdLst>
                  <a:gd name="T0" fmla="*/ 1 w 69"/>
                  <a:gd name="T1" fmla="*/ 1 h 111"/>
                  <a:gd name="T2" fmla="*/ 1 w 69"/>
                  <a:gd name="T3" fmla="*/ 1 h 111"/>
                  <a:gd name="T4" fmla="*/ 1 w 69"/>
                  <a:gd name="T5" fmla="*/ 1 h 111"/>
                  <a:gd name="T6" fmla="*/ 1 w 69"/>
                  <a:gd name="T7" fmla="*/ 1 h 111"/>
                  <a:gd name="T8" fmla="*/ 1 w 69"/>
                  <a:gd name="T9" fmla="*/ 1 h 111"/>
                  <a:gd name="T10" fmla="*/ 1 w 69"/>
                  <a:gd name="T11" fmla="*/ 1 h 111"/>
                  <a:gd name="T12" fmla="*/ 1 w 69"/>
                  <a:gd name="T13" fmla="*/ 1 h 111"/>
                  <a:gd name="T14" fmla="*/ 1 w 69"/>
                  <a:gd name="T15" fmla="*/ 1 h 111"/>
                  <a:gd name="T16" fmla="*/ 1 w 69"/>
                  <a:gd name="T17" fmla="*/ 1 h 111"/>
                  <a:gd name="T18" fmla="*/ 1 w 69"/>
                  <a:gd name="T19" fmla="*/ 1 h 111"/>
                  <a:gd name="T20" fmla="*/ 1 w 69"/>
                  <a:gd name="T21" fmla="*/ 1 h 111"/>
                  <a:gd name="T22" fmla="*/ 1 w 69"/>
                  <a:gd name="T23" fmla="*/ 1 h 111"/>
                  <a:gd name="T24" fmla="*/ 1 w 69"/>
                  <a:gd name="T25" fmla="*/ 1 h 111"/>
                  <a:gd name="T26" fmla="*/ 1 w 69"/>
                  <a:gd name="T27" fmla="*/ 1 h 111"/>
                  <a:gd name="T28" fmla="*/ 1 w 69"/>
                  <a:gd name="T29" fmla="*/ 1 h 111"/>
                  <a:gd name="T30" fmla="*/ 1 w 69"/>
                  <a:gd name="T31" fmla="*/ 1 h 111"/>
                  <a:gd name="T32" fmla="*/ 1 w 69"/>
                  <a:gd name="T33" fmla="*/ 1 h 111"/>
                  <a:gd name="T34" fmla="*/ 1 w 69"/>
                  <a:gd name="T35" fmla="*/ 1 h 111"/>
                  <a:gd name="T36" fmla="*/ 1 w 69"/>
                  <a:gd name="T37" fmla="*/ 1 h 111"/>
                  <a:gd name="T38" fmla="*/ 0 w 69"/>
                  <a:gd name="T39" fmla="*/ 1 h 111"/>
                  <a:gd name="T40" fmla="*/ 0 w 69"/>
                  <a:gd name="T41" fmla="*/ 1 h 111"/>
                  <a:gd name="T42" fmla="*/ 1 w 69"/>
                  <a:gd name="T43" fmla="*/ 1 h 111"/>
                  <a:gd name="T44" fmla="*/ 1 w 69"/>
                  <a:gd name="T45" fmla="*/ 1 h 111"/>
                  <a:gd name="T46" fmla="*/ 1 w 69"/>
                  <a:gd name="T47" fmla="*/ 1 h 111"/>
                  <a:gd name="T48" fmla="*/ 1 w 69"/>
                  <a:gd name="T49" fmla="*/ 1 h 111"/>
                  <a:gd name="T50" fmla="*/ 1 w 69"/>
                  <a:gd name="T51" fmla="*/ 1 h 111"/>
                  <a:gd name="T52" fmla="*/ 1 w 69"/>
                  <a:gd name="T53" fmla="*/ 1 h 111"/>
                  <a:gd name="T54" fmla="*/ 1 w 69"/>
                  <a:gd name="T55" fmla="*/ 0 h 111"/>
                  <a:gd name="T56" fmla="*/ 1 w 69"/>
                  <a:gd name="T57" fmla="*/ 0 h 111"/>
                  <a:gd name="T58" fmla="*/ 1 w 69"/>
                  <a:gd name="T59" fmla="*/ 1 h 111"/>
                  <a:gd name="T60" fmla="*/ 1 w 69"/>
                  <a:gd name="T61" fmla="*/ 1 h 111"/>
                  <a:gd name="T62" fmla="*/ 1 w 69"/>
                  <a:gd name="T63" fmla="*/ 1 h 111"/>
                  <a:gd name="T64" fmla="*/ 1 w 69"/>
                  <a:gd name="T65" fmla="*/ 1 h 111"/>
                  <a:gd name="T66" fmla="*/ 1 w 69"/>
                  <a:gd name="T67" fmla="*/ 1 h 111"/>
                  <a:gd name="T68" fmla="*/ 1 w 69"/>
                  <a:gd name="T69" fmla="*/ 1 h 111"/>
                  <a:gd name="T70" fmla="*/ 1 w 69"/>
                  <a:gd name="T71" fmla="*/ 1 h 111"/>
                  <a:gd name="T72" fmla="*/ 1 w 69"/>
                  <a:gd name="T73" fmla="*/ 1 h 111"/>
                  <a:gd name="T74" fmla="*/ 1 w 69"/>
                  <a:gd name="T75" fmla="*/ 1 h 111"/>
                  <a:gd name="T76" fmla="*/ 1 w 69"/>
                  <a:gd name="T77" fmla="*/ 1 h 111"/>
                  <a:gd name="T78" fmla="*/ 1 w 69"/>
                  <a:gd name="T79" fmla="*/ 1 h 111"/>
                  <a:gd name="T80" fmla="*/ 1 w 69"/>
                  <a:gd name="T81" fmla="*/ 1 h 111"/>
                  <a:gd name="T82" fmla="*/ 1 w 69"/>
                  <a:gd name="T83" fmla="*/ 1 h 111"/>
                  <a:gd name="T84" fmla="*/ 1 w 69"/>
                  <a:gd name="T85" fmla="*/ 1 h 111"/>
                  <a:gd name="T86" fmla="*/ 1 w 69"/>
                  <a:gd name="T87" fmla="*/ 1 h 111"/>
                  <a:gd name="T88" fmla="*/ 1 w 69"/>
                  <a:gd name="T89" fmla="*/ 1 h 111"/>
                  <a:gd name="T90" fmla="*/ 1 w 69"/>
                  <a:gd name="T91" fmla="*/ 1 h 111"/>
                  <a:gd name="T92" fmla="*/ 1 w 69"/>
                  <a:gd name="T93" fmla="*/ 1 h 111"/>
                  <a:gd name="T94" fmla="*/ 1 w 69"/>
                  <a:gd name="T95" fmla="*/ 1 h 111"/>
                  <a:gd name="T96" fmla="*/ 1 w 69"/>
                  <a:gd name="T97" fmla="*/ 1 h 111"/>
                  <a:gd name="T98" fmla="*/ 1 w 69"/>
                  <a:gd name="T99" fmla="*/ 1 h 111"/>
                  <a:gd name="T100" fmla="*/ 1 w 69"/>
                  <a:gd name="T101" fmla="*/ 1 h 111"/>
                  <a:gd name="T102" fmla="*/ 1 w 69"/>
                  <a:gd name="T103" fmla="*/ 1 h 111"/>
                  <a:gd name="T104" fmla="*/ 1 w 69"/>
                  <a:gd name="T105" fmla="*/ 1 h 111"/>
                  <a:gd name="T106" fmla="*/ 1 w 69"/>
                  <a:gd name="T107" fmla="*/ 1 h 11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9"/>
                  <a:gd name="T163" fmla="*/ 0 h 111"/>
                  <a:gd name="T164" fmla="*/ 69 w 69"/>
                  <a:gd name="T165" fmla="*/ 111 h 11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9" h="111">
                    <a:moveTo>
                      <a:pt x="11" y="111"/>
                    </a:moveTo>
                    <a:lnTo>
                      <a:pt x="8" y="106"/>
                    </a:lnTo>
                    <a:lnTo>
                      <a:pt x="7" y="101"/>
                    </a:lnTo>
                    <a:lnTo>
                      <a:pt x="5" y="97"/>
                    </a:lnTo>
                    <a:lnTo>
                      <a:pt x="4" y="92"/>
                    </a:lnTo>
                    <a:lnTo>
                      <a:pt x="6" y="87"/>
                    </a:lnTo>
                    <a:lnTo>
                      <a:pt x="7" y="83"/>
                    </a:lnTo>
                    <a:lnTo>
                      <a:pt x="9" y="78"/>
                    </a:lnTo>
                    <a:lnTo>
                      <a:pt x="11" y="74"/>
                    </a:lnTo>
                    <a:lnTo>
                      <a:pt x="11" y="69"/>
                    </a:lnTo>
                    <a:lnTo>
                      <a:pt x="9" y="64"/>
                    </a:lnTo>
                    <a:lnTo>
                      <a:pt x="9" y="60"/>
                    </a:lnTo>
                    <a:lnTo>
                      <a:pt x="8" y="55"/>
                    </a:lnTo>
                    <a:lnTo>
                      <a:pt x="7" y="51"/>
                    </a:lnTo>
                    <a:lnTo>
                      <a:pt x="6" y="46"/>
                    </a:lnTo>
                    <a:lnTo>
                      <a:pt x="4" y="41"/>
                    </a:lnTo>
                    <a:lnTo>
                      <a:pt x="2" y="37"/>
                    </a:lnTo>
                    <a:lnTo>
                      <a:pt x="2" y="32"/>
                    </a:lnTo>
                    <a:lnTo>
                      <a:pt x="1" y="28"/>
                    </a:lnTo>
                    <a:lnTo>
                      <a:pt x="0" y="23"/>
                    </a:lnTo>
                    <a:lnTo>
                      <a:pt x="0" y="18"/>
                    </a:lnTo>
                    <a:lnTo>
                      <a:pt x="1" y="13"/>
                    </a:lnTo>
                    <a:lnTo>
                      <a:pt x="2" y="8"/>
                    </a:lnTo>
                    <a:lnTo>
                      <a:pt x="4" y="3"/>
                    </a:lnTo>
                    <a:lnTo>
                      <a:pt x="17" y="2"/>
                    </a:lnTo>
                    <a:lnTo>
                      <a:pt x="28" y="7"/>
                    </a:lnTo>
                    <a:lnTo>
                      <a:pt x="34" y="3"/>
                    </a:lnTo>
                    <a:lnTo>
                      <a:pt x="51" y="0"/>
                    </a:lnTo>
                    <a:lnTo>
                      <a:pt x="66" y="0"/>
                    </a:lnTo>
                    <a:lnTo>
                      <a:pt x="69" y="4"/>
                    </a:lnTo>
                    <a:lnTo>
                      <a:pt x="68" y="9"/>
                    </a:lnTo>
                    <a:lnTo>
                      <a:pt x="67" y="14"/>
                    </a:lnTo>
                    <a:lnTo>
                      <a:pt x="66" y="18"/>
                    </a:lnTo>
                    <a:lnTo>
                      <a:pt x="64" y="23"/>
                    </a:lnTo>
                    <a:lnTo>
                      <a:pt x="60" y="28"/>
                    </a:lnTo>
                    <a:lnTo>
                      <a:pt x="57" y="32"/>
                    </a:lnTo>
                    <a:lnTo>
                      <a:pt x="52" y="37"/>
                    </a:lnTo>
                    <a:lnTo>
                      <a:pt x="50" y="41"/>
                    </a:lnTo>
                    <a:lnTo>
                      <a:pt x="49" y="46"/>
                    </a:lnTo>
                    <a:lnTo>
                      <a:pt x="47" y="51"/>
                    </a:lnTo>
                    <a:lnTo>
                      <a:pt x="42" y="54"/>
                    </a:lnTo>
                    <a:lnTo>
                      <a:pt x="42" y="59"/>
                    </a:lnTo>
                    <a:lnTo>
                      <a:pt x="46" y="63"/>
                    </a:lnTo>
                    <a:lnTo>
                      <a:pt x="47" y="68"/>
                    </a:lnTo>
                    <a:lnTo>
                      <a:pt x="49" y="72"/>
                    </a:lnTo>
                    <a:lnTo>
                      <a:pt x="49" y="77"/>
                    </a:lnTo>
                    <a:lnTo>
                      <a:pt x="49" y="82"/>
                    </a:lnTo>
                    <a:lnTo>
                      <a:pt x="49" y="86"/>
                    </a:lnTo>
                    <a:lnTo>
                      <a:pt x="49" y="91"/>
                    </a:lnTo>
                    <a:lnTo>
                      <a:pt x="42" y="96"/>
                    </a:lnTo>
                    <a:lnTo>
                      <a:pt x="31" y="100"/>
                    </a:lnTo>
                    <a:lnTo>
                      <a:pt x="23" y="105"/>
                    </a:lnTo>
                    <a:lnTo>
                      <a:pt x="15" y="108"/>
                    </a:lnTo>
                    <a:lnTo>
                      <a:pt x="11" y="111"/>
                    </a:lnTo>
                  </a:path>
                </a:pathLst>
              </a:custGeom>
              <a:noFill/>
              <a:ln w="0">
                <a:solidFill>
                  <a:srgbClr val="000000"/>
                </a:solidFill>
                <a:round/>
                <a:headEnd/>
                <a:tailEnd/>
              </a:ln>
            </p:spPr>
            <p:txBody>
              <a:bodyPr/>
              <a:lstStyle/>
              <a:p>
                <a:endParaRPr lang="ru-RU"/>
              </a:p>
            </p:txBody>
          </p:sp>
          <p:sp>
            <p:nvSpPr>
              <p:cNvPr id="22954" name="Freeform 172"/>
              <p:cNvSpPr>
                <a:spLocks/>
              </p:cNvSpPr>
              <p:nvPr/>
            </p:nvSpPr>
            <p:spPr bwMode="auto">
              <a:xfrm>
                <a:off x="1018" y="1189"/>
                <a:ext cx="1708" cy="635"/>
              </a:xfrm>
              <a:custGeom>
                <a:avLst/>
                <a:gdLst>
                  <a:gd name="T0" fmla="*/ 1 w 3415"/>
                  <a:gd name="T1" fmla="*/ 1 h 1270"/>
                  <a:gd name="T2" fmla="*/ 1 w 3415"/>
                  <a:gd name="T3" fmla="*/ 1 h 1270"/>
                  <a:gd name="T4" fmla="*/ 1 w 3415"/>
                  <a:gd name="T5" fmla="*/ 1 h 1270"/>
                  <a:gd name="T6" fmla="*/ 0 w 3415"/>
                  <a:gd name="T7" fmla="*/ 1 h 1270"/>
                  <a:gd name="T8" fmla="*/ 1 w 3415"/>
                  <a:gd name="T9" fmla="*/ 1 h 1270"/>
                  <a:gd name="T10" fmla="*/ 1 w 3415"/>
                  <a:gd name="T11" fmla="*/ 1 h 1270"/>
                  <a:gd name="T12" fmla="*/ 2 w 3415"/>
                  <a:gd name="T13" fmla="*/ 1 h 1270"/>
                  <a:gd name="T14" fmla="*/ 2 w 3415"/>
                  <a:gd name="T15" fmla="*/ 2 h 1270"/>
                  <a:gd name="T16" fmla="*/ 2 w 3415"/>
                  <a:gd name="T17" fmla="*/ 2 h 1270"/>
                  <a:gd name="T18" fmla="*/ 2 w 3415"/>
                  <a:gd name="T19" fmla="*/ 2 h 1270"/>
                  <a:gd name="T20" fmla="*/ 2 w 3415"/>
                  <a:gd name="T21" fmla="*/ 2 h 1270"/>
                  <a:gd name="T22" fmla="*/ 2 w 3415"/>
                  <a:gd name="T23" fmla="*/ 3 h 1270"/>
                  <a:gd name="T24" fmla="*/ 2 w 3415"/>
                  <a:gd name="T25" fmla="*/ 3 h 1270"/>
                  <a:gd name="T26" fmla="*/ 2 w 3415"/>
                  <a:gd name="T27" fmla="*/ 3 h 1270"/>
                  <a:gd name="T28" fmla="*/ 2 w 3415"/>
                  <a:gd name="T29" fmla="*/ 3 h 1270"/>
                  <a:gd name="T30" fmla="*/ 2 w 3415"/>
                  <a:gd name="T31" fmla="*/ 5 h 1270"/>
                  <a:gd name="T32" fmla="*/ 2 w 3415"/>
                  <a:gd name="T33" fmla="*/ 5 h 1270"/>
                  <a:gd name="T34" fmla="*/ 2 w 3415"/>
                  <a:gd name="T35" fmla="*/ 5 h 1270"/>
                  <a:gd name="T36" fmla="*/ 2 w 3415"/>
                  <a:gd name="T37" fmla="*/ 5 h 1270"/>
                  <a:gd name="T38" fmla="*/ 3 w 3415"/>
                  <a:gd name="T39" fmla="*/ 5 h 1270"/>
                  <a:gd name="T40" fmla="*/ 4 w 3415"/>
                  <a:gd name="T41" fmla="*/ 5 h 1270"/>
                  <a:gd name="T42" fmla="*/ 5 w 3415"/>
                  <a:gd name="T43" fmla="*/ 5 h 1270"/>
                  <a:gd name="T44" fmla="*/ 6 w 3415"/>
                  <a:gd name="T45" fmla="*/ 5 h 1270"/>
                  <a:gd name="T46" fmla="*/ 7 w 3415"/>
                  <a:gd name="T47" fmla="*/ 5 h 1270"/>
                  <a:gd name="T48" fmla="*/ 8 w 3415"/>
                  <a:gd name="T49" fmla="*/ 5 h 1270"/>
                  <a:gd name="T50" fmla="*/ 9 w 3415"/>
                  <a:gd name="T51" fmla="*/ 5 h 1270"/>
                  <a:gd name="T52" fmla="*/ 10 w 3415"/>
                  <a:gd name="T53" fmla="*/ 5 h 1270"/>
                  <a:gd name="T54" fmla="*/ 11 w 3415"/>
                  <a:gd name="T55" fmla="*/ 5 h 1270"/>
                  <a:gd name="T56" fmla="*/ 12 w 3415"/>
                  <a:gd name="T57" fmla="*/ 5 h 1270"/>
                  <a:gd name="T58" fmla="*/ 13 w 3415"/>
                  <a:gd name="T59" fmla="*/ 5 h 1270"/>
                  <a:gd name="T60" fmla="*/ 14 w 3415"/>
                  <a:gd name="T61" fmla="*/ 5 h 1270"/>
                  <a:gd name="T62" fmla="*/ 14 w 3415"/>
                  <a:gd name="T63" fmla="*/ 5 h 1270"/>
                  <a:gd name="T64" fmla="*/ 14 w 3415"/>
                  <a:gd name="T65" fmla="*/ 5 h 1270"/>
                  <a:gd name="T66" fmla="*/ 15 w 3415"/>
                  <a:gd name="T67" fmla="*/ 5 h 1270"/>
                  <a:gd name="T68" fmla="*/ 16 w 3415"/>
                  <a:gd name="T69" fmla="*/ 5 h 1270"/>
                  <a:gd name="T70" fmla="*/ 17 w 3415"/>
                  <a:gd name="T71" fmla="*/ 5 h 1270"/>
                  <a:gd name="T72" fmla="*/ 18 w 3415"/>
                  <a:gd name="T73" fmla="*/ 5 h 1270"/>
                  <a:gd name="T74" fmla="*/ 19 w 3415"/>
                  <a:gd name="T75" fmla="*/ 5 h 1270"/>
                  <a:gd name="T76" fmla="*/ 21 w 3415"/>
                  <a:gd name="T77" fmla="*/ 5 h 1270"/>
                  <a:gd name="T78" fmla="*/ 22 w 3415"/>
                  <a:gd name="T79" fmla="*/ 5 h 1270"/>
                  <a:gd name="T80" fmla="*/ 23 w 3415"/>
                  <a:gd name="T81" fmla="*/ 5 h 1270"/>
                  <a:gd name="T82" fmla="*/ 24 w 3415"/>
                  <a:gd name="T83" fmla="*/ 5 h 1270"/>
                  <a:gd name="T84" fmla="*/ 24 w 3415"/>
                  <a:gd name="T85" fmla="*/ 5 h 1270"/>
                  <a:gd name="T86" fmla="*/ 24 w 3415"/>
                  <a:gd name="T87" fmla="*/ 5 h 1270"/>
                  <a:gd name="T88" fmla="*/ 24 w 3415"/>
                  <a:gd name="T89" fmla="*/ 5 h 1270"/>
                  <a:gd name="T90" fmla="*/ 24 w 3415"/>
                  <a:gd name="T91" fmla="*/ 6 h 1270"/>
                  <a:gd name="T92" fmla="*/ 25 w 3415"/>
                  <a:gd name="T93" fmla="*/ 6 h 1270"/>
                  <a:gd name="T94" fmla="*/ 25 w 3415"/>
                  <a:gd name="T95" fmla="*/ 6 h 1270"/>
                  <a:gd name="T96" fmla="*/ 25 w 3415"/>
                  <a:gd name="T97" fmla="*/ 6 h 1270"/>
                  <a:gd name="T98" fmla="*/ 25 w 3415"/>
                  <a:gd name="T99" fmla="*/ 7 h 1270"/>
                  <a:gd name="T100" fmla="*/ 25 w 3415"/>
                  <a:gd name="T101" fmla="*/ 7 h 1270"/>
                  <a:gd name="T102" fmla="*/ 25 w 3415"/>
                  <a:gd name="T103" fmla="*/ 7 h 1270"/>
                  <a:gd name="T104" fmla="*/ 25 w 3415"/>
                  <a:gd name="T105" fmla="*/ 7 h 1270"/>
                  <a:gd name="T106" fmla="*/ 25 w 3415"/>
                  <a:gd name="T107" fmla="*/ 9 h 1270"/>
                  <a:gd name="T108" fmla="*/ 26 w 3415"/>
                  <a:gd name="T109" fmla="*/ 9 h 1270"/>
                  <a:gd name="T110" fmla="*/ 26 w 3415"/>
                  <a:gd name="T111" fmla="*/ 9 h 1270"/>
                  <a:gd name="T112" fmla="*/ 26 w 3415"/>
                  <a:gd name="T113" fmla="*/ 9 h 1270"/>
                  <a:gd name="T114" fmla="*/ 26 w 3415"/>
                  <a:gd name="T115" fmla="*/ 10 h 1270"/>
                  <a:gd name="T116" fmla="*/ 26 w 3415"/>
                  <a:gd name="T117" fmla="*/ 10 h 1270"/>
                  <a:gd name="T118" fmla="*/ 27 w 3415"/>
                  <a:gd name="T119" fmla="*/ 10 h 1270"/>
                  <a:gd name="T120" fmla="*/ 27 w 3415"/>
                  <a:gd name="T121" fmla="*/ 10 h 12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15"/>
                  <a:gd name="T184" fmla="*/ 0 h 1270"/>
                  <a:gd name="T185" fmla="*/ 3415 w 3415"/>
                  <a:gd name="T186" fmla="*/ 1270 h 127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15" h="1270">
                    <a:moveTo>
                      <a:pt x="75" y="0"/>
                    </a:moveTo>
                    <a:lnTo>
                      <a:pt x="74" y="3"/>
                    </a:lnTo>
                    <a:lnTo>
                      <a:pt x="73" y="7"/>
                    </a:lnTo>
                    <a:lnTo>
                      <a:pt x="73" y="9"/>
                    </a:lnTo>
                    <a:lnTo>
                      <a:pt x="72" y="12"/>
                    </a:lnTo>
                    <a:lnTo>
                      <a:pt x="72" y="16"/>
                    </a:lnTo>
                    <a:lnTo>
                      <a:pt x="70" y="19"/>
                    </a:lnTo>
                    <a:lnTo>
                      <a:pt x="70" y="23"/>
                    </a:lnTo>
                    <a:lnTo>
                      <a:pt x="70" y="26"/>
                    </a:lnTo>
                    <a:lnTo>
                      <a:pt x="70" y="30"/>
                    </a:lnTo>
                    <a:lnTo>
                      <a:pt x="69" y="33"/>
                    </a:lnTo>
                    <a:lnTo>
                      <a:pt x="69" y="37"/>
                    </a:lnTo>
                    <a:lnTo>
                      <a:pt x="69" y="39"/>
                    </a:lnTo>
                    <a:lnTo>
                      <a:pt x="69" y="42"/>
                    </a:lnTo>
                    <a:lnTo>
                      <a:pt x="69" y="46"/>
                    </a:lnTo>
                    <a:lnTo>
                      <a:pt x="69" y="49"/>
                    </a:lnTo>
                    <a:lnTo>
                      <a:pt x="69" y="53"/>
                    </a:lnTo>
                    <a:lnTo>
                      <a:pt x="68" y="56"/>
                    </a:lnTo>
                    <a:lnTo>
                      <a:pt x="67" y="60"/>
                    </a:lnTo>
                    <a:lnTo>
                      <a:pt x="66" y="63"/>
                    </a:lnTo>
                    <a:lnTo>
                      <a:pt x="65" y="67"/>
                    </a:lnTo>
                    <a:lnTo>
                      <a:pt x="63" y="70"/>
                    </a:lnTo>
                    <a:lnTo>
                      <a:pt x="59" y="72"/>
                    </a:lnTo>
                    <a:lnTo>
                      <a:pt x="50" y="76"/>
                    </a:lnTo>
                    <a:lnTo>
                      <a:pt x="42" y="78"/>
                    </a:lnTo>
                    <a:lnTo>
                      <a:pt x="35" y="82"/>
                    </a:lnTo>
                    <a:lnTo>
                      <a:pt x="28" y="85"/>
                    </a:lnTo>
                    <a:lnTo>
                      <a:pt x="24" y="88"/>
                    </a:lnTo>
                    <a:lnTo>
                      <a:pt x="22" y="91"/>
                    </a:lnTo>
                    <a:lnTo>
                      <a:pt x="19" y="94"/>
                    </a:lnTo>
                    <a:lnTo>
                      <a:pt x="16" y="98"/>
                    </a:lnTo>
                    <a:lnTo>
                      <a:pt x="14" y="101"/>
                    </a:lnTo>
                    <a:lnTo>
                      <a:pt x="10" y="105"/>
                    </a:lnTo>
                    <a:lnTo>
                      <a:pt x="8" y="108"/>
                    </a:lnTo>
                    <a:lnTo>
                      <a:pt x="6" y="112"/>
                    </a:lnTo>
                    <a:lnTo>
                      <a:pt x="5" y="114"/>
                    </a:lnTo>
                    <a:lnTo>
                      <a:pt x="4" y="117"/>
                    </a:lnTo>
                    <a:lnTo>
                      <a:pt x="1" y="121"/>
                    </a:lnTo>
                    <a:lnTo>
                      <a:pt x="0" y="124"/>
                    </a:lnTo>
                    <a:lnTo>
                      <a:pt x="0" y="128"/>
                    </a:lnTo>
                    <a:lnTo>
                      <a:pt x="1" y="131"/>
                    </a:lnTo>
                    <a:lnTo>
                      <a:pt x="1" y="135"/>
                    </a:lnTo>
                    <a:lnTo>
                      <a:pt x="2" y="138"/>
                    </a:lnTo>
                    <a:lnTo>
                      <a:pt x="2" y="141"/>
                    </a:lnTo>
                    <a:lnTo>
                      <a:pt x="4" y="144"/>
                    </a:lnTo>
                    <a:lnTo>
                      <a:pt x="6" y="147"/>
                    </a:lnTo>
                    <a:lnTo>
                      <a:pt x="8" y="151"/>
                    </a:lnTo>
                    <a:lnTo>
                      <a:pt x="10" y="154"/>
                    </a:lnTo>
                    <a:lnTo>
                      <a:pt x="15" y="158"/>
                    </a:lnTo>
                    <a:lnTo>
                      <a:pt x="21" y="161"/>
                    </a:lnTo>
                    <a:lnTo>
                      <a:pt x="25" y="163"/>
                    </a:lnTo>
                    <a:lnTo>
                      <a:pt x="36" y="166"/>
                    </a:lnTo>
                    <a:lnTo>
                      <a:pt x="52" y="167"/>
                    </a:lnTo>
                    <a:lnTo>
                      <a:pt x="65" y="169"/>
                    </a:lnTo>
                    <a:lnTo>
                      <a:pt x="75" y="173"/>
                    </a:lnTo>
                    <a:lnTo>
                      <a:pt x="85" y="175"/>
                    </a:lnTo>
                    <a:lnTo>
                      <a:pt x="95" y="177"/>
                    </a:lnTo>
                    <a:lnTo>
                      <a:pt x="100" y="181"/>
                    </a:lnTo>
                    <a:lnTo>
                      <a:pt x="105" y="184"/>
                    </a:lnTo>
                    <a:lnTo>
                      <a:pt x="108" y="188"/>
                    </a:lnTo>
                    <a:lnTo>
                      <a:pt x="113" y="191"/>
                    </a:lnTo>
                    <a:lnTo>
                      <a:pt x="118" y="193"/>
                    </a:lnTo>
                    <a:lnTo>
                      <a:pt x="121" y="197"/>
                    </a:lnTo>
                    <a:lnTo>
                      <a:pt x="126" y="200"/>
                    </a:lnTo>
                    <a:lnTo>
                      <a:pt x="130" y="204"/>
                    </a:lnTo>
                    <a:lnTo>
                      <a:pt x="135" y="207"/>
                    </a:lnTo>
                    <a:lnTo>
                      <a:pt x="138" y="211"/>
                    </a:lnTo>
                    <a:lnTo>
                      <a:pt x="142" y="213"/>
                    </a:lnTo>
                    <a:lnTo>
                      <a:pt x="144" y="216"/>
                    </a:lnTo>
                    <a:lnTo>
                      <a:pt x="146" y="220"/>
                    </a:lnTo>
                    <a:lnTo>
                      <a:pt x="149" y="223"/>
                    </a:lnTo>
                    <a:lnTo>
                      <a:pt x="151" y="227"/>
                    </a:lnTo>
                    <a:lnTo>
                      <a:pt x="153" y="230"/>
                    </a:lnTo>
                    <a:lnTo>
                      <a:pt x="154" y="234"/>
                    </a:lnTo>
                    <a:lnTo>
                      <a:pt x="154" y="237"/>
                    </a:lnTo>
                    <a:lnTo>
                      <a:pt x="156" y="239"/>
                    </a:lnTo>
                    <a:lnTo>
                      <a:pt x="156" y="243"/>
                    </a:lnTo>
                    <a:lnTo>
                      <a:pt x="156" y="246"/>
                    </a:lnTo>
                    <a:lnTo>
                      <a:pt x="156" y="250"/>
                    </a:lnTo>
                    <a:lnTo>
                      <a:pt x="156" y="253"/>
                    </a:lnTo>
                    <a:lnTo>
                      <a:pt x="154" y="257"/>
                    </a:lnTo>
                    <a:lnTo>
                      <a:pt x="154" y="260"/>
                    </a:lnTo>
                    <a:lnTo>
                      <a:pt x="153" y="264"/>
                    </a:lnTo>
                    <a:lnTo>
                      <a:pt x="153" y="267"/>
                    </a:lnTo>
                    <a:lnTo>
                      <a:pt x="152" y="269"/>
                    </a:lnTo>
                    <a:lnTo>
                      <a:pt x="152" y="273"/>
                    </a:lnTo>
                    <a:lnTo>
                      <a:pt x="152" y="276"/>
                    </a:lnTo>
                    <a:lnTo>
                      <a:pt x="152" y="280"/>
                    </a:lnTo>
                    <a:lnTo>
                      <a:pt x="152" y="283"/>
                    </a:lnTo>
                    <a:lnTo>
                      <a:pt x="152" y="287"/>
                    </a:lnTo>
                    <a:lnTo>
                      <a:pt x="152" y="290"/>
                    </a:lnTo>
                    <a:lnTo>
                      <a:pt x="153" y="294"/>
                    </a:lnTo>
                    <a:lnTo>
                      <a:pt x="153" y="297"/>
                    </a:lnTo>
                    <a:lnTo>
                      <a:pt x="153" y="299"/>
                    </a:lnTo>
                    <a:lnTo>
                      <a:pt x="154" y="303"/>
                    </a:lnTo>
                    <a:lnTo>
                      <a:pt x="156" y="306"/>
                    </a:lnTo>
                    <a:lnTo>
                      <a:pt x="157" y="310"/>
                    </a:lnTo>
                    <a:lnTo>
                      <a:pt x="158" y="313"/>
                    </a:lnTo>
                    <a:lnTo>
                      <a:pt x="160" y="317"/>
                    </a:lnTo>
                    <a:lnTo>
                      <a:pt x="161" y="320"/>
                    </a:lnTo>
                    <a:lnTo>
                      <a:pt x="164" y="324"/>
                    </a:lnTo>
                    <a:lnTo>
                      <a:pt x="166" y="327"/>
                    </a:lnTo>
                    <a:lnTo>
                      <a:pt x="168" y="329"/>
                    </a:lnTo>
                    <a:lnTo>
                      <a:pt x="171" y="333"/>
                    </a:lnTo>
                    <a:lnTo>
                      <a:pt x="173" y="336"/>
                    </a:lnTo>
                    <a:lnTo>
                      <a:pt x="175" y="340"/>
                    </a:lnTo>
                    <a:lnTo>
                      <a:pt x="176" y="343"/>
                    </a:lnTo>
                    <a:lnTo>
                      <a:pt x="178" y="347"/>
                    </a:lnTo>
                    <a:lnTo>
                      <a:pt x="179" y="350"/>
                    </a:lnTo>
                    <a:lnTo>
                      <a:pt x="180" y="354"/>
                    </a:lnTo>
                    <a:lnTo>
                      <a:pt x="182" y="356"/>
                    </a:lnTo>
                    <a:lnTo>
                      <a:pt x="182" y="359"/>
                    </a:lnTo>
                    <a:lnTo>
                      <a:pt x="182" y="363"/>
                    </a:lnTo>
                    <a:lnTo>
                      <a:pt x="182" y="366"/>
                    </a:lnTo>
                    <a:lnTo>
                      <a:pt x="182" y="370"/>
                    </a:lnTo>
                    <a:lnTo>
                      <a:pt x="182" y="373"/>
                    </a:lnTo>
                    <a:lnTo>
                      <a:pt x="181" y="377"/>
                    </a:lnTo>
                    <a:lnTo>
                      <a:pt x="181" y="380"/>
                    </a:lnTo>
                    <a:lnTo>
                      <a:pt x="181" y="384"/>
                    </a:lnTo>
                    <a:lnTo>
                      <a:pt x="181" y="387"/>
                    </a:lnTo>
                    <a:lnTo>
                      <a:pt x="181" y="389"/>
                    </a:lnTo>
                    <a:lnTo>
                      <a:pt x="180" y="393"/>
                    </a:lnTo>
                    <a:lnTo>
                      <a:pt x="181" y="396"/>
                    </a:lnTo>
                    <a:lnTo>
                      <a:pt x="182" y="400"/>
                    </a:lnTo>
                    <a:lnTo>
                      <a:pt x="182" y="403"/>
                    </a:lnTo>
                    <a:lnTo>
                      <a:pt x="183" y="407"/>
                    </a:lnTo>
                    <a:lnTo>
                      <a:pt x="184" y="410"/>
                    </a:lnTo>
                    <a:lnTo>
                      <a:pt x="186" y="413"/>
                    </a:lnTo>
                    <a:lnTo>
                      <a:pt x="187" y="417"/>
                    </a:lnTo>
                    <a:lnTo>
                      <a:pt x="188" y="419"/>
                    </a:lnTo>
                    <a:lnTo>
                      <a:pt x="189" y="423"/>
                    </a:lnTo>
                    <a:lnTo>
                      <a:pt x="189" y="426"/>
                    </a:lnTo>
                    <a:lnTo>
                      <a:pt x="190" y="430"/>
                    </a:lnTo>
                    <a:lnTo>
                      <a:pt x="190" y="433"/>
                    </a:lnTo>
                    <a:lnTo>
                      <a:pt x="189" y="437"/>
                    </a:lnTo>
                    <a:lnTo>
                      <a:pt x="189" y="440"/>
                    </a:lnTo>
                    <a:lnTo>
                      <a:pt x="189" y="443"/>
                    </a:lnTo>
                    <a:lnTo>
                      <a:pt x="189" y="447"/>
                    </a:lnTo>
                    <a:lnTo>
                      <a:pt x="188" y="449"/>
                    </a:lnTo>
                    <a:lnTo>
                      <a:pt x="186" y="453"/>
                    </a:lnTo>
                    <a:lnTo>
                      <a:pt x="184" y="456"/>
                    </a:lnTo>
                    <a:lnTo>
                      <a:pt x="183" y="460"/>
                    </a:lnTo>
                    <a:lnTo>
                      <a:pt x="182" y="463"/>
                    </a:lnTo>
                    <a:lnTo>
                      <a:pt x="181" y="466"/>
                    </a:lnTo>
                    <a:lnTo>
                      <a:pt x="180" y="470"/>
                    </a:lnTo>
                    <a:lnTo>
                      <a:pt x="179" y="473"/>
                    </a:lnTo>
                    <a:lnTo>
                      <a:pt x="178" y="477"/>
                    </a:lnTo>
                    <a:lnTo>
                      <a:pt x="176" y="479"/>
                    </a:lnTo>
                    <a:lnTo>
                      <a:pt x="175" y="483"/>
                    </a:lnTo>
                    <a:lnTo>
                      <a:pt x="174" y="486"/>
                    </a:lnTo>
                    <a:lnTo>
                      <a:pt x="174" y="490"/>
                    </a:lnTo>
                    <a:lnTo>
                      <a:pt x="173" y="493"/>
                    </a:lnTo>
                    <a:lnTo>
                      <a:pt x="172" y="496"/>
                    </a:lnTo>
                    <a:lnTo>
                      <a:pt x="172" y="500"/>
                    </a:lnTo>
                    <a:lnTo>
                      <a:pt x="171" y="503"/>
                    </a:lnTo>
                    <a:lnTo>
                      <a:pt x="171" y="507"/>
                    </a:lnTo>
                    <a:lnTo>
                      <a:pt x="169" y="510"/>
                    </a:lnTo>
                    <a:lnTo>
                      <a:pt x="169" y="513"/>
                    </a:lnTo>
                    <a:lnTo>
                      <a:pt x="169" y="516"/>
                    </a:lnTo>
                    <a:lnTo>
                      <a:pt x="168" y="520"/>
                    </a:lnTo>
                    <a:lnTo>
                      <a:pt x="169" y="523"/>
                    </a:lnTo>
                    <a:lnTo>
                      <a:pt x="169" y="526"/>
                    </a:lnTo>
                    <a:lnTo>
                      <a:pt x="169" y="530"/>
                    </a:lnTo>
                    <a:lnTo>
                      <a:pt x="169" y="533"/>
                    </a:lnTo>
                    <a:lnTo>
                      <a:pt x="169" y="537"/>
                    </a:lnTo>
                    <a:lnTo>
                      <a:pt x="171" y="540"/>
                    </a:lnTo>
                    <a:lnTo>
                      <a:pt x="172" y="543"/>
                    </a:lnTo>
                    <a:lnTo>
                      <a:pt x="173" y="546"/>
                    </a:lnTo>
                    <a:lnTo>
                      <a:pt x="174" y="549"/>
                    </a:lnTo>
                    <a:lnTo>
                      <a:pt x="175" y="553"/>
                    </a:lnTo>
                    <a:lnTo>
                      <a:pt x="176" y="556"/>
                    </a:lnTo>
                    <a:lnTo>
                      <a:pt x="178" y="560"/>
                    </a:lnTo>
                    <a:lnTo>
                      <a:pt x="180" y="563"/>
                    </a:lnTo>
                    <a:lnTo>
                      <a:pt x="181" y="567"/>
                    </a:lnTo>
                    <a:lnTo>
                      <a:pt x="183" y="570"/>
                    </a:lnTo>
                    <a:lnTo>
                      <a:pt x="186" y="573"/>
                    </a:lnTo>
                    <a:lnTo>
                      <a:pt x="188" y="576"/>
                    </a:lnTo>
                    <a:lnTo>
                      <a:pt x="191" y="579"/>
                    </a:lnTo>
                    <a:lnTo>
                      <a:pt x="194" y="583"/>
                    </a:lnTo>
                    <a:lnTo>
                      <a:pt x="196" y="586"/>
                    </a:lnTo>
                    <a:lnTo>
                      <a:pt x="199" y="590"/>
                    </a:lnTo>
                    <a:lnTo>
                      <a:pt x="203" y="593"/>
                    </a:lnTo>
                    <a:lnTo>
                      <a:pt x="206" y="596"/>
                    </a:lnTo>
                    <a:lnTo>
                      <a:pt x="211" y="599"/>
                    </a:lnTo>
                    <a:lnTo>
                      <a:pt x="214" y="602"/>
                    </a:lnTo>
                    <a:lnTo>
                      <a:pt x="219" y="606"/>
                    </a:lnTo>
                    <a:lnTo>
                      <a:pt x="222" y="609"/>
                    </a:lnTo>
                    <a:lnTo>
                      <a:pt x="227" y="612"/>
                    </a:lnTo>
                    <a:lnTo>
                      <a:pt x="232" y="615"/>
                    </a:lnTo>
                    <a:lnTo>
                      <a:pt x="236" y="619"/>
                    </a:lnTo>
                    <a:lnTo>
                      <a:pt x="242" y="622"/>
                    </a:lnTo>
                    <a:lnTo>
                      <a:pt x="247" y="626"/>
                    </a:lnTo>
                    <a:lnTo>
                      <a:pt x="252" y="628"/>
                    </a:lnTo>
                    <a:lnTo>
                      <a:pt x="258" y="631"/>
                    </a:lnTo>
                    <a:lnTo>
                      <a:pt x="264" y="635"/>
                    </a:lnTo>
                    <a:lnTo>
                      <a:pt x="270" y="638"/>
                    </a:lnTo>
                    <a:lnTo>
                      <a:pt x="280" y="641"/>
                    </a:lnTo>
                    <a:lnTo>
                      <a:pt x="292" y="643"/>
                    </a:lnTo>
                    <a:lnTo>
                      <a:pt x="304" y="645"/>
                    </a:lnTo>
                    <a:lnTo>
                      <a:pt x="315" y="649"/>
                    </a:lnTo>
                    <a:lnTo>
                      <a:pt x="327" y="651"/>
                    </a:lnTo>
                    <a:lnTo>
                      <a:pt x="343" y="652"/>
                    </a:lnTo>
                    <a:lnTo>
                      <a:pt x="361" y="652"/>
                    </a:lnTo>
                    <a:lnTo>
                      <a:pt x="377" y="651"/>
                    </a:lnTo>
                    <a:lnTo>
                      <a:pt x="395" y="651"/>
                    </a:lnTo>
                    <a:lnTo>
                      <a:pt x="411" y="650"/>
                    </a:lnTo>
                    <a:lnTo>
                      <a:pt x="428" y="647"/>
                    </a:lnTo>
                    <a:lnTo>
                      <a:pt x="439" y="645"/>
                    </a:lnTo>
                    <a:lnTo>
                      <a:pt x="452" y="643"/>
                    </a:lnTo>
                    <a:lnTo>
                      <a:pt x="467" y="641"/>
                    </a:lnTo>
                    <a:lnTo>
                      <a:pt x="482" y="639"/>
                    </a:lnTo>
                    <a:lnTo>
                      <a:pt x="496" y="637"/>
                    </a:lnTo>
                    <a:lnTo>
                      <a:pt x="508" y="635"/>
                    </a:lnTo>
                    <a:lnTo>
                      <a:pt x="522" y="632"/>
                    </a:lnTo>
                    <a:lnTo>
                      <a:pt x="537" y="630"/>
                    </a:lnTo>
                    <a:lnTo>
                      <a:pt x="554" y="630"/>
                    </a:lnTo>
                    <a:lnTo>
                      <a:pt x="570" y="631"/>
                    </a:lnTo>
                    <a:lnTo>
                      <a:pt x="583" y="634"/>
                    </a:lnTo>
                    <a:lnTo>
                      <a:pt x="593" y="636"/>
                    </a:lnTo>
                    <a:lnTo>
                      <a:pt x="604" y="638"/>
                    </a:lnTo>
                    <a:lnTo>
                      <a:pt x="613" y="642"/>
                    </a:lnTo>
                    <a:lnTo>
                      <a:pt x="623" y="644"/>
                    </a:lnTo>
                    <a:lnTo>
                      <a:pt x="635" y="647"/>
                    </a:lnTo>
                    <a:lnTo>
                      <a:pt x="643" y="650"/>
                    </a:lnTo>
                    <a:lnTo>
                      <a:pt x="651" y="653"/>
                    </a:lnTo>
                    <a:lnTo>
                      <a:pt x="661" y="656"/>
                    </a:lnTo>
                    <a:lnTo>
                      <a:pt x="673" y="658"/>
                    </a:lnTo>
                    <a:lnTo>
                      <a:pt x="686" y="660"/>
                    </a:lnTo>
                    <a:lnTo>
                      <a:pt x="701" y="662"/>
                    </a:lnTo>
                    <a:lnTo>
                      <a:pt x="716" y="664"/>
                    </a:lnTo>
                    <a:lnTo>
                      <a:pt x="729" y="662"/>
                    </a:lnTo>
                    <a:lnTo>
                      <a:pt x="744" y="661"/>
                    </a:lnTo>
                    <a:lnTo>
                      <a:pt x="761" y="662"/>
                    </a:lnTo>
                    <a:lnTo>
                      <a:pt x="776" y="665"/>
                    </a:lnTo>
                    <a:lnTo>
                      <a:pt x="792" y="666"/>
                    </a:lnTo>
                    <a:lnTo>
                      <a:pt x="805" y="668"/>
                    </a:lnTo>
                    <a:lnTo>
                      <a:pt x="823" y="667"/>
                    </a:lnTo>
                    <a:lnTo>
                      <a:pt x="833" y="665"/>
                    </a:lnTo>
                    <a:lnTo>
                      <a:pt x="841" y="661"/>
                    </a:lnTo>
                    <a:lnTo>
                      <a:pt x="852" y="659"/>
                    </a:lnTo>
                    <a:lnTo>
                      <a:pt x="862" y="657"/>
                    </a:lnTo>
                    <a:lnTo>
                      <a:pt x="876" y="654"/>
                    </a:lnTo>
                    <a:lnTo>
                      <a:pt x="890" y="652"/>
                    </a:lnTo>
                    <a:lnTo>
                      <a:pt x="900" y="650"/>
                    </a:lnTo>
                    <a:lnTo>
                      <a:pt x="910" y="646"/>
                    </a:lnTo>
                    <a:lnTo>
                      <a:pt x="918" y="644"/>
                    </a:lnTo>
                    <a:lnTo>
                      <a:pt x="926" y="641"/>
                    </a:lnTo>
                    <a:lnTo>
                      <a:pt x="938" y="638"/>
                    </a:lnTo>
                    <a:lnTo>
                      <a:pt x="951" y="636"/>
                    </a:lnTo>
                    <a:lnTo>
                      <a:pt x="964" y="634"/>
                    </a:lnTo>
                    <a:lnTo>
                      <a:pt x="979" y="631"/>
                    </a:lnTo>
                    <a:lnTo>
                      <a:pt x="997" y="630"/>
                    </a:lnTo>
                    <a:lnTo>
                      <a:pt x="1015" y="630"/>
                    </a:lnTo>
                    <a:lnTo>
                      <a:pt x="1032" y="631"/>
                    </a:lnTo>
                    <a:lnTo>
                      <a:pt x="1051" y="631"/>
                    </a:lnTo>
                    <a:lnTo>
                      <a:pt x="1068" y="631"/>
                    </a:lnTo>
                    <a:lnTo>
                      <a:pt x="1083" y="629"/>
                    </a:lnTo>
                    <a:lnTo>
                      <a:pt x="1100" y="628"/>
                    </a:lnTo>
                    <a:lnTo>
                      <a:pt x="1117" y="627"/>
                    </a:lnTo>
                    <a:lnTo>
                      <a:pt x="1135" y="627"/>
                    </a:lnTo>
                    <a:lnTo>
                      <a:pt x="1152" y="626"/>
                    </a:lnTo>
                    <a:lnTo>
                      <a:pt x="1170" y="627"/>
                    </a:lnTo>
                    <a:lnTo>
                      <a:pt x="1181" y="629"/>
                    </a:lnTo>
                    <a:lnTo>
                      <a:pt x="1191" y="632"/>
                    </a:lnTo>
                    <a:lnTo>
                      <a:pt x="1202" y="635"/>
                    </a:lnTo>
                    <a:lnTo>
                      <a:pt x="1212" y="637"/>
                    </a:lnTo>
                    <a:lnTo>
                      <a:pt x="1224" y="641"/>
                    </a:lnTo>
                    <a:lnTo>
                      <a:pt x="1235" y="643"/>
                    </a:lnTo>
                    <a:lnTo>
                      <a:pt x="1247" y="645"/>
                    </a:lnTo>
                    <a:lnTo>
                      <a:pt x="1259" y="647"/>
                    </a:lnTo>
                    <a:lnTo>
                      <a:pt x="1266" y="651"/>
                    </a:lnTo>
                    <a:lnTo>
                      <a:pt x="1274" y="654"/>
                    </a:lnTo>
                    <a:lnTo>
                      <a:pt x="1285" y="657"/>
                    </a:lnTo>
                    <a:lnTo>
                      <a:pt x="1297" y="658"/>
                    </a:lnTo>
                    <a:lnTo>
                      <a:pt x="1314" y="657"/>
                    </a:lnTo>
                    <a:lnTo>
                      <a:pt x="1327" y="654"/>
                    </a:lnTo>
                    <a:lnTo>
                      <a:pt x="1340" y="652"/>
                    </a:lnTo>
                    <a:lnTo>
                      <a:pt x="1353" y="650"/>
                    </a:lnTo>
                    <a:lnTo>
                      <a:pt x="1367" y="647"/>
                    </a:lnTo>
                    <a:lnTo>
                      <a:pt x="1382" y="646"/>
                    </a:lnTo>
                    <a:lnTo>
                      <a:pt x="1399" y="645"/>
                    </a:lnTo>
                    <a:lnTo>
                      <a:pt x="1416" y="644"/>
                    </a:lnTo>
                    <a:lnTo>
                      <a:pt x="1433" y="643"/>
                    </a:lnTo>
                    <a:lnTo>
                      <a:pt x="1448" y="645"/>
                    </a:lnTo>
                    <a:lnTo>
                      <a:pt x="1459" y="647"/>
                    </a:lnTo>
                    <a:lnTo>
                      <a:pt x="1469" y="651"/>
                    </a:lnTo>
                    <a:lnTo>
                      <a:pt x="1478" y="653"/>
                    </a:lnTo>
                    <a:lnTo>
                      <a:pt x="1486" y="657"/>
                    </a:lnTo>
                    <a:lnTo>
                      <a:pt x="1494" y="659"/>
                    </a:lnTo>
                    <a:lnTo>
                      <a:pt x="1505" y="662"/>
                    </a:lnTo>
                    <a:lnTo>
                      <a:pt x="1520" y="664"/>
                    </a:lnTo>
                    <a:lnTo>
                      <a:pt x="1533" y="666"/>
                    </a:lnTo>
                    <a:lnTo>
                      <a:pt x="1542" y="669"/>
                    </a:lnTo>
                    <a:lnTo>
                      <a:pt x="1551" y="672"/>
                    </a:lnTo>
                    <a:lnTo>
                      <a:pt x="1562" y="675"/>
                    </a:lnTo>
                    <a:lnTo>
                      <a:pt x="1576" y="676"/>
                    </a:lnTo>
                    <a:lnTo>
                      <a:pt x="1592" y="679"/>
                    </a:lnTo>
                    <a:lnTo>
                      <a:pt x="1606" y="680"/>
                    </a:lnTo>
                    <a:lnTo>
                      <a:pt x="1618" y="677"/>
                    </a:lnTo>
                    <a:lnTo>
                      <a:pt x="1625" y="677"/>
                    </a:lnTo>
                    <a:lnTo>
                      <a:pt x="1629" y="681"/>
                    </a:lnTo>
                    <a:lnTo>
                      <a:pt x="1633" y="684"/>
                    </a:lnTo>
                    <a:lnTo>
                      <a:pt x="1636" y="688"/>
                    </a:lnTo>
                    <a:lnTo>
                      <a:pt x="1641" y="691"/>
                    </a:lnTo>
                    <a:lnTo>
                      <a:pt x="1648" y="694"/>
                    </a:lnTo>
                    <a:lnTo>
                      <a:pt x="1653" y="697"/>
                    </a:lnTo>
                    <a:lnTo>
                      <a:pt x="1664" y="697"/>
                    </a:lnTo>
                    <a:lnTo>
                      <a:pt x="1672" y="694"/>
                    </a:lnTo>
                    <a:lnTo>
                      <a:pt x="1682" y="691"/>
                    </a:lnTo>
                    <a:lnTo>
                      <a:pt x="1693" y="690"/>
                    </a:lnTo>
                    <a:lnTo>
                      <a:pt x="1696" y="694"/>
                    </a:lnTo>
                    <a:lnTo>
                      <a:pt x="1700" y="697"/>
                    </a:lnTo>
                    <a:lnTo>
                      <a:pt x="1703" y="700"/>
                    </a:lnTo>
                    <a:lnTo>
                      <a:pt x="1706" y="704"/>
                    </a:lnTo>
                    <a:lnTo>
                      <a:pt x="1717" y="705"/>
                    </a:lnTo>
                    <a:lnTo>
                      <a:pt x="1727" y="703"/>
                    </a:lnTo>
                    <a:lnTo>
                      <a:pt x="1728" y="699"/>
                    </a:lnTo>
                    <a:lnTo>
                      <a:pt x="1731" y="697"/>
                    </a:lnTo>
                    <a:lnTo>
                      <a:pt x="1734" y="694"/>
                    </a:lnTo>
                    <a:lnTo>
                      <a:pt x="1738" y="690"/>
                    </a:lnTo>
                    <a:lnTo>
                      <a:pt x="1741" y="687"/>
                    </a:lnTo>
                    <a:lnTo>
                      <a:pt x="1745" y="685"/>
                    </a:lnTo>
                    <a:lnTo>
                      <a:pt x="1749" y="689"/>
                    </a:lnTo>
                    <a:lnTo>
                      <a:pt x="1753" y="692"/>
                    </a:lnTo>
                    <a:lnTo>
                      <a:pt x="1756" y="696"/>
                    </a:lnTo>
                    <a:lnTo>
                      <a:pt x="1761" y="699"/>
                    </a:lnTo>
                    <a:lnTo>
                      <a:pt x="1765" y="697"/>
                    </a:lnTo>
                    <a:lnTo>
                      <a:pt x="1770" y="694"/>
                    </a:lnTo>
                    <a:lnTo>
                      <a:pt x="1774" y="690"/>
                    </a:lnTo>
                    <a:lnTo>
                      <a:pt x="1781" y="689"/>
                    </a:lnTo>
                    <a:lnTo>
                      <a:pt x="1798" y="690"/>
                    </a:lnTo>
                    <a:lnTo>
                      <a:pt x="1812" y="688"/>
                    </a:lnTo>
                    <a:lnTo>
                      <a:pt x="1824" y="685"/>
                    </a:lnTo>
                    <a:lnTo>
                      <a:pt x="1832" y="682"/>
                    </a:lnTo>
                    <a:lnTo>
                      <a:pt x="1838" y="680"/>
                    </a:lnTo>
                    <a:lnTo>
                      <a:pt x="1844" y="676"/>
                    </a:lnTo>
                    <a:lnTo>
                      <a:pt x="1851" y="673"/>
                    </a:lnTo>
                    <a:lnTo>
                      <a:pt x="1861" y="670"/>
                    </a:lnTo>
                    <a:lnTo>
                      <a:pt x="1874" y="668"/>
                    </a:lnTo>
                    <a:lnTo>
                      <a:pt x="1885" y="666"/>
                    </a:lnTo>
                    <a:lnTo>
                      <a:pt x="1894" y="662"/>
                    </a:lnTo>
                    <a:lnTo>
                      <a:pt x="1902" y="659"/>
                    </a:lnTo>
                    <a:lnTo>
                      <a:pt x="1909" y="657"/>
                    </a:lnTo>
                    <a:lnTo>
                      <a:pt x="1916" y="653"/>
                    </a:lnTo>
                    <a:lnTo>
                      <a:pt x="1921" y="650"/>
                    </a:lnTo>
                    <a:lnTo>
                      <a:pt x="1925" y="646"/>
                    </a:lnTo>
                    <a:lnTo>
                      <a:pt x="1930" y="644"/>
                    </a:lnTo>
                    <a:lnTo>
                      <a:pt x="1938" y="641"/>
                    </a:lnTo>
                    <a:lnTo>
                      <a:pt x="1953" y="639"/>
                    </a:lnTo>
                    <a:lnTo>
                      <a:pt x="1958" y="636"/>
                    </a:lnTo>
                    <a:lnTo>
                      <a:pt x="1962" y="632"/>
                    </a:lnTo>
                    <a:lnTo>
                      <a:pt x="1968" y="630"/>
                    </a:lnTo>
                    <a:lnTo>
                      <a:pt x="1982" y="628"/>
                    </a:lnTo>
                    <a:lnTo>
                      <a:pt x="1999" y="627"/>
                    </a:lnTo>
                    <a:lnTo>
                      <a:pt x="2018" y="627"/>
                    </a:lnTo>
                    <a:lnTo>
                      <a:pt x="2035" y="627"/>
                    </a:lnTo>
                    <a:lnTo>
                      <a:pt x="2050" y="629"/>
                    </a:lnTo>
                    <a:lnTo>
                      <a:pt x="2060" y="629"/>
                    </a:lnTo>
                    <a:lnTo>
                      <a:pt x="2069" y="626"/>
                    </a:lnTo>
                    <a:lnTo>
                      <a:pt x="2082" y="624"/>
                    </a:lnTo>
                    <a:lnTo>
                      <a:pt x="2099" y="624"/>
                    </a:lnTo>
                    <a:lnTo>
                      <a:pt x="2116" y="622"/>
                    </a:lnTo>
                    <a:lnTo>
                      <a:pt x="2132" y="621"/>
                    </a:lnTo>
                    <a:lnTo>
                      <a:pt x="2148" y="620"/>
                    </a:lnTo>
                    <a:lnTo>
                      <a:pt x="2164" y="617"/>
                    </a:lnTo>
                    <a:lnTo>
                      <a:pt x="2180" y="616"/>
                    </a:lnTo>
                    <a:lnTo>
                      <a:pt x="2195" y="615"/>
                    </a:lnTo>
                    <a:lnTo>
                      <a:pt x="2212" y="613"/>
                    </a:lnTo>
                    <a:lnTo>
                      <a:pt x="2228" y="612"/>
                    </a:lnTo>
                    <a:lnTo>
                      <a:pt x="2245" y="611"/>
                    </a:lnTo>
                    <a:lnTo>
                      <a:pt x="2261" y="608"/>
                    </a:lnTo>
                    <a:lnTo>
                      <a:pt x="2278" y="609"/>
                    </a:lnTo>
                    <a:lnTo>
                      <a:pt x="2295" y="608"/>
                    </a:lnTo>
                    <a:lnTo>
                      <a:pt x="2313" y="607"/>
                    </a:lnTo>
                    <a:lnTo>
                      <a:pt x="2329" y="606"/>
                    </a:lnTo>
                    <a:lnTo>
                      <a:pt x="2346" y="605"/>
                    </a:lnTo>
                    <a:lnTo>
                      <a:pt x="2363" y="604"/>
                    </a:lnTo>
                    <a:lnTo>
                      <a:pt x="2381" y="602"/>
                    </a:lnTo>
                    <a:lnTo>
                      <a:pt x="2398" y="601"/>
                    </a:lnTo>
                    <a:lnTo>
                      <a:pt x="2415" y="600"/>
                    </a:lnTo>
                    <a:lnTo>
                      <a:pt x="2434" y="600"/>
                    </a:lnTo>
                    <a:lnTo>
                      <a:pt x="2451" y="599"/>
                    </a:lnTo>
                    <a:lnTo>
                      <a:pt x="2469" y="599"/>
                    </a:lnTo>
                    <a:lnTo>
                      <a:pt x="2487" y="598"/>
                    </a:lnTo>
                    <a:lnTo>
                      <a:pt x="2504" y="598"/>
                    </a:lnTo>
                    <a:lnTo>
                      <a:pt x="2522" y="597"/>
                    </a:lnTo>
                    <a:lnTo>
                      <a:pt x="2540" y="596"/>
                    </a:lnTo>
                    <a:lnTo>
                      <a:pt x="2557" y="594"/>
                    </a:lnTo>
                    <a:lnTo>
                      <a:pt x="2574" y="593"/>
                    </a:lnTo>
                    <a:lnTo>
                      <a:pt x="2591" y="593"/>
                    </a:lnTo>
                    <a:lnTo>
                      <a:pt x="2609" y="592"/>
                    </a:lnTo>
                    <a:lnTo>
                      <a:pt x="2627" y="591"/>
                    </a:lnTo>
                    <a:lnTo>
                      <a:pt x="2644" y="591"/>
                    </a:lnTo>
                    <a:lnTo>
                      <a:pt x="2663" y="591"/>
                    </a:lnTo>
                    <a:lnTo>
                      <a:pt x="2681" y="590"/>
                    </a:lnTo>
                    <a:lnTo>
                      <a:pt x="2699" y="590"/>
                    </a:lnTo>
                    <a:lnTo>
                      <a:pt x="2717" y="590"/>
                    </a:lnTo>
                    <a:lnTo>
                      <a:pt x="2734" y="589"/>
                    </a:lnTo>
                    <a:lnTo>
                      <a:pt x="2750" y="590"/>
                    </a:lnTo>
                    <a:lnTo>
                      <a:pt x="2768" y="589"/>
                    </a:lnTo>
                    <a:lnTo>
                      <a:pt x="2786" y="589"/>
                    </a:lnTo>
                    <a:lnTo>
                      <a:pt x="2803" y="589"/>
                    </a:lnTo>
                    <a:lnTo>
                      <a:pt x="2822" y="588"/>
                    </a:lnTo>
                    <a:lnTo>
                      <a:pt x="2838" y="586"/>
                    </a:lnTo>
                    <a:lnTo>
                      <a:pt x="2855" y="588"/>
                    </a:lnTo>
                    <a:lnTo>
                      <a:pt x="2870" y="590"/>
                    </a:lnTo>
                    <a:lnTo>
                      <a:pt x="2888" y="591"/>
                    </a:lnTo>
                    <a:lnTo>
                      <a:pt x="2898" y="593"/>
                    </a:lnTo>
                    <a:lnTo>
                      <a:pt x="2909" y="596"/>
                    </a:lnTo>
                    <a:lnTo>
                      <a:pt x="2921" y="598"/>
                    </a:lnTo>
                    <a:lnTo>
                      <a:pt x="2929" y="601"/>
                    </a:lnTo>
                    <a:lnTo>
                      <a:pt x="2937" y="605"/>
                    </a:lnTo>
                    <a:lnTo>
                      <a:pt x="2943" y="607"/>
                    </a:lnTo>
                    <a:lnTo>
                      <a:pt x="2947" y="611"/>
                    </a:lnTo>
                    <a:lnTo>
                      <a:pt x="2952" y="614"/>
                    </a:lnTo>
                    <a:lnTo>
                      <a:pt x="2957" y="617"/>
                    </a:lnTo>
                    <a:lnTo>
                      <a:pt x="2960" y="621"/>
                    </a:lnTo>
                    <a:lnTo>
                      <a:pt x="2964" y="623"/>
                    </a:lnTo>
                    <a:lnTo>
                      <a:pt x="2967" y="627"/>
                    </a:lnTo>
                    <a:lnTo>
                      <a:pt x="2970" y="630"/>
                    </a:lnTo>
                    <a:lnTo>
                      <a:pt x="2974" y="634"/>
                    </a:lnTo>
                    <a:lnTo>
                      <a:pt x="2976" y="637"/>
                    </a:lnTo>
                    <a:lnTo>
                      <a:pt x="2979" y="641"/>
                    </a:lnTo>
                    <a:lnTo>
                      <a:pt x="2982" y="644"/>
                    </a:lnTo>
                    <a:lnTo>
                      <a:pt x="2984" y="646"/>
                    </a:lnTo>
                    <a:lnTo>
                      <a:pt x="2988" y="650"/>
                    </a:lnTo>
                    <a:lnTo>
                      <a:pt x="2990" y="653"/>
                    </a:lnTo>
                    <a:lnTo>
                      <a:pt x="2992" y="657"/>
                    </a:lnTo>
                    <a:lnTo>
                      <a:pt x="2995" y="660"/>
                    </a:lnTo>
                    <a:lnTo>
                      <a:pt x="2998" y="664"/>
                    </a:lnTo>
                    <a:lnTo>
                      <a:pt x="3000" y="667"/>
                    </a:lnTo>
                    <a:lnTo>
                      <a:pt x="3003" y="669"/>
                    </a:lnTo>
                    <a:lnTo>
                      <a:pt x="3005" y="673"/>
                    </a:lnTo>
                    <a:lnTo>
                      <a:pt x="3007" y="676"/>
                    </a:lnTo>
                    <a:lnTo>
                      <a:pt x="3010" y="680"/>
                    </a:lnTo>
                    <a:lnTo>
                      <a:pt x="3012" y="683"/>
                    </a:lnTo>
                    <a:lnTo>
                      <a:pt x="3014" y="687"/>
                    </a:lnTo>
                    <a:lnTo>
                      <a:pt x="3017" y="690"/>
                    </a:lnTo>
                    <a:lnTo>
                      <a:pt x="3018" y="694"/>
                    </a:lnTo>
                    <a:lnTo>
                      <a:pt x="3020" y="696"/>
                    </a:lnTo>
                    <a:lnTo>
                      <a:pt x="3022" y="699"/>
                    </a:lnTo>
                    <a:lnTo>
                      <a:pt x="3025" y="703"/>
                    </a:lnTo>
                    <a:lnTo>
                      <a:pt x="3027" y="706"/>
                    </a:lnTo>
                    <a:lnTo>
                      <a:pt x="3029" y="710"/>
                    </a:lnTo>
                    <a:lnTo>
                      <a:pt x="3032" y="713"/>
                    </a:lnTo>
                    <a:lnTo>
                      <a:pt x="3034" y="717"/>
                    </a:lnTo>
                    <a:lnTo>
                      <a:pt x="3036" y="720"/>
                    </a:lnTo>
                    <a:lnTo>
                      <a:pt x="3038" y="722"/>
                    </a:lnTo>
                    <a:lnTo>
                      <a:pt x="3041" y="726"/>
                    </a:lnTo>
                    <a:lnTo>
                      <a:pt x="3043" y="729"/>
                    </a:lnTo>
                    <a:lnTo>
                      <a:pt x="3045" y="733"/>
                    </a:lnTo>
                    <a:lnTo>
                      <a:pt x="3047" y="736"/>
                    </a:lnTo>
                    <a:lnTo>
                      <a:pt x="3049" y="740"/>
                    </a:lnTo>
                    <a:lnTo>
                      <a:pt x="3051" y="743"/>
                    </a:lnTo>
                    <a:lnTo>
                      <a:pt x="3053" y="747"/>
                    </a:lnTo>
                    <a:lnTo>
                      <a:pt x="3056" y="749"/>
                    </a:lnTo>
                    <a:lnTo>
                      <a:pt x="3057" y="752"/>
                    </a:lnTo>
                    <a:lnTo>
                      <a:pt x="3059" y="756"/>
                    </a:lnTo>
                    <a:lnTo>
                      <a:pt x="3061" y="759"/>
                    </a:lnTo>
                    <a:lnTo>
                      <a:pt x="3064" y="763"/>
                    </a:lnTo>
                    <a:lnTo>
                      <a:pt x="3066" y="766"/>
                    </a:lnTo>
                    <a:lnTo>
                      <a:pt x="3067" y="770"/>
                    </a:lnTo>
                    <a:lnTo>
                      <a:pt x="3070" y="773"/>
                    </a:lnTo>
                    <a:lnTo>
                      <a:pt x="3072" y="775"/>
                    </a:lnTo>
                    <a:lnTo>
                      <a:pt x="3074" y="779"/>
                    </a:lnTo>
                    <a:lnTo>
                      <a:pt x="3075" y="782"/>
                    </a:lnTo>
                    <a:lnTo>
                      <a:pt x="3078" y="786"/>
                    </a:lnTo>
                    <a:lnTo>
                      <a:pt x="3079" y="789"/>
                    </a:lnTo>
                    <a:lnTo>
                      <a:pt x="3081" y="793"/>
                    </a:lnTo>
                    <a:lnTo>
                      <a:pt x="3082" y="796"/>
                    </a:lnTo>
                    <a:lnTo>
                      <a:pt x="3085" y="800"/>
                    </a:lnTo>
                    <a:lnTo>
                      <a:pt x="3086" y="803"/>
                    </a:lnTo>
                    <a:lnTo>
                      <a:pt x="3087" y="805"/>
                    </a:lnTo>
                    <a:lnTo>
                      <a:pt x="3089" y="809"/>
                    </a:lnTo>
                    <a:lnTo>
                      <a:pt x="3090" y="812"/>
                    </a:lnTo>
                    <a:lnTo>
                      <a:pt x="3093" y="816"/>
                    </a:lnTo>
                    <a:lnTo>
                      <a:pt x="3095" y="819"/>
                    </a:lnTo>
                    <a:lnTo>
                      <a:pt x="3096" y="823"/>
                    </a:lnTo>
                    <a:lnTo>
                      <a:pt x="3098" y="826"/>
                    </a:lnTo>
                    <a:lnTo>
                      <a:pt x="3100" y="830"/>
                    </a:lnTo>
                    <a:lnTo>
                      <a:pt x="3101" y="832"/>
                    </a:lnTo>
                    <a:lnTo>
                      <a:pt x="3103" y="835"/>
                    </a:lnTo>
                    <a:lnTo>
                      <a:pt x="3104" y="839"/>
                    </a:lnTo>
                    <a:lnTo>
                      <a:pt x="3106" y="842"/>
                    </a:lnTo>
                    <a:lnTo>
                      <a:pt x="3108" y="846"/>
                    </a:lnTo>
                    <a:lnTo>
                      <a:pt x="3110" y="849"/>
                    </a:lnTo>
                    <a:lnTo>
                      <a:pt x="3111" y="853"/>
                    </a:lnTo>
                    <a:lnTo>
                      <a:pt x="3112" y="856"/>
                    </a:lnTo>
                    <a:lnTo>
                      <a:pt x="3114" y="860"/>
                    </a:lnTo>
                    <a:lnTo>
                      <a:pt x="3116" y="862"/>
                    </a:lnTo>
                    <a:lnTo>
                      <a:pt x="3118" y="865"/>
                    </a:lnTo>
                    <a:lnTo>
                      <a:pt x="3119" y="869"/>
                    </a:lnTo>
                    <a:lnTo>
                      <a:pt x="3120" y="872"/>
                    </a:lnTo>
                    <a:lnTo>
                      <a:pt x="3123" y="876"/>
                    </a:lnTo>
                    <a:lnTo>
                      <a:pt x="3124" y="879"/>
                    </a:lnTo>
                    <a:lnTo>
                      <a:pt x="3125" y="883"/>
                    </a:lnTo>
                    <a:lnTo>
                      <a:pt x="3127" y="886"/>
                    </a:lnTo>
                    <a:lnTo>
                      <a:pt x="3128" y="888"/>
                    </a:lnTo>
                    <a:lnTo>
                      <a:pt x="3129" y="892"/>
                    </a:lnTo>
                    <a:lnTo>
                      <a:pt x="3132" y="895"/>
                    </a:lnTo>
                    <a:lnTo>
                      <a:pt x="3133" y="899"/>
                    </a:lnTo>
                    <a:lnTo>
                      <a:pt x="3134" y="902"/>
                    </a:lnTo>
                    <a:lnTo>
                      <a:pt x="3135" y="906"/>
                    </a:lnTo>
                    <a:lnTo>
                      <a:pt x="3138" y="909"/>
                    </a:lnTo>
                    <a:lnTo>
                      <a:pt x="3139" y="913"/>
                    </a:lnTo>
                    <a:lnTo>
                      <a:pt x="3140" y="916"/>
                    </a:lnTo>
                    <a:lnTo>
                      <a:pt x="3141" y="918"/>
                    </a:lnTo>
                    <a:lnTo>
                      <a:pt x="3142" y="922"/>
                    </a:lnTo>
                    <a:lnTo>
                      <a:pt x="3143" y="925"/>
                    </a:lnTo>
                    <a:lnTo>
                      <a:pt x="3144" y="929"/>
                    </a:lnTo>
                    <a:lnTo>
                      <a:pt x="3146" y="932"/>
                    </a:lnTo>
                    <a:lnTo>
                      <a:pt x="3148" y="936"/>
                    </a:lnTo>
                    <a:lnTo>
                      <a:pt x="3149" y="939"/>
                    </a:lnTo>
                    <a:lnTo>
                      <a:pt x="3150" y="942"/>
                    </a:lnTo>
                    <a:lnTo>
                      <a:pt x="3151" y="946"/>
                    </a:lnTo>
                    <a:lnTo>
                      <a:pt x="3153" y="948"/>
                    </a:lnTo>
                    <a:lnTo>
                      <a:pt x="3155" y="952"/>
                    </a:lnTo>
                    <a:lnTo>
                      <a:pt x="3156" y="955"/>
                    </a:lnTo>
                    <a:lnTo>
                      <a:pt x="3157" y="959"/>
                    </a:lnTo>
                    <a:lnTo>
                      <a:pt x="3159" y="962"/>
                    </a:lnTo>
                    <a:lnTo>
                      <a:pt x="3161" y="966"/>
                    </a:lnTo>
                    <a:lnTo>
                      <a:pt x="3162" y="969"/>
                    </a:lnTo>
                    <a:lnTo>
                      <a:pt x="3164" y="972"/>
                    </a:lnTo>
                    <a:lnTo>
                      <a:pt x="3165" y="976"/>
                    </a:lnTo>
                    <a:lnTo>
                      <a:pt x="3167" y="978"/>
                    </a:lnTo>
                    <a:lnTo>
                      <a:pt x="3169" y="982"/>
                    </a:lnTo>
                    <a:lnTo>
                      <a:pt x="3171" y="985"/>
                    </a:lnTo>
                    <a:lnTo>
                      <a:pt x="3172" y="989"/>
                    </a:lnTo>
                    <a:lnTo>
                      <a:pt x="3174" y="992"/>
                    </a:lnTo>
                    <a:lnTo>
                      <a:pt x="3177" y="996"/>
                    </a:lnTo>
                    <a:lnTo>
                      <a:pt x="3178" y="999"/>
                    </a:lnTo>
                    <a:lnTo>
                      <a:pt x="3180" y="1002"/>
                    </a:lnTo>
                    <a:lnTo>
                      <a:pt x="3181" y="1005"/>
                    </a:lnTo>
                    <a:lnTo>
                      <a:pt x="3184" y="1008"/>
                    </a:lnTo>
                    <a:lnTo>
                      <a:pt x="3186" y="1012"/>
                    </a:lnTo>
                    <a:lnTo>
                      <a:pt x="3187" y="1015"/>
                    </a:lnTo>
                    <a:lnTo>
                      <a:pt x="3189" y="1019"/>
                    </a:lnTo>
                    <a:lnTo>
                      <a:pt x="3192" y="1022"/>
                    </a:lnTo>
                    <a:lnTo>
                      <a:pt x="3194" y="1025"/>
                    </a:lnTo>
                    <a:lnTo>
                      <a:pt x="3195" y="1029"/>
                    </a:lnTo>
                    <a:lnTo>
                      <a:pt x="3197" y="1031"/>
                    </a:lnTo>
                    <a:lnTo>
                      <a:pt x="3200" y="1035"/>
                    </a:lnTo>
                    <a:lnTo>
                      <a:pt x="3202" y="1038"/>
                    </a:lnTo>
                    <a:lnTo>
                      <a:pt x="3203" y="1042"/>
                    </a:lnTo>
                    <a:lnTo>
                      <a:pt x="3206" y="1045"/>
                    </a:lnTo>
                    <a:lnTo>
                      <a:pt x="3208" y="1049"/>
                    </a:lnTo>
                    <a:lnTo>
                      <a:pt x="3210" y="1052"/>
                    </a:lnTo>
                    <a:lnTo>
                      <a:pt x="3212" y="1055"/>
                    </a:lnTo>
                    <a:lnTo>
                      <a:pt x="3214" y="1058"/>
                    </a:lnTo>
                    <a:lnTo>
                      <a:pt x="3216" y="1061"/>
                    </a:lnTo>
                    <a:lnTo>
                      <a:pt x="3218" y="1065"/>
                    </a:lnTo>
                    <a:lnTo>
                      <a:pt x="3220" y="1068"/>
                    </a:lnTo>
                    <a:lnTo>
                      <a:pt x="3224" y="1072"/>
                    </a:lnTo>
                    <a:lnTo>
                      <a:pt x="3226" y="1075"/>
                    </a:lnTo>
                    <a:lnTo>
                      <a:pt x="3229" y="1078"/>
                    </a:lnTo>
                    <a:lnTo>
                      <a:pt x="3231" y="1082"/>
                    </a:lnTo>
                    <a:lnTo>
                      <a:pt x="3233" y="1084"/>
                    </a:lnTo>
                    <a:lnTo>
                      <a:pt x="3235" y="1088"/>
                    </a:lnTo>
                    <a:lnTo>
                      <a:pt x="3238" y="1091"/>
                    </a:lnTo>
                    <a:lnTo>
                      <a:pt x="3240" y="1095"/>
                    </a:lnTo>
                    <a:lnTo>
                      <a:pt x="3242" y="1098"/>
                    </a:lnTo>
                    <a:lnTo>
                      <a:pt x="3245" y="1102"/>
                    </a:lnTo>
                    <a:lnTo>
                      <a:pt x="3247" y="1105"/>
                    </a:lnTo>
                    <a:lnTo>
                      <a:pt x="3249" y="1108"/>
                    </a:lnTo>
                    <a:lnTo>
                      <a:pt x="3252" y="1111"/>
                    </a:lnTo>
                    <a:lnTo>
                      <a:pt x="3254" y="1114"/>
                    </a:lnTo>
                    <a:lnTo>
                      <a:pt x="3257" y="1118"/>
                    </a:lnTo>
                    <a:lnTo>
                      <a:pt x="3260" y="1121"/>
                    </a:lnTo>
                    <a:lnTo>
                      <a:pt x="3262" y="1125"/>
                    </a:lnTo>
                    <a:lnTo>
                      <a:pt x="3264" y="1128"/>
                    </a:lnTo>
                    <a:lnTo>
                      <a:pt x="3265" y="1132"/>
                    </a:lnTo>
                    <a:lnTo>
                      <a:pt x="3267" y="1134"/>
                    </a:lnTo>
                    <a:lnTo>
                      <a:pt x="3269" y="1137"/>
                    </a:lnTo>
                    <a:lnTo>
                      <a:pt x="3270" y="1141"/>
                    </a:lnTo>
                    <a:lnTo>
                      <a:pt x="3271" y="1144"/>
                    </a:lnTo>
                    <a:lnTo>
                      <a:pt x="3273" y="1148"/>
                    </a:lnTo>
                    <a:lnTo>
                      <a:pt x="3276" y="1151"/>
                    </a:lnTo>
                    <a:lnTo>
                      <a:pt x="3278" y="1155"/>
                    </a:lnTo>
                    <a:lnTo>
                      <a:pt x="3280" y="1158"/>
                    </a:lnTo>
                    <a:lnTo>
                      <a:pt x="3283" y="1161"/>
                    </a:lnTo>
                    <a:lnTo>
                      <a:pt x="3285" y="1164"/>
                    </a:lnTo>
                    <a:lnTo>
                      <a:pt x="3287" y="1167"/>
                    </a:lnTo>
                    <a:lnTo>
                      <a:pt x="3288" y="1171"/>
                    </a:lnTo>
                    <a:lnTo>
                      <a:pt x="3291" y="1174"/>
                    </a:lnTo>
                    <a:lnTo>
                      <a:pt x="3293" y="1178"/>
                    </a:lnTo>
                    <a:lnTo>
                      <a:pt x="3295" y="1181"/>
                    </a:lnTo>
                    <a:lnTo>
                      <a:pt x="3298" y="1185"/>
                    </a:lnTo>
                    <a:lnTo>
                      <a:pt x="3300" y="1187"/>
                    </a:lnTo>
                    <a:lnTo>
                      <a:pt x="3303" y="1190"/>
                    </a:lnTo>
                    <a:lnTo>
                      <a:pt x="3306" y="1194"/>
                    </a:lnTo>
                    <a:lnTo>
                      <a:pt x="3309" y="1197"/>
                    </a:lnTo>
                    <a:lnTo>
                      <a:pt x="3312" y="1201"/>
                    </a:lnTo>
                    <a:lnTo>
                      <a:pt x="3315" y="1204"/>
                    </a:lnTo>
                    <a:lnTo>
                      <a:pt x="3318" y="1208"/>
                    </a:lnTo>
                    <a:lnTo>
                      <a:pt x="3321" y="1210"/>
                    </a:lnTo>
                    <a:lnTo>
                      <a:pt x="3324" y="1213"/>
                    </a:lnTo>
                    <a:lnTo>
                      <a:pt x="3329" y="1217"/>
                    </a:lnTo>
                    <a:lnTo>
                      <a:pt x="3332" y="1220"/>
                    </a:lnTo>
                    <a:lnTo>
                      <a:pt x="3337" y="1224"/>
                    </a:lnTo>
                    <a:lnTo>
                      <a:pt x="3341" y="1227"/>
                    </a:lnTo>
                    <a:lnTo>
                      <a:pt x="3346" y="1229"/>
                    </a:lnTo>
                    <a:lnTo>
                      <a:pt x="3352" y="1233"/>
                    </a:lnTo>
                    <a:lnTo>
                      <a:pt x="3358" y="1236"/>
                    </a:lnTo>
                    <a:lnTo>
                      <a:pt x="3366" y="1239"/>
                    </a:lnTo>
                    <a:lnTo>
                      <a:pt x="3375" y="1242"/>
                    </a:lnTo>
                    <a:lnTo>
                      <a:pt x="3384" y="1244"/>
                    </a:lnTo>
                    <a:lnTo>
                      <a:pt x="3394" y="1248"/>
                    </a:lnTo>
                    <a:lnTo>
                      <a:pt x="3406" y="1250"/>
                    </a:lnTo>
                    <a:lnTo>
                      <a:pt x="3412" y="1254"/>
                    </a:lnTo>
                    <a:lnTo>
                      <a:pt x="3413" y="1257"/>
                    </a:lnTo>
                    <a:lnTo>
                      <a:pt x="3413" y="1261"/>
                    </a:lnTo>
                    <a:lnTo>
                      <a:pt x="3414" y="1263"/>
                    </a:lnTo>
                    <a:lnTo>
                      <a:pt x="3414" y="1266"/>
                    </a:lnTo>
                    <a:lnTo>
                      <a:pt x="3415" y="1270"/>
                    </a:lnTo>
                  </a:path>
                </a:pathLst>
              </a:custGeom>
              <a:noFill/>
              <a:ln w="0">
                <a:solidFill>
                  <a:srgbClr val="000000"/>
                </a:solidFill>
                <a:round/>
                <a:headEnd/>
                <a:tailEnd/>
              </a:ln>
            </p:spPr>
            <p:txBody>
              <a:bodyPr/>
              <a:lstStyle/>
              <a:p>
                <a:endParaRPr lang="ru-RU"/>
              </a:p>
            </p:txBody>
          </p:sp>
          <p:sp>
            <p:nvSpPr>
              <p:cNvPr id="22955" name="Freeform 173"/>
              <p:cNvSpPr>
                <a:spLocks/>
              </p:cNvSpPr>
              <p:nvPr/>
            </p:nvSpPr>
            <p:spPr bwMode="auto">
              <a:xfrm>
                <a:off x="3017" y="1475"/>
                <a:ext cx="935" cy="349"/>
              </a:xfrm>
              <a:custGeom>
                <a:avLst/>
                <a:gdLst>
                  <a:gd name="T0" fmla="*/ 1 w 1870"/>
                  <a:gd name="T1" fmla="*/ 5 h 700"/>
                  <a:gd name="T2" fmla="*/ 1 w 1870"/>
                  <a:gd name="T3" fmla="*/ 5 h 700"/>
                  <a:gd name="T4" fmla="*/ 1 w 1870"/>
                  <a:gd name="T5" fmla="*/ 5 h 700"/>
                  <a:gd name="T6" fmla="*/ 1 w 1870"/>
                  <a:gd name="T7" fmla="*/ 4 h 700"/>
                  <a:gd name="T8" fmla="*/ 1 w 1870"/>
                  <a:gd name="T9" fmla="*/ 4 h 700"/>
                  <a:gd name="T10" fmla="*/ 1 w 1870"/>
                  <a:gd name="T11" fmla="*/ 4 h 700"/>
                  <a:gd name="T12" fmla="*/ 1 w 1870"/>
                  <a:gd name="T13" fmla="*/ 5 h 700"/>
                  <a:gd name="T14" fmla="*/ 1 w 1870"/>
                  <a:gd name="T15" fmla="*/ 5 h 700"/>
                  <a:gd name="T16" fmla="*/ 1 w 1870"/>
                  <a:gd name="T17" fmla="*/ 5 h 700"/>
                  <a:gd name="T18" fmla="*/ 2 w 1870"/>
                  <a:gd name="T19" fmla="*/ 5 h 700"/>
                  <a:gd name="T20" fmla="*/ 2 w 1870"/>
                  <a:gd name="T21" fmla="*/ 4 h 700"/>
                  <a:gd name="T22" fmla="*/ 2 w 1870"/>
                  <a:gd name="T23" fmla="*/ 4 h 700"/>
                  <a:gd name="T24" fmla="*/ 2 w 1870"/>
                  <a:gd name="T25" fmla="*/ 4 h 700"/>
                  <a:gd name="T26" fmla="*/ 3 w 1870"/>
                  <a:gd name="T27" fmla="*/ 4 h 700"/>
                  <a:gd name="T28" fmla="*/ 3 w 1870"/>
                  <a:gd name="T29" fmla="*/ 4 h 700"/>
                  <a:gd name="T30" fmla="*/ 3 w 1870"/>
                  <a:gd name="T31" fmla="*/ 4 h 700"/>
                  <a:gd name="T32" fmla="*/ 4 w 1870"/>
                  <a:gd name="T33" fmla="*/ 4 h 700"/>
                  <a:gd name="T34" fmla="*/ 4 w 1870"/>
                  <a:gd name="T35" fmla="*/ 3 h 700"/>
                  <a:gd name="T36" fmla="*/ 4 w 1870"/>
                  <a:gd name="T37" fmla="*/ 3 h 700"/>
                  <a:gd name="T38" fmla="*/ 4 w 1870"/>
                  <a:gd name="T39" fmla="*/ 3 h 700"/>
                  <a:gd name="T40" fmla="*/ 4 w 1870"/>
                  <a:gd name="T41" fmla="*/ 3 h 700"/>
                  <a:gd name="T42" fmla="*/ 4 w 1870"/>
                  <a:gd name="T43" fmla="*/ 3 h 700"/>
                  <a:gd name="T44" fmla="*/ 5 w 1870"/>
                  <a:gd name="T45" fmla="*/ 3 h 700"/>
                  <a:gd name="T46" fmla="*/ 5 w 1870"/>
                  <a:gd name="T47" fmla="*/ 2 h 700"/>
                  <a:gd name="T48" fmla="*/ 5 w 1870"/>
                  <a:gd name="T49" fmla="*/ 2 h 700"/>
                  <a:gd name="T50" fmla="*/ 5 w 1870"/>
                  <a:gd name="T51" fmla="*/ 2 h 700"/>
                  <a:gd name="T52" fmla="*/ 5 w 1870"/>
                  <a:gd name="T53" fmla="*/ 2 h 700"/>
                  <a:gd name="T54" fmla="*/ 5 w 1870"/>
                  <a:gd name="T55" fmla="*/ 2 h 700"/>
                  <a:gd name="T56" fmla="*/ 5 w 1870"/>
                  <a:gd name="T57" fmla="*/ 2 h 700"/>
                  <a:gd name="T58" fmla="*/ 5 w 1870"/>
                  <a:gd name="T59" fmla="*/ 2 h 700"/>
                  <a:gd name="T60" fmla="*/ 5 w 1870"/>
                  <a:gd name="T61" fmla="*/ 1 h 700"/>
                  <a:gd name="T62" fmla="*/ 5 w 1870"/>
                  <a:gd name="T63" fmla="*/ 1 h 700"/>
                  <a:gd name="T64" fmla="*/ 5 w 1870"/>
                  <a:gd name="T65" fmla="*/ 1 h 700"/>
                  <a:gd name="T66" fmla="*/ 5 w 1870"/>
                  <a:gd name="T67" fmla="*/ 1 h 700"/>
                  <a:gd name="T68" fmla="*/ 6 w 1870"/>
                  <a:gd name="T69" fmla="*/ 1 h 700"/>
                  <a:gd name="T70" fmla="*/ 6 w 1870"/>
                  <a:gd name="T71" fmla="*/ 1 h 700"/>
                  <a:gd name="T72" fmla="*/ 6 w 1870"/>
                  <a:gd name="T73" fmla="*/ 0 h 700"/>
                  <a:gd name="T74" fmla="*/ 6 w 1870"/>
                  <a:gd name="T75" fmla="*/ 0 h 700"/>
                  <a:gd name="T76" fmla="*/ 6 w 1870"/>
                  <a:gd name="T77" fmla="*/ 0 h 700"/>
                  <a:gd name="T78" fmla="*/ 6 w 1870"/>
                  <a:gd name="T79" fmla="*/ 0 h 700"/>
                  <a:gd name="T80" fmla="*/ 6 w 1870"/>
                  <a:gd name="T81" fmla="*/ 0 h 700"/>
                  <a:gd name="T82" fmla="*/ 7 w 1870"/>
                  <a:gd name="T83" fmla="*/ 0 h 700"/>
                  <a:gd name="T84" fmla="*/ 7 w 1870"/>
                  <a:gd name="T85" fmla="*/ 0 h 700"/>
                  <a:gd name="T86" fmla="*/ 7 w 1870"/>
                  <a:gd name="T87" fmla="*/ 0 h 700"/>
                  <a:gd name="T88" fmla="*/ 7 w 1870"/>
                  <a:gd name="T89" fmla="*/ 0 h 700"/>
                  <a:gd name="T90" fmla="*/ 7 w 1870"/>
                  <a:gd name="T91" fmla="*/ 0 h 700"/>
                  <a:gd name="T92" fmla="*/ 7 w 1870"/>
                  <a:gd name="T93" fmla="*/ 0 h 700"/>
                  <a:gd name="T94" fmla="*/ 8 w 1870"/>
                  <a:gd name="T95" fmla="*/ 0 h 700"/>
                  <a:gd name="T96" fmla="*/ 9 w 1870"/>
                  <a:gd name="T97" fmla="*/ 0 h 700"/>
                  <a:gd name="T98" fmla="*/ 9 w 1870"/>
                  <a:gd name="T99" fmla="*/ 1 h 700"/>
                  <a:gd name="T100" fmla="*/ 10 w 1870"/>
                  <a:gd name="T101" fmla="*/ 1 h 700"/>
                  <a:gd name="T102" fmla="*/ 11 w 1870"/>
                  <a:gd name="T103" fmla="*/ 1 h 700"/>
                  <a:gd name="T104" fmla="*/ 11 w 1870"/>
                  <a:gd name="T105" fmla="*/ 0 h 700"/>
                  <a:gd name="T106" fmla="*/ 11 w 1870"/>
                  <a:gd name="T107" fmla="*/ 1 h 700"/>
                  <a:gd name="T108" fmla="*/ 12 w 1870"/>
                  <a:gd name="T109" fmla="*/ 1 h 700"/>
                  <a:gd name="T110" fmla="*/ 13 w 1870"/>
                  <a:gd name="T111" fmla="*/ 1 h 700"/>
                  <a:gd name="T112" fmla="*/ 14 w 1870"/>
                  <a:gd name="T113" fmla="*/ 1 h 700"/>
                  <a:gd name="T114" fmla="*/ 14 w 1870"/>
                  <a:gd name="T115" fmla="*/ 1 h 700"/>
                  <a:gd name="T116" fmla="*/ 14 w 1870"/>
                  <a:gd name="T117" fmla="*/ 1 h 700"/>
                  <a:gd name="T118" fmla="*/ 14 w 1870"/>
                  <a:gd name="T119" fmla="*/ 1 h 700"/>
                  <a:gd name="T120" fmla="*/ 14 w 1870"/>
                  <a:gd name="T121" fmla="*/ 1 h 700"/>
                  <a:gd name="T122" fmla="*/ 15 w 1870"/>
                  <a:gd name="T123" fmla="*/ 1 h 700"/>
                  <a:gd name="T124" fmla="*/ 15 w 1870"/>
                  <a:gd name="T125" fmla="*/ 1 h 7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70"/>
                  <a:gd name="T190" fmla="*/ 0 h 700"/>
                  <a:gd name="T191" fmla="*/ 1870 w 1870"/>
                  <a:gd name="T192" fmla="*/ 700 h 7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70" h="700">
                    <a:moveTo>
                      <a:pt x="73" y="700"/>
                    </a:moveTo>
                    <a:lnTo>
                      <a:pt x="72" y="696"/>
                    </a:lnTo>
                    <a:lnTo>
                      <a:pt x="69" y="693"/>
                    </a:lnTo>
                    <a:lnTo>
                      <a:pt x="63" y="689"/>
                    </a:lnTo>
                    <a:lnTo>
                      <a:pt x="51" y="687"/>
                    </a:lnTo>
                    <a:lnTo>
                      <a:pt x="37" y="685"/>
                    </a:lnTo>
                    <a:lnTo>
                      <a:pt x="24" y="683"/>
                    </a:lnTo>
                    <a:lnTo>
                      <a:pt x="14" y="680"/>
                    </a:lnTo>
                    <a:lnTo>
                      <a:pt x="13" y="677"/>
                    </a:lnTo>
                    <a:lnTo>
                      <a:pt x="12" y="673"/>
                    </a:lnTo>
                    <a:lnTo>
                      <a:pt x="9" y="670"/>
                    </a:lnTo>
                    <a:lnTo>
                      <a:pt x="8" y="666"/>
                    </a:lnTo>
                    <a:lnTo>
                      <a:pt x="7" y="663"/>
                    </a:lnTo>
                    <a:lnTo>
                      <a:pt x="8" y="659"/>
                    </a:lnTo>
                    <a:lnTo>
                      <a:pt x="9" y="655"/>
                    </a:lnTo>
                    <a:lnTo>
                      <a:pt x="10" y="651"/>
                    </a:lnTo>
                    <a:lnTo>
                      <a:pt x="10" y="648"/>
                    </a:lnTo>
                    <a:lnTo>
                      <a:pt x="10" y="644"/>
                    </a:lnTo>
                    <a:lnTo>
                      <a:pt x="8" y="641"/>
                    </a:lnTo>
                    <a:lnTo>
                      <a:pt x="6" y="638"/>
                    </a:lnTo>
                    <a:lnTo>
                      <a:pt x="4" y="634"/>
                    </a:lnTo>
                    <a:lnTo>
                      <a:pt x="1" y="631"/>
                    </a:lnTo>
                    <a:lnTo>
                      <a:pt x="0" y="627"/>
                    </a:lnTo>
                    <a:lnTo>
                      <a:pt x="4" y="624"/>
                    </a:lnTo>
                    <a:lnTo>
                      <a:pt x="8" y="620"/>
                    </a:lnTo>
                    <a:lnTo>
                      <a:pt x="12" y="617"/>
                    </a:lnTo>
                    <a:lnTo>
                      <a:pt x="15" y="613"/>
                    </a:lnTo>
                    <a:lnTo>
                      <a:pt x="21" y="616"/>
                    </a:lnTo>
                    <a:lnTo>
                      <a:pt x="28" y="619"/>
                    </a:lnTo>
                    <a:lnTo>
                      <a:pt x="39" y="621"/>
                    </a:lnTo>
                    <a:lnTo>
                      <a:pt x="52" y="623"/>
                    </a:lnTo>
                    <a:lnTo>
                      <a:pt x="52" y="626"/>
                    </a:lnTo>
                    <a:lnTo>
                      <a:pt x="52" y="630"/>
                    </a:lnTo>
                    <a:lnTo>
                      <a:pt x="42" y="631"/>
                    </a:lnTo>
                    <a:lnTo>
                      <a:pt x="31" y="632"/>
                    </a:lnTo>
                    <a:lnTo>
                      <a:pt x="29" y="635"/>
                    </a:lnTo>
                    <a:lnTo>
                      <a:pt x="27" y="639"/>
                    </a:lnTo>
                    <a:lnTo>
                      <a:pt x="24" y="642"/>
                    </a:lnTo>
                    <a:lnTo>
                      <a:pt x="22" y="646"/>
                    </a:lnTo>
                    <a:lnTo>
                      <a:pt x="23" y="649"/>
                    </a:lnTo>
                    <a:lnTo>
                      <a:pt x="23" y="653"/>
                    </a:lnTo>
                    <a:lnTo>
                      <a:pt x="24" y="657"/>
                    </a:lnTo>
                    <a:lnTo>
                      <a:pt x="25" y="661"/>
                    </a:lnTo>
                    <a:lnTo>
                      <a:pt x="27" y="664"/>
                    </a:lnTo>
                    <a:lnTo>
                      <a:pt x="28" y="668"/>
                    </a:lnTo>
                    <a:lnTo>
                      <a:pt x="29" y="671"/>
                    </a:lnTo>
                    <a:lnTo>
                      <a:pt x="30" y="674"/>
                    </a:lnTo>
                    <a:lnTo>
                      <a:pt x="32" y="678"/>
                    </a:lnTo>
                    <a:lnTo>
                      <a:pt x="36" y="680"/>
                    </a:lnTo>
                    <a:lnTo>
                      <a:pt x="50" y="678"/>
                    </a:lnTo>
                    <a:lnTo>
                      <a:pt x="65" y="676"/>
                    </a:lnTo>
                    <a:lnTo>
                      <a:pt x="80" y="673"/>
                    </a:lnTo>
                    <a:lnTo>
                      <a:pt x="95" y="671"/>
                    </a:lnTo>
                    <a:lnTo>
                      <a:pt x="108" y="669"/>
                    </a:lnTo>
                    <a:lnTo>
                      <a:pt x="123" y="668"/>
                    </a:lnTo>
                    <a:lnTo>
                      <a:pt x="137" y="665"/>
                    </a:lnTo>
                    <a:lnTo>
                      <a:pt x="150" y="662"/>
                    </a:lnTo>
                    <a:lnTo>
                      <a:pt x="161" y="659"/>
                    </a:lnTo>
                    <a:lnTo>
                      <a:pt x="172" y="656"/>
                    </a:lnTo>
                    <a:lnTo>
                      <a:pt x="183" y="654"/>
                    </a:lnTo>
                    <a:lnTo>
                      <a:pt x="194" y="650"/>
                    </a:lnTo>
                    <a:lnTo>
                      <a:pt x="204" y="648"/>
                    </a:lnTo>
                    <a:lnTo>
                      <a:pt x="201" y="644"/>
                    </a:lnTo>
                    <a:lnTo>
                      <a:pt x="189" y="642"/>
                    </a:lnTo>
                    <a:lnTo>
                      <a:pt x="187" y="639"/>
                    </a:lnTo>
                    <a:lnTo>
                      <a:pt x="186" y="635"/>
                    </a:lnTo>
                    <a:lnTo>
                      <a:pt x="183" y="632"/>
                    </a:lnTo>
                    <a:lnTo>
                      <a:pt x="181" y="628"/>
                    </a:lnTo>
                    <a:lnTo>
                      <a:pt x="179" y="625"/>
                    </a:lnTo>
                    <a:lnTo>
                      <a:pt x="178" y="621"/>
                    </a:lnTo>
                    <a:lnTo>
                      <a:pt x="175" y="618"/>
                    </a:lnTo>
                    <a:lnTo>
                      <a:pt x="174" y="615"/>
                    </a:lnTo>
                    <a:lnTo>
                      <a:pt x="172" y="611"/>
                    </a:lnTo>
                    <a:lnTo>
                      <a:pt x="182" y="608"/>
                    </a:lnTo>
                    <a:lnTo>
                      <a:pt x="199" y="608"/>
                    </a:lnTo>
                    <a:lnTo>
                      <a:pt x="218" y="606"/>
                    </a:lnTo>
                    <a:lnTo>
                      <a:pt x="235" y="604"/>
                    </a:lnTo>
                    <a:lnTo>
                      <a:pt x="250" y="603"/>
                    </a:lnTo>
                    <a:lnTo>
                      <a:pt x="264" y="601"/>
                    </a:lnTo>
                    <a:lnTo>
                      <a:pt x="278" y="597"/>
                    </a:lnTo>
                    <a:lnTo>
                      <a:pt x="288" y="595"/>
                    </a:lnTo>
                    <a:lnTo>
                      <a:pt x="299" y="591"/>
                    </a:lnTo>
                    <a:lnTo>
                      <a:pt x="311" y="589"/>
                    </a:lnTo>
                    <a:lnTo>
                      <a:pt x="320" y="586"/>
                    </a:lnTo>
                    <a:lnTo>
                      <a:pt x="328" y="583"/>
                    </a:lnTo>
                    <a:lnTo>
                      <a:pt x="337" y="580"/>
                    </a:lnTo>
                    <a:lnTo>
                      <a:pt x="343" y="576"/>
                    </a:lnTo>
                    <a:lnTo>
                      <a:pt x="349" y="573"/>
                    </a:lnTo>
                    <a:lnTo>
                      <a:pt x="354" y="570"/>
                    </a:lnTo>
                    <a:lnTo>
                      <a:pt x="358" y="566"/>
                    </a:lnTo>
                    <a:lnTo>
                      <a:pt x="363" y="563"/>
                    </a:lnTo>
                    <a:lnTo>
                      <a:pt x="366" y="559"/>
                    </a:lnTo>
                    <a:lnTo>
                      <a:pt x="371" y="556"/>
                    </a:lnTo>
                    <a:lnTo>
                      <a:pt x="376" y="552"/>
                    </a:lnTo>
                    <a:lnTo>
                      <a:pt x="380" y="550"/>
                    </a:lnTo>
                    <a:lnTo>
                      <a:pt x="384" y="547"/>
                    </a:lnTo>
                    <a:lnTo>
                      <a:pt x="386" y="543"/>
                    </a:lnTo>
                    <a:lnTo>
                      <a:pt x="390" y="540"/>
                    </a:lnTo>
                    <a:lnTo>
                      <a:pt x="393" y="536"/>
                    </a:lnTo>
                    <a:lnTo>
                      <a:pt x="396" y="533"/>
                    </a:lnTo>
                    <a:lnTo>
                      <a:pt x="401" y="529"/>
                    </a:lnTo>
                    <a:lnTo>
                      <a:pt x="405" y="526"/>
                    </a:lnTo>
                    <a:lnTo>
                      <a:pt x="408" y="522"/>
                    </a:lnTo>
                    <a:lnTo>
                      <a:pt x="413" y="519"/>
                    </a:lnTo>
                    <a:lnTo>
                      <a:pt x="417" y="515"/>
                    </a:lnTo>
                    <a:lnTo>
                      <a:pt x="421" y="512"/>
                    </a:lnTo>
                    <a:lnTo>
                      <a:pt x="425" y="508"/>
                    </a:lnTo>
                    <a:lnTo>
                      <a:pt x="429" y="505"/>
                    </a:lnTo>
                    <a:lnTo>
                      <a:pt x="433" y="502"/>
                    </a:lnTo>
                    <a:lnTo>
                      <a:pt x="437" y="498"/>
                    </a:lnTo>
                    <a:lnTo>
                      <a:pt x="440" y="495"/>
                    </a:lnTo>
                    <a:lnTo>
                      <a:pt x="444" y="491"/>
                    </a:lnTo>
                    <a:lnTo>
                      <a:pt x="448" y="488"/>
                    </a:lnTo>
                    <a:lnTo>
                      <a:pt x="452" y="484"/>
                    </a:lnTo>
                    <a:lnTo>
                      <a:pt x="455" y="481"/>
                    </a:lnTo>
                    <a:lnTo>
                      <a:pt x="459" y="477"/>
                    </a:lnTo>
                    <a:lnTo>
                      <a:pt x="462" y="474"/>
                    </a:lnTo>
                    <a:lnTo>
                      <a:pt x="466" y="470"/>
                    </a:lnTo>
                    <a:lnTo>
                      <a:pt x="469" y="467"/>
                    </a:lnTo>
                    <a:lnTo>
                      <a:pt x="472" y="464"/>
                    </a:lnTo>
                    <a:lnTo>
                      <a:pt x="476" y="460"/>
                    </a:lnTo>
                    <a:lnTo>
                      <a:pt x="479" y="457"/>
                    </a:lnTo>
                    <a:lnTo>
                      <a:pt x="482" y="453"/>
                    </a:lnTo>
                    <a:lnTo>
                      <a:pt x="485" y="450"/>
                    </a:lnTo>
                    <a:lnTo>
                      <a:pt x="489" y="446"/>
                    </a:lnTo>
                    <a:lnTo>
                      <a:pt x="491" y="443"/>
                    </a:lnTo>
                    <a:lnTo>
                      <a:pt x="494" y="439"/>
                    </a:lnTo>
                    <a:lnTo>
                      <a:pt x="497" y="436"/>
                    </a:lnTo>
                    <a:lnTo>
                      <a:pt x="500" y="432"/>
                    </a:lnTo>
                    <a:lnTo>
                      <a:pt x="502" y="429"/>
                    </a:lnTo>
                    <a:lnTo>
                      <a:pt x="505" y="426"/>
                    </a:lnTo>
                    <a:lnTo>
                      <a:pt x="507" y="422"/>
                    </a:lnTo>
                    <a:lnTo>
                      <a:pt x="509" y="419"/>
                    </a:lnTo>
                    <a:lnTo>
                      <a:pt x="512" y="415"/>
                    </a:lnTo>
                    <a:lnTo>
                      <a:pt x="514" y="412"/>
                    </a:lnTo>
                    <a:lnTo>
                      <a:pt x="516" y="408"/>
                    </a:lnTo>
                    <a:lnTo>
                      <a:pt x="519" y="405"/>
                    </a:lnTo>
                    <a:lnTo>
                      <a:pt x="521" y="401"/>
                    </a:lnTo>
                    <a:lnTo>
                      <a:pt x="523" y="398"/>
                    </a:lnTo>
                    <a:lnTo>
                      <a:pt x="525" y="394"/>
                    </a:lnTo>
                    <a:lnTo>
                      <a:pt x="528" y="391"/>
                    </a:lnTo>
                    <a:lnTo>
                      <a:pt x="530" y="387"/>
                    </a:lnTo>
                    <a:lnTo>
                      <a:pt x="531" y="384"/>
                    </a:lnTo>
                    <a:lnTo>
                      <a:pt x="534" y="381"/>
                    </a:lnTo>
                    <a:lnTo>
                      <a:pt x="536" y="377"/>
                    </a:lnTo>
                    <a:lnTo>
                      <a:pt x="538" y="374"/>
                    </a:lnTo>
                    <a:lnTo>
                      <a:pt x="540" y="370"/>
                    </a:lnTo>
                    <a:lnTo>
                      <a:pt x="542" y="367"/>
                    </a:lnTo>
                    <a:lnTo>
                      <a:pt x="544" y="363"/>
                    </a:lnTo>
                    <a:lnTo>
                      <a:pt x="546" y="360"/>
                    </a:lnTo>
                    <a:lnTo>
                      <a:pt x="547" y="356"/>
                    </a:lnTo>
                    <a:lnTo>
                      <a:pt x="550" y="353"/>
                    </a:lnTo>
                    <a:lnTo>
                      <a:pt x="551" y="349"/>
                    </a:lnTo>
                    <a:lnTo>
                      <a:pt x="553" y="346"/>
                    </a:lnTo>
                    <a:lnTo>
                      <a:pt x="554" y="343"/>
                    </a:lnTo>
                    <a:lnTo>
                      <a:pt x="557" y="339"/>
                    </a:lnTo>
                    <a:lnTo>
                      <a:pt x="558" y="336"/>
                    </a:lnTo>
                    <a:lnTo>
                      <a:pt x="560" y="332"/>
                    </a:lnTo>
                    <a:lnTo>
                      <a:pt x="561" y="329"/>
                    </a:lnTo>
                    <a:lnTo>
                      <a:pt x="564" y="325"/>
                    </a:lnTo>
                    <a:lnTo>
                      <a:pt x="565" y="322"/>
                    </a:lnTo>
                    <a:lnTo>
                      <a:pt x="567" y="318"/>
                    </a:lnTo>
                    <a:lnTo>
                      <a:pt x="569" y="315"/>
                    </a:lnTo>
                    <a:lnTo>
                      <a:pt x="572" y="311"/>
                    </a:lnTo>
                    <a:lnTo>
                      <a:pt x="574" y="308"/>
                    </a:lnTo>
                    <a:lnTo>
                      <a:pt x="576" y="304"/>
                    </a:lnTo>
                    <a:lnTo>
                      <a:pt x="578" y="301"/>
                    </a:lnTo>
                    <a:lnTo>
                      <a:pt x="581" y="298"/>
                    </a:lnTo>
                    <a:lnTo>
                      <a:pt x="583" y="294"/>
                    </a:lnTo>
                    <a:lnTo>
                      <a:pt x="585" y="291"/>
                    </a:lnTo>
                    <a:lnTo>
                      <a:pt x="588" y="287"/>
                    </a:lnTo>
                    <a:lnTo>
                      <a:pt x="590" y="284"/>
                    </a:lnTo>
                    <a:lnTo>
                      <a:pt x="592" y="280"/>
                    </a:lnTo>
                    <a:lnTo>
                      <a:pt x="595" y="277"/>
                    </a:lnTo>
                    <a:lnTo>
                      <a:pt x="597" y="273"/>
                    </a:lnTo>
                    <a:lnTo>
                      <a:pt x="600" y="270"/>
                    </a:lnTo>
                    <a:lnTo>
                      <a:pt x="602" y="266"/>
                    </a:lnTo>
                    <a:lnTo>
                      <a:pt x="604" y="263"/>
                    </a:lnTo>
                    <a:lnTo>
                      <a:pt x="606" y="260"/>
                    </a:lnTo>
                    <a:lnTo>
                      <a:pt x="608" y="256"/>
                    </a:lnTo>
                    <a:lnTo>
                      <a:pt x="611" y="253"/>
                    </a:lnTo>
                    <a:lnTo>
                      <a:pt x="613" y="249"/>
                    </a:lnTo>
                    <a:lnTo>
                      <a:pt x="615" y="246"/>
                    </a:lnTo>
                    <a:lnTo>
                      <a:pt x="617" y="242"/>
                    </a:lnTo>
                    <a:lnTo>
                      <a:pt x="619" y="239"/>
                    </a:lnTo>
                    <a:lnTo>
                      <a:pt x="621" y="235"/>
                    </a:lnTo>
                    <a:lnTo>
                      <a:pt x="622" y="232"/>
                    </a:lnTo>
                    <a:lnTo>
                      <a:pt x="623" y="228"/>
                    </a:lnTo>
                    <a:lnTo>
                      <a:pt x="626" y="225"/>
                    </a:lnTo>
                    <a:lnTo>
                      <a:pt x="627" y="222"/>
                    </a:lnTo>
                    <a:lnTo>
                      <a:pt x="629" y="218"/>
                    </a:lnTo>
                    <a:lnTo>
                      <a:pt x="630" y="215"/>
                    </a:lnTo>
                    <a:lnTo>
                      <a:pt x="631" y="210"/>
                    </a:lnTo>
                    <a:lnTo>
                      <a:pt x="633" y="207"/>
                    </a:lnTo>
                    <a:lnTo>
                      <a:pt x="633" y="203"/>
                    </a:lnTo>
                    <a:lnTo>
                      <a:pt x="634" y="200"/>
                    </a:lnTo>
                    <a:lnTo>
                      <a:pt x="635" y="196"/>
                    </a:lnTo>
                    <a:lnTo>
                      <a:pt x="636" y="193"/>
                    </a:lnTo>
                    <a:lnTo>
                      <a:pt x="636" y="189"/>
                    </a:lnTo>
                    <a:lnTo>
                      <a:pt x="637" y="186"/>
                    </a:lnTo>
                    <a:lnTo>
                      <a:pt x="638" y="182"/>
                    </a:lnTo>
                    <a:lnTo>
                      <a:pt x="638" y="179"/>
                    </a:lnTo>
                    <a:lnTo>
                      <a:pt x="640" y="175"/>
                    </a:lnTo>
                    <a:lnTo>
                      <a:pt x="640" y="172"/>
                    </a:lnTo>
                    <a:lnTo>
                      <a:pt x="641" y="168"/>
                    </a:lnTo>
                    <a:lnTo>
                      <a:pt x="641" y="165"/>
                    </a:lnTo>
                    <a:lnTo>
                      <a:pt x="642" y="162"/>
                    </a:lnTo>
                    <a:lnTo>
                      <a:pt x="642" y="158"/>
                    </a:lnTo>
                    <a:lnTo>
                      <a:pt x="643" y="155"/>
                    </a:lnTo>
                    <a:lnTo>
                      <a:pt x="644" y="151"/>
                    </a:lnTo>
                    <a:lnTo>
                      <a:pt x="644" y="148"/>
                    </a:lnTo>
                    <a:lnTo>
                      <a:pt x="645" y="144"/>
                    </a:lnTo>
                    <a:lnTo>
                      <a:pt x="646" y="141"/>
                    </a:lnTo>
                    <a:lnTo>
                      <a:pt x="648" y="137"/>
                    </a:lnTo>
                    <a:lnTo>
                      <a:pt x="649" y="134"/>
                    </a:lnTo>
                    <a:lnTo>
                      <a:pt x="650" y="130"/>
                    </a:lnTo>
                    <a:lnTo>
                      <a:pt x="651" y="127"/>
                    </a:lnTo>
                    <a:lnTo>
                      <a:pt x="653" y="124"/>
                    </a:lnTo>
                    <a:lnTo>
                      <a:pt x="655" y="120"/>
                    </a:lnTo>
                    <a:lnTo>
                      <a:pt x="657" y="117"/>
                    </a:lnTo>
                    <a:lnTo>
                      <a:pt x="658" y="113"/>
                    </a:lnTo>
                    <a:lnTo>
                      <a:pt x="660" y="110"/>
                    </a:lnTo>
                    <a:lnTo>
                      <a:pt x="663" y="106"/>
                    </a:lnTo>
                    <a:lnTo>
                      <a:pt x="665" y="103"/>
                    </a:lnTo>
                    <a:lnTo>
                      <a:pt x="667" y="99"/>
                    </a:lnTo>
                    <a:lnTo>
                      <a:pt x="670" y="96"/>
                    </a:lnTo>
                    <a:lnTo>
                      <a:pt x="672" y="92"/>
                    </a:lnTo>
                    <a:lnTo>
                      <a:pt x="674" y="89"/>
                    </a:lnTo>
                    <a:lnTo>
                      <a:pt x="678" y="86"/>
                    </a:lnTo>
                    <a:lnTo>
                      <a:pt x="681" y="82"/>
                    </a:lnTo>
                    <a:lnTo>
                      <a:pt x="685" y="79"/>
                    </a:lnTo>
                    <a:lnTo>
                      <a:pt x="687" y="75"/>
                    </a:lnTo>
                    <a:lnTo>
                      <a:pt x="691" y="72"/>
                    </a:lnTo>
                    <a:lnTo>
                      <a:pt x="695" y="68"/>
                    </a:lnTo>
                    <a:lnTo>
                      <a:pt x="699" y="65"/>
                    </a:lnTo>
                    <a:lnTo>
                      <a:pt x="704" y="61"/>
                    </a:lnTo>
                    <a:lnTo>
                      <a:pt x="708" y="58"/>
                    </a:lnTo>
                    <a:lnTo>
                      <a:pt x="712" y="54"/>
                    </a:lnTo>
                    <a:lnTo>
                      <a:pt x="718" y="51"/>
                    </a:lnTo>
                    <a:lnTo>
                      <a:pt x="723" y="47"/>
                    </a:lnTo>
                    <a:lnTo>
                      <a:pt x="727" y="44"/>
                    </a:lnTo>
                    <a:lnTo>
                      <a:pt x="734" y="41"/>
                    </a:lnTo>
                    <a:lnTo>
                      <a:pt x="740" y="37"/>
                    </a:lnTo>
                    <a:lnTo>
                      <a:pt x="744" y="35"/>
                    </a:lnTo>
                    <a:lnTo>
                      <a:pt x="751" y="31"/>
                    </a:lnTo>
                    <a:lnTo>
                      <a:pt x="759" y="28"/>
                    </a:lnTo>
                    <a:lnTo>
                      <a:pt x="766" y="24"/>
                    </a:lnTo>
                    <a:lnTo>
                      <a:pt x="776" y="21"/>
                    </a:lnTo>
                    <a:lnTo>
                      <a:pt x="782" y="19"/>
                    </a:lnTo>
                    <a:lnTo>
                      <a:pt x="789" y="15"/>
                    </a:lnTo>
                    <a:lnTo>
                      <a:pt x="799" y="12"/>
                    </a:lnTo>
                    <a:lnTo>
                      <a:pt x="812" y="9"/>
                    </a:lnTo>
                    <a:lnTo>
                      <a:pt x="826" y="7"/>
                    </a:lnTo>
                    <a:lnTo>
                      <a:pt x="837" y="5"/>
                    </a:lnTo>
                    <a:lnTo>
                      <a:pt x="846" y="1"/>
                    </a:lnTo>
                    <a:lnTo>
                      <a:pt x="857" y="0"/>
                    </a:lnTo>
                    <a:lnTo>
                      <a:pt x="872" y="3"/>
                    </a:lnTo>
                    <a:lnTo>
                      <a:pt x="885" y="5"/>
                    </a:lnTo>
                    <a:lnTo>
                      <a:pt x="890" y="7"/>
                    </a:lnTo>
                    <a:lnTo>
                      <a:pt x="894" y="11"/>
                    </a:lnTo>
                    <a:lnTo>
                      <a:pt x="899" y="14"/>
                    </a:lnTo>
                    <a:lnTo>
                      <a:pt x="907" y="18"/>
                    </a:lnTo>
                    <a:lnTo>
                      <a:pt x="911" y="21"/>
                    </a:lnTo>
                    <a:lnTo>
                      <a:pt x="911" y="24"/>
                    </a:lnTo>
                    <a:lnTo>
                      <a:pt x="911" y="28"/>
                    </a:lnTo>
                    <a:lnTo>
                      <a:pt x="913" y="31"/>
                    </a:lnTo>
                    <a:lnTo>
                      <a:pt x="913" y="35"/>
                    </a:lnTo>
                    <a:lnTo>
                      <a:pt x="914" y="38"/>
                    </a:lnTo>
                    <a:lnTo>
                      <a:pt x="920" y="42"/>
                    </a:lnTo>
                    <a:lnTo>
                      <a:pt x="924" y="45"/>
                    </a:lnTo>
                    <a:lnTo>
                      <a:pt x="930" y="49"/>
                    </a:lnTo>
                    <a:lnTo>
                      <a:pt x="935" y="52"/>
                    </a:lnTo>
                    <a:lnTo>
                      <a:pt x="939" y="56"/>
                    </a:lnTo>
                    <a:lnTo>
                      <a:pt x="944" y="59"/>
                    </a:lnTo>
                    <a:lnTo>
                      <a:pt x="948" y="62"/>
                    </a:lnTo>
                    <a:lnTo>
                      <a:pt x="953" y="66"/>
                    </a:lnTo>
                    <a:lnTo>
                      <a:pt x="956" y="69"/>
                    </a:lnTo>
                    <a:lnTo>
                      <a:pt x="960" y="73"/>
                    </a:lnTo>
                    <a:lnTo>
                      <a:pt x="963" y="76"/>
                    </a:lnTo>
                    <a:lnTo>
                      <a:pt x="968" y="79"/>
                    </a:lnTo>
                    <a:lnTo>
                      <a:pt x="977" y="82"/>
                    </a:lnTo>
                    <a:lnTo>
                      <a:pt x="988" y="84"/>
                    </a:lnTo>
                    <a:lnTo>
                      <a:pt x="991" y="88"/>
                    </a:lnTo>
                    <a:lnTo>
                      <a:pt x="994" y="91"/>
                    </a:lnTo>
                    <a:lnTo>
                      <a:pt x="999" y="95"/>
                    </a:lnTo>
                    <a:lnTo>
                      <a:pt x="1004" y="98"/>
                    </a:lnTo>
                    <a:lnTo>
                      <a:pt x="1008" y="102"/>
                    </a:lnTo>
                    <a:lnTo>
                      <a:pt x="1013" y="105"/>
                    </a:lnTo>
                    <a:lnTo>
                      <a:pt x="1017" y="109"/>
                    </a:lnTo>
                    <a:lnTo>
                      <a:pt x="1023" y="112"/>
                    </a:lnTo>
                    <a:lnTo>
                      <a:pt x="1028" y="115"/>
                    </a:lnTo>
                    <a:lnTo>
                      <a:pt x="1032" y="119"/>
                    </a:lnTo>
                    <a:lnTo>
                      <a:pt x="1038" y="122"/>
                    </a:lnTo>
                    <a:lnTo>
                      <a:pt x="1044" y="126"/>
                    </a:lnTo>
                    <a:lnTo>
                      <a:pt x="1050" y="129"/>
                    </a:lnTo>
                    <a:lnTo>
                      <a:pt x="1056" y="132"/>
                    </a:lnTo>
                    <a:lnTo>
                      <a:pt x="1064" y="135"/>
                    </a:lnTo>
                    <a:lnTo>
                      <a:pt x="1070" y="139"/>
                    </a:lnTo>
                    <a:lnTo>
                      <a:pt x="1081" y="142"/>
                    </a:lnTo>
                    <a:lnTo>
                      <a:pt x="1092" y="144"/>
                    </a:lnTo>
                    <a:lnTo>
                      <a:pt x="1106" y="147"/>
                    </a:lnTo>
                    <a:lnTo>
                      <a:pt x="1125" y="147"/>
                    </a:lnTo>
                    <a:lnTo>
                      <a:pt x="1144" y="145"/>
                    </a:lnTo>
                    <a:lnTo>
                      <a:pt x="1162" y="145"/>
                    </a:lnTo>
                    <a:lnTo>
                      <a:pt x="1180" y="143"/>
                    </a:lnTo>
                    <a:lnTo>
                      <a:pt x="1196" y="142"/>
                    </a:lnTo>
                    <a:lnTo>
                      <a:pt x="1211" y="144"/>
                    </a:lnTo>
                    <a:lnTo>
                      <a:pt x="1229" y="143"/>
                    </a:lnTo>
                    <a:lnTo>
                      <a:pt x="1248" y="143"/>
                    </a:lnTo>
                    <a:lnTo>
                      <a:pt x="1268" y="143"/>
                    </a:lnTo>
                    <a:lnTo>
                      <a:pt x="1286" y="142"/>
                    </a:lnTo>
                    <a:lnTo>
                      <a:pt x="1304" y="142"/>
                    </a:lnTo>
                    <a:lnTo>
                      <a:pt x="1319" y="140"/>
                    </a:lnTo>
                    <a:lnTo>
                      <a:pt x="1330" y="137"/>
                    </a:lnTo>
                    <a:lnTo>
                      <a:pt x="1345" y="136"/>
                    </a:lnTo>
                    <a:lnTo>
                      <a:pt x="1354" y="134"/>
                    </a:lnTo>
                    <a:lnTo>
                      <a:pt x="1359" y="130"/>
                    </a:lnTo>
                    <a:lnTo>
                      <a:pt x="1363" y="127"/>
                    </a:lnTo>
                    <a:lnTo>
                      <a:pt x="1368" y="124"/>
                    </a:lnTo>
                    <a:lnTo>
                      <a:pt x="1379" y="126"/>
                    </a:lnTo>
                    <a:lnTo>
                      <a:pt x="1389" y="129"/>
                    </a:lnTo>
                    <a:lnTo>
                      <a:pt x="1393" y="133"/>
                    </a:lnTo>
                    <a:lnTo>
                      <a:pt x="1399" y="136"/>
                    </a:lnTo>
                    <a:lnTo>
                      <a:pt x="1408" y="137"/>
                    </a:lnTo>
                    <a:lnTo>
                      <a:pt x="1427" y="137"/>
                    </a:lnTo>
                    <a:lnTo>
                      <a:pt x="1445" y="139"/>
                    </a:lnTo>
                    <a:lnTo>
                      <a:pt x="1463" y="140"/>
                    </a:lnTo>
                    <a:lnTo>
                      <a:pt x="1482" y="140"/>
                    </a:lnTo>
                    <a:lnTo>
                      <a:pt x="1500" y="140"/>
                    </a:lnTo>
                    <a:lnTo>
                      <a:pt x="1519" y="140"/>
                    </a:lnTo>
                    <a:lnTo>
                      <a:pt x="1537" y="141"/>
                    </a:lnTo>
                    <a:lnTo>
                      <a:pt x="1556" y="142"/>
                    </a:lnTo>
                    <a:lnTo>
                      <a:pt x="1573" y="143"/>
                    </a:lnTo>
                    <a:lnTo>
                      <a:pt x="1590" y="142"/>
                    </a:lnTo>
                    <a:lnTo>
                      <a:pt x="1606" y="143"/>
                    </a:lnTo>
                    <a:lnTo>
                      <a:pt x="1625" y="144"/>
                    </a:lnTo>
                    <a:lnTo>
                      <a:pt x="1633" y="147"/>
                    </a:lnTo>
                    <a:lnTo>
                      <a:pt x="1640" y="150"/>
                    </a:lnTo>
                    <a:lnTo>
                      <a:pt x="1649" y="152"/>
                    </a:lnTo>
                    <a:lnTo>
                      <a:pt x="1667" y="154"/>
                    </a:lnTo>
                    <a:lnTo>
                      <a:pt x="1682" y="154"/>
                    </a:lnTo>
                    <a:lnTo>
                      <a:pt x="1692" y="150"/>
                    </a:lnTo>
                    <a:lnTo>
                      <a:pt x="1700" y="147"/>
                    </a:lnTo>
                    <a:lnTo>
                      <a:pt x="1701" y="143"/>
                    </a:lnTo>
                    <a:lnTo>
                      <a:pt x="1696" y="140"/>
                    </a:lnTo>
                    <a:lnTo>
                      <a:pt x="1695" y="136"/>
                    </a:lnTo>
                    <a:lnTo>
                      <a:pt x="1694" y="133"/>
                    </a:lnTo>
                    <a:lnTo>
                      <a:pt x="1693" y="129"/>
                    </a:lnTo>
                    <a:lnTo>
                      <a:pt x="1693" y="126"/>
                    </a:lnTo>
                    <a:lnTo>
                      <a:pt x="1695" y="122"/>
                    </a:lnTo>
                    <a:lnTo>
                      <a:pt x="1697" y="120"/>
                    </a:lnTo>
                    <a:lnTo>
                      <a:pt x="1698" y="124"/>
                    </a:lnTo>
                    <a:lnTo>
                      <a:pt x="1700" y="127"/>
                    </a:lnTo>
                    <a:lnTo>
                      <a:pt x="1703" y="130"/>
                    </a:lnTo>
                    <a:lnTo>
                      <a:pt x="1707" y="134"/>
                    </a:lnTo>
                    <a:lnTo>
                      <a:pt x="1710" y="137"/>
                    </a:lnTo>
                    <a:lnTo>
                      <a:pt x="1712" y="141"/>
                    </a:lnTo>
                    <a:lnTo>
                      <a:pt x="1716" y="141"/>
                    </a:lnTo>
                    <a:lnTo>
                      <a:pt x="1719" y="137"/>
                    </a:lnTo>
                    <a:lnTo>
                      <a:pt x="1724" y="134"/>
                    </a:lnTo>
                    <a:lnTo>
                      <a:pt x="1727" y="130"/>
                    </a:lnTo>
                    <a:lnTo>
                      <a:pt x="1730" y="127"/>
                    </a:lnTo>
                    <a:lnTo>
                      <a:pt x="1732" y="125"/>
                    </a:lnTo>
                    <a:lnTo>
                      <a:pt x="1738" y="128"/>
                    </a:lnTo>
                    <a:lnTo>
                      <a:pt x="1746" y="130"/>
                    </a:lnTo>
                    <a:lnTo>
                      <a:pt x="1754" y="134"/>
                    </a:lnTo>
                    <a:lnTo>
                      <a:pt x="1763" y="137"/>
                    </a:lnTo>
                    <a:lnTo>
                      <a:pt x="1777" y="139"/>
                    </a:lnTo>
                    <a:lnTo>
                      <a:pt x="1792" y="140"/>
                    </a:lnTo>
                    <a:lnTo>
                      <a:pt x="1806" y="141"/>
                    </a:lnTo>
                    <a:lnTo>
                      <a:pt x="1819" y="141"/>
                    </a:lnTo>
                    <a:lnTo>
                      <a:pt x="1827" y="143"/>
                    </a:lnTo>
                    <a:lnTo>
                      <a:pt x="1834" y="147"/>
                    </a:lnTo>
                    <a:lnTo>
                      <a:pt x="1841" y="150"/>
                    </a:lnTo>
                    <a:lnTo>
                      <a:pt x="1848" y="154"/>
                    </a:lnTo>
                    <a:lnTo>
                      <a:pt x="1856" y="157"/>
                    </a:lnTo>
                    <a:lnTo>
                      <a:pt x="1863" y="159"/>
                    </a:lnTo>
                    <a:lnTo>
                      <a:pt x="1870" y="163"/>
                    </a:lnTo>
                  </a:path>
                </a:pathLst>
              </a:custGeom>
              <a:noFill/>
              <a:ln w="0">
                <a:solidFill>
                  <a:srgbClr val="000000"/>
                </a:solidFill>
                <a:round/>
                <a:headEnd/>
                <a:tailEnd/>
              </a:ln>
            </p:spPr>
            <p:txBody>
              <a:bodyPr/>
              <a:lstStyle/>
              <a:p>
                <a:endParaRPr lang="ru-RU"/>
              </a:p>
            </p:txBody>
          </p:sp>
          <p:sp>
            <p:nvSpPr>
              <p:cNvPr id="22956" name="Freeform 174"/>
              <p:cNvSpPr>
                <a:spLocks/>
              </p:cNvSpPr>
              <p:nvPr/>
            </p:nvSpPr>
            <p:spPr bwMode="auto">
              <a:xfrm>
                <a:off x="2951" y="1794"/>
                <a:ext cx="57" cy="30"/>
              </a:xfrm>
              <a:custGeom>
                <a:avLst/>
                <a:gdLst>
                  <a:gd name="T0" fmla="*/ 1 w 113"/>
                  <a:gd name="T1" fmla="*/ 0 h 61"/>
                  <a:gd name="T2" fmla="*/ 1 w 113"/>
                  <a:gd name="T3" fmla="*/ 0 h 61"/>
                  <a:gd name="T4" fmla="*/ 1 w 113"/>
                  <a:gd name="T5" fmla="*/ 0 h 61"/>
                  <a:gd name="T6" fmla="*/ 1 w 113"/>
                  <a:gd name="T7" fmla="*/ 0 h 61"/>
                  <a:gd name="T8" fmla="*/ 1 w 113"/>
                  <a:gd name="T9" fmla="*/ 0 h 61"/>
                  <a:gd name="T10" fmla="*/ 1 w 113"/>
                  <a:gd name="T11" fmla="*/ 0 h 61"/>
                  <a:gd name="T12" fmla="*/ 1 w 113"/>
                  <a:gd name="T13" fmla="*/ 0 h 61"/>
                  <a:gd name="T14" fmla="*/ 1 w 113"/>
                  <a:gd name="T15" fmla="*/ 0 h 61"/>
                  <a:gd name="T16" fmla="*/ 0 w 113"/>
                  <a:gd name="T17" fmla="*/ 0 h 61"/>
                  <a:gd name="T18" fmla="*/ 1 w 113"/>
                  <a:gd name="T19" fmla="*/ 0 h 61"/>
                  <a:gd name="T20" fmla="*/ 1 w 113"/>
                  <a:gd name="T21" fmla="*/ 0 h 61"/>
                  <a:gd name="T22" fmla="*/ 1 w 113"/>
                  <a:gd name="T23" fmla="*/ 0 h 61"/>
                  <a:gd name="T24" fmla="*/ 1 w 113"/>
                  <a:gd name="T25" fmla="*/ 0 h 61"/>
                  <a:gd name="T26" fmla="*/ 1 w 113"/>
                  <a:gd name="T27" fmla="*/ 0 h 61"/>
                  <a:gd name="T28" fmla="*/ 1 w 113"/>
                  <a:gd name="T29" fmla="*/ 0 h 61"/>
                  <a:gd name="T30" fmla="*/ 1 w 113"/>
                  <a:gd name="T31" fmla="*/ 0 h 61"/>
                  <a:gd name="T32" fmla="*/ 1 w 113"/>
                  <a:gd name="T33" fmla="*/ 0 h 61"/>
                  <a:gd name="T34" fmla="*/ 1 w 113"/>
                  <a:gd name="T35" fmla="*/ 0 h 61"/>
                  <a:gd name="T36" fmla="*/ 1 w 113"/>
                  <a:gd name="T37" fmla="*/ 0 h 61"/>
                  <a:gd name="T38" fmla="*/ 1 w 113"/>
                  <a:gd name="T39" fmla="*/ 0 h 61"/>
                  <a:gd name="T40" fmla="*/ 1 w 113"/>
                  <a:gd name="T41" fmla="*/ 0 h 61"/>
                  <a:gd name="T42" fmla="*/ 1 w 113"/>
                  <a:gd name="T43" fmla="*/ 0 h 61"/>
                  <a:gd name="T44" fmla="*/ 1 w 113"/>
                  <a:gd name="T45" fmla="*/ 0 h 61"/>
                  <a:gd name="T46" fmla="*/ 1 w 113"/>
                  <a:gd name="T47" fmla="*/ 0 h 61"/>
                  <a:gd name="T48" fmla="*/ 1 w 113"/>
                  <a:gd name="T49" fmla="*/ 0 h 61"/>
                  <a:gd name="T50" fmla="*/ 1 w 113"/>
                  <a:gd name="T51" fmla="*/ 0 h 61"/>
                  <a:gd name="T52" fmla="*/ 1 w 113"/>
                  <a:gd name="T53" fmla="*/ 0 h 61"/>
                  <a:gd name="T54" fmla="*/ 1 w 113"/>
                  <a:gd name="T55" fmla="*/ 0 h 61"/>
                  <a:gd name="T56" fmla="*/ 1 w 113"/>
                  <a:gd name="T57" fmla="*/ 0 h 61"/>
                  <a:gd name="T58" fmla="*/ 1 w 113"/>
                  <a:gd name="T59" fmla="*/ 0 h 61"/>
                  <a:gd name="T60" fmla="*/ 1 w 113"/>
                  <a:gd name="T61" fmla="*/ 0 h 61"/>
                  <a:gd name="T62" fmla="*/ 1 w 113"/>
                  <a:gd name="T63" fmla="*/ 0 h 61"/>
                  <a:gd name="T64" fmla="*/ 1 w 113"/>
                  <a:gd name="T65" fmla="*/ 0 h 61"/>
                  <a:gd name="T66" fmla="*/ 1 w 113"/>
                  <a:gd name="T67" fmla="*/ 0 h 61"/>
                  <a:gd name="T68" fmla="*/ 1 w 113"/>
                  <a:gd name="T69" fmla="*/ 0 h 61"/>
                  <a:gd name="T70" fmla="*/ 1 w 113"/>
                  <a:gd name="T71" fmla="*/ 0 h 61"/>
                  <a:gd name="T72" fmla="*/ 1 w 113"/>
                  <a:gd name="T73" fmla="*/ 0 h 61"/>
                  <a:gd name="T74" fmla="*/ 1 w 113"/>
                  <a:gd name="T75" fmla="*/ 0 h 61"/>
                  <a:gd name="T76" fmla="*/ 1 w 113"/>
                  <a:gd name="T77" fmla="*/ 0 h 61"/>
                  <a:gd name="T78" fmla="*/ 1 w 113"/>
                  <a:gd name="T79" fmla="*/ 0 h 61"/>
                  <a:gd name="T80" fmla="*/ 1 w 113"/>
                  <a:gd name="T81" fmla="*/ 0 h 61"/>
                  <a:gd name="T82" fmla="*/ 1 w 113"/>
                  <a:gd name="T83" fmla="*/ 0 h 6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3"/>
                  <a:gd name="T127" fmla="*/ 0 h 61"/>
                  <a:gd name="T128" fmla="*/ 113 w 113"/>
                  <a:gd name="T129" fmla="*/ 61 h 6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3" h="61">
                    <a:moveTo>
                      <a:pt x="29" y="61"/>
                    </a:moveTo>
                    <a:lnTo>
                      <a:pt x="29" y="57"/>
                    </a:lnTo>
                    <a:lnTo>
                      <a:pt x="28" y="53"/>
                    </a:lnTo>
                    <a:lnTo>
                      <a:pt x="26" y="48"/>
                    </a:lnTo>
                    <a:lnTo>
                      <a:pt x="25" y="45"/>
                    </a:lnTo>
                    <a:lnTo>
                      <a:pt x="16" y="48"/>
                    </a:lnTo>
                    <a:lnTo>
                      <a:pt x="7" y="50"/>
                    </a:lnTo>
                    <a:lnTo>
                      <a:pt x="3" y="47"/>
                    </a:lnTo>
                    <a:lnTo>
                      <a:pt x="0" y="42"/>
                    </a:lnTo>
                    <a:lnTo>
                      <a:pt x="4" y="39"/>
                    </a:lnTo>
                    <a:lnTo>
                      <a:pt x="8" y="35"/>
                    </a:lnTo>
                    <a:lnTo>
                      <a:pt x="17" y="39"/>
                    </a:lnTo>
                    <a:lnTo>
                      <a:pt x="25" y="42"/>
                    </a:lnTo>
                    <a:lnTo>
                      <a:pt x="28" y="39"/>
                    </a:lnTo>
                    <a:lnTo>
                      <a:pt x="29" y="34"/>
                    </a:lnTo>
                    <a:lnTo>
                      <a:pt x="31" y="31"/>
                    </a:lnTo>
                    <a:lnTo>
                      <a:pt x="33" y="26"/>
                    </a:lnTo>
                    <a:lnTo>
                      <a:pt x="36" y="23"/>
                    </a:lnTo>
                    <a:lnTo>
                      <a:pt x="39" y="18"/>
                    </a:lnTo>
                    <a:lnTo>
                      <a:pt x="41" y="15"/>
                    </a:lnTo>
                    <a:lnTo>
                      <a:pt x="57" y="11"/>
                    </a:lnTo>
                    <a:lnTo>
                      <a:pt x="77" y="10"/>
                    </a:lnTo>
                    <a:lnTo>
                      <a:pt x="94" y="8"/>
                    </a:lnTo>
                    <a:lnTo>
                      <a:pt x="101" y="3"/>
                    </a:lnTo>
                    <a:lnTo>
                      <a:pt x="109" y="0"/>
                    </a:lnTo>
                    <a:lnTo>
                      <a:pt x="112" y="1"/>
                    </a:lnTo>
                    <a:lnTo>
                      <a:pt x="113" y="5"/>
                    </a:lnTo>
                    <a:lnTo>
                      <a:pt x="112" y="9"/>
                    </a:lnTo>
                    <a:lnTo>
                      <a:pt x="108" y="14"/>
                    </a:lnTo>
                    <a:lnTo>
                      <a:pt x="106" y="17"/>
                    </a:lnTo>
                    <a:lnTo>
                      <a:pt x="102" y="22"/>
                    </a:lnTo>
                    <a:lnTo>
                      <a:pt x="100" y="25"/>
                    </a:lnTo>
                    <a:lnTo>
                      <a:pt x="97" y="30"/>
                    </a:lnTo>
                    <a:lnTo>
                      <a:pt x="94" y="33"/>
                    </a:lnTo>
                    <a:lnTo>
                      <a:pt x="91" y="37"/>
                    </a:lnTo>
                    <a:lnTo>
                      <a:pt x="89" y="41"/>
                    </a:lnTo>
                    <a:lnTo>
                      <a:pt x="85" y="45"/>
                    </a:lnTo>
                    <a:lnTo>
                      <a:pt x="79" y="49"/>
                    </a:lnTo>
                    <a:lnTo>
                      <a:pt x="66" y="50"/>
                    </a:lnTo>
                    <a:lnTo>
                      <a:pt x="55" y="53"/>
                    </a:lnTo>
                    <a:lnTo>
                      <a:pt x="51" y="57"/>
                    </a:lnTo>
                    <a:lnTo>
                      <a:pt x="47" y="61"/>
                    </a:lnTo>
                  </a:path>
                </a:pathLst>
              </a:custGeom>
              <a:noFill/>
              <a:ln w="0">
                <a:solidFill>
                  <a:srgbClr val="000000"/>
                </a:solidFill>
                <a:round/>
                <a:headEnd/>
                <a:tailEnd/>
              </a:ln>
            </p:spPr>
            <p:txBody>
              <a:bodyPr/>
              <a:lstStyle/>
              <a:p>
                <a:endParaRPr lang="ru-RU"/>
              </a:p>
            </p:txBody>
          </p:sp>
          <p:sp>
            <p:nvSpPr>
              <p:cNvPr id="22957" name="Freeform 175"/>
              <p:cNvSpPr>
                <a:spLocks/>
              </p:cNvSpPr>
              <p:nvPr/>
            </p:nvSpPr>
            <p:spPr bwMode="auto">
              <a:xfrm>
                <a:off x="722" y="1189"/>
                <a:ext cx="352" cy="635"/>
              </a:xfrm>
              <a:custGeom>
                <a:avLst/>
                <a:gdLst>
                  <a:gd name="T0" fmla="*/ 6 w 704"/>
                  <a:gd name="T1" fmla="*/ 10 h 1270"/>
                  <a:gd name="T2" fmla="*/ 6 w 704"/>
                  <a:gd name="T3" fmla="*/ 10 h 1270"/>
                  <a:gd name="T4" fmla="*/ 6 w 704"/>
                  <a:gd name="T5" fmla="*/ 10 h 1270"/>
                  <a:gd name="T6" fmla="*/ 6 w 704"/>
                  <a:gd name="T7" fmla="*/ 10 h 1270"/>
                  <a:gd name="T8" fmla="*/ 6 w 704"/>
                  <a:gd name="T9" fmla="*/ 9 h 1270"/>
                  <a:gd name="T10" fmla="*/ 6 w 704"/>
                  <a:gd name="T11" fmla="*/ 9 h 1270"/>
                  <a:gd name="T12" fmla="*/ 6 w 704"/>
                  <a:gd name="T13" fmla="*/ 9 h 1270"/>
                  <a:gd name="T14" fmla="*/ 6 w 704"/>
                  <a:gd name="T15" fmla="*/ 9 h 1270"/>
                  <a:gd name="T16" fmla="*/ 6 w 704"/>
                  <a:gd name="T17" fmla="*/ 9 h 1270"/>
                  <a:gd name="T18" fmla="*/ 6 w 704"/>
                  <a:gd name="T19" fmla="*/ 8 h 1270"/>
                  <a:gd name="T20" fmla="*/ 6 w 704"/>
                  <a:gd name="T21" fmla="*/ 7 h 1270"/>
                  <a:gd name="T22" fmla="*/ 6 w 704"/>
                  <a:gd name="T23" fmla="*/ 7 h 1270"/>
                  <a:gd name="T24" fmla="*/ 6 w 704"/>
                  <a:gd name="T25" fmla="*/ 7 h 1270"/>
                  <a:gd name="T26" fmla="*/ 6 w 704"/>
                  <a:gd name="T27" fmla="*/ 7 h 1270"/>
                  <a:gd name="T28" fmla="*/ 6 w 704"/>
                  <a:gd name="T29" fmla="*/ 7 h 1270"/>
                  <a:gd name="T30" fmla="*/ 5 w 704"/>
                  <a:gd name="T31" fmla="*/ 6 h 1270"/>
                  <a:gd name="T32" fmla="*/ 5 w 704"/>
                  <a:gd name="T33" fmla="*/ 6 h 1270"/>
                  <a:gd name="T34" fmla="*/ 5 w 704"/>
                  <a:gd name="T35" fmla="*/ 6 h 1270"/>
                  <a:gd name="T36" fmla="*/ 5 w 704"/>
                  <a:gd name="T37" fmla="*/ 6 h 1270"/>
                  <a:gd name="T38" fmla="*/ 3 w 704"/>
                  <a:gd name="T39" fmla="*/ 6 h 1270"/>
                  <a:gd name="T40" fmla="*/ 3 w 704"/>
                  <a:gd name="T41" fmla="*/ 5 h 1270"/>
                  <a:gd name="T42" fmla="*/ 3 w 704"/>
                  <a:gd name="T43" fmla="*/ 5 h 1270"/>
                  <a:gd name="T44" fmla="*/ 3 w 704"/>
                  <a:gd name="T45" fmla="*/ 5 h 1270"/>
                  <a:gd name="T46" fmla="*/ 3 w 704"/>
                  <a:gd name="T47" fmla="*/ 5 h 1270"/>
                  <a:gd name="T48" fmla="*/ 3 w 704"/>
                  <a:gd name="T49" fmla="*/ 5 h 1270"/>
                  <a:gd name="T50" fmla="*/ 3 w 704"/>
                  <a:gd name="T51" fmla="*/ 5 h 1270"/>
                  <a:gd name="T52" fmla="*/ 3 w 704"/>
                  <a:gd name="T53" fmla="*/ 5 h 1270"/>
                  <a:gd name="T54" fmla="*/ 3 w 704"/>
                  <a:gd name="T55" fmla="*/ 5 h 1270"/>
                  <a:gd name="T56" fmla="*/ 3 w 704"/>
                  <a:gd name="T57" fmla="*/ 5 h 1270"/>
                  <a:gd name="T58" fmla="*/ 3 w 704"/>
                  <a:gd name="T59" fmla="*/ 4 h 1270"/>
                  <a:gd name="T60" fmla="*/ 2 w 704"/>
                  <a:gd name="T61" fmla="*/ 3 h 1270"/>
                  <a:gd name="T62" fmla="*/ 1 w 704"/>
                  <a:gd name="T63" fmla="*/ 3 h 1270"/>
                  <a:gd name="T64" fmla="*/ 1 w 704"/>
                  <a:gd name="T65" fmla="*/ 3 h 1270"/>
                  <a:gd name="T66" fmla="*/ 1 w 704"/>
                  <a:gd name="T67" fmla="*/ 3 h 1270"/>
                  <a:gd name="T68" fmla="*/ 1 w 704"/>
                  <a:gd name="T69" fmla="*/ 3 h 1270"/>
                  <a:gd name="T70" fmla="*/ 1 w 704"/>
                  <a:gd name="T71" fmla="*/ 2 h 1270"/>
                  <a:gd name="T72" fmla="*/ 1 w 704"/>
                  <a:gd name="T73" fmla="*/ 2 h 1270"/>
                  <a:gd name="T74" fmla="*/ 1 w 704"/>
                  <a:gd name="T75" fmla="*/ 2 h 1270"/>
                  <a:gd name="T76" fmla="*/ 1 w 704"/>
                  <a:gd name="T77" fmla="*/ 2 h 1270"/>
                  <a:gd name="T78" fmla="*/ 1 w 704"/>
                  <a:gd name="T79" fmla="*/ 2 h 1270"/>
                  <a:gd name="T80" fmla="*/ 1 w 704"/>
                  <a:gd name="T81" fmla="*/ 2 h 1270"/>
                  <a:gd name="T82" fmla="*/ 1 w 704"/>
                  <a:gd name="T83" fmla="*/ 2 h 1270"/>
                  <a:gd name="T84" fmla="*/ 1 w 704"/>
                  <a:gd name="T85" fmla="*/ 1 h 1270"/>
                  <a:gd name="T86" fmla="*/ 1 w 704"/>
                  <a:gd name="T87" fmla="*/ 2 h 1270"/>
                  <a:gd name="T88" fmla="*/ 1 w 704"/>
                  <a:gd name="T89" fmla="*/ 2 h 1270"/>
                  <a:gd name="T90" fmla="*/ 1 w 704"/>
                  <a:gd name="T91" fmla="*/ 1 h 1270"/>
                  <a:gd name="T92" fmla="*/ 1 w 704"/>
                  <a:gd name="T93" fmla="*/ 1 h 1270"/>
                  <a:gd name="T94" fmla="*/ 1 w 704"/>
                  <a:gd name="T95" fmla="*/ 1 h 1270"/>
                  <a:gd name="T96" fmla="*/ 3 w 704"/>
                  <a:gd name="T97" fmla="*/ 1 h 1270"/>
                  <a:gd name="T98" fmla="*/ 3 w 704"/>
                  <a:gd name="T99" fmla="*/ 1 h 1270"/>
                  <a:gd name="T100" fmla="*/ 3 w 704"/>
                  <a:gd name="T101" fmla="*/ 1 h 1270"/>
                  <a:gd name="T102" fmla="*/ 3 w 704"/>
                  <a:gd name="T103" fmla="*/ 1 h 1270"/>
                  <a:gd name="T104" fmla="*/ 3 w 704"/>
                  <a:gd name="T105" fmla="*/ 1 h 1270"/>
                  <a:gd name="T106" fmla="*/ 3 w 704"/>
                  <a:gd name="T107" fmla="*/ 1 h 1270"/>
                  <a:gd name="T108" fmla="*/ 3 w 704"/>
                  <a:gd name="T109" fmla="*/ 1 h 1270"/>
                  <a:gd name="T110" fmla="*/ 3 w 704"/>
                  <a:gd name="T111" fmla="*/ 1 h 12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04"/>
                  <a:gd name="T169" fmla="*/ 0 h 1270"/>
                  <a:gd name="T170" fmla="*/ 704 w 704"/>
                  <a:gd name="T171" fmla="*/ 1270 h 127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04" h="1270">
                    <a:moveTo>
                      <a:pt x="675" y="1270"/>
                    </a:moveTo>
                    <a:lnTo>
                      <a:pt x="676" y="1265"/>
                    </a:lnTo>
                    <a:lnTo>
                      <a:pt x="677" y="1262"/>
                    </a:lnTo>
                    <a:lnTo>
                      <a:pt x="678" y="1257"/>
                    </a:lnTo>
                    <a:lnTo>
                      <a:pt x="680" y="1253"/>
                    </a:lnTo>
                    <a:lnTo>
                      <a:pt x="681" y="1248"/>
                    </a:lnTo>
                    <a:lnTo>
                      <a:pt x="682" y="1244"/>
                    </a:lnTo>
                    <a:lnTo>
                      <a:pt x="683" y="1240"/>
                    </a:lnTo>
                    <a:lnTo>
                      <a:pt x="684" y="1235"/>
                    </a:lnTo>
                    <a:lnTo>
                      <a:pt x="685" y="1231"/>
                    </a:lnTo>
                    <a:lnTo>
                      <a:pt x="687" y="1227"/>
                    </a:lnTo>
                    <a:lnTo>
                      <a:pt x="687" y="1223"/>
                    </a:lnTo>
                    <a:lnTo>
                      <a:pt x="688" y="1218"/>
                    </a:lnTo>
                    <a:lnTo>
                      <a:pt x="688" y="1213"/>
                    </a:lnTo>
                    <a:lnTo>
                      <a:pt x="688" y="1210"/>
                    </a:lnTo>
                    <a:lnTo>
                      <a:pt x="689" y="1205"/>
                    </a:lnTo>
                    <a:lnTo>
                      <a:pt x="689" y="1201"/>
                    </a:lnTo>
                    <a:lnTo>
                      <a:pt x="689" y="1196"/>
                    </a:lnTo>
                    <a:lnTo>
                      <a:pt x="689" y="1193"/>
                    </a:lnTo>
                    <a:lnTo>
                      <a:pt x="690" y="1188"/>
                    </a:lnTo>
                    <a:lnTo>
                      <a:pt x="690" y="1183"/>
                    </a:lnTo>
                    <a:lnTo>
                      <a:pt x="690" y="1179"/>
                    </a:lnTo>
                    <a:lnTo>
                      <a:pt x="690" y="1175"/>
                    </a:lnTo>
                    <a:lnTo>
                      <a:pt x="690" y="1171"/>
                    </a:lnTo>
                    <a:lnTo>
                      <a:pt x="691" y="1166"/>
                    </a:lnTo>
                    <a:lnTo>
                      <a:pt x="691" y="1161"/>
                    </a:lnTo>
                    <a:lnTo>
                      <a:pt x="691" y="1158"/>
                    </a:lnTo>
                    <a:lnTo>
                      <a:pt x="692" y="1153"/>
                    </a:lnTo>
                    <a:lnTo>
                      <a:pt x="692" y="1149"/>
                    </a:lnTo>
                    <a:lnTo>
                      <a:pt x="692" y="1144"/>
                    </a:lnTo>
                    <a:lnTo>
                      <a:pt x="693" y="1141"/>
                    </a:lnTo>
                    <a:lnTo>
                      <a:pt x="693" y="1136"/>
                    </a:lnTo>
                    <a:lnTo>
                      <a:pt x="695" y="1132"/>
                    </a:lnTo>
                    <a:lnTo>
                      <a:pt x="695" y="1127"/>
                    </a:lnTo>
                    <a:lnTo>
                      <a:pt x="695" y="1123"/>
                    </a:lnTo>
                    <a:lnTo>
                      <a:pt x="696" y="1119"/>
                    </a:lnTo>
                    <a:lnTo>
                      <a:pt x="696" y="1114"/>
                    </a:lnTo>
                    <a:lnTo>
                      <a:pt x="696" y="1110"/>
                    </a:lnTo>
                    <a:lnTo>
                      <a:pt x="697" y="1106"/>
                    </a:lnTo>
                    <a:lnTo>
                      <a:pt x="697" y="1102"/>
                    </a:lnTo>
                    <a:lnTo>
                      <a:pt x="697" y="1097"/>
                    </a:lnTo>
                    <a:lnTo>
                      <a:pt x="698" y="1092"/>
                    </a:lnTo>
                    <a:lnTo>
                      <a:pt x="698" y="1089"/>
                    </a:lnTo>
                    <a:lnTo>
                      <a:pt x="698" y="1084"/>
                    </a:lnTo>
                    <a:lnTo>
                      <a:pt x="699" y="1080"/>
                    </a:lnTo>
                    <a:lnTo>
                      <a:pt x="700" y="1075"/>
                    </a:lnTo>
                    <a:lnTo>
                      <a:pt x="700" y="1072"/>
                    </a:lnTo>
                    <a:lnTo>
                      <a:pt x="702" y="1067"/>
                    </a:lnTo>
                    <a:lnTo>
                      <a:pt x="702" y="1062"/>
                    </a:lnTo>
                    <a:lnTo>
                      <a:pt x="703" y="1058"/>
                    </a:lnTo>
                    <a:lnTo>
                      <a:pt x="703" y="1054"/>
                    </a:lnTo>
                    <a:lnTo>
                      <a:pt x="703" y="1050"/>
                    </a:lnTo>
                    <a:lnTo>
                      <a:pt x="703" y="1045"/>
                    </a:lnTo>
                    <a:lnTo>
                      <a:pt x="704" y="1040"/>
                    </a:lnTo>
                    <a:lnTo>
                      <a:pt x="704" y="1037"/>
                    </a:lnTo>
                    <a:lnTo>
                      <a:pt x="703" y="1032"/>
                    </a:lnTo>
                    <a:lnTo>
                      <a:pt x="703" y="1028"/>
                    </a:lnTo>
                    <a:lnTo>
                      <a:pt x="703" y="1023"/>
                    </a:lnTo>
                    <a:lnTo>
                      <a:pt x="703" y="1020"/>
                    </a:lnTo>
                    <a:lnTo>
                      <a:pt x="702" y="1015"/>
                    </a:lnTo>
                    <a:lnTo>
                      <a:pt x="700" y="1010"/>
                    </a:lnTo>
                    <a:lnTo>
                      <a:pt x="699" y="1006"/>
                    </a:lnTo>
                    <a:lnTo>
                      <a:pt x="698" y="1002"/>
                    </a:lnTo>
                    <a:lnTo>
                      <a:pt x="697" y="998"/>
                    </a:lnTo>
                    <a:lnTo>
                      <a:pt x="695" y="993"/>
                    </a:lnTo>
                    <a:lnTo>
                      <a:pt x="692" y="989"/>
                    </a:lnTo>
                    <a:lnTo>
                      <a:pt x="690" y="985"/>
                    </a:lnTo>
                    <a:lnTo>
                      <a:pt x="688" y="981"/>
                    </a:lnTo>
                    <a:lnTo>
                      <a:pt x="685" y="976"/>
                    </a:lnTo>
                    <a:lnTo>
                      <a:pt x="684" y="971"/>
                    </a:lnTo>
                    <a:lnTo>
                      <a:pt x="682" y="968"/>
                    </a:lnTo>
                    <a:lnTo>
                      <a:pt x="680" y="963"/>
                    </a:lnTo>
                    <a:lnTo>
                      <a:pt x="678" y="959"/>
                    </a:lnTo>
                    <a:lnTo>
                      <a:pt x="677" y="955"/>
                    </a:lnTo>
                    <a:lnTo>
                      <a:pt x="676" y="951"/>
                    </a:lnTo>
                    <a:lnTo>
                      <a:pt x="675" y="946"/>
                    </a:lnTo>
                    <a:lnTo>
                      <a:pt x="675" y="941"/>
                    </a:lnTo>
                    <a:lnTo>
                      <a:pt x="674" y="938"/>
                    </a:lnTo>
                    <a:lnTo>
                      <a:pt x="674" y="933"/>
                    </a:lnTo>
                    <a:lnTo>
                      <a:pt x="673" y="929"/>
                    </a:lnTo>
                    <a:lnTo>
                      <a:pt x="672" y="924"/>
                    </a:lnTo>
                    <a:lnTo>
                      <a:pt x="670" y="921"/>
                    </a:lnTo>
                    <a:lnTo>
                      <a:pt x="669" y="916"/>
                    </a:lnTo>
                    <a:lnTo>
                      <a:pt x="668" y="911"/>
                    </a:lnTo>
                    <a:lnTo>
                      <a:pt x="666" y="907"/>
                    </a:lnTo>
                    <a:lnTo>
                      <a:pt x="664" y="903"/>
                    </a:lnTo>
                    <a:lnTo>
                      <a:pt x="661" y="899"/>
                    </a:lnTo>
                    <a:lnTo>
                      <a:pt x="659" y="894"/>
                    </a:lnTo>
                    <a:lnTo>
                      <a:pt x="657" y="889"/>
                    </a:lnTo>
                    <a:lnTo>
                      <a:pt x="653" y="886"/>
                    </a:lnTo>
                    <a:lnTo>
                      <a:pt x="650" y="881"/>
                    </a:lnTo>
                    <a:lnTo>
                      <a:pt x="646" y="877"/>
                    </a:lnTo>
                    <a:lnTo>
                      <a:pt x="640" y="873"/>
                    </a:lnTo>
                    <a:lnTo>
                      <a:pt x="635" y="869"/>
                    </a:lnTo>
                    <a:lnTo>
                      <a:pt x="628" y="864"/>
                    </a:lnTo>
                    <a:lnTo>
                      <a:pt x="622" y="861"/>
                    </a:lnTo>
                    <a:lnTo>
                      <a:pt x="617" y="856"/>
                    </a:lnTo>
                    <a:lnTo>
                      <a:pt x="614" y="851"/>
                    </a:lnTo>
                    <a:lnTo>
                      <a:pt x="611" y="848"/>
                    </a:lnTo>
                    <a:lnTo>
                      <a:pt x="607" y="843"/>
                    </a:lnTo>
                    <a:lnTo>
                      <a:pt x="604" y="839"/>
                    </a:lnTo>
                    <a:lnTo>
                      <a:pt x="599" y="835"/>
                    </a:lnTo>
                    <a:lnTo>
                      <a:pt x="593" y="831"/>
                    </a:lnTo>
                    <a:lnTo>
                      <a:pt x="587" y="826"/>
                    </a:lnTo>
                    <a:lnTo>
                      <a:pt x="579" y="823"/>
                    </a:lnTo>
                    <a:lnTo>
                      <a:pt x="568" y="818"/>
                    </a:lnTo>
                    <a:lnTo>
                      <a:pt x="561" y="815"/>
                    </a:lnTo>
                    <a:lnTo>
                      <a:pt x="553" y="810"/>
                    </a:lnTo>
                    <a:lnTo>
                      <a:pt x="546" y="806"/>
                    </a:lnTo>
                    <a:lnTo>
                      <a:pt x="539" y="802"/>
                    </a:lnTo>
                    <a:lnTo>
                      <a:pt x="532" y="798"/>
                    </a:lnTo>
                    <a:lnTo>
                      <a:pt x="525" y="794"/>
                    </a:lnTo>
                    <a:lnTo>
                      <a:pt x="517" y="789"/>
                    </a:lnTo>
                    <a:lnTo>
                      <a:pt x="513" y="786"/>
                    </a:lnTo>
                    <a:lnTo>
                      <a:pt x="510" y="781"/>
                    </a:lnTo>
                    <a:lnTo>
                      <a:pt x="508" y="777"/>
                    </a:lnTo>
                    <a:lnTo>
                      <a:pt x="504" y="773"/>
                    </a:lnTo>
                    <a:lnTo>
                      <a:pt x="502" y="768"/>
                    </a:lnTo>
                    <a:lnTo>
                      <a:pt x="500" y="764"/>
                    </a:lnTo>
                    <a:lnTo>
                      <a:pt x="496" y="759"/>
                    </a:lnTo>
                    <a:lnTo>
                      <a:pt x="494" y="756"/>
                    </a:lnTo>
                    <a:lnTo>
                      <a:pt x="491" y="751"/>
                    </a:lnTo>
                    <a:lnTo>
                      <a:pt x="485" y="747"/>
                    </a:lnTo>
                    <a:lnTo>
                      <a:pt x="479" y="743"/>
                    </a:lnTo>
                    <a:lnTo>
                      <a:pt x="469" y="738"/>
                    </a:lnTo>
                    <a:lnTo>
                      <a:pt x="458" y="735"/>
                    </a:lnTo>
                    <a:lnTo>
                      <a:pt x="449" y="732"/>
                    </a:lnTo>
                    <a:lnTo>
                      <a:pt x="445" y="727"/>
                    </a:lnTo>
                    <a:lnTo>
                      <a:pt x="441" y="722"/>
                    </a:lnTo>
                    <a:lnTo>
                      <a:pt x="439" y="718"/>
                    </a:lnTo>
                    <a:lnTo>
                      <a:pt x="435" y="714"/>
                    </a:lnTo>
                    <a:lnTo>
                      <a:pt x="433" y="710"/>
                    </a:lnTo>
                    <a:lnTo>
                      <a:pt x="431" y="705"/>
                    </a:lnTo>
                    <a:lnTo>
                      <a:pt x="428" y="700"/>
                    </a:lnTo>
                    <a:lnTo>
                      <a:pt x="425" y="697"/>
                    </a:lnTo>
                    <a:lnTo>
                      <a:pt x="420" y="692"/>
                    </a:lnTo>
                    <a:lnTo>
                      <a:pt x="415" y="688"/>
                    </a:lnTo>
                    <a:lnTo>
                      <a:pt x="409" y="684"/>
                    </a:lnTo>
                    <a:lnTo>
                      <a:pt x="404" y="680"/>
                    </a:lnTo>
                    <a:lnTo>
                      <a:pt x="402" y="675"/>
                    </a:lnTo>
                    <a:lnTo>
                      <a:pt x="400" y="672"/>
                    </a:lnTo>
                    <a:lnTo>
                      <a:pt x="397" y="667"/>
                    </a:lnTo>
                    <a:lnTo>
                      <a:pt x="395" y="662"/>
                    </a:lnTo>
                    <a:lnTo>
                      <a:pt x="394" y="658"/>
                    </a:lnTo>
                    <a:lnTo>
                      <a:pt x="393" y="654"/>
                    </a:lnTo>
                    <a:lnTo>
                      <a:pt x="393" y="650"/>
                    </a:lnTo>
                    <a:lnTo>
                      <a:pt x="393" y="645"/>
                    </a:lnTo>
                    <a:lnTo>
                      <a:pt x="392" y="641"/>
                    </a:lnTo>
                    <a:lnTo>
                      <a:pt x="392" y="637"/>
                    </a:lnTo>
                    <a:lnTo>
                      <a:pt x="390" y="632"/>
                    </a:lnTo>
                    <a:lnTo>
                      <a:pt x="390" y="628"/>
                    </a:lnTo>
                    <a:lnTo>
                      <a:pt x="389" y="623"/>
                    </a:lnTo>
                    <a:lnTo>
                      <a:pt x="388" y="620"/>
                    </a:lnTo>
                    <a:lnTo>
                      <a:pt x="387" y="615"/>
                    </a:lnTo>
                    <a:lnTo>
                      <a:pt x="387" y="611"/>
                    </a:lnTo>
                    <a:lnTo>
                      <a:pt x="386" y="606"/>
                    </a:lnTo>
                    <a:lnTo>
                      <a:pt x="384" y="602"/>
                    </a:lnTo>
                    <a:lnTo>
                      <a:pt x="382" y="598"/>
                    </a:lnTo>
                    <a:lnTo>
                      <a:pt x="380" y="593"/>
                    </a:lnTo>
                    <a:lnTo>
                      <a:pt x="379" y="589"/>
                    </a:lnTo>
                    <a:lnTo>
                      <a:pt x="377" y="585"/>
                    </a:lnTo>
                    <a:lnTo>
                      <a:pt x="373" y="581"/>
                    </a:lnTo>
                    <a:lnTo>
                      <a:pt x="371" y="576"/>
                    </a:lnTo>
                    <a:lnTo>
                      <a:pt x="367" y="573"/>
                    </a:lnTo>
                    <a:lnTo>
                      <a:pt x="364" y="568"/>
                    </a:lnTo>
                    <a:lnTo>
                      <a:pt x="360" y="563"/>
                    </a:lnTo>
                    <a:lnTo>
                      <a:pt x="356" y="559"/>
                    </a:lnTo>
                    <a:lnTo>
                      <a:pt x="351" y="555"/>
                    </a:lnTo>
                    <a:lnTo>
                      <a:pt x="345" y="551"/>
                    </a:lnTo>
                    <a:lnTo>
                      <a:pt x="337" y="547"/>
                    </a:lnTo>
                    <a:lnTo>
                      <a:pt x="329" y="543"/>
                    </a:lnTo>
                    <a:lnTo>
                      <a:pt x="321" y="539"/>
                    </a:lnTo>
                    <a:lnTo>
                      <a:pt x="312" y="534"/>
                    </a:lnTo>
                    <a:lnTo>
                      <a:pt x="303" y="531"/>
                    </a:lnTo>
                    <a:lnTo>
                      <a:pt x="294" y="526"/>
                    </a:lnTo>
                    <a:lnTo>
                      <a:pt x="287" y="523"/>
                    </a:lnTo>
                    <a:lnTo>
                      <a:pt x="282" y="518"/>
                    </a:lnTo>
                    <a:lnTo>
                      <a:pt x="276" y="514"/>
                    </a:lnTo>
                    <a:lnTo>
                      <a:pt x="271" y="510"/>
                    </a:lnTo>
                    <a:lnTo>
                      <a:pt x="266" y="506"/>
                    </a:lnTo>
                    <a:lnTo>
                      <a:pt x="261" y="501"/>
                    </a:lnTo>
                    <a:lnTo>
                      <a:pt x="257" y="498"/>
                    </a:lnTo>
                    <a:lnTo>
                      <a:pt x="252" y="493"/>
                    </a:lnTo>
                    <a:lnTo>
                      <a:pt x="248" y="488"/>
                    </a:lnTo>
                    <a:lnTo>
                      <a:pt x="243" y="485"/>
                    </a:lnTo>
                    <a:lnTo>
                      <a:pt x="241" y="480"/>
                    </a:lnTo>
                    <a:lnTo>
                      <a:pt x="237" y="476"/>
                    </a:lnTo>
                    <a:lnTo>
                      <a:pt x="234" y="471"/>
                    </a:lnTo>
                    <a:lnTo>
                      <a:pt x="231" y="468"/>
                    </a:lnTo>
                    <a:lnTo>
                      <a:pt x="228" y="463"/>
                    </a:lnTo>
                    <a:lnTo>
                      <a:pt x="226" y="458"/>
                    </a:lnTo>
                    <a:lnTo>
                      <a:pt x="222" y="455"/>
                    </a:lnTo>
                    <a:lnTo>
                      <a:pt x="218" y="450"/>
                    </a:lnTo>
                    <a:lnTo>
                      <a:pt x="213" y="446"/>
                    </a:lnTo>
                    <a:lnTo>
                      <a:pt x="207" y="442"/>
                    </a:lnTo>
                    <a:lnTo>
                      <a:pt x="200" y="438"/>
                    </a:lnTo>
                    <a:lnTo>
                      <a:pt x="191" y="433"/>
                    </a:lnTo>
                    <a:lnTo>
                      <a:pt x="182" y="430"/>
                    </a:lnTo>
                    <a:lnTo>
                      <a:pt x="172" y="426"/>
                    </a:lnTo>
                    <a:lnTo>
                      <a:pt x="161" y="422"/>
                    </a:lnTo>
                    <a:lnTo>
                      <a:pt x="152" y="418"/>
                    </a:lnTo>
                    <a:lnTo>
                      <a:pt x="142" y="413"/>
                    </a:lnTo>
                    <a:lnTo>
                      <a:pt x="127" y="412"/>
                    </a:lnTo>
                    <a:lnTo>
                      <a:pt x="112" y="410"/>
                    </a:lnTo>
                    <a:lnTo>
                      <a:pt x="101" y="405"/>
                    </a:lnTo>
                    <a:lnTo>
                      <a:pt x="84" y="403"/>
                    </a:lnTo>
                    <a:lnTo>
                      <a:pt x="69" y="400"/>
                    </a:lnTo>
                    <a:lnTo>
                      <a:pt x="52" y="396"/>
                    </a:lnTo>
                    <a:lnTo>
                      <a:pt x="38" y="393"/>
                    </a:lnTo>
                    <a:lnTo>
                      <a:pt x="26" y="389"/>
                    </a:lnTo>
                    <a:lnTo>
                      <a:pt x="17" y="385"/>
                    </a:lnTo>
                    <a:lnTo>
                      <a:pt x="10" y="381"/>
                    </a:lnTo>
                    <a:lnTo>
                      <a:pt x="6" y="377"/>
                    </a:lnTo>
                    <a:lnTo>
                      <a:pt x="2" y="372"/>
                    </a:lnTo>
                    <a:lnTo>
                      <a:pt x="2" y="369"/>
                    </a:lnTo>
                    <a:lnTo>
                      <a:pt x="1" y="364"/>
                    </a:lnTo>
                    <a:lnTo>
                      <a:pt x="0" y="359"/>
                    </a:lnTo>
                    <a:lnTo>
                      <a:pt x="1" y="356"/>
                    </a:lnTo>
                    <a:lnTo>
                      <a:pt x="3" y="351"/>
                    </a:lnTo>
                    <a:lnTo>
                      <a:pt x="7" y="347"/>
                    </a:lnTo>
                    <a:lnTo>
                      <a:pt x="10" y="342"/>
                    </a:lnTo>
                    <a:lnTo>
                      <a:pt x="16" y="340"/>
                    </a:lnTo>
                    <a:lnTo>
                      <a:pt x="29" y="343"/>
                    </a:lnTo>
                    <a:lnTo>
                      <a:pt x="37" y="347"/>
                    </a:lnTo>
                    <a:lnTo>
                      <a:pt x="42" y="351"/>
                    </a:lnTo>
                    <a:lnTo>
                      <a:pt x="52" y="355"/>
                    </a:lnTo>
                    <a:lnTo>
                      <a:pt x="68" y="352"/>
                    </a:lnTo>
                    <a:lnTo>
                      <a:pt x="74" y="348"/>
                    </a:lnTo>
                    <a:lnTo>
                      <a:pt x="78" y="343"/>
                    </a:lnTo>
                    <a:lnTo>
                      <a:pt x="85" y="341"/>
                    </a:lnTo>
                    <a:lnTo>
                      <a:pt x="93" y="345"/>
                    </a:lnTo>
                    <a:lnTo>
                      <a:pt x="101" y="348"/>
                    </a:lnTo>
                    <a:lnTo>
                      <a:pt x="106" y="343"/>
                    </a:lnTo>
                    <a:lnTo>
                      <a:pt x="112" y="339"/>
                    </a:lnTo>
                    <a:lnTo>
                      <a:pt x="119" y="335"/>
                    </a:lnTo>
                    <a:lnTo>
                      <a:pt x="122" y="330"/>
                    </a:lnTo>
                    <a:lnTo>
                      <a:pt x="127" y="326"/>
                    </a:lnTo>
                    <a:lnTo>
                      <a:pt x="130" y="322"/>
                    </a:lnTo>
                    <a:lnTo>
                      <a:pt x="137" y="318"/>
                    </a:lnTo>
                    <a:lnTo>
                      <a:pt x="150" y="314"/>
                    </a:lnTo>
                    <a:lnTo>
                      <a:pt x="158" y="310"/>
                    </a:lnTo>
                    <a:lnTo>
                      <a:pt x="163" y="306"/>
                    </a:lnTo>
                    <a:lnTo>
                      <a:pt x="172" y="302"/>
                    </a:lnTo>
                    <a:lnTo>
                      <a:pt x="185" y="298"/>
                    </a:lnTo>
                    <a:lnTo>
                      <a:pt x="197" y="295"/>
                    </a:lnTo>
                    <a:lnTo>
                      <a:pt x="207" y="291"/>
                    </a:lnTo>
                    <a:lnTo>
                      <a:pt x="215" y="287"/>
                    </a:lnTo>
                    <a:lnTo>
                      <a:pt x="221" y="282"/>
                    </a:lnTo>
                    <a:lnTo>
                      <a:pt x="225" y="279"/>
                    </a:lnTo>
                    <a:lnTo>
                      <a:pt x="227" y="274"/>
                    </a:lnTo>
                    <a:lnTo>
                      <a:pt x="229" y="269"/>
                    </a:lnTo>
                    <a:lnTo>
                      <a:pt x="230" y="265"/>
                    </a:lnTo>
                    <a:lnTo>
                      <a:pt x="230" y="261"/>
                    </a:lnTo>
                    <a:lnTo>
                      <a:pt x="231" y="257"/>
                    </a:lnTo>
                    <a:lnTo>
                      <a:pt x="231" y="252"/>
                    </a:lnTo>
                    <a:lnTo>
                      <a:pt x="230" y="248"/>
                    </a:lnTo>
                    <a:lnTo>
                      <a:pt x="226" y="244"/>
                    </a:lnTo>
                    <a:lnTo>
                      <a:pt x="222" y="239"/>
                    </a:lnTo>
                    <a:lnTo>
                      <a:pt x="203" y="238"/>
                    </a:lnTo>
                    <a:lnTo>
                      <a:pt x="191" y="242"/>
                    </a:lnTo>
                    <a:lnTo>
                      <a:pt x="175" y="245"/>
                    </a:lnTo>
                    <a:lnTo>
                      <a:pt x="163" y="249"/>
                    </a:lnTo>
                    <a:lnTo>
                      <a:pt x="153" y="252"/>
                    </a:lnTo>
                    <a:lnTo>
                      <a:pt x="131" y="252"/>
                    </a:lnTo>
                    <a:lnTo>
                      <a:pt x="112" y="253"/>
                    </a:lnTo>
                    <a:lnTo>
                      <a:pt x="92" y="252"/>
                    </a:lnTo>
                    <a:lnTo>
                      <a:pt x="71" y="253"/>
                    </a:lnTo>
                    <a:lnTo>
                      <a:pt x="52" y="251"/>
                    </a:lnTo>
                    <a:lnTo>
                      <a:pt x="57" y="248"/>
                    </a:lnTo>
                    <a:lnTo>
                      <a:pt x="71" y="244"/>
                    </a:lnTo>
                    <a:lnTo>
                      <a:pt x="84" y="241"/>
                    </a:lnTo>
                    <a:lnTo>
                      <a:pt x="89" y="236"/>
                    </a:lnTo>
                    <a:lnTo>
                      <a:pt x="94" y="231"/>
                    </a:lnTo>
                    <a:lnTo>
                      <a:pt x="98" y="228"/>
                    </a:lnTo>
                    <a:lnTo>
                      <a:pt x="102" y="223"/>
                    </a:lnTo>
                    <a:lnTo>
                      <a:pt x="108" y="219"/>
                    </a:lnTo>
                    <a:lnTo>
                      <a:pt x="113" y="215"/>
                    </a:lnTo>
                    <a:lnTo>
                      <a:pt x="116" y="211"/>
                    </a:lnTo>
                    <a:lnTo>
                      <a:pt x="122" y="206"/>
                    </a:lnTo>
                    <a:lnTo>
                      <a:pt x="129" y="203"/>
                    </a:lnTo>
                    <a:lnTo>
                      <a:pt x="135" y="198"/>
                    </a:lnTo>
                    <a:lnTo>
                      <a:pt x="143" y="194"/>
                    </a:lnTo>
                    <a:lnTo>
                      <a:pt x="150" y="190"/>
                    </a:lnTo>
                    <a:lnTo>
                      <a:pt x="158" y="185"/>
                    </a:lnTo>
                    <a:lnTo>
                      <a:pt x="166" y="182"/>
                    </a:lnTo>
                    <a:lnTo>
                      <a:pt x="176" y="178"/>
                    </a:lnTo>
                    <a:lnTo>
                      <a:pt x="185" y="174"/>
                    </a:lnTo>
                    <a:lnTo>
                      <a:pt x="205" y="173"/>
                    </a:lnTo>
                    <a:lnTo>
                      <a:pt x="228" y="171"/>
                    </a:lnTo>
                    <a:lnTo>
                      <a:pt x="251" y="171"/>
                    </a:lnTo>
                    <a:lnTo>
                      <a:pt x="273" y="173"/>
                    </a:lnTo>
                    <a:lnTo>
                      <a:pt x="291" y="170"/>
                    </a:lnTo>
                    <a:lnTo>
                      <a:pt x="296" y="167"/>
                    </a:lnTo>
                    <a:lnTo>
                      <a:pt x="301" y="162"/>
                    </a:lnTo>
                    <a:lnTo>
                      <a:pt x="307" y="158"/>
                    </a:lnTo>
                    <a:lnTo>
                      <a:pt x="314" y="154"/>
                    </a:lnTo>
                    <a:lnTo>
                      <a:pt x="320" y="150"/>
                    </a:lnTo>
                    <a:lnTo>
                      <a:pt x="328" y="147"/>
                    </a:lnTo>
                    <a:lnTo>
                      <a:pt x="342" y="151"/>
                    </a:lnTo>
                    <a:lnTo>
                      <a:pt x="357" y="154"/>
                    </a:lnTo>
                    <a:lnTo>
                      <a:pt x="372" y="152"/>
                    </a:lnTo>
                    <a:lnTo>
                      <a:pt x="381" y="148"/>
                    </a:lnTo>
                    <a:lnTo>
                      <a:pt x="386" y="144"/>
                    </a:lnTo>
                    <a:lnTo>
                      <a:pt x="392" y="139"/>
                    </a:lnTo>
                    <a:lnTo>
                      <a:pt x="397" y="136"/>
                    </a:lnTo>
                    <a:lnTo>
                      <a:pt x="404" y="131"/>
                    </a:lnTo>
                    <a:lnTo>
                      <a:pt x="410" y="128"/>
                    </a:lnTo>
                    <a:lnTo>
                      <a:pt x="413" y="123"/>
                    </a:lnTo>
                    <a:lnTo>
                      <a:pt x="413" y="118"/>
                    </a:lnTo>
                    <a:lnTo>
                      <a:pt x="413" y="114"/>
                    </a:lnTo>
                    <a:lnTo>
                      <a:pt x="412" y="110"/>
                    </a:lnTo>
                    <a:lnTo>
                      <a:pt x="411" y="106"/>
                    </a:lnTo>
                    <a:lnTo>
                      <a:pt x="404" y="101"/>
                    </a:lnTo>
                    <a:lnTo>
                      <a:pt x="397" y="98"/>
                    </a:lnTo>
                    <a:lnTo>
                      <a:pt x="388" y="93"/>
                    </a:lnTo>
                    <a:lnTo>
                      <a:pt x="375" y="90"/>
                    </a:lnTo>
                    <a:lnTo>
                      <a:pt x="367" y="86"/>
                    </a:lnTo>
                    <a:lnTo>
                      <a:pt x="360" y="82"/>
                    </a:lnTo>
                    <a:lnTo>
                      <a:pt x="351" y="78"/>
                    </a:lnTo>
                    <a:lnTo>
                      <a:pt x="339" y="75"/>
                    </a:lnTo>
                    <a:lnTo>
                      <a:pt x="319" y="72"/>
                    </a:lnTo>
                    <a:lnTo>
                      <a:pt x="311" y="69"/>
                    </a:lnTo>
                    <a:lnTo>
                      <a:pt x="311" y="64"/>
                    </a:lnTo>
                    <a:lnTo>
                      <a:pt x="310" y="60"/>
                    </a:lnTo>
                    <a:lnTo>
                      <a:pt x="309" y="55"/>
                    </a:lnTo>
                    <a:lnTo>
                      <a:pt x="310" y="52"/>
                    </a:lnTo>
                    <a:lnTo>
                      <a:pt x="312" y="47"/>
                    </a:lnTo>
                    <a:lnTo>
                      <a:pt x="316" y="42"/>
                    </a:lnTo>
                    <a:lnTo>
                      <a:pt x="318" y="39"/>
                    </a:lnTo>
                    <a:lnTo>
                      <a:pt x="320" y="34"/>
                    </a:lnTo>
                    <a:lnTo>
                      <a:pt x="320" y="30"/>
                    </a:lnTo>
                    <a:lnTo>
                      <a:pt x="321" y="25"/>
                    </a:lnTo>
                    <a:lnTo>
                      <a:pt x="322" y="22"/>
                    </a:lnTo>
                    <a:lnTo>
                      <a:pt x="324" y="17"/>
                    </a:lnTo>
                    <a:lnTo>
                      <a:pt x="324" y="12"/>
                    </a:lnTo>
                    <a:lnTo>
                      <a:pt x="325" y="8"/>
                    </a:lnTo>
                    <a:lnTo>
                      <a:pt x="325" y="4"/>
                    </a:lnTo>
                    <a:lnTo>
                      <a:pt x="325" y="0"/>
                    </a:lnTo>
                  </a:path>
                </a:pathLst>
              </a:custGeom>
              <a:noFill/>
              <a:ln w="0">
                <a:solidFill>
                  <a:srgbClr val="000000"/>
                </a:solidFill>
                <a:round/>
                <a:headEnd/>
                <a:tailEnd/>
              </a:ln>
            </p:spPr>
            <p:txBody>
              <a:bodyPr/>
              <a:lstStyle/>
              <a:p>
                <a:endParaRPr lang="ru-RU"/>
              </a:p>
            </p:txBody>
          </p:sp>
          <p:sp>
            <p:nvSpPr>
              <p:cNvPr id="22958" name="Freeform 176"/>
              <p:cNvSpPr>
                <a:spLocks/>
              </p:cNvSpPr>
              <p:nvPr/>
            </p:nvSpPr>
            <p:spPr bwMode="auto">
              <a:xfrm>
                <a:off x="2868" y="1811"/>
                <a:ext cx="58" cy="9"/>
              </a:xfrm>
              <a:custGeom>
                <a:avLst/>
                <a:gdLst>
                  <a:gd name="T0" fmla="*/ 0 w 115"/>
                  <a:gd name="T1" fmla="*/ 0 h 19"/>
                  <a:gd name="T2" fmla="*/ 1 w 115"/>
                  <a:gd name="T3" fmla="*/ 0 h 19"/>
                  <a:gd name="T4" fmla="*/ 1 w 115"/>
                  <a:gd name="T5" fmla="*/ 0 h 19"/>
                  <a:gd name="T6" fmla="*/ 1 w 115"/>
                  <a:gd name="T7" fmla="*/ 0 h 19"/>
                  <a:gd name="T8" fmla="*/ 1 w 115"/>
                  <a:gd name="T9" fmla="*/ 0 h 19"/>
                  <a:gd name="T10" fmla="*/ 1 w 115"/>
                  <a:gd name="T11" fmla="*/ 0 h 19"/>
                  <a:gd name="T12" fmla="*/ 1 w 115"/>
                  <a:gd name="T13" fmla="*/ 0 h 19"/>
                  <a:gd name="T14" fmla="*/ 1 w 115"/>
                  <a:gd name="T15" fmla="*/ 0 h 19"/>
                  <a:gd name="T16" fmla="*/ 1 w 115"/>
                  <a:gd name="T17" fmla="*/ 0 h 19"/>
                  <a:gd name="T18" fmla="*/ 1 w 115"/>
                  <a:gd name="T19" fmla="*/ 0 h 19"/>
                  <a:gd name="T20" fmla="*/ 1 w 115"/>
                  <a:gd name="T21" fmla="*/ 0 h 19"/>
                  <a:gd name="T22" fmla="*/ 1 w 115"/>
                  <a:gd name="T23" fmla="*/ 0 h 19"/>
                  <a:gd name="T24" fmla="*/ 1 w 115"/>
                  <a:gd name="T25" fmla="*/ 0 h 19"/>
                  <a:gd name="T26" fmla="*/ 1 w 115"/>
                  <a:gd name="T27" fmla="*/ 0 h 19"/>
                  <a:gd name="T28" fmla="*/ 1 w 115"/>
                  <a:gd name="T29" fmla="*/ 0 h 19"/>
                  <a:gd name="T30" fmla="*/ 1 w 115"/>
                  <a:gd name="T31" fmla="*/ 0 h 19"/>
                  <a:gd name="T32" fmla="*/ 1 w 115"/>
                  <a:gd name="T33" fmla="*/ 0 h 19"/>
                  <a:gd name="T34" fmla="*/ 1 w 115"/>
                  <a:gd name="T35" fmla="*/ 0 h 19"/>
                  <a:gd name="T36" fmla="*/ 1 w 115"/>
                  <a:gd name="T37" fmla="*/ 0 h 19"/>
                  <a:gd name="T38" fmla="*/ 1 w 115"/>
                  <a:gd name="T39" fmla="*/ 0 h 19"/>
                  <a:gd name="T40" fmla="*/ 1 w 115"/>
                  <a:gd name="T41" fmla="*/ 0 h 19"/>
                  <a:gd name="T42" fmla="*/ 1 w 115"/>
                  <a:gd name="T43" fmla="*/ 0 h 19"/>
                  <a:gd name="T44" fmla="*/ 1 w 115"/>
                  <a:gd name="T45" fmla="*/ 0 h 19"/>
                  <a:gd name="T46" fmla="*/ 1 w 115"/>
                  <a:gd name="T47" fmla="*/ 0 h 19"/>
                  <a:gd name="T48" fmla="*/ 1 w 115"/>
                  <a:gd name="T49" fmla="*/ 0 h 19"/>
                  <a:gd name="T50" fmla="*/ 1 w 115"/>
                  <a:gd name="T51" fmla="*/ 0 h 19"/>
                  <a:gd name="T52" fmla="*/ 1 w 115"/>
                  <a:gd name="T53" fmla="*/ 0 h 19"/>
                  <a:gd name="T54" fmla="*/ 1 w 115"/>
                  <a:gd name="T55" fmla="*/ 0 h 19"/>
                  <a:gd name="T56" fmla="*/ 1 w 115"/>
                  <a:gd name="T57" fmla="*/ 0 h 19"/>
                  <a:gd name="T58" fmla="*/ 1 w 115"/>
                  <a:gd name="T59" fmla="*/ 0 h 19"/>
                  <a:gd name="T60" fmla="*/ 1 w 115"/>
                  <a:gd name="T61" fmla="*/ 0 h 19"/>
                  <a:gd name="T62" fmla="*/ 1 w 115"/>
                  <a:gd name="T63" fmla="*/ 0 h 19"/>
                  <a:gd name="T64" fmla="*/ 1 w 115"/>
                  <a:gd name="T65" fmla="*/ 0 h 19"/>
                  <a:gd name="T66" fmla="*/ 0 w 115"/>
                  <a:gd name="T67" fmla="*/ 0 h 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5"/>
                  <a:gd name="T103" fmla="*/ 0 h 19"/>
                  <a:gd name="T104" fmla="*/ 115 w 115"/>
                  <a:gd name="T105" fmla="*/ 19 h 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5" h="19">
                    <a:moveTo>
                      <a:pt x="0" y="10"/>
                    </a:moveTo>
                    <a:lnTo>
                      <a:pt x="4" y="7"/>
                    </a:lnTo>
                    <a:lnTo>
                      <a:pt x="14" y="6"/>
                    </a:lnTo>
                    <a:lnTo>
                      <a:pt x="24" y="6"/>
                    </a:lnTo>
                    <a:lnTo>
                      <a:pt x="34" y="6"/>
                    </a:lnTo>
                    <a:lnTo>
                      <a:pt x="46" y="6"/>
                    </a:lnTo>
                    <a:lnTo>
                      <a:pt x="56" y="6"/>
                    </a:lnTo>
                    <a:lnTo>
                      <a:pt x="67" y="5"/>
                    </a:lnTo>
                    <a:lnTo>
                      <a:pt x="76" y="5"/>
                    </a:lnTo>
                    <a:lnTo>
                      <a:pt x="86" y="4"/>
                    </a:lnTo>
                    <a:lnTo>
                      <a:pt x="94" y="3"/>
                    </a:lnTo>
                    <a:lnTo>
                      <a:pt x="102" y="0"/>
                    </a:lnTo>
                    <a:lnTo>
                      <a:pt x="107" y="1"/>
                    </a:lnTo>
                    <a:lnTo>
                      <a:pt x="109" y="4"/>
                    </a:lnTo>
                    <a:lnTo>
                      <a:pt x="112" y="5"/>
                    </a:lnTo>
                    <a:lnTo>
                      <a:pt x="114" y="7"/>
                    </a:lnTo>
                    <a:lnTo>
                      <a:pt x="115" y="10"/>
                    </a:lnTo>
                    <a:lnTo>
                      <a:pt x="113" y="12"/>
                    </a:lnTo>
                    <a:lnTo>
                      <a:pt x="112" y="13"/>
                    </a:lnTo>
                    <a:lnTo>
                      <a:pt x="109" y="15"/>
                    </a:lnTo>
                    <a:lnTo>
                      <a:pt x="107" y="18"/>
                    </a:lnTo>
                    <a:lnTo>
                      <a:pt x="105" y="19"/>
                    </a:lnTo>
                    <a:lnTo>
                      <a:pt x="100" y="18"/>
                    </a:lnTo>
                    <a:lnTo>
                      <a:pt x="94" y="15"/>
                    </a:lnTo>
                    <a:lnTo>
                      <a:pt x="90" y="14"/>
                    </a:lnTo>
                    <a:lnTo>
                      <a:pt x="80" y="13"/>
                    </a:lnTo>
                    <a:lnTo>
                      <a:pt x="70" y="12"/>
                    </a:lnTo>
                    <a:lnTo>
                      <a:pt x="60" y="12"/>
                    </a:lnTo>
                    <a:lnTo>
                      <a:pt x="49" y="11"/>
                    </a:lnTo>
                    <a:lnTo>
                      <a:pt x="39" y="12"/>
                    </a:lnTo>
                    <a:lnTo>
                      <a:pt x="27" y="11"/>
                    </a:lnTo>
                    <a:lnTo>
                      <a:pt x="17" y="11"/>
                    </a:lnTo>
                    <a:lnTo>
                      <a:pt x="7" y="11"/>
                    </a:lnTo>
                    <a:lnTo>
                      <a:pt x="0" y="10"/>
                    </a:lnTo>
                  </a:path>
                </a:pathLst>
              </a:custGeom>
              <a:noFill/>
              <a:ln w="0">
                <a:solidFill>
                  <a:srgbClr val="000000"/>
                </a:solidFill>
                <a:round/>
                <a:headEnd/>
                <a:tailEnd/>
              </a:ln>
            </p:spPr>
            <p:txBody>
              <a:bodyPr/>
              <a:lstStyle/>
              <a:p>
                <a:endParaRPr lang="ru-RU"/>
              </a:p>
            </p:txBody>
          </p:sp>
          <p:sp>
            <p:nvSpPr>
              <p:cNvPr id="22959" name="Freeform 177"/>
              <p:cNvSpPr>
                <a:spLocks/>
              </p:cNvSpPr>
              <p:nvPr/>
            </p:nvSpPr>
            <p:spPr bwMode="auto">
              <a:xfrm>
                <a:off x="1835" y="1347"/>
                <a:ext cx="145" cy="60"/>
              </a:xfrm>
              <a:custGeom>
                <a:avLst/>
                <a:gdLst>
                  <a:gd name="T0" fmla="*/ 2 w 289"/>
                  <a:gd name="T1" fmla="*/ 1 h 120"/>
                  <a:gd name="T2" fmla="*/ 2 w 289"/>
                  <a:gd name="T3" fmla="*/ 1 h 120"/>
                  <a:gd name="T4" fmla="*/ 2 w 289"/>
                  <a:gd name="T5" fmla="*/ 1 h 120"/>
                  <a:gd name="T6" fmla="*/ 1 w 289"/>
                  <a:gd name="T7" fmla="*/ 1 h 120"/>
                  <a:gd name="T8" fmla="*/ 1 w 289"/>
                  <a:gd name="T9" fmla="*/ 1 h 120"/>
                  <a:gd name="T10" fmla="*/ 1 w 289"/>
                  <a:gd name="T11" fmla="*/ 1 h 120"/>
                  <a:gd name="T12" fmla="*/ 1 w 289"/>
                  <a:gd name="T13" fmla="*/ 1 h 120"/>
                  <a:gd name="T14" fmla="*/ 1 w 289"/>
                  <a:gd name="T15" fmla="*/ 1 h 120"/>
                  <a:gd name="T16" fmla="*/ 1 w 289"/>
                  <a:gd name="T17" fmla="*/ 1 h 120"/>
                  <a:gd name="T18" fmla="*/ 1 w 289"/>
                  <a:gd name="T19" fmla="*/ 1 h 120"/>
                  <a:gd name="T20" fmla="*/ 1 w 289"/>
                  <a:gd name="T21" fmla="*/ 1 h 120"/>
                  <a:gd name="T22" fmla="*/ 1 w 289"/>
                  <a:gd name="T23" fmla="*/ 1 h 120"/>
                  <a:gd name="T24" fmla="*/ 1 w 289"/>
                  <a:gd name="T25" fmla="*/ 1 h 120"/>
                  <a:gd name="T26" fmla="*/ 1 w 289"/>
                  <a:gd name="T27" fmla="*/ 1 h 120"/>
                  <a:gd name="T28" fmla="*/ 1 w 289"/>
                  <a:gd name="T29" fmla="*/ 1 h 120"/>
                  <a:gd name="T30" fmla="*/ 0 w 289"/>
                  <a:gd name="T31" fmla="*/ 1 h 120"/>
                  <a:gd name="T32" fmla="*/ 1 w 289"/>
                  <a:gd name="T33" fmla="*/ 1 h 120"/>
                  <a:gd name="T34" fmla="*/ 1 w 289"/>
                  <a:gd name="T35" fmla="*/ 1 h 120"/>
                  <a:gd name="T36" fmla="*/ 1 w 289"/>
                  <a:gd name="T37" fmla="*/ 1 h 120"/>
                  <a:gd name="T38" fmla="*/ 1 w 289"/>
                  <a:gd name="T39" fmla="*/ 1 h 120"/>
                  <a:gd name="T40" fmla="*/ 1 w 289"/>
                  <a:gd name="T41" fmla="*/ 1 h 120"/>
                  <a:gd name="T42" fmla="*/ 1 w 289"/>
                  <a:gd name="T43" fmla="*/ 1 h 120"/>
                  <a:gd name="T44" fmla="*/ 1 w 289"/>
                  <a:gd name="T45" fmla="*/ 1 h 120"/>
                  <a:gd name="T46" fmla="*/ 1 w 289"/>
                  <a:gd name="T47" fmla="*/ 1 h 120"/>
                  <a:gd name="T48" fmla="*/ 1 w 289"/>
                  <a:gd name="T49" fmla="*/ 1 h 120"/>
                  <a:gd name="T50" fmla="*/ 2 w 289"/>
                  <a:gd name="T51" fmla="*/ 0 h 120"/>
                  <a:gd name="T52" fmla="*/ 2 w 289"/>
                  <a:gd name="T53" fmla="*/ 1 h 120"/>
                  <a:gd name="T54" fmla="*/ 2 w 289"/>
                  <a:gd name="T55" fmla="*/ 1 h 120"/>
                  <a:gd name="T56" fmla="*/ 2 w 289"/>
                  <a:gd name="T57" fmla="*/ 1 h 120"/>
                  <a:gd name="T58" fmla="*/ 2 w 289"/>
                  <a:gd name="T59" fmla="*/ 1 h 120"/>
                  <a:gd name="T60" fmla="*/ 3 w 289"/>
                  <a:gd name="T61" fmla="*/ 1 h 120"/>
                  <a:gd name="T62" fmla="*/ 3 w 289"/>
                  <a:gd name="T63" fmla="*/ 1 h 120"/>
                  <a:gd name="T64" fmla="*/ 3 w 289"/>
                  <a:gd name="T65" fmla="*/ 1 h 120"/>
                  <a:gd name="T66" fmla="*/ 3 w 289"/>
                  <a:gd name="T67" fmla="*/ 1 h 120"/>
                  <a:gd name="T68" fmla="*/ 3 w 289"/>
                  <a:gd name="T69" fmla="*/ 1 h 120"/>
                  <a:gd name="T70" fmla="*/ 3 w 289"/>
                  <a:gd name="T71" fmla="*/ 1 h 120"/>
                  <a:gd name="T72" fmla="*/ 3 w 289"/>
                  <a:gd name="T73" fmla="*/ 1 h 120"/>
                  <a:gd name="T74" fmla="*/ 3 w 289"/>
                  <a:gd name="T75" fmla="*/ 1 h 120"/>
                  <a:gd name="T76" fmla="*/ 3 w 289"/>
                  <a:gd name="T77" fmla="*/ 1 h 120"/>
                  <a:gd name="T78" fmla="*/ 3 w 289"/>
                  <a:gd name="T79" fmla="*/ 1 h 120"/>
                  <a:gd name="T80" fmla="*/ 3 w 289"/>
                  <a:gd name="T81" fmla="*/ 1 h 120"/>
                  <a:gd name="T82" fmla="*/ 3 w 289"/>
                  <a:gd name="T83" fmla="*/ 1 h 120"/>
                  <a:gd name="T84" fmla="*/ 3 w 289"/>
                  <a:gd name="T85" fmla="*/ 1 h 120"/>
                  <a:gd name="T86" fmla="*/ 3 w 289"/>
                  <a:gd name="T87" fmla="*/ 1 h 120"/>
                  <a:gd name="T88" fmla="*/ 3 w 289"/>
                  <a:gd name="T89" fmla="*/ 1 h 120"/>
                  <a:gd name="T90" fmla="*/ 2 w 289"/>
                  <a:gd name="T91" fmla="*/ 1 h 120"/>
                  <a:gd name="T92" fmla="*/ 2 w 289"/>
                  <a:gd name="T93" fmla="*/ 1 h 120"/>
                  <a:gd name="T94" fmla="*/ 2 w 289"/>
                  <a:gd name="T95" fmla="*/ 1 h 120"/>
                  <a:gd name="T96" fmla="*/ 2 w 289"/>
                  <a:gd name="T97" fmla="*/ 1 h 120"/>
                  <a:gd name="T98" fmla="*/ 2 w 289"/>
                  <a:gd name="T99" fmla="*/ 1 h 120"/>
                  <a:gd name="T100" fmla="*/ 2 w 289"/>
                  <a:gd name="T101" fmla="*/ 1 h 12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9"/>
                  <a:gd name="T154" fmla="*/ 0 h 120"/>
                  <a:gd name="T155" fmla="*/ 289 w 289"/>
                  <a:gd name="T156" fmla="*/ 120 h 12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9" h="120">
                    <a:moveTo>
                      <a:pt x="183" y="114"/>
                    </a:moveTo>
                    <a:lnTo>
                      <a:pt x="176" y="112"/>
                    </a:lnTo>
                    <a:lnTo>
                      <a:pt x="172" y="109"/>
                    </a:lnTo>
                    <a:lnTo>
                      <a:pt x="166" y="106"/>
                    </a:lnTo>
                    <a:lnTo>
                      <a:pt x="158" y="104"/>
                    </a:lnTo>
                    <a:lnTo>
                      <a:pt x="142" y="103"/>
                    </a:lnTo>
                    <a:lnTo>
                      <a:pt x="128" y="101"/>
                    </a:lnTo>
                    <a:lnTo>
                      <a:pt x="113" y="102"/>
                    </a:lnTo>
                    <a:lnTo>
                      <a:pt x="101" y="104"/>
                    </a:lnTo>
                    <a:lnTo>
                      <a:pt x="89" y="106"/>
                    </a:lnTo>
                    <a:lnTo>
                      <a:pt x="72" y="106"/>
                    </a:lnTo>
                    <a:lnTo>
                      <a:pt x="61" y="104"/>
                    </a:lnTo>
                    <a:lnTo>
                      <a:pt x="51" y="102"/>
                    </a:lnTo>
                    <a:lnTo>
                      <a:pt x="40" y="98"/>
                    </a:lnTo>
                    <a:lnTo>
                      <a:pt x="33" y="96"/>
                    </a:lnTo>
                    <a:lnTo>
                      <a:pt x="26" y="93"/>
                    </a:lnTo>
                    <a:lnTo>
                      <a:pt x="21" y="90"/>
                    </a:lnTo>
                    <a:lnTo>
                      <a:pt x="18" y="87"/>
                    </a:lnTo>
                    <a:lnTo>
                      <a:pt x="15" y="84"/>
                    </a:lnTo>
                    <a:lnTo>
                      <a:pt x="11" y="81"/>
                    </a:lnTo>
                    <a:lnTo>
                      <a:pt x="9" y="78"/>
                    </a:lnTo>
                    <a:lnTo>
                      <a:pt x="8" y="75"/>
                    </a:lnTo>
                    <a:lnTo>
                      <a:pt x="6" y="72"/>
                    </a:lnTo>
                    <a:lnTo>
                      <a:pt x="5" y="68"/>
                    </a:lnTo>
                    <a:lnTo>
                      <a:pt x="3" y="65"/>
                    </a:lnTo>
                    <a:lnTo>
                      <a:pt x="3" y="63"/>
                    </a:lnTo>
                    <a:lnTo>
                      <a:pt x="2" y="59"/>
                    </a:lnTo>
                    <a:lnTo>
                      <a:pt x="2" y="56"/>
                    </a:lnTo>
                    <a:lnTo>
                      <a:pt x="1" y="53"/>
                    </a:lnTo>
                    <a:lnTo>
                      <a:pt x="1" y="50"/>
                    </a:lnTo>
                    <a:lnTo>
                      <a:pt x="1" y="46"/>
                    </a:lnTo>
                    <a:lnTo>
                      <a:pt x="0" y="44"/>
                    </a:lnTo>
                    <a:lnTo>
                      <a:pt x="1" y="41"/>
                    </a:lnTo>
                    <a:lnTo>
                      <a:pt x="2" y="37"/>
                    </a:lnTo>
                    <a:lnTo>
                      <a:pt x="2" y="34"/>
                    </a:lnTo>
                    <a:lnTo>
                      <a:pt x="3" y="31"/>
                    </a:lnTo>
                    <a:lnTo>
                      <a:pt x="5" y="28"/>
                    </a:lnTo>
                    <a:lnTo>
                      <a:pt x="6" y="25"/>
                    </a:lnTo>
                    <a:lnTo>
                      <a:pt x="9" y="22"/>
                    </a:lnTo>
                    <a:lnTo>
                      <a:pt x="13" y="19"/>
                    </a:lnTo>
                    <a:lnTo>
                      <a:pt x="16" y="15"/>
                    </a:lnTo>
                    <a:lnTo>
                      <a:pt x="19" y="13"/>
                    </a:lnTo>
                    <a:lnTo>
                      <a:pt x="26" y="10"/>
                    </a:lnTo>
                    <a:lnTo>
                      <a:pt x="38" y="7"/>
                    </a:lnTo>
                    <a:lnTo>
                      <a:pt x="52" y="8"/>
                    </a:lnTo>
                    <a:lnTo>
                      <a:pt x="64" y="11"/>
                    </a:lnTo>
                    <a:lnTo>
                      <a:pt x="78" y="11"/>
                    </a:lnTo>
                    <a:lnTo>
                      <a:pt x="93" y="10"/>
                    </a:lnTo>
                    <a:lnTo>
                      <a:pt x="100" y="7"/>
                    </a:lnTo>
                    <a:lnTo>
                      <a:pt x="112" y="5"/>
                    </a:lnTo>
                    <a:lnTo>
                      <a:pt x="122" y="2"/>
                    </a:lnTo>
                    <a:lnTo>
                      <a:pt x="136" y="0"/>
                    </a:lnTo>
                    <a:lnTo>
                      <a:pt x="153" y="2"/>
                    </a:lnTo>
                    <a:lnTo>
                      <a:pt x="168" y="3"/>
                    </a:lnTo>
                    <a:lnTo>
                      <a:pt x="183" y="4"/>
                    </a:lnTo>
                    <a:lnTo>
                      <a:pt x="198" y="5"/>
                    </a:lnTo>
                    <a:lnTo>
                      <a:pt x="214" y="5"/>
                    </a:lnTo>
                    <a:lnTo>
                      <a:pt x="227" y="4"/>
                    </a:lnTo>
                    <a:lnTo>
                      <a:pt x="241" y="2"/>
                    </a:lnTo>
                    <a:lnTo>
                      <a:pt x="256" y="2"/>
                    </a:lnTo>
                    <a:lnTo>
                      <a:pt x="268" y="4"/>
                    </a:lnTo>
                    <a:lnTo>
                      <a:pt x="275" y="6"/>
                    </a:lnTo>
                    <a:lnTo>
                      <a:pt x="279" y="10"/>
                    </a:lnTo>
                    <a:lnTo>
                      <a:pt x="281" y="12"/>
                    </a:lnTo>
                    <a:lnTo>
                      <a:pt x="283" y="15"/>
                    </a:lnTo>
                    <a:lnTo>
                      <a:pt x="286" y="19"/>
                    </a:lnTo>
                    <a:lnTo>
                      <a:pt x="287" y="21"/>
                    </a:lnTo>
                    <a:lnTo>
                      <a:pt x="289" y="25"/>
                    </a:lnTo>
                    <a:lnTo>
                      <a:pt x="289" y="28"/>
                    </a:lnTo>
                    <a:lnTo>
                      <a:pt x="289" y="31"/>
                    </a:lnTo>
                    <a:lnTo>
                      <a:pt x="289" y="34"/>
                    </a:lnTo>
                    <a:lnTo>
                      <a:pt x="289" y="37"/>
                    </a:lnTo>
                    <a:lnTo>
                      <a:pt x="289" y="41"/>
                    </a:lnTo>
                    <a:lnTo>
                      <a:pt x="289" y="43"/>
                    </a:lnTo>
                    <a:lnTo>
                      <a:pt x="288" y="46"/>
                    </a:lnTo>
                    <a:lnTo>
                      <a:pt x="287" y="50"/>
                    </a:lnTo>
                    <a:lnTo>
                      <a:pt x="286" y="52"/>
                    </a:lnTo>
                    <a:lnTo>
                      <a:pt x="284" y="56"/>
                    </a:lnTo>
                    <a:lnTo>
                      <a:pt x="283" y="59"/>
                    </a:lnTo>
                    <a:lnTo>
                      <a:pt x="281" y="63"/>
                    </a:lnTo>
                    <a:lnTo>
                      <a:pt x="280" y="65"/>
                    </a:lnTo>
                    <a:lnTo>
                      <a:pt x="278" y="68"/>
                    </a:lnTo>
                    <a:lnTo>
                      <a:pt x="275" y="72"/>
                    </a:lnTo>
                    <a:lnTo>
                      <a:pt x="273" y="74"/>
                    </a:lnTo>
                    <a:lnTo>
                      <a:pt x="271" y="78"/>
                    </a:lnTo>
                    <a:lnTo>
                      <a:pt x="270" y="81"/>
                    </a:lnTo>
                    <a:lnTo>
                      <a:pt x="267" y="83"/>
                    </a:lnTo>
                    <a:lnTo>
                      <a:pt x="265" y="87"/>
                    </a:lnTo>
                    <a:lnTo>
                      <a:pt x="263" y="90"/>
                    </a:lnTo>
                    <a:lnTo>
                      <a:pt x="259" y="93"/>
                    </a:lnTo>
                    <a:lnTo>
                      <a:pt x="257" y="96"/>
                    </a:lnTo>
                    <a:lnTo>
                      <a:pt x="253" y="99"/>
                    </a:lnTo>
                    <a:lnTo>
                      <a:pt x="251" y="102"/>
                    </a:lnTo>
                    <a:lnTo>
                      <a:pt x="246" y="105"/>
                    </a:lnTo>
                    <a:lnTo>
                      <a:pt x="238" y="108"/>
                    </a:lnTo>
                    <a:lnTo>
                      <a:pt x="231" y="111"/>
                    </a:lnTo>
                    <a:lnTo>
                      <a:pt x="225" y="113"/>
                    </a:lnTo>
                    <a:lnTo>
                      <a:pt x="219" y="117"/>
                    </a:lnTo>
                    <a:lnTo>
                      <a:pt x="211" y="119"/>
                    </a:lnTo>
                    <a:lnTo>
                      <a:pt x="196" y="120"/>
                    </a:lnTo>
                    <a:lnTo>
                      <a:pt x="189" y="118"/>
                    </a:lnTo>
                    <a:lnTo>
                      <a:pt x="183" y="114"/>
                    </a:lnTo>
                  </a:path>
                </a:pathLst>
              </a:custGeom>
              <a:noFill/>
              <a:ln w="0">
                <a:solidFill>
                  <a:srgbClr val="000000"/>
                </a:solidFill>
                <a:round/>
                <a:headEnd/>
                <a:tailEnd/>
              </a:ln>
            </p:spPr>
            <p:txBody>
              <a:bodyPr/>
              <a:lstStyle/>
              <a:p>
                <a:endParaRPr lang="ru-RU"/>
              </a:p>
            </p:txBody>
          </p:sp>
          <p:sp>
            <p:nvSpPr>
              <p:cNvPr id="22960" name="Freeform 178"/>
              <p:cNvSpPr>
                <a:spLocks/>
              </p:cNvSpPr>
              <p:nvPr/>
            </p:nvSpPr>
            <p:spPr bwMode="auto">
              <a:xfrm>
                <a:off x="1008" y="1189"/>
                <a:ext cx="1637" cy="635"/>
              </a:xfrm>
              <a:custGeom>
                <a:avLst/>
                <a:gdLst>
                  <a:gd name="T0" fmla="*/ 0 w 3275"/>
                  <a:gd name="T1" fmla="*/ 1 h 1270"/>
                  <a:gd name="T2" fmla="*/ 0 w 3275"/>
                  <a:gd name="T3" fmla="*/ 1 h 1270"/>
                  <a:gd name="T4" fmla="*/ 0 w 3275"/>
                  <a:gd name="T5" fmla="*/ 1 h 1270"/>
                  <a:gd name="T6" fmla="*/ 0 w 3275"/>
                  <a:gd name="T7" fmla="*/ 1 h 1270"/>
                  <a:gd name="T8" fmla="*/ 0 w 3275"/>
                  <a:gd name="T9" fmla="*/ 1 h 1270"/>
                  <a:gd name="T10" fmla="*/ 0 w 3275"/>
                  <a:gd name="T11" fmla="*/ 1 h 1270"/>
                  <a:gd name="T12" fmla="*/ 0 w 3275"/>
                  <a:gd name="T13" fmla="*/ 1 h 1270"/>
                  <a:gd name="T14" fmla="*/ 0 w 3275"/>
                  <a:gd name="T15" fmla="*/ 2 h 1270"/>
                  <a:gd name="T16" fmla="*/ 1 w 3275"/>
                  <a:gd name="T17" fmla="*/ 2 h 1270"/>
                  <a:gd name="T18" fmla="*/ 1 w 3275"/>
                  <a:gd name="T19" fmla="*/ 2 h 1270"/>
                  <a:gd name="T20" fmla="*/ 1 w 3275"/>
                  <a:gd name="T21" fmla="*/ 2 h 1270"/>
                  <a:gd name="T22" fmla="*/ 1 w 3275"/>
                  <a:gd name="T23" fmla="*/ 3 h 1270"/>
                  <a:gd name="T24" fmla="*/ 1 w 3275"/>
                  <a:gd name="T25" fmla="*/ 3 h 1270"/>
                  <a:gd name="T26" fmla="*/ 1 w 3275"/>
                  <a:gd name="T27" fmla="*/ 3 h 1270"/>
                  <a:gd name="T28" fmla="*/ 1 w 3275"/>
                  <a:gd name="T29" fmla="*/ 4 h 1270"/>
                  <a:gd name="T30" fmla="*/ 0 w 3275"/>
                  <a:gd name="T31" fmla="*/ 5 h 1270"/>
                  <a:gd name="T32" fmla="*/ 0 w 3275"/>
                  <a:gd name="T33" fmla="*/ 5 h 1270"/>
                  <a:gd name="T34" fmla="*/ 0 w 3275"/>
                  <a:gd name="T35" fmla="*/ 5 h 1270"/>
                  <a:gd name="T36" fmla="*/ 1 w 3275"/>
                  <a:gd name="T37" fmla="*/ 5 h 1270"/>
                  <a:gd name="T38" fmla="*/ 1 w 3275"/>
                  <a:gd name="T39" fmla="*/ 5 h 1270"/>
                  <a:gd name="T40" fmla="*/ 1 w 3275"/>
                  <a:gd name="T41" fmla="*/ 5 h 1270"/>
                  <a:gd name="T42" fmla="*/ 2 w 3275"/>
                  <a:gd name="T43" fmla="*/ 5 h 1270"/>
                  <a:gd name="T44" fmla="*/ 3 w 3275"/>
                  <a:gd name="T45" fmla="*/ 5 h 1270"/>
                  <a:gd name="T46" fmla="*/ 4 w 3275"/>
                  <a:gd name="T47" fmla="*/ 5 h 1270"/>
                  <a:gd name="T48" fmla="*/ 6 w 3275"/>
                  <a:gd name="T49" fmla="*/ 5 h 1270"/>
                  <a:gd name="T50" fmla="*/ 7 w 3275"/>
                  <a:gd name="T51" fmla="*/ 5 h 1270"/>
                  <a:gd name="T52" fmla="*/ 8 w 3275"/>
                  <a:gd name="T53" fmla="*/ 5 h 1270"/>
                  <a:gd name="T54" fmla="*/ 9 w 3275"/>
                  <a:gd name="T55" fmla="*/ 5 h 1270"/>
                  <a:gd name="T56" fmla="*/ 10 w 3275"/>
                  <a:gd name="T57" fmla="*/ 5 h 1270"/>
                  <a:gd name="T58" fmla="*/ 11 w 3275"/>
                  <a:gd name="T59" fmla="*/ 5 h 1270"/>
                  <a:gd name="T60" fmla="*/ 11 w 3275"/>
                  <a:gd name="T61" fmla="*/ 5 h 1270"/>
                  <a:gd name="T62" fmla="*/ 12 w 3275"/>
                  <a:gd name="T63" fmla="*/ 6 h 1270"/>
                  <a:gd name="T64" fmla="*/ 12 w 3275"/>
                  <a:gd name="T65" fmla="*/ 6 h 1270"/>
                  <a:gd name="T66" fmla="*/ 12 w 3275"/>
                  <a:gd name="T67" fmla="*/ 6 h 1270"/>
                  <a:gd name="T68" fmla="*/ 13 w 3275"/>
                  <a:gd name="T69" fmla="*/ 6 h 1270"/>
                  <a:gd name="T70" fmla="*/ 14 w 3275"/>
                  <a:gd name="T71" fmla="*/ 6 h 1270"/>
                  <a:gd name="T72" fmla="*/ 14 w 3275"/>
                  <a:gd name="T73" fmla="*/ 6 h 1270"/>
                  <a:gd name="T74" fmla="*/ 15 w 3275"/>
                  <a:gd name="T75" fmla="*/ 5 h 1270"/>
                  <a:gd name="T76" fmla="*/ 15 w 3275"/>
                  <a:gd name="T77" fmla="*/ 5 h 1270"/>
                  <a:gd name="T78" fmla="*/ 16 w 3275"/>
                  <a:gd name="T79" fmla="*/ 5 h 1270"/>
                  <a:gd name="T80" fmla="*/ 17 w 3275"/>
                  <a:gd name="T81" fmla="*/ 5 h 1270"/>
                  <a:gd name="T82" fmla="*/ 19 w 3275"/>
                  <a:gd name="T83" fmla="*/ 5 h 1270"/>
                  <a:gd name="T84" fmla="*/ 20 w 3275"/>
                  <a:gd name="T85" fmla="*/ 5 h 1270"/>
                  <a:gd name="T86" fmla="*/ 21 w 3275"/>
                  <a:gd name="T87" fmla="*/ 5 h 1270"/>
                  <a:gd name="T88" fmla="*/ 23 w 3275"/>
                  <a:gd name="T89" fmla="*/ 5 h 1270"/>
                  <a:gd name="T90" fmla="*/ 23 w 3275"/>
                  <a:gd name="T91" fmla="*/ 5 h 1270"/>
                  <a:gd name="T92" fmla="*/ 23 w 3275"/>
                  <a:gd name="T93" fmla="*/ 5 h 1270"/>
                  <a:gd name="T94" fmla="*/ 23 w 3275"/>
                  <a:gd name="T95" fmla="*/ 6 h 1270"/>
                  <a:gd name="T96" fmla="*/ 23 w 3275"/>
                  <a:gd name="T97" fmla="*/ 6 h 1270"/>
                  <a:gd name="T98" fmla="*/ 24 w 3275"/>
                  <a:gd name="T99" fmla="*/ 6 h 1270"/>
                  <a:gd name="T100" fmla="*/ 24 w 3275"/>
                  <a:gd name="T101" fmla="*/ 7 h 1270"/>
                  <a:gd name="T102" fmla="*/ 24 w 3275"/>
                  <a:gd name="T103" fmla="*/ 7 h 1270"/>
                  <a:gd name="T104" fmla="*/ 24 w 3275"/>
                  <a:gd name="T105" fmla="*/ 7 h 1270"/>
                  <a:gd name="T106" fmla="*/ 24 w 3275"/>
                  <a:gd name="T107" fmla="*/ 7 h 1270"/>
                  <a:gd name="T108" fmla="*/ 24 w 3275"/>
                  <a:gd name="T109" fmla="*/ 8 h 1270"/>
                  <a:gd name="T110" fmla="*/ 24 w 3275"/>
                  <a:gd name="T111" fmla="*/ 9 h 1270"/>
                  <a:gd name="T112" fmla="*/ 25 w 3275"/>
                  <a:gd name="T113" fmla="*/ 9 h 1270"/>
                  <a:gd name="T114" fmla="*/ 25 w 3275"/>
                  <a:gd name="T115" fmla="*/ 9 h 1270"/>
                  <a:gd name="T116" fmla="*/ 25 w 3275"/>
                  <a:gd name="T117" fmla="*/ 10 h 1270"/>
                  <a:gd name="T118" fmla="*/ 25 w 3275"/>
                  <a:gd name="T119" fmla="*/ 10 h 1270"/>
                  <a:gd name="T120" fmla="*/ 25 w 3275"/>
                  <a:gd name="T121" fmla="*/ 10 h 1270"/>
                  <a:gd name="T122" fmla="*/ 25 w 3275"/>
                  <a:gd name="T123" fmla="*/ 10 h 12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275"/>
                  <a:gd name="T187" fmla="*/ 0 h 1270"/>
                  <a:gd name="T188" fmla="*/ 3275 w 3275"/>
                  <a:gd name="T189" fmla="*/ 1270 h 127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275" h="1270">
                    <a:moveTo>
                      <a:pt x="86" y="0"/>
                    </a:moveTo>
                    <a:lnTo>
                      <a:pt x="86" y="3"/>
                    </a:lnTo>
                    <a:lnTo>
                      <a:pt x="84" y="7"/>
                    </a:lnTo>
                    <a:lnTo>
                      <a:pt x="84" y="10"/>
                    </a:lnTo>
                    <a:lnTo>
                      <a:pt x="83" y="14"/>
                    </a:lnTo>
                    <a:lnTo>
                      <a:pt x="82" y="17"/>
                    </a:lnTo>
                    <a:lnTo>
                      <a:pt x="81" y="20"/>
                    </a:lnTo>
                    <a:lnTo>
                      <a:pt x="80" y="24"/>
                    </a:lnTo>
                    <a:lnTo>
                      <a:pt x="80" y="26"/>
                    </a:lnTo>
                    <a:lnTo>
                      <a:pt x="79" y="30"/>
                    </a:lnTo>
                    <a:lnTo>
                      <a:pt x="79" y="33"/>
                    </a:lnTo>
                    <a:lnTo>
                      <a:pt x="78" y="37"/>
                    </a:lnTo>
                    <a:lnTo>
                      <a:pt x="78" y="40"/>
                    </a:lnTo>
                    <a:lnTo>
                      <a:pt x="78" y="44"/>
                    </a:lnTo>
                    <a:lnTo>
                      <a:pt x="78" y="47"/>
                    </a:lnTo>
                    <a:lnTo>
                      <a:pt x="78" y="50"/>
                    </a:lnTo>
                    <a:lnTo>
                      <a:pt x="76" y="54"/>
                    </a:lnTo>
                    <a:lnTo>
                      <a:pt x="73" y="57"/>
                    </a:lnTo>
                    <a:lnTo>
                      <a:pt x="69" y="61"/>
                    </a:lnTo>
                    <a:lnTo>
                      <a:pt x="65" y="64"/>
                    </a:lnTo>
                    <a:lnTo>
                      <a:pt x="59" y="68"/>
                    </a:lnTo>
                    <a:lnTo>
                      <a:pt x="52" y="70"/>
                    </a:lnTo>
                    <a:lnTo>
                      <a:pt x="48" y="73"/>
                    </a:lnTo>
                    <a:lnTo>
                      <a:pt x="44" y="77"/>
                    </a:lnTo>
                    <a:lnTo>
                      <a:pt x="41" y="80"/>
                    </a:lnTo>
                    <a:lnTo>
                      <a:pt x="38" y="84"/>
                    </a:lnTo>
                    <a:lnTo>
                      <a:pt x="35" y="87"/>
                    </a:lnTo>
                    <a:lnTo>
                      <a:pt x="31" y="91"/>
                    </a:lnTo>
                    <a:lnTo>
                      <a:pt x="29" y="94"/>
                    </a:lnTo>
                    <a:lnTo>
                      <a:pt x="26" y="98"/>
                    </a:lnTo>
                    <a:lnTo>
                      <a:pt x="22" y="101"/>
                    </a:lnTo>
                    <a:lnTo>
                      <a:pt x="20" y="105"/>
                    </a:lnTo>
                    <a:lnTo>
                      <a:pt x="16" y="108"/>
                    </a:lnTo>
                    <a:lnTo>
                      <a:pt x="15" y="110"/>
                    </a:lnTo>
                    <a:lnTo>
                      <a:pt x="14" y="114"/>
                    </a:lnTo>
                    <a:lnTo>
                      <a:pt x="11" y="117"/>
                    </a:lnTo>
                    <a:lnTo>
                      <a:pt x="8" y="121"/>
                    </a:lnTo>
                    <a:lnTo>
                      <a:pt x="5" y="124"/>
                    </a:lnTo>
                    <a:lnTo>
                      <a:pt x="4" y="128"/>
                    </a:lnTo>
                    <a:lnTo>
                      <a:pt x="3" y="131"/>
                    </a:lnTo>
                    <a:lnTo>
                      <a:pt x="3" y="135"/>
                    </a:lnTo>
                    <a:lnTo>
                      <a:pt x="1" y="138"/>
                    </a:lnTo>
                    <a:lnTo>
                      <a:pt x="0" y="141"/>
                    </a:lnTo>
                    <a:lnTo>
                      <a:pt x="0" y="145"/>
                    </a:lnTo>
                    <a:lnTo>
                      <a:pt x="1" y="148"/>
                    </a:lnTo>
                    <a:lnTo>
                      <a:pt x="1" y="152"/>
                    </a:lnTo>
                    <a:lnTo>
                      <a:pt x="3" y="155"/>
                    </a:lnTo>
                    <a:lnTo>
                      <a:pt x="4" y="159"/>
                    </a:lnTo>
                    <a:lnTo>
                      <a:pt x="5" y="162"/>
                    </a:lnTo>
                    <a:lnTo>
                      <a:pt x="8" y="166"/>
                    </a:lnTo>
                    <a:lnTo>
                      <a:pt x="11" y="169"/>
                    </a:lnTo>
                    <a:lnTo>
                      <a:pt x="13" y="173"/>
                    </a:lnTo>
                    <a:lnTo>
                      <a:pt x="16" y="176"/>
                    </a:lnTo>
                    <a:lnTo>
                      <a:pt x="20" y="178"/>
                    </a:lnTo>
                    <a:lnTo>
                      <a:pt x="23" y="182"/>
                    </a:lnTo>
                    <a:lnTo>
                      <a:pt x="27" y="185"/>
                    </a:lnTo>
                    <a:lnTo>
                      <a:pt x="30" y="189"/>
                    </a:lnTo>
                    <a:lnTo>
                      <a:pt x="36" y="192"/>
                    </a:lnTo>
                    <a:lnTo>
                      <a:pt x="41" y="196"/>
                    </a:lnTo>
                    <a:lnTo>
                      <a:pt x="44" y="199"/>
                    </a:lnTo>
                    <a:lnTo>
                      <a:pt x="48" y="203"/>
                    </a:lnTo>
                    <a:lnTo>
                      <a:pt x="60" y="205"/>
                    </a:lnTo>
                    <a:lnTo>
                      <a:pt x="71" y="207"/>
                    </a:lnTo>
                    <a:lnTo>
                      <a:pt x="76" y="211"/>
                    </a:lnTo>
                    <a:lnTo>
                      <a:pt x="82" y="214"/>
                    </a:lnTo>
                    <a:lnTo>
                      <a:pt x="86" y="218"/>
                    </a:lnTo>
                    <a:lnTo>
                      <a:pt x="89" y="221"/>
                    </a:lnTo>
                    <a:lnTo>
                      <a:pt x="93" y="224"/>
                    </a:lnTo>
                    <a:lnTo>
                      <a:pt x="95" y="227"/>
                    </a:lnTo>
                    <a:lnTo>
                      <a:pt x="98" y="230"/>
                    </a:lnTo>
                    <a:lnTo>
                      <a:pt x="101" y="234"/>
                    </a:lnTo>
                    <a:lnTo>
                      <a:pt x="103" y="237"/>
                    </a:lnTo>
                    <a:lnTo>
                      <a:pt x="105" y="241"/>
                    </a:lnTo>
                    <a:lnTo>
                      <a:pt x="107" y="244"/>
                    </a:lnTo>
                    <a:lnTo>
                      <a:pt x="109" y="248"/>
                    </a:lnTo>
                    <a:lnTo>
                      <a:pt x="112" y="251"/>
                    </a:lnTo>
                    <a:lnTo>
                      <a:pt x="114" y="254"/>
                    </a:lnTo>
                    <a:lnTo>
                      <a:pt x="118" y="258"/>
                    </a:lnTo>
                    <a:lnTo>
                      <a:pt x="121" y="261"/>
                    </a:lnTo>
                    <a:lnTo>
                      <a:pt x="125" y="265"/>
                    </a:lnTo>
                    <a:lnTo>
                      <a:pt x="128" y="268"/>
                    </a:lnTo>
                    <a:lnTo>
                      <a:pt x="131" y="272"/>
                    </a:lnTo>
                    <a:lnTo>
                      <a:pt x="134" y="274"/>
                    </a:lnTo>
                    <a:lnTo>
                      <a:pt x="136" y="277"/>
                    </a:lnTo>
                    <a:lnTo>
                      <a:pt x="137" y="281"/>
                    </a:lnTo>
                    <a:lnTo>
                      <a:pt x="139" y="284"/>
                    </a:lnTo>
                    <a:lnTo>
                      <a:pt x="141" y="288"/>
                    </a:lnTo>
                    <a:lnTo>
                      <a:pt x="142" y="291"/>
                    </a:lnTo>
                    <a:lnTo>
                      <a:pt x="144" y="295"/>
                    </a:lnTo>
                    <a:lnTo>
                      <a:pt x="147" y="298"/>
                    </a:lnTo>
                    <a:lnTo>
                      <a:pt x="148" y="302"/>
                    </a:lnTo>
                    <a:lnTo>
                      <a:pt x="150" y="305"/>
                    </a:lnTo>
                    <a:lnTo>
                      <a:pt x="151" y="309"/>
                    </a:lnTo>
                    <a:lnTo>
                      <a:pt x="152" y="312"/>
                    </a:lnTo>
                    <a:lnTo>
                      <a:pt x="154" y="316"/>
                    </a:lnTo>
                    <a:lnTo>
                      <a:pt x="155" y="319"/>
                    </a:lnTo>
                    <a:lnTo>
                      <a:pt x="156" y="322"/>
                    </a:lnTo>
                    <a:lnTo>
                      <a:pt x="158" y="326"/>
                    </a:lnTo>
                    <a:lnTo>
                      <a:pt x="160" y="329"/>
                    </a:lnTo>
                    <a:lnTo>
                      <a:pt x="163" y="333"/>
                    </a:lnTo>
                    <a:lnTo>
                      <a:pt x="165" y="336"/>
                    </a:lnTo>
                    <a:lnTo>
                      <a:pt x="167" y="340"/>
                    </a:lnTo>
                    <a:lnTo>
                      <a:pt x="171" y="342"/>
                    </a:lnTo>
                    <a:lnTo>
                      <a:pt x="173" y="345"/>
                    </a:lnTo>
                    <a:lnTo>
                      <a:pt x="175" y="349"/>
                    </a:lnTo>
                    <a:lnTo>
                      <a:pt x="178" y="352"/>
                    </a:lnTo>
                    <a:lnTo>
                      <a:pt x="180" y="356"/>
                    </a:lnTo>
                    <a:lnTo>
                      <a:pt x="182" y="359"/>
                    </a:lnTo>
                    <a:lnTo>
                      <a:pt x="184" y="363"/>
                    </a:lnTo>
                    <a:lnTo>
                      <a:pt x="185" y="366"/>
                    </a:lnTo>
                    <a:lnTo>
                      <a:pt x="187" y="370"/>
                    </a:lnTo>
                    <a:lnTo>
                      <a:pt x="188" y="373"/>
                    </a:lnTo>
                    <a:lnTo>
                      <a:pt x="188" y="377"/>
                    </a:lnTo>
                    <a:lnTo>
                      <a:pt x="188" y="380"/>
                    </a:lnTo>
                    <a:lnTo>
                      <a:pt x="187" y="384"/>
                    </a:lnTo>
                    <a:lnTo>
                      <a:pt x="186" y="387"/>
                    </a:lnTo>
                    <a:lnTo>
                      <a:pt x="186" y="390"/>
                    </a:lnTo>
                    <a:lnTo>
                      <a:pt x="185" y="394"/>
                    </a:lnTo>
                    <a:lnTo>
                      <a:pt x="184" y="397"/>
                    </a:lnTo>
                    <a:lnTo>
                      <a:pt x="184" y="401"/>
                    </a:lnTo>
                    <a:lnTo>
                      <a:pt x="184" y="404"/>
                    </a:lnTo>
                    <a:lnTo>
                      <a:pt x="182" y="408"/>
                    </a:lnTo>
                    <a:lnTo>
                      <a:pt x="182" y="411"/>
                    </a:lnTo>
                    <a:lnTo>
                      <a:pt x="182" y="415"/>
                    </a:lnTo>
                    <a:lnTo>
                      <a:pt x="181" y="418"/>
                    </a:lnTo>
                    <a:lnTo>
                      <a:pt x="181" y="422"/>
                    </a:lnTo>
                    <a:lnTo>
                      <a:pt x="181" y="425"/>
                    </a:lnTo>
                    <a:lnTo>
                      <a:pt x="181" y="427"/>
                    </a:lnTo>
                    <a:lnTo>
                      <a:pt x="180" y="431"/>
                    </a:lnTo>
                    <a:lnTo>
                      <a:pt x="179" y="434"/>
                    </a:lnTo>
                    <a:lnTo>
                      <a:pt x="178" y="438"/>
                    </a:lnTo>
                    <a:lnTo>
                      <a:pt x="175" y="441"/>
                    </a:lnTo>
                    <a:lnTo>
                      <a:pt x="174" y="445"/>
                    </a:lnTo>
                    <a:lnTo>
                      <a:pt x="173" y="448"/>
                    </a:lnTo>
                    <a:lnTo>
                      <a:pt x="171" y="452"/>
                    </a:lnTo>
                    <a:lnTo>
                      <a:pt x="170" y="455"/>
                    </a:lnTo>
                    <a:lnTo>
                      <a:pt x="167" y="458"/>
                    </a:lnTo>
                    <a:lnTo>
                      <a:pt x="165" y="462"/>
                    </a:lnTo>
                    <a:lnTo>
                      <a:pt x="163" y="465"/>
                    </a:lnTo>
                    <a:lnTo>
                      <a:pt x="162" y="469"/>
                    </a:lnTo>
                    <a:lnTo>
                      <a:pt x="159" y="472"/>
                    </a:lnTo>
                    <a:lnTo>
                      <a:pt x="157" y="476"/>
                    </a:lnTo>
                    <a:lnTo>
                      <a:pt x="155" y="479"/>
                    </a:lnTo>
                    <a:lnTo>
                      <a:pt x="152" y="483"/>
                    </a:lnTo>
                    <a:lnTo>
                      <a:pt x="150" y="486"/>
                    </a:lnTo>
                    <a:lnTo>
                      <a:pt x="148" y="490"/>
                    </a:lnTo>
                    <a:lnTo>
                      <a:pt x="146" y="493"/>
                    </a:lnTo>
                    <a:lnTo>
                      <a:pt x="143" y="495"/>
                    </a:lnTo>
                    <a:lnTo>
                      <a:pt x="141" y="499"/>
                    </a:lnTo>
                    <a:lnTo>
                      <a:pt x="139" y="502"/>
                    </a:lnTo>
                    <a:lnTo>
                      <a:pt x="136" y="506"/>
                    </a:lnTo>
                    <a:lnTo>
                      <a:pt x="133" y="509"/>
                    </a:lnTo>
                    <a:lnTo>
                      <a:pt x="129" y="513"/>
                    </a:lnTo>
                    <a:lnTo>
                      <a:pt x="127" y="516"/>
                    </a:lnTo>
                    <a:lnTo>
                      <a:pt x="124" y="520"/>
                    </a:lnTo>
                    <a:lnTo>
                      <a:pt x="122" y="523"/>
                    </a:lnTo>
                    <a:lnTo>
                      <a:pt x="120" y="526"/>
                    </a:lnTo>
                    <a:lnTo>
                      <a:pt x="119" y="530"/>
                    </a:lnTo>
                    <a:lnTo>
                      <a:pt x="117" y="533"/>
                    </a:lnTo>
                    <a:lnTo>
                      <a:pt x="114" y="537"/>
                    </a:lnTo>
                    <a:lnTo>
                      <a:pt x="113" y="540"/>
                    </a:lnTo>
                    <a:lnTo>
                      <a:pt x="112" y="544"/>
                    </a:lnTo>
                    <a:lnTo>
                      <a:pt x="111" y="547"/>
                    </a:lnTo>
                    <a:lnTo>
                      <a:pt x="111" y="551"/>
                    </a:lnTo>
                    <a:lnTo>
                      <a:pt x="110" y="554"/>
                    </a:lnTo>
                    <a:lnTo>
                      <a:pt x="110" y="558"/>
                    </a:lnTo>
                    <a:lnTo>
                      <a:pt x="110" y="560"/>
                    </a:lnTo>
                    <a:lnTo>
                      <a:pt x="110" y="563"/>
                    </a:lnTo>
                    <a:lnTo>
                      <a:pt x="110" y="567"/>
                    </a:lnTo>
                    <a:lnTo>
                      <a:pt x="110" y="570"/>
                    </a:lnTo>
                    <a:lnTo>
                      <a:pt x="110" y="574"/>
                    </a:lnTo>
                    <a:lnTo>
                      <a:pt x="110" y="577"/>
                    </a:lnTo>
                    <a:lnTo>
                      <a:pt x="111" y="581"/>
                    </a:lnTo>
                    <a:lnTo>
                      <a:pt x="111" y="584"/>
                    </a:lnTo>
                    <a:lnTo>
                      <a:pt x="112" y="588"/>
                    </a:lnTo>
                    <a:lnTo>
                      <a:pt x="112" y="591"/>
                    </a:lnTo>
                    <a:lnTo>
                      <a:pt x="113" y="594"/>
                    </a:lnTo>
                    <a:lnTo>
                      <a:pt x="114" y="598"/>
                    </a:lnTo>
                    <a:lnTo>
                      <a:pt x="114" y="601"/>
                    </a:lnTo>
                    <a:lnTo>
                      <a:pt x="116" y="605"/>
                    </a:lnTo>
                    <a:lnTo>
                      <a:pt x="117" y="608"/>
                    </a:lnTo>
                    <a:lnTo>
                      <a:pt x="119" y="612"/>
                    </a:lnTo>
                    <a:lnTo>
                      <a:pt x="120" y="615"/>
                    </a:lnTo>
                    <a:lnTo>
                      <a:pt x="122" y="619"/>
                    </a:lnTo>
                    <a:lnTo>
                      <a:pt x="124" y="622"/>
                    </a:lnTo>
                    <a:lnTo>
                      <a:pt x="125" y="626"/>
                    </a:lnTo>
                    <a:lnTo>
                      <a:pt x="128" y="629"/>
                    </a:lnTo>
                    <a:lnTo>
                      <a:pt x="131" y="632"/>
                    </a:lnTo>
                    <a:lnTo>
                      <a:pt x="134" y="636"/>
                    </a:lnTo>
                    <a:lnTo>
                      <a:pt x="137" y="638"/>
                    </a:lnTo>
                    <a:lnTo>
                      <a:pt x="140" y="642"/>
                    </a:lnTo>
                    <a:lnTo>
                      <a:pt x="143" y="645"/>
                    </a:lnTo>
                    <a:lnTo>
                      <a:pt x="146" y="649"/>
                    </a:lnTo>
                    <a:lnTo>
                      <a:pt x="148" y="652"/>
                    </a:lnTo>
                    <a:lnTo>
                      <a:pt x="151" y="656"/>
                    </a:lnTo>
                    <a:lnTo>
                      <a:pt x="154" y="659"/>
                    </a:lnTo>
                    <a:lnTo>
                      <a:pt x="156" y="662"/>
                    </a:lnTo>
                    <a:lnTo>
                      <a:pt x="159" y="666"/>
                    </a:lnTo>
                    <a:lnTo>
                      <a:pt x="163" y="669"/>
                    </a:lnTo>
                    <a:lnTo>
                      <a:pt x="166" y="673"/>
                    </a:lnTo>
                    <a:lnTo>
                      <a:pt x="169" y="676"/>
                    </a:lnTo>
                    <a:lnTo>
                      <a:pt x="173" y="680"/>
                    </a:lnTo>
                    <a:lnTo>
                      <a:pt x="179" y="682"/>
                    </a:lnTo>
                    <a:lnTo>
                      <a:pt x="185" y="685"/>
                    </a:lnTo>
                    <a:lnTo>
                      <a:pt x="192" y="689"/>
                    </a:lnTo>
                    <a:lnTo>
                      <a:pt x="203" y="691"/>
                    </a:lnTo>
                    <a:lnTo>
                      <a:pt x="212" y="695"/>
                    </a:lnTo>
                    <a:lnTo>
                      <a:pt x="222" y="697"/>
                    </a:lnTo>
                    <a:lnTo>
                      <a:pt x="228" y="700"/>
                    </a:lnTo>
                    <a:lnTo>
                      <a:pt x="235" y="704"/>
                    </a:lnTo>
                    <a:lnTo>
                      <a:pt x="245" y="707"/>
                    </a:lnTo>
                    <a:lnTo>
                      <a:pt x="256" y="710"/>
                    </a:lnTo>
                    <a:lnTo>
                      <a:pt x="271" y="712"/>
                    </a:lnTo>
                    <a:lnTo>
                      <a:pt x="286" y="713"/>
                    </a:lnTo>
                    <a:lnTo>
                      <a:pt x="299" y="715"/>
                    </a:lnTo>
                    <a:lnTo>
                      <a:pt x="311" y="719"/>
                    </a:lnTo>
                    <a:lnTo>
                      <a:pt x="329" y="720"/>
                    </a:lnTo>
                    <a:lnTo>
                      <a:pt x="347" y="720"/>
                    </a:lnTo>
                    <a:lnTo>
                      <a:pt x="366" y="720"/>
                    </a:lnTo>
                    <a:lnTo>
                      <a:pt x="381" y="718"/>
                    </a:lnTo>
                    <a:lnTo>
                      <a:pt x="393" y="715"/>
                    </a:lnTo>
                    <a:lnTo>
                      <a:pt x="406" y="713"/>
                    </a:lnTo>
                    <a:lnTo>
                      <a:pt x="417" y="710"/>
                    </a:lnTo>
                    <a:lnTo>
                      <a:pt x="428" y="707"/>
                    </a:lnTo>
                    <a:lnTo>
                      <a:pt x="437" y="704"/>
                    </a:lnTo>
                    <a:lnTo>
                      <a:pt x="445" y="702"/>
                    </a:lnTo>
                    <a:lnTo>
                      <a:pt x="452" y="698"/>
                    </a:lnTo>
                    <a:lnTo>
                      <a:pt x="459" y="695"/>
                    </a:lnTo>
                    <a:lnTo>
                      <a:pt x="469" y="692"/>
                    </a:lnTo>
                    <a:lnTo>
                      <a:pt x="488" y="691"/>
                    </a:lnTo>
                    <a:lnTo>
                      <a:pt x="505" y="691"/>
                    </a:lnTo>
                    <a:lnTo>
                      <a:pt x="523" y="690"/>
                    </a:lnTo>
                    <a:lnTo>
                      <a:pt x="540" y="688"/>
                    </a:lnTo>
                    <a:lnTo>
                      <a:pt x="556" y="687"/>
                    </a:lnTo>
                    <a:lnTo>
                      <a:pt x="573" y="688"/>
                    </a:lnTo>
                    <a:lnTo>
                      <a:pt x="588" y="690"/>
                    </a:lnTo>
                    <a:lnTo>
                      <a:pt x="603" y="692"/>
                    </a:lnTo>
                    <a:lnTo>
                      <a:pt x="616" y="695"/>
                    </a:lnTo>
                    <a:lnTo>
                      <a:pt x="627" y="697"/>
                    </a:lnTo>
                    <a:lnTo>
                      <a:pt x="637" y="699"/>
                    </a:lnTo>
                    <a:lnTo>
                      <a:pt x="652" y="702"/>
                    </a:lnTo>
                    <a:lnTo>
                      <a:pt x="664" y="704"/>
                    </a:lnTo>
                    <a:lnTo>
                      <a:pt x="676" y="707"/>
                    </a:lnTo>
                    <a:lnTo>
                      <a:pt x="688" y="710"/>
                    </a:lnTo>
                    <a:lnTo>
                      <a:pt x="703" y="712"/>
                    </a:lnTo>
                    <a:lnTo>
                      <a:pt x="716" y="714"/>
                    </a:lnTo>
                    <a:lnTo>
                      <a:pt x="726" y="717"/>
                    </a:lnTo>
                    <a:lnTo>
                      <a:pt x="738" y="713"/>
                    </a:lnTo>
                    <a:lnTo>
                      <a:pt x="754" y="713"/>
                    </a:lnTo>
                    <a:lnTo>
                      <a:pt x="772" y="713"/>
                    </a:lnTo>
                    <a:lnTo>
                      <a:pt x="790" y="714"/>
                    </a:lnTo>
                    <a:lnTo>
                      <a:pt x="808" y="714"/>
                    </a:lnTo>
                    <a:lnTo>
                      <a:pt x="826" y="714"/>
                    </a:lnTo>
                    <a:lnTo>
                      <a:pt x="843" y="713"/>
                    </a:lnTo>
                    <a:lnTo>
                      <a:pt x="860" y="711"/>
                    </a:lnTo>
                    <a:lnTo>
                      <a:pt x="870" y="709"/>
                    </a:lnTo>
                    <a:lnTo>
                      <a:pt x="879" y="705"/>
                    </a:lnTo>
                    <a:lnTo>
                      <a:pt x="894" y="704"/>
                    </a:lnTo>
                    <a:lnTo>
                      <a:pt x="912" y="703"/>
                    </a:lnTo>
                    <a:lnTo>
                      <a:pt x="928" y="700"/>
                    </a:lnTo>
                    <a:lnTo>
                      <a:pt x="942" y="698"/>
                    </a:lnTo>
                    <a:lnTo>
                      <a:pt x="956" y="697"/>
                    </a:lnTo>
                    <a:lnTo>
                      <a:pt x="974" y="696"/>
                    </a:lnTo>
                    <a:lnTo>
                      <a:pt x="992" y="696"/>
                    </a:lnTo>
                    <a:lnTo>
                      <a:pt x="1011" y="696"/>
                    </a:lnTo>
                    <a:lnTo>
                      <a:pt x="1028" y="695"/>
                    </a:lnTo>
                    <a:lnTo>
                      <a:pt x="1047" y="694"/>
                    </a:lnTo>
                    <a:lnTo>
                      <a:pt x="1064" y="692"/>
                    </a:lnTo>
                    <a:lnTo>
                      <a:pt x="1081" y="691"/>
                    </a:lnTo>
                    <a:lnTo>
                      <a:pt x="1097" y="689"/>
                    </a:lnTo>
                    <a:lnTo>
                      <a:pt x="1112" y="688"/>
                    </a:lnTo>
                    <a:lnTo>
                      <a:pt x="1126" y="685"/>
                    </a:lnTo>
                    <a:lnTo>
                      <a:pt x="1140" y="683"/>
                    </a:lnTo>
                    <a:lnTo>
                      <a:pt x="1153" y="681"/>
                    </a:lnTo>
                    <a:lnTo>
                      <a:pt x="1169" y="679"/>
                    </a:lnTo>
                    <a:lnTo>
                      <a:pt x="1182" y="680"/>
                    </a:lnTo>
                    <a:lnTo>
                      <a:pt x="1194" y="682"/>
                    </a:lnTo>
                    <a:lnTo>
                      <a:pt x="1206" y="684"/>
                    </a:lnTo>
                    <a:lnTo>
                      <a:pt x="1216" y="688"/>
                    </a:lnTo>
                    <a:lnTo>
                      <a:pt x="1229" y="690"/>
                    </a:lnTo>
                    <a:lnTo>
                      <a:pt x="1241" y="692"/>
                    </a:lnTo>
                    <a:lnTo>
                      <a:pt x="1256" y="695"/>
                    </a:lnTo>
                    <a:lnTo>
                      <a:pt x="1272" y="696"/>
                    </a:lnTo>
                    <a:lnTo>
                      <a:pt x="1288" y="698"/>
                    </a:lnTo>
                    <a:lnTo>
                      <a:pt x="1306" y="699"/>
                    </a:lnTo>
                    <a:lnTo>
                      <a:pt x="1324" y="699"/>
                    </a:lnTo>
                    <a:lnTo>
                      <a:pt x="1338" y="697"/>
                    </a:lnTo>
                    <a:lnTo>
                      <a:pt x="1350" y="695"/>
                    </a:lnTo>
                    <a:lnTo>
                      <a:pt x="1359" y="691"/>
                    </a:lnTo>
                    <a:lnTo>
                      <a:pt x="1368" y="689"/>
                    </a:lnTo>
                    <a:lnTo>
                      <a:pt x="1376" y="685"/>
                    </a:lnTo>
                    <a:lnTo>
                      <a:pt x="1383" y="682"/>
                    </a:lnTo>
                    <a:lnTo>
                      <a:pt x="1396" y="680"/>
                    </a:lnTo>
                    <a:lnTo>
                      <a:pt x="1407" y="681"/>
                    </a:lnTo>
                    <a:lnTo>
                      <a:pt x="1416" y="683"/>
                    </a:lnTo>
                    <a:lnTo>
                      <a:pt x="1428" y="687"/>
                    </a:lnTo>
                    <a:lnTo>
                      <a:pt x="1439" y="689"/>
                    </a:lnTo>
                    <a:lnTo>
                      <a:pt x="1449" y="692"/>
                    </a:lnTo>
                    <a:lnTo>
                      <a:pt x="1457" y="695"/>
                    </a:lnTo>
                    <a:lnTo>
                      <a:pt x="1465" y="698"/>
                    </a:lnTo>
                    <a:lnTo>
                      <a:pt x="1473" y="702"/>
                    </a:lnTo>
                    <a:lnTo>
                      <a:pt x="1480" y="705"/>
                    </a:lnTo>
                    <a:lnTo>
                      <a:pt x="1488" y="707"/>
                    </a:lnTo>
                    <a:lnTo>
                      <a:pt x="1494" y="711"/>
                    </a:lnTo>
                    <a:lnTo>
                      <a:pt x="1501" y="714"/>
                    </a:lnTo>
                    <a:lnTo>
                      <a:pt x="1507" y="718"/>
                    </a:lnTo>
                    <a:lnTo>
                      <a:pt x="1512" y="720"/>
                    </a:lnTo>
                    <a:lnTo>
                      <a:pt x="1518" y="724"/>
                    </a:lnTo>
                    <a:lnTo>
                      <a:pt x="1524" y="727"/>
                    </a:lnTo>
                    <a:lnTo>
                      <a:pt x="1528" y="730"/>
                    </a:lnTo>
                    <a:lnTo>
                      <a:pt x="1534" y="734"/>
                    </a:lnTo>
                    <a:lnTo>
                      <a:pt x="1539" y="737"/>
                    </a:lnTo>
                    <a:lnTo>
                      <a:pt x="1542" y="741"/>
                    </a:lnTo>
                    <a:lnTo>
                      <a:pt x="1547" y="743"/>
                    </a:lnTo>
                    <a:lnTo>
                      <a:pt x="1550" y="747"/>
                    </a:lnTo>
                    <a:lnTo>
                      <a:pt x="1555" y="750"/>
                    </a:lnTo>
                    <a:lnTo>
                      <a:pt x="1558" y="753"/>
                    </a:lnTo>
                    <a:lnTo>
                      <a:pt x="1562" y="757"/>
                    </a:lnTo>
                    <a:lnTo>
                      <a:pt x="1565" y="760"/>
                    </a:lnTo>
                    <a:lnTo>
                      <a:pt x="1568" y="764"/>
                    </a:lnTo>
                    <a:lnTo>
                      <a:pt x="1573" y="767"/>
                    </a:lnTo>
                    <a:lnTo>
                      <a:pt x="1577" y="771"/>
                    </a:lnTo>
                    <a:lnTo>
                      <a:pt x="1580" y="774"/>
                    </a:lnTo>
                    <a:lnTo>
                      <a:pt x="1583" y="778"/>
                    </a:lnTo>
                    <a:lnTo>
                      <a:pt x="1587" y="780"/>
                    </a:lnTo>
                    <a:lnTo>
                      <a:pt x="1590" y="783"/>
                    </a:lnTo>
                    <a:lnTo>
                      <a:pt x="1594" y="787"/>
                    </a:lnTo>
                    <a:lnTo>
                      <a:pt x="1600" y="790"/>
                    </a:lnTo>
                    <a:lnTo>
                      <a:pt x="1605" y="794"/>
                    </a:lnTo>
                    <a:lnTo>
                      <a:pt x="1610" y="797"/>
                    </a:lnTo>
                    <a:lnTo>
                      <a:pt x="1615" y="801"/>
                    </a:lnTo>
                    <a:lnTo>
                      <a:pt x="1620" y="803"/>
                    </a:lnTo>
                    <a:lnTo>
                      <a:pt x="1625" y="806"/>
                    </a:lnTo>
                    <a:lnTo>
                      <a:pt x="1628" y="810"/>
                    </a:lnTo>
                    <a:lnTo>
                      <a:pt x="1633" y="813"/>
                    </a:lnTo>
                    <a:lnTo>
                      <a:pt x="1636" y="817"/>
                    </a:lnTo>
                    <a:lnTo>
                      <a:pt x="1640" y="820"/>
                    </a:lnTo>
                    <a:lnTo>
                      <a:pt x="1645" y="824"/>
                    </a:lnTo>
                    <a:lnTo>
                      <a:pt x="1650" y="827"/>
                    </a:lnTo>
                    <a:lnTo>
                      <a:pt x="1656" y="831"/>
                    </a:lnTo>
                    <a:lnTo>
                      <a:pt x="1662" y="833"/>
                    </a:lnTo>
                    <a:lnTo>
                      <a:pt x="1669" y="836"/>
                    </a:lnTo>
                    <a:lnTo>
                      <a:pt x="1677" y="840"/>
                    </a:lnTo>
                    <a:lnTo>
                      <a:pt x="1686" y="842"/>
                    </a:lnTo>
                    <a:lnTo>
                      <a:pt x="1695" y="846"/>
                    </a:lnTo>
                    <a:lnTo>
                      <a:pt x="1706" y="848"/>
                    </a:lnTo>
                    <a:lnTo>
                      <a:pt x="1718" y="850"/>
                    </a:lnTo>
                    <a:lnTo>
                      <a:pt x="1736" y="850"/>
                    </a:lnTo>
                    <a:lnTo>
                      <a:pt x="1751" y="848"/>
                    </a:lnTo>
                    <a:lnTo>
                      <a:pt x="1763" y="846"/>
                    </a:lnTo>
                    <a:lnTo>
                      <a:pt x="1774" y="843"/>
                    </a:lnTo>
                    <a:lnTo>
                      <a:pt x="1783" y="840"/>
                    </a:lnTo>
                    <a:lnTo>
                      <a:pt x="1790" y="838"/>
                    </a:lnTo>
                    <a:lnTo>
                      <a:pt x="1798" y="834"/>
                    </a:lnTo>
                    <a:lnTo>
                      <a:pt x="1806" y="831"/>
                    </a:lnTo>
                    <a:lnTo>
                      <a:pt x="1815" y="828"/>
                    </a:lnTo>
                    <a:lnTo>
                      <a:pt x="1820" y="825"/>
                    </a:lnTo>
                    <a:lnTo>
                      <a:pt x="1824" y="821"/>
                    </a:lnTo>
                    <a:lnTo>
                      <a:pt x="1827" y="818"/>
                    </a:lnTo>
                    <a:lnTo>
                      <a:pt x="1830" y="815"/>
                    </a:lnTo>
                    <a:lnTo>
                      <a:pt x="1833" y="811"/>
                    </a:lnTo>
                    <a:lnTo>
                      <a:pt x="1836" y="808"/>
                    </a:lnTo>
                    <a:lnTo>
                      <a:pt x="1839" y="804"/>
                    </a:lnTo>
                    <a:lnTo>
                      <a:pt x="1843" y="801"/>
                    </a:lnTo>
                    <a:lnTo>
                      <a:pt x="1846" y="797"/>
                    </a:lnTo>
                    <a:lnTo>
                      <a:pt x="1848" y="794"/>
                    </a:lnTo>
                    <a:lnTo>
                      <a:pt x="1852" y="790"/>
                    </a:lnTo>
                    <a:lnTo>
                      <a:pt x="1855" y="788"/>
                    </a:lnTo>
                    <a:lnTo>
                      <a:pt x="1861" y="785"/>
                    </a:lnTo>
                    <a:lnTo>
                      <a:pt x="1866" y="781"/>
                    </a:lnTo>
                    <a:lnTo>
                      <a:pt x="1872" y="778"/>
                    </a:lnTo>
                    <a:lnTo>
                      <a:pt x="1877" y="774"/>
                    </a:lnTo>
                    <a:lnTo>
                      <a:pt x="1883" y="771"/>
                    </a:lnTo>
                    <a:lnTo>
                      <a:pt x="1889" y="768"/>
                    </a:lnTo>
                    <a:lnTo>
                      <a:pt x="1896" y="765"/>
                    </a:lnTo>
                    <a:lnTo>
                      <a:pt x="1903" y="762"/>
                    </a:lnTo>
                    <a:lnTo>
                      <a:pt x="1908" y="758"/>
                    </a:lnTo>
                    <a:lnTo>
                      <a:pt x="1915" y="756"/>
                    </a:lnTo>
                    <a:lnTo>
                      <a:pt x="1922" y="752"/>
                    </a:lnTo>
                    <a:lnTo>
                      <a:pt x="1929" y="749"/>
                    </a:lnTo>
                    <a:lnTo>
                      <a:pt x="1935" y="745"/>
                    </a:lnTo>
                    <a:lnTo>
                      <a:pt x="1942" y="742"/>
                    </a:lnTo>
                    <a:lnTo>
                      <a:pt x="1949" y="740"/>
                    </a:lnTo>
                    <a:lnTo>
                      <a:pt x="1954" y="736"/>
                    </a:lnTo>
                    <a:lnTo>
                      <a:pt x="1961" y="733"/>
                    </a:lnTo>
                    <a:lnTo>
                      <a:pt x="1967" y="729"/>
                    </a:lnTo>
                    <a:lnTo>
                      <a:pt x="1973" y="726"/>
                    </a:lnTo>
                    <a:lnTo>
                      <a:pt x="1980" y="724"/>
                    </a:lnTo>
                    <a:lnTo>
                      <a:pt x="1986" y="720"/>
                    </a:lnTo>
                    <a:lnTo>
                      <a:pt x="1992" y="717"/>
                    </a:lnTo>
                    <a:lnTo>
                      <a:pt x="2001" y="713"/>
                    </a:lnTo>
                    <a:lnTo>
                      <a:pt x="2009" y="711"/>
                    </a:lnTo>
                    <a:lnTo>
                      <a:pt x="2018" y="707"/>
                    </a:lnTo>
                    <a:lnTo>
                      <a:pt x="2027" y="705"/>
                    </a:lnTo>
                    <a:lnTo>
                      <a:pt x="2040" y="702"/>
                    </a:lnTo>
                    <a:lnTo>
                      <a:pt x="2052" y="699"/>
                    </a:lnTo>
                    <a:lnTo>
                      <a:pt x="2067" y="697"/>
                    </a:lnTo>
                    <a:lnTo>
                      <a:pt x="2082" y="696"/>
                    </a:lnTo>
                    <a:lnTo>
                      <a:pt x="2099" y="694"/>
                    </a:lnTo>
                    <a:lnTo>
                      <a:pt x="2117" y="692"/>
                    </a:lnTo>
                    <a:lnTo>
                      <a:pt x="2134" y="692"/>
                    </a:lnTo>
                    <a:lnTo>
                      <a:pt x="2152" y="691"/>
                    </a:lnTo>
                    <a:lnTo>
                      <a:pt x="2170" y="690"/>
                    </a:lnTo>
                    <a:lnTo>
                      <a:pt x="2188" y="690"/>
                    </a:lnTo>
                    <a:lnTo>
                      <a:pt x="2207" y="689"/>
                    </a:lnTo>
                    <a:lnTo>
                      <a:pt x="2223" y="688"/>
                    </a:lnTo>
                    <a:lnTo>
                      <a:pt x="2238" y="685"/>
                    </a:lnTo>
                    <a:lnTo>
                      <a:pt x="2253" y="683"/>
                    </a:lnTo>
                    <a:lnTo>
                      <a:pt x="2270" y="682"/>
                    </a:lnTo>
                    <a:lnTo>
                      <a:pt x="2287" y="681"/>
                    </a:lnTo>
                    <a:lnTo>
                      <a:pt x="2305" y="680"/>
                    </a:lnTo>
                    <a:lnTo>
                      <a:pt x="2323" y="679"/>
                    </a:lnTo>
                    <a:lnTo>
                      <a:pt x="2339" y="677"/>
                    </a:lnTo>
                    <a:lnTo>
                      <a:pt x="2358" y="676"/>
                    </a:lnTo>
                    <a:lnTo>
                      <a:pt x="2376" y="676"/>
                    </a:lnTo>
                    <a:lnTo>
                      <a:pt x="2393" y="675"/>
                    </a:lnTo>
                    <a:lnTo>
                      <a:pt x="2413" y="675"/>
                    </a:lnTo>
                    <a:lnTo>
                      <a:pt x="2431" y="675"/>
                    </a:lnTo>
                    <a:lnTo>
                      <a:pt x="2450" y="674"/>
                    </a:lnTo>
                    <a:lnTo>
                      <a:pt x="2467" y="673"/>
                    </a:lnTo>
                    <a:lnTo>
                      <a:pt x="2483" y="672"/>
                    </a:lnTo>
                    <a:lnTo>
                      <a:pt x="2501" y="670"/>
                    </a:lnTo>
                    <a:lnTo>
                      <a:pt x="2518" y="669"/>
                    </a:lnTo>
                    <a:lnTo>
                      <a:pt x="2533" y="667"/>
                    </a:lnTo>
                    <a:lnTo>
                      <a:pt x="2549" y="666"/>
                    </a:lnTo>
                    <a:lnTo>
                      <a:pt x="2564" y="664"/>
                    </a:lnTo>
                    <a:lnTo>
                      <a:pt x="2581" y="662"/>
                    </a:lnTo>
                    <a:lnTo>
                      <a:pt x="2600" y="661"/>
                    </a:lnTo>
                    <a:lnTo>
                      <a:pt x="2617" y="660"/>
                    </a:lnTo>
                    <a:lnTo>
                      <a:pt x="2633" y="659"/>
                    </a:lnTo>
                    <a:lnTo>
                      <a:pt x="2650" y="660"/>
                    </a:lnTo>
                    <a:lnTo>
                      <a:pt x="2670" y="660"/>
                    </a:lnTo>
                    <a:lnTo>
                      <a:pt x="2688" y="660"/>
                    </a:lnTo>
                    <a:lnTo>
                      <a:pt x="2706" y="661"/>
                    </a:lnTo>
                    <a:lnTo>
                      <a:pt x="2724" y="662"/>
                    </a:lnTo>
                    <a:lnTo>
                      <a:pt x="2740" y="664"/>
                    </a:lnTo>
                    <a:lnTo>
                      <a:pt x="2758" y="664"/>
                    </a:lnTo>
                    <a:lnTo>
                      <a:pt x="2776" y="664"/>
                    </a:lnTo>
                    <a:lnTo>
                      <a:pt x="2794" y="662"/>
                    </a:lnTo>
                    <a:lnTo>
                      <a:pt x="2809" y="664"/>
                    </a:lnTo>
                    <a:lnTo>
                      <a:pt x="2820" y="666"/>
                    </a:lnTo>
                    <a:lnTo>
                      <a:pt x="2837" y="667"/>
                    </a:lnTo>
                    <a:lnTo>
                      <a:pt x="2857" y="667"/>
                    </a:lnTo>
                    <a:lnTo>
                      <a:pt x="2874" y="668"/>
                    </a:lnTo>
                    <a:lnTo>
                      <a:pt x="2890" y="670"/>
                    </a:lnTo>
                    <a:lnTo>
                      <a:pt x="2907" y="670"/>
                    </a:lnTo>
                    <a:lnTo>
                      <a:pt x="2926" y="670"/>
                    </a:lnTo>
                    <a:lnTo>
                      <a:pt x="2940" y="673"/>
                    </a:lnTo>
                    <a:lnTo>
                      <a:pt x="2948" y="675"/>
                    </a:lnTo>
                    <a:lnTo>
                      <a:pt x="2956" y="679"/>
                    </a:lnTo>
                    <a:lnTo>
                      <a:pt x="2962" y="682"/>
                    </a:lnTo>
                    <a:lnTo>
                      <a:pt x="2966" y="685"/>
                    </a:lnTo>
                    <a:lnTo>
                      <a:pt x="2970" y="689"/>
                    </a:lnTo>
                    <a:lnTo>
                      <a:pt x="2974" y="691"/>
                    </a:lnTo>
                    <a:lnTo>
                      <a:pt x="2978" y="695"/>
                    </a:lnTo>
                    <a:lnTo>
                      <a:pt x="2981" y="698"/>
                    </a:lnTo>
                    <a:lnTo>
                      <a:pt x="2985" y="702"/>
                    </a:lnTo>
                    <a:lnTo>
                      <a:pt x="2987" y="705"/>
                    </a:lnTo>
                    <a:lnTo>
                      <a:pt x="2990" y="709"/>
                    </a:lnTo>
                    <a:lnTo>
                      <a:pt x="2994" y="712"/>
                    </a:lnTo>
                    <a:lnTo>
                      <a:pt x="2996" y="715"/>
                    </a:lnTo>
                    <a:lnTo>
                      <a:pt x="2998" y="719"/>
                    </a:lnTo>
                    <a:lnTo>
                      <a:pt x="3002" y="722"/>
                    </a:lnTo>
                    <a:lnTo>
                      <a:pt x="3004" y="726"/>
                    </a:lnTo>
                    <a:lnTo>
                      <a:pt x="3006" y="729"/>
                    </a:lnTo>
                    <a:lnTo>
                      <a:pt x="3010" y="733"/>
                    </a:lnTo>
                    <a:lnTo>
                      <a:pt x="3012" y="736"/>
                    </a:lnTo>
                    <a:lnTo>
                      <a:pt x="3015" y="738"/>
                    </a:lnTo>
                    <a:lnTo>
                      <a:pt x="3018" y="742"/>
                    </a:lnTo>
                    <a:lnTo>
                      <a:pt x="3020" y="745"/>
                    </a:lnTo>
                    <a:lnTo>
                      <a:pt x="3023" y="749"/>
                    </a:lnTo>
                    <a:lnTo>
                      <a:pt x="3025" y="752"/>
                    </a:lnTo>
                    <a:lnTo>
                      <a:pt x="3028" y="756"/>
                    </a:lnTo>
                    <a:lnTo>
                      <a:pt x="3031" y="759"/>
                    </a:lnTo>
                    <a:lnTo>
                      <a:pt x="3033" y="763"/>
                    </a:lnTo>
                    <a:lnTo>
                      <a:pt x="3035" y="766"/>
                    </a:lnTo>
                    <a:lnTo>
                      <a:pt x="3038" y="770"/>
                    </a:lnTo>
                    <a:lnTo>
                      <a:pt x="3039" y="773"/>
                    </a:lnTo>
                    <a:lnTo>
                      <a:pt x="3041" y="777"/>
                    </a:lnTo>
                    <a:lnTo>
                      <a:pt x="3043" y="780"/>
                    </a:lnTo>
                    <a:lnTo>
                      <a:pt x="3046" y="783"/>
                    </a:lnTo>
                    <a:lnTo>
                      <a:pt x="3048" y="787"/>
                    </a:lnTo>
                    <a:lnTo>
                      <a:pt x="3049" y="790"/>
                    </a:lnTo>
                    <a:lnTo>
                      <a:pt x="3051" y="794"/>
                    </a:lnTo>
                    <a:lnTo>
                      <a:pt x="3053" y="797"/>
                    </a:lnTo>
                    <a:lnTo>
                      <a:pt x="3055" y="800"/>
                    </a:lnTo>
                    <a:lnTo>
                      <a:pt x="3056" y="803"/>
                    </a:lnTo>
                    <a:lnTo>
                      <a:pt x="3058" y="806"/>
                    </a:lnTo>
                    <a:lnTo>
                      <a:pt x="3059" y="810"/>
                    </a:lnTo>
                    <a:lnTo>
                      <a:pt x="3061" y="813"/>
                    </a:lnTo>
                    <a:lnTo>
                      <a:pt x="3063" y="817"/>
                    </a:lnTo>
                    <a:lnTo>
                      <a:pt x="3064" y="820"/>
                    </a:lnTo>
                    <a:lnTo>
                      <a:pt x="3065" y="824"/>
                    </a:lnTo>
                    <a:lnTo>
                      <a:pt x="3068" y="827"/>
                    </a:lnTo>
                    <a:lnTo>
                      <a:pt x="3069" y="831"/>
                    </a:lnTo>
                    <a:lnTo>
                      <a:pt x="3071" y="834"/>
                    </a:lnTo>
                    <a:lnTo>
                      <a:pt x="3072" y="838"/>
                    </a:lnTo>
                    <a:lnTo>
                      <a:pt x="3074" y="841"/>
                    </a:lnTo>
                    <a:lnTo>
                      <a:pt x="3076" y="845"/>
                    </a:lnTo>
                    <a:lnTo>
                      <a:pt x="3078" y="848"/>
                    </a:lnTo>
                    <a:lnTo>
                      <a:pt x="3080" y="851"/>
                    </a:lnTo>
                    <a:lnTo>
                      <a:pt x="3082" y="855"/>
                    </a:lnTo>
                    <a:lnTo>
                      <a:pt x="3084" y="858"/>
                    </a:lnTo>
                    <a:lnTo>
                      <a:pt x="3086" y="862"/>
                    </a:lnTo>
                    <a:lnTo>
                      <a:pt x="3088" y="865"/>
                    </a:lnTo>
                    <a:lnTo>
                      <a:pt x="3089" y="869"/>
                    </a:lnTo>
                    <a:lnTo>
                      <a:pt x="3092" y="871"/>
                    </a:lnTo>
                    <a:lnTo>
                      <a:pt x="3094" y="874"/>
                    </a:lnTo>
                    <a:lnTo>
                      <a:pt x="3095" y="878"/>
                    </a:lnTo>
                    <a:lnTo>
                      <a:pt x="3097" y="881"/>
                    </a:lnTo>
                    <a:lnTo>
                      <a:pt x="3099" y="885"/>
                    </a:lnTo>
                    <a:lnTo>
                      <a:pt x="3101" y="888"/>
                    </a:lnTo>
                    <a:lnTo>
                      <a:pt x="3102" y="892"/>
                    </a:lnTo>
                    <a:lnTo>
                      <a:pt x="3104" y="895"/>
                    </a:lnTo>
                    <a:lnTo>
                      <a:pt x="3106" y="899"/>
                    </a:lnTo>
                    <a:lnTo>
                      <a:pt x="3108" y="902"/>
                    </a:lnTo>
                    <a:lnTo>
                      <a:pt x="3109" y="906"/>
                    </a:lnTo>
                    <a:lnTo>
                      <a:pt x="3111" y="909"/>
                    </a:lnTo>
                    <a:lnTo>
                      <a:pt x="3112" y="913"/>
                    </a:lnTo>
                    <a:lnTo>
                      <a:pt x="3115" y="916"/>
                    </a:lnTo>
                    <a:lnTo>
                      <a:pt x="3116" y="919"/>
                    </a:lnTo>
                    <a:lnTo>
                      <a:pt x="3117" y="923"/>
                    </a:lnTo>
                    <a:lnTo>
                      <a:pt x="3119" y="926"/>
                    </a:lnTo>
                    <a:lnTo>
                      <a:pt x="3121" y="930"/>
                    </a:lnTo>
                    <a:lnTo>
                      <a:pt x="3122" y="933"/>
                    </a:lnTo>
                    <a:lnTo>
                      <a:pt x="3123" y="937"/>
                    </a:lnTo>
                    <a:lnTo>
                      <a:pt x="3125" y="940"/>
                    </a:lnTo>
                    <a:lnTo>
                      <a:pt x="3126" y="944"/>
                    </a:lnTo>
                    <a:lnTo>
                      <a:pt x="3127" y="946"/>
                    </a:lnTo>
                    <a:lnTo>
                      <a:pt x="3130" y="949"/>
                    </a:lnTo>
                    <a:lnTo>
                      <a:pt x="3131" y="953"/>
                    </a:lnTo>
                    <a:lnTo>
                      <a:pt x="3132" y="956"/>
                    </a:lnTo>
                    <a:lnTo>
                      <a:pt x="3134" y="960"/>
                    </a:lnTo>
                    <a:lnTo>
                      <a:pt x="3135" y="963"/>
                    </a:lnTo>
                    <a:lnTo>
                      <a:pt x="3137" y="967"/>
                    </a:lnTo>
                    <a:lnTo>
                      <a:pt x="3139" y="970"/>
                    </a:lnTo>
                    <a:lnTo>
                      <a:pt x="3141" y="974"/>
                    </a:lnTo>
                    <a:lnTo>
                      <a:pt x="3142" y="977"/>
                    </a:lnTo>
                    <a:lnTo>
                      <a:pt x="3145" y="981"/>
                    </a:lnTo>
                    <a:lnTo>
                      <a:pt x="3146" y="984"/>
                    </a:lnTo>
                    <a:lnTo>
                      <a:pt x="3148" y="987"/>
                    </a:lnTo>
                    <a:lnTo>
                      <a:pt x="3149" y="991"/>
                    </a:lnTo>
                    <a:lnTo>
                      <a:pt x="3152" y="994"/>
                    </a:lnTo>
                    <a:lnTo>
                      <a:pt x="3154" y="998"/>
                    </a:lnTo>
                    <a:lnTo>
                      <a:pt x="3155" y="1001"/>
                    </a:lnTo>
                    <a:lnTo>
                      <a:pt x="3157" y="1005"/>
                    </a:lnTo>
                    <a:lnTo>
                      <a:pt x="3159" y="1008"/>
                    </a:lnTo>
                    <a:lnTo>
                      <a:pt x="3161" y="1012"/>
                    </a:lnTo>
                    <a:lnTo>
                      <a:pt x="3163" y="1015"/>
                    </a:lnTo>
                    <a:lnTo>
                      <a:pt x="3164" y="1017"/>
                    </a:lnTo>
                    <a:lnTo>
                      <a:pt x="3167" y="1021"/>
                    </a:lnTo>
                    <a:lnTo>
                      <a:pt x="3168" y="1024"/>
                    </a:lnTo>
                    <a:lnTo>
                      <a:pt x="3170" y="1028"/>
                    </a:lnTo>
                    <a:lnTo>
                      <a:pt x="3172" y="1031"/>
                    </a:lnTo>
                    <a:lnTo>
                      <a:pt x="3174" y="1035"/>
                    </a:lnTo>
                    <a:lnTo>
                      <a:pt x="3176" y="1038"/>
                    </a:lnTo>
                    <a:lnTo>
                      <a:pt x="3177" y="1042"/>
                    </a:lnTo>
                    <a:lnTo>
                      <a:pt x="3179" y="1045"/>
                    </a:lnTo>
                    <a:lnTo>
                      <a:pt x="3180" y="1049"/>
                    </a:lnTo>
                    <a:lnTo>
                      <a:pt x="3182" y="1052"/>
                    </a:lnTo>
                    <a:lnTo>
                      <a:pt x="3184" y="1055"/>
                    </a:lnTo>
                    <a:lnTo>
                      <a:pt x="3185" y="1059"/>
                    </a:lnTo>
                    <a:lnTo>
                      <a:pt x="3187" y="1062"/>
                    </a:lnTo>
                    <a:lnTo>
                      <a:pt x="3190" y="1066"/>
                    </a:lnTo>
                    <a:lnTo>
                      <a:pt x="3192" y="1069"/>
                    </a:lnTo>
                    <a:lnTo>
                      <a:pt x="3194" y="1073"/>
                    </a:lnTo>
                    <a:lnTo>
                      <a:pt x="3197" y="1076"/>
                    </a:lnTo>
                    <a:lnTo>
                      <a:pt x="3199" y="1080"/>
                    </a:lnTo>
                    <a:lnTo>
                      <a:pt x="3201" y="1083"/>
                    </a:lnTo>
                    <a:lnTo>
                      <a:pt x="3202" y="1085"/>
                    </a:lnTo>
                    <a:lnTo>
                      <a:pt x="3205" y="1089"/>
                    </a:lnTo>
                    <a:lnTo>
                      <a:pt x="3207" y="1092"/>
                    </a:lnTo>
                    <a:lnTo>
                      <a:pt x="3207" y="1096"/>
                    </a:lnTo>
                    <a:lnTo>
                      <a:pt x="3208" y="1099"/>
                    </a:lnTo>
                    <a:lnTo>
                      <a:pt x="3209" y="1103"/>
                    </a:lnTo>
                    <a:lnTo>
                      <a:pt x="3209" y="1106"/>
                    </a:lnTo>
                    <a:lnTo>
                      <a:pt x="3210" y="1110"/>
                    </a:lnTo>
                    <a:lnTo>
                      <a:pt x="3213" y="1113"/>
                    </a:lnTo>
                    <a:lnTo>
                      <a:pt x="3214" y="1117"/>
                    </a:lnTo>
                    <a:lnTo>
                      <a:pt x="3215" y="1120"/>
                    </a:lnTo>
                    <a:lnTo>
                      <a:pt x="3217" y="1123"/>
                    </a:lnTo>
                    <a:lnTo>
                      <a:pt x="3218" y="1127"/>
                    </a:lnTo>
                    <a:lnTo>
                      <a:pt x="3220" y="1130"/>
                    </a:lnTo>
                    <a:lnTo>
                      <a:pt x="3222" y="1134"/>
                    </a:lnTo>
                    <a:lnTo>
                      <a:pt x="3224" y="1137"/>
                    </a:lnTo>
                    <a:lnTo>
                      <a:pt x="3225" y="1141"/>
                    </a:lnTo>
                    <a:lnTo>
                      <a:pt x="3228" y="1144"/>
                    </a:lnTo>
                    <a:lnTo>
                      <a:pt x="3230" y="1148"/>
                    </a:lnTo>
                    <a:lnTo>
                      <a:pt x="3231" y="1151"/>
                    </a:lnTo>
                    <a:lnTo>
                      <a:pt x="3232" y="1155"/>
                    </a:lnTo>
                    <a:lnTo>
                      <a:pt x="3233" y="1158"/>
                    </a:lnTo>
                    <a:lnTo>
                      <a:pt x="3236" y="1161"/>
                    </a:lnTo>
                    <a:lnTo>
                      <a:pt x="3237" y="1164"/>
                    </a:lnTo>
                    <a:lnTo>
                      <a:pt x="3238" y="1167"/>
                    </a:lnTo>
                    <a:lnTo>
                      <a:pt x="3239" y="1171"/>
                    </a:lnTo>
                    <a:lnTo>
                      <a:pt x="3241" y="1174"/>
                    </a:lnTo>
                    <a:lnTo>
                      <a:pt x="3243" y="1178"/>
                    </a:lnTo>
                    <a:lnTo>
                      <a:pt x="3244" y="1181"/>
                    </a:lnTo>
                    <a:lnTo>
                      <a:pt x="3245" y="1185"/>
                    </a:lnTo>
                    <a:lnTo>
                      <a:pt x="3246" y="1188"/>
                    </a:lnTo>
                    <a:lnTo>
                      <a:pt x="3248" y="1191"/>
                    </a:lnTo>
                    <a:lnTo>
                      <a:pt x="3250" y="1195"/>
                    </a:lnTo>
                    <a:lnTo>
                      <a:pt x="3251" y="1198"/>
                    </a:lnTo>
                    <a:lnTo>
                      <a:pt x="3252" y="1202"/>
                    </a:lnTo>
                    <a:lnTo>
                      <a:pt x="3253" y="1205"/>
                    </a:lnTo>
                    <a:lnTo>
                      <a:pt x="3254" y="1209"/>
                    </a:lnTo>
                    <a:lnTo>
                      <a:pt x="3255" y="1212"/>
                    </a:lnTo>
                    <a:lnTo>
                      <a:pt x="3256" y="1216"/>
                    </a:lnTo>
                    <a:lnTo>
                      <a:pt x="3258" y="1219"/>
                    </a:lnTo>
                    <a:lnTo>
                      <a:pt x="3259" y="1223"/>
                    </a:lnTo>
                    <a:lnTo>
                      <a:pt x="3260" y="1226"/>
                    </a:lnTo>
                    <a:lnTo>
                      <a:pt x="3261" y="1229"/>
                    </a:lnTo>
                    <a:lnTo>
                      <a:pt x="3262" y="1233"/>
                    </a:lnTo>
                    <a:lnTo>
                      <a:pt x="3263" y="1236"/>
                    </a:lnTo>
                    <a:lnTo>
                      <a:pt x="3265" y="1240"/>
                    </a:lnTo>
                    <a:lnTo>
                      <a:pt x="3266" y="1243"/>
                    </a:lnTo>
                    <a:lnTo>
                      <a:pt x="3267" y="1247"/>
                    </a:lnTo>
                    <a:lnTo>
                      <a:pt x="3268" y="1249"/>
                    </a:lnTo>
                    <a:lnTo>
                      <a:pt x="3268" y="1253"/>
                    </a:lnTo>
                    <a:lnTo>
                      <a:pt x="3269" y="1256"/>
                    </a:lnTo>
                    <a:lnTo>
                      <a:pt x="3270" y="1259"/>
                    </a:lnTo>
                    <a:lnTo>
                      <a:pt x="3271" y="1263"/>
                    </a:lnTo>
                    <a:lnTo>
                      <a:pt x="3273" y="1266"/>
                    </a:lnTo>
                    <a:lnTo>
                      <a:pt x="3275" y="1270"/>
                    </a:lnTo>
                  </a:path>
                </a:pathLst>
              </a:custGeom>
              <a:noFill/>
              <a:ln w="0">
                <a:solidFill>
                  <a:srgbClr val="000000"/>
                </a:solidFill>
                <a:round/>
                <a:headEnd/>
                <a:tailEnd/>
              </a:ln>
            </p:spPr>
            <p:txBody>
              <a:bodyPr/>
              <a:lstStyle/>
              <a:p>
                <a:endParaRPr lang="ru-RU"/>
              </a:p>
            </p:txBody>
          </p:sp>
          <p:sp>
            <p:nvSpPr>
              <p:cNvPr id="22961" name="Freeform 179"/>
              <p:cNvSpPr>
                <a:spLocks/>
              </p:cNvSpPr>
              <p:nvPr/>
            </p:nvSpPr>
            <p:spPr bwMode="auto">
              <a:xfrm>
                <a:off x="3190" y="1517"/>
                <a:ext cx="762" cy="307"/>
              </a:xfrm>
              <a:custGeom>
                <a:avLst/>
                <a:gdLst>
                  <a:gd name="T0" fmla="*/ 1 w 1523"/>
                  <a:gd name="T1" fmla="*/ 4 h 616"/>
                  <a:gd name="T2" fmla="*/ 1 w 1523"/>
                  <a:gd name="T3" fmla="*/ 4 h 616"/>
                  <a:gd name="T4" fmla="*/ 1 w 1523"/>
                  <a:gd name="T5" fmla="*/ 4 h 616"/>
                  <a:gd name="T6" fmla="*/ 1 w 1523"/>
                  <a:gd name="T7" fmla="*/ 4 h 616"/>
                  <a:gd name="T8" fmla="*/ 1 w 1523"/>
                  <a:gd name="T9" fmla="*/ 4 h 616"/>
                  <a:gd name="T10" fmla="*/ 1 w 1523"/>
                  <a:gd name="T11" fmla="*/ 4 h 616"/>
                  <a:gd name="T12" fmla="*/ 1 w 1523"/>
                  <a:gd name="T13" fmla="*/ 3 h 616"/>
                  <a:gd name="T14" fmla="*/ 1 w 1523"/>
                  <a:gd name="T15" fmla="*/ 3 h 616"/>
                  <a:gd name="T16" fmla="*/ 2 w 1523"/>
                  <a:gd name="T17" fmla="*/ 3 h 616"/>
                  <a:gd name="T18" fmla="*/ 2 w 1523"/>
                  <a:gd name="T19" fmla="*/ 3 h 616"/>
                  <a:gd name="T20" fmla="*/ 2 w 1523"/>
                  <a:gd name="T21" fmla="*/ 3 h 616"/>
                  <a:gd name="T22" fmla="*/ 2 w 1523"/>
                  <a:gd name="T23" fmla="*/ 3 h 616"/>
                  <a:gd name="T24" fmla="*/ 2 w 1523"/>
                  <a:gd name="T25" fmla="*/ 3 h 616"/>
                  <a:gd name="T26" fmla="*/ 2 w 1523"/>
                  <a:gd name="T27" fmla="*/ 2 h 616"/>
                  <a:gd name="T28" fmla="*/ 2 w 1523"/>
                  <a:gd name="T29" fmla="*/ 2 h 616"/>
                  <a:gd name="T30" fmla="*/ 2 w 1523"/>
                  <a:gd name="T31" fmla="*/ 2 h 616"/>
                  <a:gd name="T32" fmla="*/ 2 w 1523"/>
                  <a:gd name="T33" fmla="*/ 2 h 616"/>
                  <a:gd name="T34" fmla="*/ 2 w 1523"/>
                  <a:gd name="T35" fmla="*/ 2 h 616"/>
                  <a:gd name="T36" fmla="*/ 2 w 1523"/>
                  <a:gd name="T37" fmla="*/ 2 h 616"/>
                  <a:gd name="T38" fmla="*/ 2 w 1523"/>
                  <a:gd name="T39" fmla="*/ 2 h 616"/>
                  <a:gd name="T40" fmla="*/ 2 w 1523"/>
                  <a:gd name="T41" fmla="*/ 1 h 616"/>
                  <a:gd name="T42" fmla="*/ 3 w 1523"/>
                  <a:gd name="T43" fmla="*/ 1 h 616"/>
                  <a:gd name="T44" fmla="*/ 3 w 1523"/>
                  <a:gd name="T45" fmla="*/ 1 h 616"/>
                  <a:gd name="T46" fmla="*/ 3 w 1523"/>
                  <a:gd name="T47" fmla="*/ 1 h 616"/>
                  <a:gd name="T48" fmla="*/ 3 w 1523"/>
                  <a:gd name="T49" fmla="*/ 1 h 616"/>
                  <a:gd name="T50" fmla="*/ 3 w 1523"/>
                  <a:gd name="T51" fmla="*/ 1 h 616"/>
                  <a:gd name="T52" fmla="*/ 3 w 1523"/>
                  <a:gd name="T53" fmla="*/ 1 h 616"/>
                  <a:gd name="T54" fmla="*/ 3 w 1523"/>
                  <a:gd name="T55" fmla="*/ 0 h 616"/>
                  <a:gd name="T56" fmla="*/ 3 w 1523"/>
                  <a:gd name="T57" fmla="*/ 0 h 616"/>
                  <a:gd name="T58" fmla="*/ 3 w 1523"/>
                  <a:gd name="T59" fmla="*/ 0 h 616"/>
                  <a:gd name="T60" fmla="*/ 3 w 1523"/>
                  <a:gd name="T61" fmla="*/ 0 h 616"/>
                  <a:gd name="T62" fmla="*/ 3 w 1523"/>
                  <a:gd name="T63" fmla="*/ 0 h 616"/>
                  <a:gd name="T64" fmla="*/ 3 w 1523"/>
                  <a:gd name="T65" fmla="*/ 0 h 616"/>
                  <a:gd name="T66" fmla="*/ 3 w 1523"/>
                  <a:gd name="T67" fmla="*/ 0 h 616"/>
                  <a:gd name="T68" fmla="*/ 4 w 1523"/>
                  <a:gd name="T69" fmla="*/ 0 h 616"/>
                  <a:gd name="T70" fmla="*/ 4 w 1523"/>
                  <a:gd name="T71" fmla="*/ 0 h 616"/>
                  <a:gd name="T72" fmla="*/ 4 w 1523"/>
                  <a:gd name="T73" fmla="*/ 0 h 616"/>
                  <a:gd name="T74" fmla="*/ 5 w 1523"/>
                  <a:gd name="T75" fmla="*/ 0 h 616"/>
                  <a:gd name="T76" fmla="*/ 5 w 1523"/>
                  <a:gd name="T77" fmla="*/ 0 h 616"/>
                  <a:gd name="T78" fmla="*/ 5 w 1523"/>
                  <a:gd name="T79" fmla="*/ 0 h 616"/>
                  <a:gd name="T80" fmla="*/ 5 w 1523"/>
                  <a:gd name="T81" fmla="*/ 0 h 616"/>
                  <a:gd name="T82" fmla="*/ 6 w 1523"/>
                  <a:gd name="T83" fmla="*/ 0 h 616"/>
                  <a:gd name="T84" fmla="*/ 6 w 1523"/>
                  <a:gd name="T85" fmla="*/ 0 h 616"/>
                  <a:gd name="T86" fmla="*/ 6 w 1523"/>
                  <a:gd name="T87" fmla="*/ 1 h 616"/>
                  <a:gd name="T88" fmla="*/ 7 w 1523"/>
                  <a:gd name="T89" fmla="*/ 1 h 616"/>
                  <a:gd name="T90" fmla="*/ 7 w 1523"/>
                  <a:gd name="T91" fmla="*/ 1 h 616"/>
                  <a:gd name="T92" fmla="*/ 8 w 1523"/>
                  <a:gd name="T93" fmla="*/ 1 h 616"/>
                  <a:gd name="T94" fmla="*/ 8 w 1523"/>
                  <a:gd name="T95" fmla="*/ 1 h 616"/>
                  <a:gd name="T96" fmla="*/ 9 w 1523"/>
                  <a:gd name="T97" fmla="*/ 1 h 616"/>
                  <a:gd name="T98" fmla="*/ 9 w 1523"/>
                  <a:gd name="T99" fmla="*/ 1 h 616"/>
                  <a:gd name="T100" fmla="*/ 10 w 1523"/>
                  <a:gd name="T101" fmla="*/ 1 h 616"/>
                  <a:gd name="T102" fmla="*/ 11 w 1523"/>
                  <a:gd name="T103" fmla="*/ 1 h 616"/>
                  <a:gd name="T104" fmla="*/ 11 w 1523"/>
                  <a:gd name="T105" fmla="*/ 1 h 616"/>
                  <a:gd name="T106" fmla="*/ 12 w 1523"/>
                  <a:gd name="T107" fmla="*/ 1 h 616"/>
                  <a:gd name="T108" fmla="*/ 12 w 1523"/>
                  <a:gd name="T109" fmla="*/ 1 h 616"/>
                  <a:gd name="T110" fmla="*/ 12 w 1523"/>
                  <a:gd name="T111" fmla="*/ 1 h 6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23"/>
                  <a:gd name="T169" fmla="*/ 0 h 616"/>
                  <a:gd name="T170" fmla="*/ 1523 w 1523"/>
                  <a:gd name="T171" fmla="*/ 616 h 61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23" h="616">
                    <a:moveTo>
                      <a:pt x="0" y="616"/>
                    </a:moveTo>
                    <a:lnTo>
                      <a:pt x="7" y="612"/>
                    </a:lnTo>
                    <a:lnTo>
                      <a:pt x="14" y="609"/>
                    </a:lnTo>
                    <a:lnTo>
                      <a:pt x="23" y="607"/>
                    </a:lnTo>
                    <a:lnTo>
                      <a:pt x="32" y="603"/>
                    </a:lnTo>
                    <a:lnTo>
                      <a:pt x="41" y="600"/>
                    </a:lnTo>
                    <a:lnTo>
                      <a:pt x="49" y="597"/>
                    </a:lnTo>
                    <a:lnTo>
                      <a:pt x="58" y="594"/>
                    </a:lnTo>
                    <a:lnTo>
                      <a:pt x="64" y="590"/>
                    </a:lnTo>
                    <a:lnTo>
                      <a:pt x="70" y="587"/>
                    </a:lnTo>
                    <a:lnTo>
                      <a:pt x="76" y="584"/>
                    </a:lnTo>
                    <a:lnTo>
                      <a:pt x="81" y="580"/>
                    </a:lnTo>
                    <a:lnTo>
                      <a:pt x="81" y="577"/>
                    </a:lnTo>
                    <a:lnTo>
                      <a:pt x="82" y="573"/>
                    </a:lnTo>
                    <a:lnTo>
                      <a:pt x="83" y="570"/>
                    </a:lnTo>
                    <a:lnTo>
                      <a:pt x="84" y="566"/>
                    </a:lnTo>
                    <a:lnTo>
                      <a:pt x="84" y="562"/>
                    </a:lnTo>
                    <a:lnTo>
                      <a:pt x="85" y="558"/>
                    </a:lnTo>
                    <a:lnTo>
                      <a:pt x="86" y="555"/>
                    </a:lnTo>
                    <a:lnTo>
                      <a:pt x="87" y="551"/>
                    </a:lnTo>
                    <a:lnTo>
                      <a:pt x="87" y="548"/>
                    </a:lnTo>
                    <a:lnTo>
                      <a:pt x="89" y="544"/>
                    </a:lnTo>
                    <a:lnTo>
                      <a:pt x="90" y="541"/>
                    </a:lnTo>
                    <a:lnTo>
                      <a:pt x="91" y="537"/>
                    </a:lnTo>
                    <a:lnTo>
                      <a:pt x="92" y="534"/>
                    </a:lnTo>
                    <a:lnTo>
                      <a:pt x="93" y="531"/>
                    </a:lnTo>
                    <a:lnTo>
                      <a:pt x="96" y="527"/>
                    </a:lnTo>
                    <a:lnTo>
                      <a:pt x="97" y="522"/>
                    </a:lnTo>
                    <a:lnTo>
                      <a:pt x="99" y="519"/>
                    </a:lnTo>
                    <a:lnTo>
                      <a:pt x="100" y="516"/>
                    </a:lnTo>
                    <a:lnTo>
                      <a:pt x="102" y="512"/>
                    </a:lnTo>
                    <a:lnTo>
                      <a:pt x="104" y="509"/>
                    </a:lnTo>
                    <a:lnTo>
                      <a:pt x="106" y="505"/>
                    </a:lnTo>
                    <a:lnTo>
                      <a:pt x="107" y="502"/>
                    </a:lnTo>
                    <a:lnTo>
                      <a:pt x="108" y="498"/>
                    </a:lnTo>
                    <a:lnTo>
                      <a:pt x="111" y="495"/>
                    </a:lnTo>
                    <a:lnTo>
                      <a:pt x="112" y="491"/>
                    </a:lnTo>
                    <a:lnTo>
                      <a:pt x="114" y="488"/>
                    </a:lnTo>
                    <a:lnTo>
                      <a:pt x="116" y="484"/>
                    </a:lnTo>
                    <a:lnTo>
                      <a:pt x="119" y="481"/>
                    </a:lnTo>
                    <a:lnTo>
                      <a:pt x="121" y="476"/>
                    </a:lnTo>
                    <a:lnTo>
                      <a:pt x="123" y="473"/>
                    </a:lnTo>
                    <a:lnTo>
                      <a:pt x="125" y="469"/>
                    </a:lnTo>
                    <a:lnTo>
                      <a:pt x="128" y="466"/>
                    </a:lnTo>
                    <a:lnTo>
                      <a:pt x="131" y="463"/>
                    </a:lnTo>
                    <a:lnTo>
                      <a:pt x="134" y="459"/>
                    </a:lnTo>
                    <a:lnTo>
                      <a:pt x="136" y="456"/>
                    </a:lnTo>
                    <a:lnTo>
                      <a:pt x="138" y="452"/>
                    </a:lnTo>
                    <a:lnTo>
                      <a:pt x="140" y="449"/>
                    </a:lnTo>
                    <a:lnTo>
                      <a:pt x="143" y="445"/>
                    </a:lnTo>
                    <a:lnTo>
                      <a:pt x="145" y="442"/>
                    </a:lnTo>
                    <a:lnTo>
                      <a:pt x="147" y="438"/>
                    </a:lnTo>
                    <a:lnTo>
                      <a:pt x="150" y="435"/>
                    </a:lnTo>
                    <a:lnTo>
                      <a:pt x="153" y="431"/>
                    </a:lnTo>
                    <a:lnTo>
                      <a:pt x="155" y="427"/>
                    </a:lnTo>
                    <a:lnTo>
                      <a:pt x="158" y="423"/>
                    </a:lnTo>
                    <a:lnTo>
                      <a:pt x="160" y="420"/>
                    </a:lnTo>
                    <a:lnTo>
                      <a:pt x="164" y="416"/>
                    </a:lnTo>
                    <a:lnTo>
                      <a:pt x="166" y="413"/>
                    </a:lnTo>
                    <a:lnTo>
                      <a:pt x="168" y="410"/>
                    </a:lnTo>
                    <a:lnTo>
                      <a:pt x="172" y="406"/>
                    </a:lnTo>
                    <a:lnTo>
                      <a:pt x="174" y="403"/>
                    </a:lnTo>
                    <a:lnTo>
                      <a:pt x="176" y="399"/>
                    </a:lnTo>
                    <a:lnTo>
                      <a:pt x="180" y="396"/>
                    </a:lnTo>
                    <a:lnTo>
                      <a:pt x="182" y="392"/>
                    </a:lnTo>
                    <a:lnTo>
                      <a:pt x="184" y="389"/>
                    </a:lnTo>
                    <a:lnTo>
                      <a:pt x="187" y="385"/>
                    </a:lnTo>
                    <a:lnTo>
                      <a:pt x="189" y="382"/>
                    </a:lnTo>
                    <a:lnTo>
                      <a:pt x="191" y="378"/>
                    </a:lnTo>
                    <a:lnTo>
                      <a:pt x="193" y="374"/>
                    </a:lnTo>
                    <a:lnTo>
                      <a:pt x="196" y="370"/>
                    </a:lnTo>
                    <a:lnTo>
                      <a:pt x="198" y="367"/>
                    </a:lnTo>
                    <a:lnTo>
                      <a:pt x="200" y="363"/>
                    </a:lnTo>
                    <a:lnTo>
                      <a:pt x="203" y="360"/>
                    </a:lnTo>
                    <a:lnTo>
                      <a:pt x="204" y="356"/>
                    </a:lnTo>
                    <a:lnTo>
                      <a:pt x="206" y="353"/>
                    </a:lnTo>
                    <a:lnTo>
                      <a:pt x="208" y="350"/>
                    </a:lnTo>
                    <a:lnTo>
                      <a:pt x="210" y="346"/>
                    </a:lnTo>
                    <a:lnTo>
                      <a:pt x="212" y="343"/>
                    </a:lnTo>
                    <a:lnTo>
                      <a:pt x="213" y="339"/>
                    </a:lnTo>
                    <a:lnTo>
                      <a:pt x="215" y="336"/>
                    </a:lnTo>
                    <a:lnTo>
                      <a:pt x="217" y="332"/>
                    </a:lnTo>
                    <a:lnTo>
                      <a:pt x="219" y="328"/>
                    </a:lnTo>
                    <a:lnTo>
                      <a:pt x="221" y="324"/>
                    </a:lnTo>
                    <a:lnTo>
                      <a:pt x="222" y="321"/>
                    </a:lnTo>
                    <a:lnTo>
                      <a:pt x="225" y="317"/>
                    </a:lnTo>
                    <a:lnTo>
                      <a:pt x="227" y="314"/>
                    </a:lnTo>
                    <a:lnTo>
                      <a:pt x="229" y="310"/>
                    </a:lnTo>
                    <a:lnTo>
                      <a:pt x="230" y="307"/>
                    </a:lnTo>
                    <a:lnTo>
                      <a:pt x="233" y="303"/>
                    </a:lnTo>
                    <a:lnTo>
                      <a:pt x="234" y="300"/>
                    </a:lnTo>
                    <a:lnTo>
                      <a:pt x="235" y="297"/>
                    </a:lnTo>
                    <a:lnTo>
                      <a:pt x="237" y="293"/>
                    </a:lnTo>
                    <a:lnTo>
                      <a:pt x="238" y="290"/>
                    </a:lnTo>
                    <a:lnTo>
                      <a:pt x="240" y="286"/>
                    </a:lnTo>
                    <a:lnTo>
                      <a:pt x="241" y="282"/>
                    </a:lnTo>
                    <a:lnTo>
                      <a:pt x="242" y="278"/>
                    </a:lnTo>
                    <a:lnTo>
                      <a:pt x="243" y="275"/>
                    </a:lnTo>
                    <a:lnTo>
                      <a:pt x="244" y="271"/>
                    </a:lnTo>
                    <a:lnTo>
                      <a:pt x="245" y="268"/>
                    </a:lnTo>
                    <a:lnTo>
                      <a:pt x="246" y="264"/>
                    </a:lnTo>
                    <a:lnTo>
                      <a:pt x="248" y="261"/>
                    </a:lnTo>
                    <a:lnTo>
                      <a:pt x="249" y="257"/>
                    </a:lnTo>
                    <a:lnTo>
                      <a:pt x="251" y="254"/>
                    </a:lnTo>
                    <a:lnTo>
                      <a:pt x="253" y="250"/>
                    </a:lnTo>
                    <a:lnTo>
                      <a:pt x="255" y="247"/>
                    </a:lnTo>
                    <a:lnTo>
                      <a:pt x="257" y="244"/>
                    </a:lnTo>
                    <a:lnTo>
                      <a:pt x="259" y="239"/>
                    </a:lnTo>
                    <a:lnTo>
                      <a:pt x="264" y="235"/>
                    </a:lnTo>
                    <a:lnTo>
                      <a:pt x="268" y="232"/>
                    </a:lnTo>
                    <a:lnTo>
                      <a:pt x="272" y="229"/>
                    </a:lnTo>
                    <a:lnTo>
                      <a:pt x="276" y="225"/>
                    </a:lnTo>
                    <a:lnTo>
                      <a:pt x="280" y="222"/>
                    </a:lnTo>
                    <a:lnTo>
                      <a:pt x="283" y="218"/>
                    </a:lnTo>
                    <a:lnTo>
                      <a:pt x="287" y="215"/>
                    </a:lnTo>
                    <a:lnTo>
                      <a:pt x="290" y="211"/>
                    </a:lnTo>
                    <a:lnTo>
                      <a:pt x="294" y="208"/>
                    </a:lnTo>
                    <a:lnTo>
                      <a:pt x="297" y="204"/>
                    </a:lnTo>
                    <a:lnTo>
                      <a:pt x="299" y="201"/>
                    </a:lnTo>
                    <a:lnTo>
                      <a:pt x="302" y="197"/>
                    </a:lnTo>
                    <a:lnTo>
                      <a:pt x="305" y="194"/>
                    </a:lnTo>
                    <a:lnTo>
                      <a:pt x="308" y="191"/>
                    </a:lnTo>
                    <a:lnTo>
                      <a:pt x="310" y="187"/>
                    </a:lnTo>
                    <a:lnTo>
                      <a:pt x="312" y="184"/>
                    </a:lnTo>
                    <a:lnTo>
                      <a:pt x="314" y="180"/>
                    </a:lnTo>
                    <a:lnTo>
                      <a:pt x="317" y="177"/>
                    </a:lnTo>
                    <a:lnTo>
                      <a:pt x="319" y="173"/>
                    </a:lnTo>
                    <a:lnTo>
                      <a:pt x="321" y="169"/>
                    </a:lnTo>
                    <a:lnTo>
                      <a:pt x="323" y="165"/>
                    </a:lnTo>
                    <a:lnTo>
                      <a:pt x="324" y="162"/>
                    </a:lnTo>
                    <a:lnTo>
                      <a:pt x="326" y="158"/>
                    </a:lnTo>
                    <a:lnTo>
                      <a:pt x="327" y="155"/>
                    </a:lnTo>
                    <a:lnTo>
                      <a:pt x="328" y="151"/>
                    </a:lnTo>
                    <a:lnTo>
                      <a:pt x="329" y="148"/>
                    </a:lnTo>
                    <a:lnTo>
                      <a:pt x="331" y="144"/>
                    </a:lnTo>
                    <a:lnTo>
                      <a:pt x="332" y="141"/>
                    </a:lnTo>
                    <a:lnTo>
                      <a:pt x="333" y="138"/>
                    </a:lnTo>
                    <a:lnTo>
                      <a:pt x="334" y="134"/>
                    </a:lnTo>
                    <a:lnTo>
                      <a:pt x="334" y="129"/>
                    </a:lnTo>
                    <a:lnTo>
                      <a:pt x="335" y="126"/>
                    </a:lnTo>
                    <a:lnTo>
                      <a:pt x="335" y="123"/>
                    </a:lnTo>
                    <a:lnTo>
                      <a:pt x="336" y="119"/>
                    </a:lnTo>
                    <a:lnTo>
                      <a:pt x="336" y="116"/>
                    </a:lnTo>
                    <a:lnTo>
                      <a:pt x="338" y="112"/>
                    </a:lnTo>
                    <a:lnTo>
                      <a:pt x="338" y="109"/>
                    </a:lnTo>
                    <a:lnTo>
                      <a:pt x="338" y="105"/>
                    </a:lnTo>
                    <a:lnTo>
                      <a:pt x="338" y="102"/>
                    </a:lnTo>
                    <a:lnTo>
                      <a:pt x="338" y="98"/>
                    </a:lnTo>
                    <a:lnTo>
                      <a:pt x="338" y="95"/>
                    </a:lnTo>
                    <a:lnTo>
                      <a:pt x="338" y="90"/>
                    </a:lnTo>
                    <a:lnTo>
                      <a:pt x="338" y="87"/>
                    </a:lnTo>
                    <a:lnTo>
                      <a:pt x="338" y="83"/>
                    </a:lnTo>
                    <a:lnTo>
                      <a:pt x="339" y="80"/>
                    </a:lnTo>
                    <a:lnTo>
                      <a:pt x="339" y="76"/>
                    </a:lnTo>
                    <a:lnTo>
                      <a:pt x="340" y="73"/>
                    </a:lnTo>
                    <a:lnTo>
                      <a:pt x="341" y="70"/>
                    </a:lnTo>
                    <a:lnTo>
                      <a:pt x="342" y="66"/>
                    </a:lnTo>
                    <a:lnTo>
                      <a:pt x="343" y="63"/>
                    </a:lnTo>
                    <a:lnTo>
                      <a:pt x="346" y="59"/>
                    </a:lnTo>
                    <a:lnTo>
                      <a:pt x="349" y="56"/>
                    </a:lnTo>
                    <a:lnTo>
                      <a:pt x="351" y="52"/>
                    </a:lnTo>
                    <a:lnTo>
                      <a:pt x="354" y="48"/>
                    </a:lnTo>
                    <a:lnTo>
                      <a:pt x="356" y="44"/>
                    </a:lnTo>
                    <a:lnTo>
                      <a:pt x="358" y="41"/>
                    </a:lnTo>
                    <a:lnTo>
                      <a:pt x="362" y="37"/>
                    </a:lnTo>
                    <a:lnTo>
                      <a:pt x="364" y="34"/>
                    </a:lnTo>
                    <a:lnTo>
                      <a:pt x="367" y="30"/>
                    </a:lnTo>
                    <a:lnTo>
                      <a:pt x="370" y="27"/>
                    </a:lnTo>
                    <a:lnTo>
                      <a:pt x="373" y="23"/>
                    </a:lnTo>
                    <a:lnTo>
                      <a:pt x="377" y="20"/>
                    </a:lnTo>
                    <a:lnTo>
                      <a:pt x="381" y="16"/>
                    </a:lnTo>
                    <a:lnTo>
                      <a:pt x="385" y="13"/>
                    </a:lnTo>
                    <a:lnTo>
                      <a:pt x="389" y="10"/>
                    </a:lnTo>
                    <a:lnTo>
                      <a:pt x="393" y="6"/>
                    </a:lnTo>
                    <a:lnTo>
                      <a:pt x="400" y="3"/>
                    </a:lnTo>
                    <a:lnTo>
                      <a:pt x="412" y="0"/>
                    </a:lnTo>
                    <a:lnTo>
                      <a:pt x="431" y="0"/>
                    </a:lnTo>
                    <a:lnTo>
                      <a:pt x="445" y="3"/>
                    </a:lnTo>
                    <a:lnTo>
                      <a:pt x="456" y="5"/>
                    </a:lnTo>
                    <a:lnTo>
                      <a:pt x="468" y="8"/>
                    </a:lnTo>
                    <a:lnTo>
                      <a:pt x="476" y="12"/>
                    </a:lnTo>
                    <a:lnTo>
                      <a:pt x="485" y="15"/>
                    </a:lnTo>
                    <a:lnTo>
                      <a:pt x="492" y="18"/>
                    </a:lnTo>
                    <a:lnTo>
                      <a:pt x="500" y="21"/>
                    </a:lnTo>
                    <a:lnTo>
                      <a:pt x="506" y="25"/>
                    </a:lnTo>
                    <a:lnTo>
                      <a:pt x="511" y="28"/>
                    </a:lnTo>
                    <a:lnTo>
                      <a:pt x="516" y="31"/>
                    </a:lnTo>
                    <a:lnTo>
                      <a:pt x="521" y="35"/>
                    </a:lnTo>
                    <a:lnTo>
                      <a:pt x="526" y="38"/>
                    </a:lnTo>
                    <a:lnTo>
                      <a:pt x="532" y="42"/>
                    </a:lnTo>
                    <a:lnTo>
                      <a:pt x="537" y="45"/>
                    </a:lnTo>
                    <a:lnTo>
                      <a:pt x="543" y="49"/>
                    </a:lnTo>
                    <a:lnTo>
                      <a:pt x="547" y="52"/>
                    </a:lnTo>
                    <a:lnTo>
                      <a:pt x="553" y="56"/>
                    </a:lnTo>
                    <a:lnTo>
                      <a:pt x="559" y="59"/>
                    </a:lnTo>
                    <a:lnTo>
                      <a:pt x="563" y="63"/>
                    </a:lnTo>
                    <a:lnTo>
                      <a:pt x="568" y="66"/>
                    </a:lnTo>
                    <a:lnTo>
                      <a:pt x="574" y="70"/>
                    </a:lnTo>
                    <a:lnTo>
                      <a:pt x="578" y="73"/>
                    </a:lnTo>
                    <a:lnTo>
                      <a:pt x="584" y="76"/>
                    </a:lnTo>
                    <a:lnTo>
                      <a:pt x="590" y="80"/>
                    </a:lnTo>
                    <a:lnTo>
                      <a:pt x="596" y="83"/>
                    </a:lnTo>
                    <a:lnTo>
                      <a:pt x="601" y="87"/>
                    </a:lnTo>
                    <a:lnTo>
                      <a:pt x="607" y="90"/>
                    </a:lnTo>
                    <a:lnTo>
                      <a:pt x="613" y="94"/>
                    </a:lnTo>
                    <a:lnTo>
                      <a:pt x="619" y="97"/>
                    </a:lnTo>
                    <a:lnTo>
                      <a:pt x="624" y="101"/>
                    </a:lnTo>
                    <a:lnTo>
                      <a:pt x="630" y="104"/>
                    </a:lnTo>
                    <a:lnTo>
                      <a:pt x="636" y="106"/>
                    </a:lnTo>
                    <a:lnTo>
                      <a:pt x="641" y="110"/>
                    </a:lnTo>
                    <a:lnTo>
                      <a:pt x="646" y="113"/>
                    </a:lnTo>
                    <a:lnTo>
                      <a:pt x="652" y="117"/>
                    </a:lnTo>
                    <a:lnTo>
                      <a:pt x="658" y="120"/>
                    </a:lnTo>
                    <a:lnTo>
                      <a:pt x="664" y="124"/>
                    </a:lnTo>
                    <a:lnTo>
                      <a:pt x="669" y="127"/>
                    </a:lnTo>
                    <a:lnTo>
                      <a:pt x="676" y="131"/>
                    </a:lnTo>
                    <a:lnTo>
                      <a:pt x="683" y="134"/>
                    </a:lnTo>
                    <a:lnTo>
                      <a:pt x="692" y="138"/>
                    </a:lnTo>
                    <a:lnTo>
                      <a:pt x="702" y="140"/>
                    </a:lnTo>
                    <a:lnTo>
                      <a:pt x="713" y="143"/>
                    </a:lnTo>
                    <a:lnTo>
                      <a:pt x="728" y="144"/>
                    </a:lnTo>
                    <a:lnTo>
                      <a:pt x="740" y="141"/>
                    </a:lnTo>
                    <a:lnTo>
                      <a:pt x="753" y="139"/>
                    </a:lnTo>
                    <a:lnTo>
                      <a:pt x="767" y="136"/>
                    </a:lnTo>
                    <a:lnTo>
                      <a:pt x="783" y="134"/>
                    </a:lnTo>
                    <a:lnTo>
                      <a:pt x="801" y="133"/>
                    </a:lnTo>
                    <a:lnTo>
                      <a:pt x="820" y="133"/>
                    </a:lnTo>
                    <a:lnTo>
                      <a:pt x="840" y="133"/>
                    </a:lnTo>
                    <a:lnTo>
                      <a:pt x="858" y="134"/>
                    </a:lnTo>
                    <a:lnTo>
                      <a:pt x="876" y="135"/>
                    </a:lnTo>
                    <a:lnTo>
                      <a:pt x="893" y="138"/>
                    </a:lnTo>
                    <a:lnTo>
                      <a:pt x="909" y="139"/>
                    </a:lnTo>
                    <a:lnTo>
                      <a:pt x="923" y="142"/>
                    </a:lnTo>
                    <a:lnTo>
                      <a:pt x="935" y="144"/>
                    </a:lnTo>
                    <a:lnTo>
                      <a:pt x="948" y="147"/>
                    </a:lnTo>
                    <a:lnTo>
                      <a:pt x="961" y="150"/>
                    </a:lnTo>
                    <a:lnTo>
                      <a:pt x="976" y="151"/>
                    </a:lnTo>
                    <a:lnTo>
                      <a:pt x="992" y="154"/>
                    </a:lnTo>
                    <a:lnTo>
                      <a:pt x="1005" y="156"/>
                    </a:lnTo>
                    <a:lnTo>
                      <a:pt x="1023" y="157"/>
                    </a:lnTo>
                    <a:lnTo>
                      <a:pt x="1036" y="161"/>
                    </a:lnTo>
                    <a:lnTo>
                      <a:pt x="1046" y="163"/>
                    </a:lnTo>
                    <a:lnTo>
                      <a:pt x="1058" y="166"/>
                    </a:lnTo>
                    <a:lnTo>
                      <a:pt x="1070" y="169"/>
                    </a:lnTo>
                    <a:lnTo>
                      <a:pt x="1082" y="171"/>
                    </a:lnTo>
                    <a:lnTo>
                      <a:pt x="1095" y="174"/>
                    </a:lnTo>
                    <a:lnTo>
                      <a:pt x="1107" y="177"/>
                    </a:lnTo>
                    <a:lnTo>
                      <a:pt x="1121" y="179"/>
                    </a:lnTo>
                    <a:lnTo>
                      <a:pt x="1135" y="182"/>
                    </a:lnTo>
                    <a:lnTo>
                      <a:pt x="1151" y="184"/>
                    </a:lnTo>
                    <a:lnTo>
                      <a:pt x="1166" y="186"/>
                    </a:lnTo>
                    <a:lnTo>
                      <a:pt x="1180" y="188"/>
                    </a:lnTo>
                    <a:lnTo>
                      <a:pt x="1196" y="191"/>
                    </a:lnTo>
                    <a:lnTo>
                      <a:pt x="1210" y="193"/>
                    </a:lnTo>
                    <a:lnTo>
                      <a:pt x="1222" y="195"/>
                    </a:lnTo>
                    <a:lnTo>
                      <a:pt x="1235" y="199"/>
                    </a:lnTo>
                    <a:lnTo>
                      <a:pt x="1247" y="201"/>
                    </a:lnTo>
                    <a:lnTo>
                      <a:pt x="1256" y="204"/>
                    </a:lnTo>
                    <a:lnTo>
                      <a:pt x="1267" y="207"/>
                    </a:lnTo>
                    <a:lnTo>
                      <a:pt x="1282" y="209"/>
                    </a:lnTo>
                    <a:lnTo>
                      <a:pt x="1296" y="211"/>
                    </a:lnTo>
                    <a:lnTo>
                      <a:pt x="1311" y="214"/>
                    </a:lnTo>
                    <a:lnTo>
                      <a:pt x="1328" y="216"/>
                    </a:lnTo>
                    <a:lnTo>
                      <a:pt x="1347" y="216"/>
                    </a:lnTo>
                    <a:lnTo>
                      <a:pt x="1362" y="218"/>
                    </a:lnTo>
                    <a:lnTo>
                      <a:pt x="1377" y="220"/>
                    </a:lnTo>
                    <a:lnTo>
                      <a:pt x="1393" y="223"/>
                    </a:lnTo>
                    <a:lnTo>
                      <a:pt x="1409" y="225"/>
                    </a:lnTo>
                    <a:lnTo>
                      <a:pt x="1423" y="225"/>
                    </a:lnTo>
                    <a:lnTo>
                      <a:pt x="1433" y="222"/>
                    </a:lnTo>
                    <a:lnTo>
                      <a:pt x="1442" y="218"/>
                    </a:lnTo>
                    <a:lnTo>
                      <a:pt x="1451" y="215"/>
                    </a:lnTo>
                    <a:lnTo>
                      <a:pt x="1464" y="214"/>
                    </a:lnTo>
                    <a:lnTo>
                      <a:pt x="1477" y="216"/>
                    </a:lnTo>
                    <a:lnTo>
                      <a:pt x="1485" y="219"/>
                    </a:lnTo>
                    <a:lnTo>
                      <a:pt x="1493" y="223"/>
                    </a:lnTo>
                    <a:lnTo>
                      <a:pt x="1501" y="226"/>
                    </a:lnTo>
                    <a:lnTo>
                      <a:pt x="1508" y="229"/>
                    </a:lnTo>
                    <a:lnTo>
                      <a:pt x="1516" y="232"/>
                    </a:lnTo>
                    <a:lnTo>
                      <a:pt x="1523" y="235"/>
                    </a:lnTo>
                  </a:path>
                </a:pathLst>
              </a:custGeom>
              <a:noFill/>
              <a:ln w="0">
                <a:solidFill>
                  <a:srgbClr val="000000"/>
                </a:solidFill>
                <a:round/>
                <a:headEnd/>
                <a:tailEnd/>
              </a:ln>
            </p:spPr>
            <p:txBody>
              <a:bodyPr/>
              <a:lstStyle/>
              <a:p>
                <a:endParaRPr lang="ru-RU"/>
              </a:p>
            </p:txBody>
          </p:sp>
          <p:sp>
            <p:nvSpPr>
              <p:cNvPr id="22962" name="Freeform 180"/>
              <p:cNvSpPr>
                <a:spLocks/>
              </p:cNvSpPr>
              <p:nvPr/>
            </p:nvSpPr>
            <p:spPr bwMode="auto">
              <a:xfrm>
                <a:off x="757" y="1189"/>
                <a:ext cx="331" cy="635"/>
              </a:xfrm>
              <a:custGeom>
                <a:avLst/>
                <a:gdLst>
                  <a:gd name="T0" fmla="*/ 5 w 663"/>
                  <a:gd name="T1" fmla="*/ 10 h 1270"/>
                  <a:gd name="T2" fmla="*/ 5 w 663"/>
                  <a:gd name="T3" fmla="*/ 10 h 1270"/>
                  <a:gd name="T4" fmla="*/ 5 w 663"/>
                  <a:gd name="T5" fmla="*/ 10 h 1270"/>
                  <a:gd name="T6" fmla="*/ 5 w 663"/>
                  <a:gd name="T7" fmla="*/ 10 h 1270"/>
                  <a:gd name="T8" fmla="*/ 5 w 663"/>
                  <a:gd name="T9" fmla="*/ 9 h 1270"/>
                  <a:gd name="T10" fmla="*/ 5 w 663"/>
                  <a:gd name="T11" fmla="*/ 9 h 1270"/>
                  <a:gd name="T12" fmla="*/ 5 w 663"/>
                  <a:gd name="T13" fmla="*/ 9 h 1270"/>
                  <a:gd name="T14" fmla="*/ 5 w 663"/>
                  <a:gd name="T15" fmla="*/ 9 h 1270"/>
                  <a:gd name="T16" fmla="*/ 5 w 663"/>
                  <a:gd name="T17" fmla="*/ 9 h 1270"/>
                  <a:gd name="T18" fmla="*/ 5 w 663"/>
                  <a:gd name="T19" fmla="*/ 8 h 1270"/>
                  <a:gd name="T20" fmla="*/ 5 w 663"/>
                  <a:gd name="T21" fmla="*/ 7 h 1270"/>
                  <a:gd name="T22" fmla="*/ 5 w 663"/>
                  <a:gd name="T23" fmla="*/ 7 h 1270"/>
                  <a:gd name="T24" fmla="*/ 4 w 663"/>
                  <a:gd name="T25" fmla="*/ 7 h 1270"/>
                  <a:gd name="T26" fmla="*/ 4 w 663"/>
                  <a:gd name="T27" fmla="*/ 7 h 1270"/>
                  <a:gd name="T28" fmla="*/ 4 w 663"/>
                  <a:gd name="T29" fmla="*/ 7 h 1270"/>
                  <a:gd name="T30" fmla="*/ 4 w 663"/>
                  <a:gd name="T31" fmla="*/ 6 h 1270"/>
                  <a:gd name="T32" fmla="*/ 4 w 663"/>
                  <a:gd name="T33" fmla="*/ 6 h 1270"/>
                  <a:gd name="T34" fmla="*/ 4 w 663"/>
                  <a:gd name="T35" fmla="*/ 6 h 1270"/>
                  <a:gd name="T36" fmla="*/ 3 w 663"/>
                  <a:gd name="T37" fmla="*/ 6 h 1270"/>
                  <a:gd name="T38" fmla="*/ 3 w 663"/>
                  <a:gd name="T39" fmla="*/ 6 h 1270"/>
                  <a:gd name="T40" fmla="*/ 3 w 663"/>
                  <a:gd name="T41" fmla="*/ 5 h 1270"/>
                  <a:gd name="T42" fmla="*/ 3 w 663"/>
                  <a:gd name="T43" fmla="*/ 5 h 1270"/>
                  <a:gd name="T44" fmla="*/ 2 w 663"/>
                  <a:gd name="T45" fmla="*/ 5 h 1270"/>
                  <a:gd name="T46" fmla="*/ 2 w 663"/>
                  <a:gd name="T47" fmla="*/ 5 h 1270"/>
                  <a:gd name="T48" fmla="*/ 2 w 663"/>
                  <a:gd name="T49" fmla="*/ 5 h 1270"/>
                  <a:gd name="T50" fmla="*/ 2 w 663"/>
                  <a:gd name="T51" fmla="*/ 5 h 1270"/>
                  <a:gd name="T52" fmla="*/ 2 w 663"/>
                  <a:gd name="T53" fmla="*/ 5 h 1270"/>
                  <a:gd name="T54" fmla="*/ 2 w 663"/>
                  <a:gd name="T55" fmla="*/ 5 h 1270"/>
                  <a:gd name="T56" fmla="*/ 2 w 663"/>
                  <a:gd name="T57" fmla="*/ 5 h 1270"/>
                  <a:gd name="T58" fmla="*/ 2 w 663"/>
                  <a:gd name="T59" fmla="*/ 5 h 1270"/>
                  <a:gd name="T60" fmla="*/ 1 w 663"/>
                  <a:gd name="T61" fmla="*/ 4 h 1270"/>
                  <a:gd name="T62" fmla="*/ 1 w 663"/>
                  <a:gd name="T63" fmla="*/ 3 h 1270"/>
                  <a:gd name="T64" fmla="*/ 1 w 663"/>
                  <a:gd name="T65" fmla="*/ 3 h 1270"/>
                  <a:gd name="T66" fmla="*/ 1 w 663"/>
                  <a:gd name="T67" fmla="*/ 3 h 1270"/>
                  <a:gd name="T68" fmla="*/ 1 w 663"/>
                  <a:gd name="T69" fmla="*/ 3 h 1270"/>
                  <a:gd name="T70" fmla="*/ 0 w 663"/>
                  <a:gd name="T71" fmla="*/ 3 h 1270"/>
                  <a:gd name="T72" fmla="*/ 0 w 663"/>
                  <a:gd name="T73" fmla="*/ 2 h 1270"/>
                  <a:gd name="T74" fmla="*/ 0 w 663"/>
                  <a:gd name="T75" fmla="*/ 3 h 1270"/>
                  <a:gd name="T76" fmla="*/ 0 w 663"/>
                  <a:gd name="T77" fmla="*/ 2 h 1270"/>
                  <a:gd name="T78" fmla="*/ 0 w 663"/>
                  <a:gd name="T79" fmla="*/ 2 h 1270"/>
                  <a:gd name="T80" fmla="*/ 0 w 663"/>
                  <a:gd name="T81" fmla="*/ 2 h 1270"/>
                  <a:gd name="T82" fmla="*/ 1 w 663"/>
                  <a:gd name="T83" fmla="*/ 2 h 1270"/>
                  <a:gd name="T84" fmla="*/ 1 w 663"/>
                  <a:gd name="T85" fmla="*/ 2 h 1270"/>
                  <a:gd name="T86" fmla="*/ 1 w 663"/>
                  <a:gd name="T87" fmla="*/ 1 h 1270"/>
                  <a:gd name="T88" fmla="*/ 0 w 663"/>
                  <a:gd name="T89" fmla="*/ 1 h 1270"/>
                  <a:gd name="T90" fmla="*/ 0 w 663"/>
                  <a:gd name="T91" fmla="*/ 1 h 1270"/>
                  <a:gd name="T92" fmla="*/ 0 w 663"/>
                  <a:gd name="T93" fmla="*/ 1 h 1270"/>
                  <a:gd name="T94" fmla="*/ 1 w 663"/>
                  <a:gd name="T95" fmla="*/ 1 h 1270"/>
                  <a:gd name="T96" fmla="*/ 1 w 663"/>
                  <a:gd name="T97" fmla="*/ 1 h 1270"/>
                  <a:gd name="T98" fmla="*/ 1 w 663"/>
                  <a:gd name="T99" fmla="*/ 1 h 1270"/>
                  <a:gd name="T100" fmla="*/ 2 w 663"/>
                  <a:gd name="T101" fmla="*/ 1 h 1270"/>
                  <a:gd name="T102" fmla="*/ 2 w 663"/>
                  <a:gd name="T103" fmla="*/ 1 h 1270"/>
                  <a:gd name="T104" fmla="*/ 3 w 663"/>
                  <a:gd name="T105" fmla="*/ 1 h 1270"/>
                  <a:gd name="T106" fmla="*/ 2 w 663"/>
                  <a:gd name="T107" fmla="*/ 1 h 1270"/>
                  <a:gd name="T108" fmla="*/ 2 w 663"/>
                  <a:gd name="T109" fmla="*/ 1 h 1270"/>
                  <a:gd name="T110" fmla="*/ 2 w 663"/>
                  <a:gd name="T111" fmla="*/ 1 h 1270"/>
                  <a:gd name="T112" fmla="*/ 2 w 663"/>
                  <a:gd name="T113" fmla="*/ 1 h 1270"/>
                  <a:gd name="T114" fmla="*/ 2 w 663"/>
                  <a:gd name="T115" fmla="*/ 0 h 1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63"/>
                  <a:gd name="T175" fmla="*/ 0 h 1270"/>
                  <a:gd name="T176" fmla="*/ 663 w 663"/>
                  <a:gd name="T177" fmla="*/ 1270 h 1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63" h="1270">
                    <a:moveTo>
                      <a:pt x="619" y="1270"/>
                    </a:moveTo>
                    <a:lnTo>
                      <a:pt x="637" y="1269"/>
                    </a:lnTo>
                    <a:lnTo>
                      <a:pt x="638" y="1264"/>
                    </a:lnTo>
                    <a:lnTo>
                      <a:pt x="638" y="1259"/>
                    </a:lnTo>
                    <a:lnTo>
                      <a:pt x="638" y="1255"/>
                    </a:lnTo>
                    <a:lnTo>
                      <a:pt x="640" y="1251"/>
                    </a:lnTo>
                    <a:lnTo>
                      <a:pt x="640" y="1247"/>
                    </a:lnTo>
                    <a:lnTo>
                      <a:pt x="641" y="1242"/>
                    </a:lnTo>
                    <a:lnTo>
                      <a:pt x="642" y="1239"/>
                    </a:lnTo>
                    <a:lnTo>
                      <a:pt x="642" y="1234"/>
                    </a:lnTo>
                    <a:lnTo>
                      <a:pt x="643" y="1229"/>
                    </a:lnTo>
                    <a:lnTo>
                      <a:pt x="643" y="1225"/>
                    </a:lnTo>
                    <a:lnTo>
                      <a:pt x="644" y="1221"/>
                    </a:lnTo>
                    <a:lnTo>
                      <a:pt x="644" y="1217"/>
                    </a:lnTo>
                    <a:lnTo>
                      <a:pt x="644" y="1212"/>
                    </a:lnTo>
                    <a:lnTo>
                      <a:pt x="644" y="1208"/>
                    </a:lnTo>
                    <a:lnTo>
                      <a:pt x="645" y="1204"/>
                    </a:lnTo>
                    <a:lnTo>
                      <a:pt x="645" y="1200"/>
                    </a:lnTo>
                    <a:lnTo>
                      <a:pt x="645" y="1195"/>
                    </a:lnTo>
                    <a:lnTo>
                      <a:pt x="645" y="1191"/>
                    </a:lnTo>
                    <a:lnTo>
                      <a:pt x="645" y="1187"/>
                    </a:lnTo>
                    <a:lnTo>
                      <a:pt x="645" y="1182"/>
                    </a:lnTo>
                    <a:lnTo>
                      <a:pt x="645" y="1178"/>
                    </a:lnTo>
                    <a:lnTo>
                      <a:pt x="645" y="1174"/>
                    </a:lnTo>
                    <a:lnTo>
                      <a:pt x="645" y="1170"/>
                    </a:lnTo>
                    <a:lnTo>
                      <a:pt x="645" y="1165"/>
                    </a:lnTo>
                    <a:lnTo>
                      <a:pt x="647" y="1160"/>
                    </a:lnTo>
                    <a:lnTo>
                      <a:pt x="647" y="1157"/>
                    </a:lnTo>
                    <a:lnTo>
                      <a:pt x="647" y="1152"/>
                    </a:lnTo>
                    <a:lnTo>
                      <a:pt x="648" y="1148"/>
                    </a:lnTo>
                    <a:lnTo>
                      <a:pt x="648" y="1144"/>
                    </a:lnTo>
                    <a:lnTo>
                      <a:pt x="648" y="1140"/>
                    </a:lnTo>
                    <a:lnTo>
                      <a:pt x="649" y="1135"/>
                    </a:lnTo>
                    <a:lnTo>
                      <a:pt x="649" y="1130"/>
                    </a:lnTo>
                    <a:lnTo>
                      <a:pt x="650" y="1127"/>
                    </a:lnTo>
                    <a:lnTo>
                      <a:pt x="650" y="1122"/>
                    </a:lnTo>
                    <a:lnTo>
                      <a:pt x="650" y="1118"/>
                    </a:lnTo>
                    <a:lnTo>
                      <a:pt x="650" y="1113"/>
                    </a:lnTo>
                    <a:lnTo>
                      <a:pt x="650" y="1110"/>
                    </a:lnTo>
                    <a:lnTo>
                      <a:pt x="651" y="1105"/>
                    </a:lnTo>
                    <a:lnTo>
                      <a:pt x="651" y="1100"/>
                    </a:lnTo>
                    <a:lnTo>
                      <a:pt x="651" y="1097"/>
                    </a:lnTo>
                    <a:lnTo>
                      <a:pt x="651" y="1092"/>
                    </a:lnTo>
                    <a:lnTo>
                      <a:pt x="652" y="1088"/>
                    </a:lnTo>
                    <a:lnTo>
                      <a:pt x="653" y="1083"/>
                    </a:lnTo>
                    <a:lnTo>
                      <a:pt x="653" y="1080"/>
                    </a:lnTo>
                    <a:lnTo>
                      <a:pt x="655" y="1075"/>
                    </a:lnTo>
                    <a:lnTo>
                      <a:pt x="656" y="1070"/>
                    </a:lnTo>
                    <a:lnTo>
                      <a:pt x="657" y="1066"/>
                    </a:lnTo>
                    <a:lnTo>
                      <a:pt x="658" y="1062"/>
                    </a:lnTo>
                    <a:lnTo>
                      <a:pt x="659" y="1058"/>
                    </a:lnTo>
                    <a:lnTo>
                      <a:pt x="660" y="1053"/>
                    </a:lnTo>
                    <a:lnTo>
                      <a:pt x="660" y="1050"/>
                    </a:lnTo>
                    <a:lnTo>
                      <a:pt x="661" y="1045"/>
                    </a:lnTo>
                    <a:lnTo>
                      <a:pt x="661" y="1040"/>
                    </a:lnTo>
                    <a:lnTo>
                      <a:pt x="661" y="1036"/>
                    </a:lnTo>
                    <a:lnTo>
                      <a:pt x="661" y="1032"/>
                    </a:lnTo>
                    <a:lnTo>
                      <a:pt x="661" y="1028"/>
                    </a:lnTo>
                    <a:lnTo>
                      <a:pt x="661" y="1023"/>
                    </a:lnTo>
                    <a:lnTo>
                      <a:pt x="661" y="1020"/>
                    </a:lnTo>
                    <a:lnTo>
                      <a:pt x="661" y="1015"/>
                    </a:lnTo>
                    <a:lnTo>
                      <a:pt x="661" y="1010"/>
                    </a:lnTo>
                    <a:lnTo>
                      <a:pt x="661" y="1006"/>
                    </a:lnTo>
                    <a:lnTo>
                      <a:pt x="661" y="1002"/>
                    </a:lnTo>
                    <a:lnTo>
                      <a:pt x="661" y="998"/>
                    </a:lnTo>
                    <a:lnTo>
                      <a:pt x="663" y="993"/>
                    </a:lnTo>
                    <a:lnTo>
                      <a:pt x="663" y="989"/>
                    </a:lnTo>
                    <a:lnTo>
                      <a:pt x="663" y="985"/>
                    </a:lnTo>
                    <a:lnTo>
                      <a:pt x="663" y="981"/>
                    </a:lnTo>
                    <a:lnTo>
                      <a:pt x="661" y="976"/>
                    </a:lnTo>
                    <a:lnTo>
                      <a:pt x="660" y="972"/>
                    </a:lnTo>
                    <a:lnTo>
                      <a:pt x="660" y="968"/>
                    </a:lnTo>
                    <a:lnTo>
                      <a:pt x="657" y="963"/>
                    </a:lnTo>
                    <a:lnTo>
                      <a:pt x="650" y="960"/>
                    </a:lnTo>
                    <a:lnTo>
                      <a:pt x="640" y="955"/>
                    </a:lnTo>
                    <a:lnTo>
                      <a:pt x="629" y="952"/>
                    </a:lnTo>
                    <a:lnTo>
                      <a:pt x="621" y="947"/>
                    </a:lnTo>
                    <a:lnTo>
                      <a:pt x="623" y="944"/>
                    </a:lnTo>
                    <a:lnTo>
                      <a:pt x="627" y="939"/>
                    </a:lnTo>
                    <a:lnTo>
                      <a:pt x="629" y="934"/>
                    </a:lnTo>
                    <a:lnTo>
                      <a:pt x="633" y="931"/>
                    </a:lnTo>
                    <a:lnTo>
                      <a:pt x="633" y="926"/>
                    </a:lnTo>
                    <a:lnTo>
                      <a:pt x="633" y="922"/>
                    </a:lnTo>
                    <a:lnTo>
                      <a:pt x="634" y="917"/>
                    </a:lnTo>
                    <a:lnTo>
                      <a:pt x="634" y="914"/>
                    </a:lnTo>
                    <a:lnTo>
                      <a:pt x="630" y="909"/>
                    </a:lnTo>
                    <a:lnTo>
                      <a:pt x="626" y="904"/>
                    </a:lnTo>
                    <a:lnTo>
                      <a:pt x="621" y="901"/>
                    </a:lnTo>
                    <a:lnTo>
                      <a:pt x="618" y="896"/>
                    </a:lnTo>
                    <a:lnTo>
                      <a:pt x="617" y="892"/>
                    </a:lnTo>
                    <a:lnTo>
                      <a:pt x="617" y="888"/>
                    </a:lnTo>
                    <a:lnTo>
                      <a:pt x="615" y="884"/>
                    </a:lnTo>
                    <a:lnTo>
                      <a:pt x="615" y="879"/>
                    </a:lnTo>
                    <a:lnTo>
                      <a:pt x="614" y="874"/>
                    </a:lnTo>
                    <a:lnTo>
                      <a:pt x="611" y="871"/>
                    </a:lnTo>
                    <a:lnTo>
                      <a:pt x="606" y="866"/>
                    </a:lnTo>
                    <a:lnTo>
                      <a:pt x="603" y="862"/>
                    </a:lnTo>
                    <a:lnTo>
                      <a:pt x="598" y="858"/>
                    </a:lnTo>
                    <a:lnTo>
                      <a:pt x="590" y="854"/>
                    </a:lnTo>
                    <a:lnTo>
                      <a:pt x="580" y="850"/>
                    </a:lnTo>
                    <a:lnTo>
                      <a:pt x="567" y="847"/>
                    </a:lnTo>
                    <a:lnTo>
                      <a:pt x="562" y="842"/>
                    </a:lnTo>
                    <a:lnTo>
                      <a:pt x="559" y="839"/>
                    </a:lnTo>
                    <a:lnTo>
                      <a:pt x="558" y="834"/>
                    </a:lnTo>
                    <a:lnTo>
                      <a:pt x="557" y="830"/>
                    </a:lnTo>
                    <a:lnTo>
                      <a:pt x="555" y="825"/>
                    </a:lnTo>
                    <a:lnTo>
                      <a:pt x="554" y="821"/>
                    </a:lnTo>
                    <a:lnTo>
                      <a:pt x="553" y="817"/>
                    </a:lnTo>
                    <a:lnTo>
                      <a:pt x="552" y="812"/>
                    </a:lnTo>
                    <a:lnTo>
                      <a:pt x="552" y="808"/>
                    </a:lnTo>
                    <a:lnTo>
                      <a:pt x="543" y="805"/>
                    </a:lnTo>
                    <a:lnTo>
                      <a:pt x="520" y="804"/>
                    </a:lnTo>
                    <a:lnTo>
                      <a:pt x="498" y="805"/>
                    </a:lnTo>
                    <a:lnTo>
                      <a:pt x="493" y="801"/>
                    </a:lnTo>
                    <a:lnTo>
                      <a:pt x="489" y="796"/>
                    </a:lnTo>
                    <a:lnTo>
                      <a:pt x="483" y="793"/>
                    </a:lnTo>
                    <a:lnTo>
                      <a:pt x="477" y="788"/>
                    </a:lnTo>
                    <a:lnTo>
                      <a:pt x="470" y="785"/>
                    </a:lnTo>
                    <a:lnTo>
                      <a:pt x="463" y="780"/>
                    </a:lnTo>
                    <a:lnTo>
                      <a:pt x="456" y="775"/>
                    </a:lnTo>
                    <a:lnTo>
                      <a:pt x="449" y="772"/>
                    </a:lnTo>
                    <a:lnTo>
                      <a:pt x="445" y="767"/>
                    </a:lnTo>
                    <a:lnTo>
                      <a:pt x="444" y="763"/>
                    </a:lnTo>
                    <a:lnTo>
                      <a:pt x="443" y="759"/>
                    </a:lnTo>
                    <a:lnTo>
                      <a:pt x="441" y="755"/>
                    </a:lnTo>
                    <a:lnTo>
                      <a:pt x="440" y="750"/>
                    </a:lnTo>
                    <a:lnTo>
                      <a:pt x="437" y="747"/>
                    </a:lnTo>
                    <a:lnTo>
                      <a:pt x="432" y="742"/>
                    </a:lnTo>
                    <a:lnTo>
                      <a:pt x="429" y="737"/>
                    </a:lnTo>
                    <a:lnTo>
                      <a:pt x="424" y="734"/>
                    </a:lnTo>
                    <a:lnTo>
                      <a:pt x="418" y="729"/>
                    </a:lnTo>
                    <a:lnTo>
                      <a:pt x="413" y="725"/>
                    </a:lnTo>
                    <a:lnTo>
                      <a:pt x="401" y="721"/>
                    </a:lnTo>
                    <a:lnTo>
                      <a:pt x="391" y="718"/>
                    </a:lnTo>
                    <a:lnTo>
                      <a:pt x="385" y="713"/>
                    </a:lnTo>
                    <a:lnTo>
                      <a:pt x="384" y="710"/>
                    </a:lnTo>
                    <a:lnTo>
                      <a:pt x="383" y="705"/>
                    </a:lnTo>
                    <a:lnTo>
                      <a:pt x="380" y="700"/>
                    </a:lnTo>
                    <a:lnTo>
                      <a:pt x="379" y="696"/>
                    </a:lnTo>
                    <a:lnTo>
                      <a:pt x="376" y="692"/>
                    </a:lnTo>
                    <a:lnTo>
                      <a:pt x="372" y="688"/>
                    </a:lnTo>
                    <a:lnTo>
                      <a:pt x="369" y="683"/>
                    </a:lnTo>
                    <a:lnTo>
                      <a:pt x="365" y="680"/>
                    </a:lnTo>
                    <a:lnTo>
                      <a:pt x="361" y="675"/>
                    </a:lnTo>
                    <a:lnTo>
                      <a:pt x="356" y="670"/>
                    </a:lnTo>
                    <a:lnTo>
                      <a:pt x="350" y="667"/>
                    </a:lnTo>
                    <a:lnTo>
                      <a:pt x="345" y="662"/>
                    </a:lnTo>
                    <a:lnTo>
                      <a:pt x="343" y="658"/>
                    </a:lnTo>
                    <a:lnTo>
                      <a:pt x="343" y="654"/>
                    </a:lnTo>
                    <a:lnTo>
                      <a:pt x="345" y="650"/>
                    </a:lnTo>
                    <a:lnTo>
                      <a:pt x="345" y="645"/>
                    </a:lnTo>
                    <a:lnTo>
                      <a:pt x="346" y="642"/>
                    </a:lnTo>
                    <a:lnTo>
                      <a:pt x="346" y="637"/>
                    </a:lnTo>
                    <a:lnTo>
                      <a:pt x="346" y="632"/>
                    </a:lnTo>
                    <a:lnTo>
                      <a:pt x="346" y="628"/>
                    </a:lnTo>
                    <a:lnTo>
                      <a:pt x="346" y="624"/>
                    </a:lnTo>
                    <a:lnTo>
                      <a:pt x="346" y="620"/>
                    </a:lnTo>
                    <a:lnTo>
                      <a:pt x="345" y="615"/>
                    </a:lnTo>
                    <a:lnTo>
                      <a:pt x="345" y="611"/>
                    </a:lnTo>
                    <a:lnTo>
                      <a:pt x="345" y="607"/>
                    </a:lnTo>
                    <a:lnTo>
                      <a:pt x="343" y="602"/>
                    </a:lnTo>
                    <a:lnTo>
                      <a:pt x="342" y="598"/>
                    </a:lnTo>
                    <a:lnTo>
                      <a:pt x="342" y="594"/>
                    </a:lnTo>
                    <a:lnTo>
                      <a:pt x="341" y="590"/>
                    </a:lnTo>
                    <a:lnTo>
                      <a:pt x="340" y="585"/>
                    </a:lnTo>
                    <a:lnTo>
                      <a:pt x="339" y="581"/>
                    </a:lnTo>
                    <a:lnTo>
                      <a:pt x="339" y="577"/>
                    </a:lnTo>
                    <a:lnTo>
                      <a:pt x="338" y="573"/>
                    </a:lnTo>
                    <a:lnTo>
                      <a:pt x="337" y="568"/>
                    </a:lnTo>
                    <a:lnTo>
                      <a:pt x="334" y="563"/>
                    </a:lnTo>
                    <a:lnTo>
                      <a:pt x="333" y="560"/>
                    </a:lnTo>
                    <a:lnTo>
                      <a:pt x="332" y="555"/>
                    </a:lnTo>
                    <a:lnTo>
                      <a:pt x="331" y="551"/>
                    </a:lnTo>
                    <a:lnTo>
                      <a:pt x="330" y="547"/>
                    </a:lnTo>
                    <a:lnTo>
                      <a:pt x="328" y="543"/>
                    </a:lnTo>
                    <a:lnTo>
                      <a:pt x="326" y="538"/>
                    </a:lnTo>
                    <a:lnTo>
                      <a:pt x="325" y="533"/>
                    </a:lnTo>
                    <a:lnTo>
                      <a:pt x="319" y="530"/>
                    </a:lnTo>
                    <a:lnTo>
                      <a:pt x="314" y="525"/>
                    </a:lnTo>
                    <a:lnTo>
                      <a:pt x="309" y="522"/>
                    </a:lnTo>
                    <a:lnTo>
                      <a:pt x="299" y="517"/>
                    </a:lnTo>
                    <a:lnTo>
                      <a:pt x="288" y="514"/>
                    </a:lnTo>
                    <a:lnTo>
                      <a:pt x="280" y="509"/>
                    </a:lnTo>
                    <a:lnTo>
                      <a:pt x="272" y="506"/>
                    </a:lnTo>
                    <a:lnTo>
                      <a:pt x="263" y="501"/>
                    </a:lnTo>
                    <a:lnTo>
                      <a:pt x="252" y="498"/>
                    </a:lnTo>
                    <a:lnTo>
                      <a:pt x="237" y="495"/>
                    </a:lnTo>
                    <a:lnTo>
                      <a:pt x="228" y="500"/>
                    </a:lnTo>
                    <a:lnTo>
                      <a:pt x="219" y="499"/>
                    </a:lnTo>
                    <a:lnTo>
                      <a:pt x="218" y="494"/>
                    </a:lnTo>
                    <a:lnTo>
                      <a:pt x="216" y="491"/>
                    </a:lnTo>
                    <a:lnTo>
                      <a:pt x="214" y="486"/>
                    </a:lnTo>
                    <a:lnTo>
                      <a:pt x="211" y="481"/>
                    </a:lnTo>
                    <a:lnTo>
                      <a:pt x="205" y="478"/>
                    </a:lnTo>
                    <a:lnTo>
                      <a:pt x="199" y="473"/>
                    </a:lnTo>
                    <a:lnTo>
                      <a:pt x="194" y="469"/>
                    </a:lnTo>
                    <a:lnTo>
                      <a:pt x="188" y="465"/>
                    </a:lnTo>
                    <a:lnTo>
                      <a:pt x="188" y="461"/>
                    </a:lnTo>
                    <a:lnTo>
                      <a:pt x="189" y="456"/>
                    </a:lnTo>
                    <a:lnTo>
                      <a:pt x="189" y="453"/>
                    </a:lnTo>
                    <a:lnTo>
                      <a:pt x="189" y="448"/>
                    </a:lnTo>
                    <a:lnTo>
                      <a:pt x="188" y="443"/>
                    </a:lnTo>
                    <a:lnTo>
                      <a:pt x="186" y="439"/>
                    </a:lnTo>
                    <a:lnTo>
                      <a:pt x="183" y="435"/>
                    </a:lnTo>
                    <a:lnTo>
                      <a:pt x="182" y="431"/>
                    </a:lnTo>
                    <a:lnTo>
                      <a:pt x="179" y="426"/>
                    </a:lnTo>
                    <a:lnTo>
                      <a:pt x="175" y="423"/>
                    </a:lnTo>
                    <a:lnTo>
                      <a:pt x="172" y="418"/>
                    </a:lnTo>
                    <a:lnTo>
                      <a:pt x="167" y="413"/>
                    </a:lnTo>
                    <a:lnTo>
                      <a:pt x="163" y="410"/>
                    </a:lnTo>
                    <a:lnTo>
                      <a:pt x="158" y="405"/>
                    </a:lnTo>
                    <a:lnTo>
                      <a:pt x="153" y="401"/>
                    </a:lnTo>
                    <a:lnTo>
                      <a:pt x="143" y="397"/>
                    </a:lnTo>
                    <a:lnTo>
                      <a:pt x="126" y="395"/>
                    </a:lnTo>
                    <a:lnTo>
                      <a:pt x="104" y="394"/>
                    </a:lnTo>
                    <a:lnTo>
                      <a:pt x="96" y="390"/>
                    </a:lnTo>
                    <a:lnTo>
                      <a:pt x="92" y="386"/>
                    </a:lnTo>
                    <a:lnTo>
                      <a:pt x="88" y="382"/>
                    </a:lnTo>
                    <a:lnTo>
                      <a:pt x="84" y="378"/>
                    </a:lnTo>
                    <a:lnTo>
                      <a:pt x="78" y="373"/>
                    </a:lnTo>
                    <a:lnTo>
                      <a:pt x="70" y="370"/>
                    </a:lnTo>
                    <a:lnTo>
                      <a:pt x="63" y="367"/>
                    </a:lnTo>
                    <a:lnTo>
                      <a:pt x="60" y="371"/>
                    </a:lnTo>
                    <a:lnTo>
                      <a:pt x="54" y="375"/>
                    </a:lnTo>
                    <a:lnTo>
                      <a:pt x="49" y="380"/>
                    </a:lnTo>
                    <a:lnTo>
                      <a:pt x="29" y="380"/>
                    </a:lnTo>
                    <a:lnTo>
                      <a:pt x="9" y="379"/>
                    </a:lnTo>
                    <a:lnTo>
                      <a:pt x="0" y="374"/>
                    </a:lnTo>
                    <a:lnTo>
                      <a:pt x="1" y="371"/>
                    </a:lnTo>
                    <a:lnTo>
                      <a:pt x="4" y="366"/>
                    </a:lnTo>
                    <a:lnTo>
                      <a:pt x="6" y="362"/>
                    </a:lnTo>
                    <a:lnTo>
                      <a:pt x="8" y="357"/>
                    </a:lnTo>
                    <a:lnTo>
                      <a:pt x="20" y="356"/>
                    </a:lnTo>
                    <a:lnTo>
                      <a:pt x="34" y="357"/>
                    </a:lnTo>
                    <a:lnTo>
                      <a:pt x="49" y="354"/>
                    </a:lnTo>
                    <a:lnTo>
                      <a:pt x="53" y="350"/>
                    </a:lnTo>
                    <a:lnTo>
                      <a:pt x="57" y="345"/>
                    </a:lnTo>
                    <a:lnTo>
                      <a:pt x="61" y="341"/>
                    </a:lnTo>
                    <a:lnTo>
                      <a:pt x="65" y="337"/>
                    </a:lnTo>
                    <a:lnTo>
                      <a:pt x="70" y="333"/>
                    </a:lnTo>
                    <a:lnTo>
                      <a:pt x="77" y="329"/>
                    </a:lnTo>
                    <a:lnTo>
                      <a:pt x="84" y="325"/>
                    </a:lnTo>
                    <a:lnTo>
                      <a:pt x="91" y="320"/>
                    </a:lnTo>
                    <a:lnTo>
                      <a:pt x="103" y="317"/>
                    </a:lnTo>
                    <a:lnTo>
                      <a:pt x="110" y="313"/>
                    </a:lnTo>
                    <a:lnTo>
                      <a:pt x="116" y="309"/>
                    </a:lnTo>
                    <a:lnTo>
                      <a:pt x="126" y="305"/>
                    </a:lnTo>
                    <a:lnTo>
                      <a:pt x="144" y="303"/>
                    </a:lnTo>
                    <a:lnTo>
                      <a:pt x="165" y="302"/>
                    </a:lnTo>
                    <a:lnTo>
                      <a:pt x="171" y="298"/>
                    </a:lnTo>
                    <a:lnTo>
                      <a:pt x="173" y="294"/>
                    </a:lnTo>
                    <a:lnTo>
                      <a:pt x="174" y="289"/>
                    </a:lnTo>
                    <a:lnTo>
                      <a:pt x="175" y="286"/>
                    </a:lnTo>
                    <a:lnTo>
                      <a:pt x="175" y="281"/>
                    </a:lnTo>
                    <a:lnTo>
                      <a:pt x="175" y="276"/>
                    </a:lnTo>
                    <a:lnTo>
                      <a:pt x="174" y="272"/>
                    </a:lnTo>
                    <a:lnTo>
                      <a:pt x="174" y="268"/>
                    </a:lnTo>
                    <a:lnTo>
                      <a:pt x="172" y="264"/>
                    </a:lnTo>
                    <a:lnTo>
                      <a:pt x="169" y="259"/>
                    </a:lnTo>
                    <a:lnTo>
                      <a:pt x="168" y="256"/>
                    </a:lnTo>
                    <a:lnTo>
                      <a:pt x="168" y="251"/>
                    </a:lnTo>
                    <a:lnTo>
                      <a:pt x="165" y="246"/>
                    </a:lnTo>
                    <a:lnTo>
                      <a:pt x="161" y="243"/>
                    </a:lnTo>
                    <a:lnTo>
                      <a:pt x="158" y="238"/>
                    </a:lnTo>
                    <a:lnTo>
                      <a:pt x="153" y="234"/>
                    </a:lnTo>
                    <a:lnTo>
                      <a:pt x="146" y="230"/>
                    </a:lnTo>
                    <a:lnTo>
                      <a:pt x="131" y="230"/>
                    </a:lnTo>
                    <a:lnTo>
                      <a:pt x="118" y="233"/>
                    </a:lnTo>
                    <a:lnTo>
                      <a:pt x="105" y="230"/>
                    </a:lnTo>
                    <a:lnTo>
                      <a:pt x="103" y="226"/>
                    </a:lnTo>
                    <a:lnTo>
                      <a:pt x="100" y="221"/>
                    </a:lnTo>
                    <a:lnTo>
                      <a:pt x="96" y="224"/>
                    </a:lnTo>
                    <a:lnTo>
                      <a:pt x="90" y="229"/>
                    </a:lnTo>
                    <a:lnTo>
                      <a:pt x="81" y="233"/>
                    </a:lnTo>
                    <a:lnTo>
                      <a:pt x="60" y="235"/>
                    </a:lnTo>
                    <a:lnTo>
                      <a:pt x="46" y="233"/>
                    </a:lnTo>
                    <a:lnTo>
                      <a:pt x="51" y="229"/>
                    </a:lnTo>
                    <a:lnTo>
                      <a:pt x="61" y="224"/>
                    </a:lnTo>
                    <a:lnTo>
                      <a:pt x="76" y="226"/>
                    </a:lnTo>
                    <a:lnTo>
                      <a:pt x="84" y="226"/>
                    </a:lnTo>
                    <a:lnTo>
                      <a:pt x="88" y="221"/>
                    </a:lnTo>
                    <a:lnTo>
                      <a:pt x="91" y="216"/>
                    </a:lnTo>
                    <a:lnTo>
                      <a:pt x="98" y="213"/>
                    </a:lnTo>
                    <a:lnTo>
                      <a:pt x="110" y="209"/>
                    </a:lnTo>
                    <a:lnTo>
                      <a:pt x="121" y="205"/>
                    </a:lnTo>
                    <a:lnTo>
                      <a:pt x="134" y="201"/>
                    </a:lnTo>
                    <a:lnTo>
                      <a:pt x="145" y="198"/>
                    </a:lnTo>
                    <a:lnTo>
                      <a:pt x="164" y="196"/>
                    </a:lnTo>
                    <a:lnTo>
                      <a:pt x="173" y="193"/>
                    </a:lnTo>
                    <a:lnTo>
                      <a:pt x="179" y="189"/>
                    </a:lnTo>
                    <a:lnTo>
                      <a:pt x="183" y="184"/>
                    </a:lnTo>
                    <a:lnTo>
                      <a:pt x="191" y="184"/>
                    </a:lnTo>
                    <a:lnTo>
                      <a:pt x="203" y="189"/>
                    </a:lnTo>
                    <a:lnTo>
                      <a:pt x="222" y="190"/>
                    </a:lnTo>
                    <a:lnTo>
                      <a:pt x="227" y="185"/>
                    </a:lnTo>
                    <a:lnTo>
                      <a:pt x="233" y="181"/>
                    </a:lnTo>
                    <a:lnTo>
                      <a:pt x="239" y="177"/>
                    </a:lnTo>
                    <a:lnTo>
                      <a:pt x="242" y="173"/>
                    </a:lnTo>
                    <a:lnTo>
                      <a:pt x="246" y="168"/>
                    </a:lnTo>
                    <a:lnTo>
                      <a:pt x="249" y="165"/>
                    </a:lnTo>
                    <a:lnTo>
                      <a:pt x="254" y="160"/>
                    </a:lnTo>
                    <a:lnTo>
                      <a:pt x="265" y="161"/>
                    </a:lnTo>
                    <a:lnTo>
                      <a:pt x="272" y="166"/>
                    </a:lnTo>
                    <a:lnTo>
                      <a:pt x="284" y="169"/>
                    </a:lnTo>
                    <a:lnTo>
                      <a:pt x="293" y="170"/>
                    </a:lnTo>
                    <a:lnTo>
                      <a:pt x="299" y="166"/>
                    </a:lnTo>
                    <a:lnTo>
                      <a:pt x="305" y="162"/>
                    </a:lnTo>
                    <a:lnTo>
                      <a:pt x="316" y="158"/>
                    </a:lnTo>
                    <a:lnTo>
                      <a:pt x="327" y="154"/>
                    </a:lnTo>
                    <a:lnTo>
                      <a:pt x="339" y="151"/>
                    </a:lnTo>
                    <a:lnTo>
                      <a:pt x="349" y="146"/>
                    </a:lnTo>
                    <a:lnTo>
                      <a:pt x="361" y="143"/>
                    </a:lnTo>
                    <a:lnTo>
                      <a:pt x="367" y="138"/>
                    </a:lnTo>
                    <a:lnTo>
                      <a:pt x="371" y="135"/>
                    </a:lnTo>
                    <a:lnTo>
                      <a:pt x="377" y="130"/>
                    </a:lnTo>
                    <a:lnTo>
                      <a:pt x="394" y="131"/>
                    </a:lnTo>
                    <a:lnTo>
                      <a:pt x="395" y="126"/>
                    </a:lnTo>
                    <a:lnTo>
                      <a:pt x="394" y="122"/>
                    </a:lnTo>
                    <a:lnTo>
                      <a:pt x="379" y="120"/>
                    </a:lnTo>
                    <a:lnTo>
                      <a:pt x="376" y="115"/>
                    </a:lnTo>
                    <a:lnTo>
                      <a:pt x="376" y="110"/>
                    </a:lnTo>
                    <a:lnTo>
                      <a:pt x="375" y="107"/>
                    </a:lnTo>
                    <a:lnTo>
                      <a:pt x="370" y="102"/>
                    </a:lnTo>
                    <a:lnTo>
                      <a:pt x="365" y="98"/>
                    </a:lnTo>
                    <a:lnTo>
                      <a:pt x="360" y="94"/>
                    </a:lnTo>
                    <a:lnTo>
                      <a:pt x="354" y="90"/>
                    </a:lnTo>
                    <a:lnTo>
                      <a:pt x="343" y="86"/>
                    </a:lnTo>
                    <a:lnTo>
                      <a:pt x="324" y="84"/>
                    </a:lnTo>
                    <a:lnTo>
                      <a:pt x="315" y="79"/>
                    </a:lnTo>
                    <a:lnTo>
                      <a:pt x="305" y="76"/>
                    </a:lnTo>
                    <a:lnTo>
                      <a:pt x="297" y="71"/>
                    </a:lnTo>
                    <a:lnTo>
                      <a:pt x="293" y="68"/>
                    </a:lnTo>
                    <a:lnTo>
                      <a:pt x="287" y="63"/>
                    </a:lnTo>
                    <a:lnTo>
                      <a:pt x="281" y="60"/>
                    </a:lnTo>
                    <a:lnTo>
                      <a:pt x="274" y="55"/>
                    </a:lnTo>
                    <a:lnTo>
                      <a:pt x="269" y="50"/>
                    </a:lnTo>
                    <a:lnTo>
                      <a:pt x="269" y="47"/>
                    </a:lnTo>
                    <a:lnTo>
                      <a:pt x="269" y="42"/>
                    </a:lnTo>
                    <a:lnTo>
                      <a:pt x="269" y="38"/>
                    </a:lnTo>
                    <a:lnTo>
                      <a:pt x="269" y="34"/>
                    </a:lnTo>
                    <a:lnTo>
                      <a:pt x="269" y="30"/>
                    </a:lnTo>
                    <a:lnTo>
                      <a:pt x="269" y="25"/>
                    </a:lnTo>
                    <a:lnTo>
                      <a:pt x="270" y="20"/>
                    </a:lnTo>
                    <a:lnTo>
                      <a:pt x="270" y="17"/>
                    </a:lnTo>
                    <a:lnTo>
                      <a:pt x="270" y="12"/>
                    </a:lnTo>
                    <a:lnTo>
                      <a:pt x="271" y="8"/>
                    </a:lnTo>
                    <a:lnTo>
                      <a:pt x="272" y="3"/>
                    </a:lnTo>
                    <a:lnTo>
                      <a:pt x="272" y="0"/>
                    </a:lnTo>
                  </a:path>
                </a:pathLst>
              </a:custGeom>
              <a:noFill/>
              <a:ln w="0">
                <a:solidFill>
                  <a:srgbClr val="000000"/>
                </a:solidFill>
                <a:round/>
                <a:headEnd/>
                <a:tailEnd/>
              </a:ln>
            </p:spPr>
            <p:txBody>
              <a:bodyPr/>
              <a:lstStyle/>
              <a:p>
                <a:endParaRPr lang="ru-RU"/>
              </a:p>
            </p:txBody>
          </p:sp>
          <p:sp>
            <p:nvSpPr>
              <p:cNvPr id="22963" name="Freeform 181"/>
              <p:cNvSpPr>
                <a:spLocks/>
              </p:cNvSpPr>
              <p:nvPr/>
            </p:nvSpPr>
            <p:spPr bwMode="auto">
              <a:xfrm>
                <a:off x="1083" y="1635"/>
                <a:ext cx="1" cy="2"/>
              </a:xfrm>
              <a:custGeom>
                <a:avLst/>
                <a:gdLst>
                  <a:gd name="T0" fmla="*/ 0 w 3"/>
                  <a:gd name="T1" fmla="*/ 1 h 4"/>
                  <a:gd name="T2" fmla="*/ 0 w 3"/>
                  <a:gd name="T3" fmla="*/ 1 h 4"/>
                  <a:gd name="T4" fmla="*/ 0 w 3"/>
                  <a:gd name="T5" fmla="*/ 1 h 4"/>
                  <a:gd name="T6" fmla="*/ 0 w 3"/>
                  <a:gd name="T7" fmla="*/ 0 h 4"/>
                  <a:gd name="T8" fmla="*/ 0 w 3"/>
                  <a:gd name="T9" fmla="*/ 1 h 4"/>
                  <a:gd name="T10" fmla="*/ 0 w 3"/>
                  <a:gd name="T11" fmla="*/ 1 h 4"/>
                  <a:gd name="T12" fmla="*/ 0 w 3"/>
                  <a:gd name="T13" fmla="*/ 1 h 4"/>
                  <a:gd name="T14" fmla="*/ 0 w 3"/>
                  <a:gd name="T15" fmla="*/ 1 h 4"/>
                  <a:gd name="T16" fmla="*/ 0 w 3"/>
                  <a:gd name="T17" fmla="*/ 1 h 4"/>
                  <a:gd name="T18" fmla="*/ 0 w 3"/>
                  <a:gd name="T19" fmla="*/ 1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4"/>
                  <a:gd name="T32" fmla="*/ 3 w 3"/>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4">
                    <a:moveTo>
                      <a:pt x="3" y="3"/>
                    </a:moveTo>
                    <a:lnTo>
                      <a:pt x="3" y="2"/>
                    </a:lnTo>
                    <a:lnTo>
                      <a:pt x="3" y="1"/>
                    </a:lnTo>
                    <a:lnTo>
                      <a:pt x="3" y="0"/>
                    </a:lnTo>
                    <a:lnTo>
                      <a:pt x="1" y="1"/>
                    </a:lnTo>
                    <a:lnTo>
                      <a:pt x="1" y="2"/>
                    </a:lnTo>
                    <a:lnTo>
                      <a:pt x="0" y="3"/>
                    </a:lnTo>
                    <a:lnTo>
                      <a:pt x="1" y="4"/>
                    </a:lnTo>
                    <a:lnTo>
                      <a:pt x="3" y="4"/>
                    </a:lnTo>
                    <a:lnTo>
                      <a:pt x="3" y="3"/>
                    </a:lnTo>
                  </a:path>
                </a:pathLst>
              </a:custGeom>
              <a:noFill/>
              <a:ln w="0">
                <a:solidFill>
                  <a:srgbClr val="000000"/>
                </a:solidFill>
                <a:round/>
                <a:headEnd/>
                <a:tailEnd/>
              </a:ln>
            </p:spPr>
            <p:txBody>
              <a:bodyPr/>
              <a:lstStyle/>
              <a:p>
                <a:endParaRPr lang="ru-RU"/>
              </a:p>
            </p:txBody>
          </p:sp>
          <p:sp>
            <p:nvSpPr>
              <p:cNvPr id="22964" name="Freeform 182"/>
              <p:cNvSpPr>
                <a:spLocks/>
              </p:cNvSpPr>
              <p:nvPr/>
            </p:nvSpPr>
            <p:spPr bwMode="auto">
              <a:xfrm>
                <a:off x="962" y="1422"/>
                <a:ext cx="2" cy="9"/>
              </a:xfrm>
              <a:custGeom>
                <a:avLst/>
                <a:gdLst>
                  <a:gd name="T0" fmla="*/ 1 w 4"/>
                  <a:gd name="T1" fmla="*/ 1 h 18"/>
                  <a:gd name="T2" fmla="*/ 1 w 4"/>
                  <a:gd name="T3" fmla="*/ 1 h 18"/>
                  <a:gd name="T4" fmla="*/ 1 w 4"/>
                  <a:gd name="T5" fmla="*/ 1 h 18"/>
                  <a:gd name="T6" fmla="*/ 1 w 4"/>
                  <a:gd name="T7" fmla="*/ 1 h 18"/>
                  <a:gd name="T8" fmla="*/ 1 w 4"/>
                  <a:gd name="T9" fmla="*/ 0 h 18"/>
                  <a:gd name="T10" fmla="*/ 1 w 4"/>
                  <a:gd name="T11" fmla="*/ 1 h 18"/>
                  <a:gd name="T12" fmla="*/ 0 w 4"/>
                  <a:gd name="T13" fmla="*/ 1 h 18"/>
                  <a:gd name="T14" fmla="*/ 0 w 4"/>
                  <a:gd name="T15" fmla="*/ 1 h 18"/>
                  <a:gd name="T16" fmla="*/ 0 w 4"/>
                  <a:gd name="T17" fmla="*/ 1 h 18"/>
                  <a:gd name="T18" fmla="*/ 1 w 4"/>
                  <a:gd name="T19" fmla="*/ 1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8"/>
                  <a:gd name="T32" fmla="*/ 4 w 4"/>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8">
                    <a:moveTo>
                      <a:pt x="4" y="18"/>
                    </a:moveTo>
                    <a:lnTo>
                      <a:pt x="3" y="13"/>
                    </a:lnTo>
                    <a:lnTo>
                      <a:pt x="3" y="8"/>
                    </a:lnTo>
                    <a:lnTo>
                      <a:pt x="1" y="4"/>
                    </a:lnTo>
                    <a:lnTo>
                      <a:pt x="1" y="0"/>
                    </a:lnTo>
                    <a:lnTo>
                      <a:pt x="1" y="4"/>
                    </a:lnTo>
                    <a:lnTo>
                      <a:pt x="0" y="8"/>
                    </a:lnTo>
                    <a:lnTo>
                      <a:pt x="0" y="12"/>
                    </a:lnTo>
                    <a:lnTo>
                      <a:pt x="0" y="16"/>
                    </a:lnTo>
                    <a:lnTo>
                      <a:pt x="4" y="18"/>
                    </a:lnTo>
                  </a:path>
                </a:pathLst>
              </a:custGeom>
              <a:noFill/>
              <a:ln w="0">
                <a:solidFill>
                  <a:srgbClr val="000000"/>
                </a:solidFill>
                <a:round/>
                <a:headEnd/>
                <a:tailEnd/>
              </a:ln>
            </p:spPr>
            <p:txBody>
              <a:bodyPr/>
              <a:lstStyle/>
              <a:p>
                <a:endParaRPr lang="ru-RU"/>
              </a:p>
            </p:txBody>
          </p:sp>
          <p:sp>
            <p:nvSpPr>
              <p:cNvPr id="22965" name="Freeform 183"/>
              <p:cNvSpPr>
                <a:spLocks/>
              </p:cNvSpPr>
              <p:nvPr/>
            </p:nvSpPr>
            <p:spPr bwMode="auto">
              <a:xfrm>
                <a:off x="945" y="1411"/>
                <a:ext cx="14" cy="5"/>
              </a:xfrm>
              <a:custGeom>
                <a:avLst/>
                <a:gdLst>
                  <a:gd name="T0" fmla="*/ 1 w 28"/>
                  <a:gd name="T1" fmla="*/ 0 h 11"/>
                  <a:gd name="T2" fmla="*/ 1 w 28"/>
                  <a:gd name="T3" fmla="*/ 0 h 11"/>
                  <a:gd name="T4" fmla="*/ 1 w 28"/>
                  <a:gd name="T5" fmla="*/ 0 h 11"/>
                  <a:gd name="T6" fmla="*/ 1 w 28"/>
                  <a:gd name="T7" fmla="*/ 0 h 11"/>
                  <a:gd name="T8" fmla="*/ 1 w 28"/>
                  <a:gd name="T9" fmla="*/ 0 h 11"/>
                  <a:gd name="T10" fmla="*/ 0 w 28"/>
                  <a:gd name="T11" fmla="*/ 0 h 11"/>
                  <a:gd name="T12" fmla="*/ 0 w 28"/>
                  <a:gd name="T13" fmla="*/ 0 h 11"/>
                  <a:gd name="T14" fmla="*/ 0 w 28"/>
                  <a:gd name="T15" fmla="*/ 0 h 11"/>
                  <a:gd name="T16" fmla="*/ 0 w 28"/>
                  <a:gd name="T17" fmla="*/ 0 h 11"/>
                  <a:gd name="T18" fmla="*/ 1 w 28"/>
                  <a:gd name="T19" fmla="*/ 0 h 11"/>
                  <a:gd name="T20" fmla="*/ 1 w 28"/>
                  <a:gd name="T21" fmla="*/ 0 h 11"/>
                  <a:gd name="T22" fmla="*/ 1 w 28"/>
                  <a:gd name="T23" fmla="*/ 0 h 11"/>
                  <a:gd name="T24" fmla="*/ 1 w 28"/>
                  <a:gd name="T25" fmla="*/ 0 h 11"/>
                  <a:gd name="T26" fmla="*/ 1 w 28"/>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
                  <a:gd name="T43" fmla="*/ 0 h 11"/>
                  <a:gd name="T44" fmla="*/ 28 w 28"/>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 h="11">
                    <a:moveTo>
                      <a:pt x="28" y="4"/>
                    </a:moveTo>
                    <a:lnTo>
                      <a:pt x="22" y="3"/>
                    </a:lnTo>
                    <a:lnTo>
                      <a:pt x="17" y="0"/>
                    </a:lnTo>
                    <a:lnTo>
                      <a:pt x="9" y="2"/>
                    </a:lnTo>
                    <a:lnTo>
                      <a:pt x="2" y="4"/>
                    </a:lnTo>
                    <a:lnTo>
                      <a:pt x="0" y="5"/>
                    </a:lnTo>
                    <a:lnTo>
                      <a:pt x="0" y="7"/>
                    </a:lnTo>
                    <a:lnTo>
                      <a:pt x="0" y="9"/>
                    </a:lnTo>
                    <a:lnTo>
                      <a:pt x="0" y="11"/>
                    </a:lnTo>
                    <a:lnTo>
                      <a:pt x="4" y="9"/>
                    </a:lnTo>
                    <a:lnTo>
                      <a:pt x="8" y="7"/>
                    </a:lnTo>
                    <a:lnTo>
                      <a:pt x="13" y="5"/>
                    </a:lnTo>
                    <a:lnTo>
                      <a:pt x="17" y="4"/>
                    </a:lnTo>
                    <a:lnTo>
                      <a:pt x="28" y="4"/>
                    </a:lnTo>
                  </a:path>
                </a:pathLst>
              </a:custGeom>
              <a:noFill/>
              <a:ln w="0">
                <a:solidFill>
                  <a:srgbClr val="000000"/>
                </a:solidFill>
                <a:round/>
                <a:headEnd/>
                <a:tailEnd/>
              </a:ln>
            </p:spPr>
            <p:txBody>
              <a:bodyPr/>
              <a:lstStyle/>
              <a:p>
                <a:endParaRPr lang="ru-RU"/>
              </a:p>
            </p:txBody>
          </p:sp>
          <p:sp>
            <p:nvSpPr>
              <p:cNvPr id="22966" name="Freeform 184"/>
              <p:cNvSpPr>
                <a:spLocks/>
              </p:cNvSpPr>
              <p:nvPr/>
            </p:nvSpPr>
            <p:spPr bwMode="auto">
              <a:xfrm>
                <a:off x="961" y="1395"/>
                <a:ext cx="2" cy="13"/>
              </a:xfrm>
              <a:custGeom>
                <a:avLst/>
                <a:gdLst>
                  <a:gd name="T0" fmla="*/ 1 w 3"/>
                  <a:gd name="T1" fmla="*/ 0 h 27"/>
                  <a:gd name="T2" fmla="*/ 1 w 3"/>
                  <a:gd name="T3" fmla="*/ 0 h 27"/>
                  <a:gd name="T4" fmla="*/ 1 w 3"/>
                  <a:gd name="T5" fmla="*/ 0 h 27"/>
                  <a:gd name="T6" fmla="*/ 1 w 3"/>
                  <a:gd name="T7" fmla="*/ 0 h 27"/>
                  <a:gd name="T8" fmla="*/ 1 w 3"/>
                  <a:gd name="T9" fmla="*/ 0 h 27"/>
                  <a:gd name="T10" fmla="*/ 1 w 3"/>
                  <a:gd name="T11" fmla="*/ 0 h 27"/>
                  <a:gd name="T12" fmla="*/ 1 w 3"/>
                  <a:gd name="T13" fmla="*/ 0 h 27"/>
                  <a:gd name="T14" fmla="*/ 1 w 3"/>
                  <a:gd name="T15" fmla="*/ 0 h 27"/>
                  <a:gd name="T16" fmla="*/ 0 w 3"/>
                  <a:gd name="T17" fmla="*/ 0 h 27"/>
                  <a:gd name="T18" fmla="*/ 1 w 3"/>
                  <a:gd name="T19" fmla="*/ 0 h 27"/>
                  <a:gd name="T20" fmla="*/ 1 w 3"/>
                  <a:gd name="T21" fmla="*/ 0 h 27"/>
                  <a:gd name="T22" fmla="*/ 1 w 3"/>
                  <a:gd name="T23" fmla="*/ 0 h 27"/>
                  <a:gd name="T24" fmla="*/ 1 w 3"/>
                  <a:gd name="T25" fmla="*/ 0 h 27"/>
                  <a:gd name="T26" fmla="*/ 1 w 3"/>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27"/>
                  <a:gd name="T44" fmla="*/ 3 w 3"/>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27">
                    <a:moveTo>
                      <a:pt x="3" y="17"/>
                    </a:moveTo>
                    <a:lnTo>
                      <a:pt x="3" y="14"/>
                    </a:lnTo>
                    <a:lnTo>
                      <a:pt x="3" y="9"/>
                    </a:lnTo>
                    <a:lnTo>
                      <a:pt x="3" y="5"/>
                    </a:lnTo>
                    <a:lnTo>
                      <a:pt x="3" y="0"/>
                    </a:lnTo>
                    <a:lnTo>
                      <a:pt x="2" y="5"/>
                    </a:lnTo>
                    <a:lnTo>
                      <a:pt x="1" y="9"/>
                    </a:lnTo>
                    <a:lnTo>
                      <a:pt x="1" y="13"/>
                    </a:lnTo>
                    <a:lnTo>
                      <a:pt x="0" y="17"/>
                    </a:lnTo>
                    <a:lnTo>
                      <a:pt x="1" y="22"/>
                    </a:lnTo>
                    <a:lnTo>
                      <a:pt x="2" y="27"/>
                    </a:lnTo>
                    <a:lnTo>
                      <a:pt x="3" y="27"/>
                    </a:lnTo>
                    <a:lnTo>
                      <a:pt x="3" y="22"/>
                    </a:lnTo>
                    <a:lnTo>
                      <a:pt x="3" y="17"/>
                    </a:lnTo>
                  </a:path>
                </a:pathLst>
              </a:custGeom>
              <a:noFill/>
              <a:ln w="0">
                <a:solidFill>
                  <a:srgbClr val="000000"/>
                </a:solidFill>
                <a:round/>
                <a:headEnd/>
                <a:tailEnd/>
              </a:ln>
            </p:spPr>
            <p:txBody>
              <a:bodyPr/>
              <a:lstStyle/>
              <a:p>
                <a:endParaRPr lang="ru-RU"/>
              </a:p>
            </p:txBody>
          </p:sp>
          <p:sp>
            <p:nvSpPr>
              <p:cNvPr id="22967" name="Freeform 185"/>
              <p:cNvSpPr>
                <a:spLocks/>
              </p:cNvSpPr>
              <p:nvPr/>
            </p:nvSpPr>
            <p:spPr bwMode="auto">
              <a:xfrm>
                <a:off x="928" y="1380"/>
                <a:ext cx="7" cy="6"/>
              </a:xfrm>
              <a:custGeom>
                <a:avLst/>
                <a:gdLst>
                  <a:gd name="T0" fmla="*/ 1 w 14"/>
                  <a:gd name="T1" fmla="*/ 1 h 12"/>
                  <a:gd name="T2" fmla="*/ 1 w 14"/>
                  <a:gd name="T3" fmla="*/ 1 h 12"/>
                  <a:gd name="T4" fmla="*/ 1 w 14"/>
                  <a:gd name="T5" fmla="*/ 1 h 12"/>
                  <a:gd name="T6" fmla="*/ 1 w 14"/>
                  <a:gd name="T7" fmla="*/ 1 h 12"/>
                  <a:gd name="T8" fmla="*/ 0 w 14"/>
                  <a:gd name="T9" fmla="*/ 0 h 12"/>
                  <a:gd name="T10" fmla="*/ 0 w 14"/>
                  <a:gd name="T11" fmla="*/ 1 h 12"/>
                  <a:gd name="T12" fmla="*/ 0 w 14"/>
                  <a:gd name="T13" fmla="*/ 1 h 12"/>
                  <a:gd name="T14" fmla="*/ 0 w 14"/>
                  <a:gd name="T15" fmla="*/ 1 h 12"/>
                  <a:gd name="T16" fmla="*/ 0 w 14"/>
                  <a:gd name="T17" fmla="*/ 1 h 12"/>
                  <a:gd name="T18" fmla="*/ 1 w 14"/>
                  <a:gd name="T19" fmla="*/ 1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2"/>
                  <a:gd name="T32" fmla="*/ 14 w 1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2">
                    <a:moveTo>
                      <a:pt x="14" y="12"/>
                    </a:moveTo>
                    <a:lnTo>
                      <a:pt x="11" y="9"/>
                    </a:lnTo>
                    <a:lnTo>
                      <a:pt x="7" y="6"/>
                    </a:lnTo>
                    <a:lnTo>
                      <a:pt x="4" y="4"/>
                    </a:lnTo>
                    <a:lnTo>
                      <a:pt x="0" y="0"/>
                    </a:lnTo>
                    <a:lnTo>
                      <a:pt x="0" y="3"/>
                    </a:lnTo>
                    <a:lnTo>
                      <a:pt x="0" y="6"/>
                    </a:lnTo>
                    <a:lnTo>
                      <a:pt x="0" y="8"/>
                    </a:lnTo>
                    <a:lnTo>
                      <a:pt x="0" y="12"/>
                    </a:lnTo>
                    <a:lnTo>
                      <a:pt x="14" y="12"/>
                    </a:lnTo>
                  </a:path>
                </a:pathLst>
              </a:custGeom>
              <a:noFill/>
              <a:ln w="0">
                <a:solidFill>
                  <a:srgbClr val="000000"/>
                </a:solidFill>
                <a:round/>
                <a:headEnd/>
                <a:tailEnd/>
              </a:ln>
            </p:spPr>
            <p:txBody>
              <a:bodyPr/>
              <a:lstStyle/>
              <a:p>
                <a:endParaRPr lang="ru-RU"/>
              </a:p>
            </p:txBody>
          </p:sp>
          <p:sp>
            <p:nvSpPr>
              <p:cNvPr id="22968" name="Freeform 186"/>
              <p:cNvSpPr>
                <a:spLocks/>
              </p:cNvSpPr>
              <p:nvPr/>
            </p:nvSpPr>
            <p:spPr bwMode="auto">
              <a:xfrm>
                <a:off x="928" y="1359"/>
                <a:ext cx="26" cy="27"/>
              </a:xfrm>
              <a:custGeom>
                <a:avLst/>
                <a:gdLst>
                  <a:gd name="T0" fmla="*/ 1 w 52"/>
                  <a:gd name="T1" fmla="*/ 1 h 53"/>
                  <a:gd name="T2" fmla="*/ 1 w 52"/>
                  <a:gd name="T3" fmla="*/ 1 h 53"/>
                  <a:gd name="T4" fmla="*/ 1 w 52"/>
                  <a:gd name="T5" fmla="*/ 1 h 53"/>
                  <a:gd name="T6" fmla="*/ 1 w 52"/>
                  <a:gd name="T7" fmla="*/ 1 h 53"/>
                  <a:gd name="T8" fmla="*/ 1 w 52"/>
                  <a:gd name="T9" fmla="*/ 1 h 53"/>
                  <a:gd name="T10" fmla="*/ 1 w 52"/>
                  <a:gd name="T11" fmla="*/ 1 h 53"/>
                  <a:gd name="T12" fmla="*/ 1 w 52"/>
                  <a:gd name="T13" fmla="*/ 1 h 53"/>
                  <a:gd name="T14" fmla="*/ 1 w 52"/>
                  <a:gd name="T15" fmla="*/ 1 h 53"/>
                  <a:gd name="T16" fmla="*/ 1 w 52"/>
                  <a:gd name="T17" fmla="*/ 1 h 53"/>
                  <a:gd name="T18" fmla="*/ 1 w 52"/>
                  <a:gd name="T19" fmla="*/ 1 h 53"/>
                  <a:gd name="T20" fmla="*/ 1 w 52"/>
                  <a:gd name="T21" fmla="*/ 1 h 53"/>
                  <a:gd name="T22" fmla="*/ 1 w 52"/>
                  <a:gd name="T23" fmla="*/ 1 h 53"/>
                  <a:gd name="T24" fmla="*/ 1 w 52"/>
                  <a:gd name="T25" fmla="*/ 1 h 53"/>
                  <a:gd name="T26" fmla="*/ 1 w 52"/>
                  <a:gd name="T27" fmla="*/ 1 h 53"/>
                  <a:gd name="T28" fmla="*/ 1 w 52"/>
                  <a:gd name="T29" fmla="*/ 0 h 53"/>
                  <a:gd name="T30" fmla="*/ 1 w 52"/>
                  <a:gd name="T31" fmla="*/ 0 h 53"/>
                  <a:gd name="T32" fmla="*/ 1 w 52"/>
                  <a:gd name="T33" fmla="*/ 1 h 53"/>
                  <a:gd name="T34" fmla="*/ 1 w 52"/>
                  <a:gd name="T35" fmla="*/ 1 h 53"/>
                  <a:gd name="T36" fmla="*/ 1 w 52"/>
                  <a:gd name="T37" fmla="*/ 1 h 53"/>
                  <a:gd name="T38" fmla="*/ 1 w 52"/>
                  <a:gd name="T39" fmla="*/ 1 h 53"/>
                  <a:gd name="T40" fmla="*/ 1 w 52"/>
                  <a:gd name="T41" fmla="*/ 1 h 53"/>
                  <a:gd name="T42" fmla="*/ 0 w 52"/>
                  <a:gd name="T43" fmla="*/ 1 h 53"/>
                  <a:gd name="T44" fmla="*/ 0 w 52"/>
                  <a:gd name="T45" fmla="*/ 1 h 53"/>
                  <a:gd name="T46" fmla="*/ 0 w 52"/>
                  <a:gd name="T47" fmla="*/ 1 h 53"/>
                  <a:gd name="T48" fmla="*/ 0 w 52"/>
                  <a:gd name="T49" fmla="*/ 1 h 53"/>
                  <a:gd name="T50" fmla="*/ 0 w 52"/>
                  <a:gd name="T51" fmla="*/ 1 h 53"/>
                  <a:gd name="T52" fmla="*/ 1 w 52"/>
                  <a:gd name="T53" fmla="*/ 1 h 53"/>
                  <a:gd name="T54" fmla="*/ 1 w 52"/>
                  <a:gd name="T55" fmla="*/ 1 h 53"/>
                  <a:gd name="T56" fmla="*/ 1 w 52"/>
                  <a:gd name="T57" fmla="*/ 1 h 53"/>
                  <a:gd name="T58" fmla="*/ 1 w 52"/>
                  <a:gd name="T59" fmla="*/ 1 h 53"/>
                  <a:gd name="T60" fmla="*/ 1 w 52"/>
                  <a:gd name="T61" fmla="*/ 1 h 53"/>
                  <a:gd name="T62" fmla="*/ 1 w 52"/>
                  <a:gd name="T63" fmla="*/ 1 h 53"/>
                  <a:gd name="T64" fmla="*/ 1 w 52"/>
                  <a:gd name="T65" fmla="*/ 1 h 53"/>
                  <a:gd name="T66" fmla="*/ 1 w 52"/>
                  <a:gd name="T67" fmla="*/ 1 h 5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2"/>
                  <a:gd name="T103" fmla="*/ 0 h 53"/>
                  <a:gd name="T104" fmla="*/ 52 w 52"/>
                  <a:gd name="T105" fmla="*/ 53 h 5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2" h="53">
                    <a:moveTo>
                      <a:pt x="35" y="53"/>
                    </a:moveTo>
                    <a:lnTo>
                      <a:pt x="35" y="49"/>
                    </a:lnTo>
                    <a:lnTo>
                      <a:pt x="35" y="46"/>
                    </a:lnTo>
                    <a:lnTo>
                      <a:pt x="35" y="41"/>
                    </a:lnTo>
                    <a:lnTo>
                      <a:pt x="36" y="38"/>
                    </a:lnTo>
                    <a:lnTo>
                      <a:pt x="39" y="33"/>
                    </a:lnTo>
                    <a:lnTo>
                      <a:pt x="46" y="30"/>
                    </a:lnTo>
                    <a:lnTo>
                      <a:pt x="52" y="26"/>
                    </a:lnTo>
                    <a:lnTo>
                      <a:pt x="52" y="23"/>
                    </a:lnTo>
                    <a:lnTo>
                      <a:pt x="52" y="18"/>
                    </a:lnTo>
                    <a:lnTo>
                      <a:pt x="52" y="15"/>
                    </a:lnTo>
                    <a:lnTo>
                      <a:pt x="52" y="11"/>
                    </a:lnTo>
                    <a:lnTo>
                      <a:pt x="52" y="7"/>
                    </a:lnTo>
                    <a:lnTo>
                      <a:pt x="52" y="3"/>
                    </a:lnTo>
                    <a:lnTo>
                      <a:pt x="50" y="0"/>
                    </a:lnTo>
                    <a:lnTo>
                      <a:pt x="28" y="0"/>
                    </a:lnTo>
                    <a:lnTo>
                      <a:pt x="23" y="3"/>
                    </a:lnTo>
                    <a:lnTo>
                      <a:pt x="22" y="7"/>
                    </a:lnTo>
                    <a:lnTo>
                      <a:pt x="20" y="11"/>
                    </a:lnTo>
                    <a:lnTo>
                      <a:pt x="16" y="14"/>
                    </a:lnTo>
                    <a:lnTo>
                      <a:pt x="6" y="10"/>
                    </a:lnTo>
                    <a:lnTo>
                      <a:pt x="0" y="9"/>
                    </a:lnTo>
                    <a:lnTo>
                      <a:pt x="0" y="12"/>
                    </a:lnTo>
                    <a:lnTo>
                      <a:pt x="0" y="17"/>
                    </a:lnTo>
                    <a:lnTo>
                      <a:pt x="0" y="20"/>
                    </a:lnTo>
                    <a:lnTo>
                      <a:pt x="0" y="25"/>
                    </a:lnTo>
                    <a:lnTo>
                      <a:pt x="5" y="29"/>
                    </a:lnTo>
                    <a:lnTo>
                      <a:pt x="11" y="32"/>
                    </a:lnTo>
                    <a:lnTo>
                      <a:pt x="16" y="37"/>
                    </a:lnTo>
                    <a:lnTo>
                      <a:pt x="18" y="40"/>
                    </a:lnTo>
                    <a:lnTo>
                      <a:pt x="19" y="44"/>
                    </a:lnTo>
                    <a:lnTo>
                      <a:pt x="20" y="48"/>
                    </a:lnTo>
                    <a:lnTo>
                      <a:pt x="21" y="52"/>
                    </a:lnTo>
                    <a:lnTo>
                      <a:pt x="35" y="53"/>
                    </a:lnTo>
                  </a:path>
                </a:pathLst>
              </a:custGeom>
              <a:noFill/>
              <a:ln w="0">
                <a:solidFill>
                  <a:srgbClr val="000000"/>
                </a:solidFill>
                <a:round/>
                <a:headEnd/>
                <a:tailEnd/>
              </a:ln>
            </p:spPr>
            <p:txBody>
              <a:bodyPr/>
              <a:lstStyle/>
              <a:p>
                <a:endParaRPr lang="ru-RU"/>
              </a:p>
            </p:txBody>
          </p:sp>
          <p:sp>
            <p:nvSpPr>
              <p:cNvPr id="22969" name="Freeform 187"/>
              <p:cNvSpPr>
                <a:spLocks/>
              </p:cNvSpPr>
              <p:nvPr/>
            </p:nvSpPr>
            <p:spPr bwMode="auto">
              <a:xfrm>
                <a:off x="728" y="1367"/>
                <a:ext cx="9" cy="3"/>
              </a:xfrm>
              <a:custGeom>
                <a:avLst/>
                <a:gdLst>
                  <a:gd name="T0" fmla="*/ 0 w 19"/>
                  <a:gd name="T1" fmla="*/ 1 h 4"/>
                  <a:gd name="T2" fmla="*/ 0 w 19"/>
                  <a:gd name="T3" fmla="*/ 0 h 4"/>
                  <a:gd name="T4" fmla="*/ 0 w 19"/>
                  <a:gd name="T5" fmla="*/ 0 h 4"/>
                  <a:gd name="T6" fmla="*/ 0 w 19"/>
                  <a:gd name="T7" fmla="*/ 1 h 4"/>
                  <a:gd name="T8" fmla="*/ 0 w 19"/>
                  <a:gd name="T9" fmla="*/ 2 h 4"/>
                  <a:gd name="T10" fmla="*/ 0 w 19"/>
                  <a:gd name="T11" fmla="*/ 2 h 4"/>
                  <a:gd name="T12" fmla="*/ 0 w 19"/>
                  <a:gd name="T13" fmla="*/ 2 h 4"/>
                  <a:gd name="T14" fmla="*/ 0 w 19"/>
                  <a:gd name="T15" fmla="*/ 2 h 4"/>
                  <a:gd name="T16" fmla="*/ 0 w 19"/>
                  <a:gd name="T17" fmla="*/ 2 h 4"/>
                  <a:gd name="T18" fmla="*/ 0 w 19"/>
                  <a:gd name="T19" fmla="*/ 1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4"/>
                  <a:gd name="T32" fmla="*/ 19 w 19"/>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4">
                    <a:moveTo>
                      <a:pt x="0" y="1"/>
                    </a:moveTo>
                    <a:lnTo>
                      <a:pt x="2" y="0"/>
                    </a:lnTo>
                    <a:lnTo>
                      <a:pt x="6" y="0"/>
                    </a:lnTo>
                    <a:lnTo>
                      <a:pt x="14" y="1"/>
                    </a:lnTo>
                    <a:lnTo>
                      <a:pt x="19" y="2"/>
                    </a:lnTo>
                    <a:lnTo>
                      <a:pt x="12" y="3"/>
                    </a:lnTo>
                    <a:lnTo>
                      <a:pt x="6" y="4"/>
                    </a:lnTo>
                    <a:lnTo>
                      <a:pt x="3" y="4"/>
                    </a:lnTo>
                    <a:lnTo>
                      <a:pt x="2" y="3"/>
                    </a:lnTo>
                    <a:lnTo>
                      <a:pt x="0" y="1"/>
                    </a:lnTo>
                  </a:path>
                </a:pathLst>
              </a:custGeom>
              <a:noFill/>
              <a:ln w="0">
                <a:solidFill>
                  <a:srgbClr val="000000"/>
                </a:solidFill>
                <a:round/>
                <a:headEnd/>
                <a:tailEnd/>
              </a:ln>
            </p:spPr>
            <p:txBody>
              <a:bodyPr/>
              <a:lstStyle/>
              <a:p>
                <a:endParaRPr lang="ru-RU"/>
              </a:p>
            </p:txBody>
          </p:sp>
          <p:sp>
            <p:nvSpPr>
              <p:cNvPr id="22970" name="Freeform 188"/>
              <p:cNvSpPr>
                <a:spLocks/>
              </p:cNvSpPr>
              <p:nvPr/>
            </p:nvSpPr>
            <p:spPr bwMode="auto">
              <a:xfrm>
                <a:off x="1855" y="1368"/>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1"/>
                  <a:gd name="T32" fmla="*/ 1 w 1"/>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1">
                    <a:moveTo>
                      <a:pt x="0" y="0"/>
                    </a:moveTo>
                    <a:lnTo>
                      <a:pt x="0" y="0"/>
                    </a:lnTo>
                  </a:path>
                </a:pathLst>
              </a:custGeom>
              <a:noFill/>
              <a:ln w="0">
                <a:solidFill>
                  <a:srgbClr val="000000"/>
                </a:solidFill>
                <a:round/>
                <a:headEnd/>
                <a:tailEnd/>
              </a:ln>
            </p:spPr>
            <p:txBody>
              <a:bodyPr/>
              <a:lstStyle/>
              <a:p>
                <a:endParaRPr lang="ru-RU"/>
              </a:p>
            </p:txBody>
          </p:sp>
          <p:sp>
            <p:nvSpPr>
              <p:cNvPr id="22971" name="Freeform 189"/>
              <p:cNvSpPr>
                <a:spLocks/>
              </p:cNvSpPr>
              <p:nvPr/>
            </p:nvSpPr>
            <p:spPr bwMode="auto">
              <a:xfrm>
                <a:off x="1891" y="1358"/>
                <a:ext cx="76" cy="19"/>
              </a:xfrm>
              <a:custGeom>
                <a:avLst/>
                <a:gdLst>
                  <a:gd name="T0" fmla="*/ 0 w 152"/>
                  <a:gd name="T1" fmla="*/ 1 h 38"/>
                  <a:gd name="T2" fmla="*/ 1 w 152"/>
                  <a:gd name="T3" fmla="*/ 1 h 38"/>
                  <a:gd name="T4" fmla="*/ 1 w 152"/>
                  <a:gd name="T5" fmla="*/ 1 h 38"/>
                  <a:gd name="T6" fmla="*/ 1 w 152"/>
                  <a:gd name="T7" fmla="*/ 1 h 38"/>
                  <a:gd name="T8" fmla="*/ 1 w 152"/>
                  <a:gd name="T9" fmla="*/ 1 h 38"/>
                  <a:gd name="T10" fmla="*/ 1 w 152"/>
                  <a:gd name="T11" fmla="*/ 1 h 38"/>
                  <a:gd name="T12" fmla="*/ 1 w 152"/>
                  <a:gd name="T13" fmla="*/ 1 h 38"/>
                  <a:gd name="T14" fmla="*/ 1 w 152"/>
                  <a:gd name="T15" fmla="*/ 1 h 38"/>
                  <a:gd name="T16" fmla="*/ 1 w 152"/>
                  <a:gd name="T17" fmla="*/ 0 h 38"/>
                  <a:gd name="T18" fmla="*/ 1 w 152"/>
                  <a:gd name="T19" fmla="*/ 0 h 38"/>
                  <a:gd name="T20" fmla="*/ 1 w 152"/>
                  <a:gd name="T21" fmla="*/ 1 h 38"/>
                  <a:gd name="T22" fmla="*/ 1 w 152"/>
                  <a:gd name="T23" fmla="*/ 1 h 38"/>
                  <a:gd name="T24" fmla="*/ 1 w 152"/>
                  <a:gd name="T25" fmla="*/ 1 h 38"/>
                  <a:gd name="T26" fmla="*/ 1 w 152"/>
                  <a:gd name="T27" fmla="*/ 1 h 38"/>
                  <a:gd name="T28" fmla="*/ 1 w 152"/>
                  <a:gd name="T29" fmla="*/ 1 h 38"/>
                  <a:gd name="T30" fmla="*/ 1 w 152"/>
                  <a:gd name="T31" fmla="*/ 1 h 38"/>
                  <a:gd name="T32" fmla="*/ 1 w 152"/>
                  <a:gd name="T33" fmla="*/ 1 h 38"/>
                  <a:gd name="T34" fmla="*/ 1 w 152"/>
                  <a:gd name="T35" fmla="*/ 1 h 38"/>
                  <a:gd name="T36" fmla="*/ 1 w 152"/>
                  <a:gd name="T37" fmla="*/ 0 h 38"/>
                  <a:gd name="T38" fmla="*/ 1 w 152"/>
                  <a:gd name="T39" fmla="*/ 1 h 38"/>
                  <a:gd name="T40" fmla="*/ 1 w 152"/>
                  <a:gd name="T41" fmla="*/ 1 h 38"/>
                  <a:gd name="T42" fmla="*/ 1 w 152"/>
                  <a:gd name="T43" fmla="*/ 1 h 38"/>
                  <a:gd name="T44" fmla="*/ 1 w 152"/>
                  <a:gd name="T45" fmla="*/ 1 h 38"/>
                  <a:gd name="T46" fmla="*/ 1 w 152"/>
                  <a:gd name="T47" fmla="*/ 1 h 38"/>
                  <a:gd name="T48" fmla="*/ 1 w 152"/>
                  <a:gd name="T49" fmla="*/ 1 h 38"/>
                  <a:gd name="T50" fmla="*/ 1 w 152"/>
                  <a:gd name="T51" fmla="*/ 1 h 38"/>
                  <a:gd name="T52" fmla="*/ 1 w 152"/>
                  <a:gd name="T53" fmla="*/ 1 h 38"/>
                  <a:gd name="T54" fmla="*/ 1 w 152"/>
                  <a:gd name="T55" fmla="*/ 1 h 38"/>
                  <a:gd name="T56" fmla="*/ 1 w 152"/>
                  <a:gd name="T57" fmla="*/ 1 h 38"/>
                  <a:gd name="T58" fmla="*/ 1 w 152"/>
                  <a:gd name="T59" fmla="*/ 1 h 38"/>
                  <a:gd name="T60" fmla="*/ 1 w 152"/>
                  <a:gd name="T61" fmla="*/ 1 h 38"/>
                  <a:gd name="T62" fmla="*/ 1 w 152"/>
                  <a:gd name="T63" fmla="*/ 1 h 38"/>
                  <a:gd name="T64" fmla="*/ 1 w 152"/>
                  <a:gd name="T65" fmla="*/ 1 h 38"/>
                  <a:gd name="T66" fmla="*/ 1 w 152"/>
                  <a:gd name="T67" fmla="*/ 1 h 38"/>
                  <a:gd name="T68" fmla="*/ 1 w 152"/>
                  <a:gd name="T69" fmla="*/ 1 h 38"/>
                  <a:gd name="T70" fmla="*/ 1 w 152"/>
                  <a:gd name="T71" fmla="*/ 1 h 38"/>
                  <a:gd name="T72" fmla="*/ 1 w 152"/>
                  <a:gd name="T73" fmla="*/ 1 h 38"/>
                  <a:gd name="T74" fmla="*/ 1 w 152"/>
                  <a:gd name="T75" fmla="*/ 1 h 38"/>
                  <a:gd name="T76" fmla="*/ 1 w 152"/>
                  <a:gd name="T77" fmla="*/ 1 h 38"/>
                  <a:gd name="T78" fmla="*/ 1 w 152"/>
                  <a:gd name="T79" fmla="*/ 1 h 38"/>
                  <a:gd name="T80" fmla="*/ 1 w 152"/>
                  <a:gd name="T81" fmla="*/ 1 h 38"/>
                  <a:gd name="T82" fmla="*/ 1 w 152"/>
                  <a:gd name="T83" fmla="*/ 1 h 38"/>
                  <a:gd name="T84" fmla="*/ 1 w 152"/>
                  <a:gd name="T85" fmla="*/ 1 h 38"/>
                  <a:gd name="T86" fmla="*/ 1 w 152"/>
                  <a:gd name="T87" fmla="*/ 1 h 38"/>
                  <a:gd name="T88" fmla="*/ 1 w 152"/>
                  <a:gd name="T89" fmla="*/ 1 h 38"/>
                  <a:gd name="T90" fmla="*/ 0 w 152"/>
                  <a:gd name="T91" fmla="*/ 1 h 3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2"/>
                  <a:gd name="T139" fmla="*/ 0 h 38"/>
                  <a:gd name="T140" fmla="*/ 152 w 152"/>
                  <a:gd name="T141" fmla="*/ 38 h 3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2" h="38">
                    <a:moveTo>
                      <a:pt x="0" y="21"/>
                    </a:moveTo>
                    <a:lnTo>
                      <a:pt x="1" y="19"/>
                    </a:lnTo>
                    <a:lnTo>
                      <a:pt x="2" y="15"/>
                    </a:lnTo>
                    <a:lnTo>
                      <a:pt x="3" y="13"/>
                    </a:lnTo>
                    <a:lnTo>
                      <a:pt x="4" y="9"/>
                    </a:lnTo>
                    <a:lnTo>
                      <a:pt x="5" y="7"/>
                    </a:lnTo>
                    <a:lnTo>
                      <a:pt x="7" y="4"/>
                    </a:lnTo>
                    <a:lnTo>
                      <a:pt x="12" y="1"/>
                    </a:lnTo>
                    <a:lnTo>
                      <a:pt x="24" y="0"/>
                    </a:lnTo>
                    <a:lnTo>
                      <a:pt x="39" y="0"/>
                    </a:lnTo>
                    <a:lnTo>
                      <a:pt x="54" y="1"/>
                    </a:lnTo>
                    <a:lnTo>
                      <a:pt x="69" y="3"/>
                    </a:lnTo>
                    <a:lnTo>
                      <a:pt x="84" y="4"/>
                    </a:lnTo>
                    <a:lnTo>
                      <a:pt x="93" y="6"/>
                    </a:lnTo>
                    <a:lnTo>
                      <a:pt x="99" y="8"/>
                    </a:lnTo>
                    <a:lnTo>
                      <a:pt x="103" y="7"/>
                    </a:lnTo>
                    <a:lnTo>
                      <a:pt x="107" y="4"/>
                    </a:lnTo>
                    <a:lnTo>
                      <a:pt x="116" y="1"/>
                    </a:lnTo>
                    <a:lnTo>
                      <a:pt x="129" y="0"/>
                    </a:lnTo>
                    <a:lnTo>
                      <a:pt x="141" y="1"/>
                    </a:lnTo>
                    <a:lnTo>
                      <a:pt x="152" y="4"/>
                    </a:lnTo>
                    <a:lnTo>
                      <a:pt x="152" y="6"/>
                    </a:lnTo>
                    <a:lnTo>
                      <a:pt x="148" y="9"/>
                    </a:lnTo>
                    <a:lnTo>
                      <a:pt x="146" y="12"/>
                    </a:lnTo>
                    <a:lnTo>
                      <a:pt x="144" y="15"/>
                    </a:lnTo>
                    <a:lnTo>
                      <a:pt x="141" y="18"/>
                    </a:lnTo>
                    <a:lnTo>
                      <a:pt x="139" y="21"/>
                    </a:lnTo>
                    <a:lnTo>
                      <a:pt x="137" y="23"/>
                    </a:lnTo>
                    <a:lnTo>
                      <a:pt x="130" y="27"/>
                    </a:lnTo>
                    <a:lnTo>
                      <a:pt x="123" y="29"/>
                    </a:lnTo>
                    <a:lnTo>
                      <a:pt x="113" y="31"/>
                    </a:lnTo>
                    <a:lnTo>
                      <a:pt x="100" y="33"/>
                    </a:lnTo>
                    <a:lnTo>
                      <a:pt x="92" y="36"/>
                    </a:lnTo>
                    <a:lnTo>
                      <a:pt x="84" y="38"/>
                    </a:lnTo>
                    <a:lnTo>
                      <a:pt x="79" y="35"/>
                    </a:lnTo>
                    <a:lnTo>
                      <a:pt x="75" y="33"/>
                    </a:lnTo>
                    <a:lnTo>
                      <a:pt x="70" y="29"/>
                    </a:lnTo>
                    <a:lnTo>
                      <a:pt x="63" y="29"/>
                    </a:lnTo>
                    <a:lnTo>
                      <a:pt x="55" y="31"/>
                    </a:lnTo>
                    <a:lnTo>
                      <a:pt x="45" y="34"/>
                    </a:lnTo>
                    <a:lnTo>
                      <a:pt x="31" y="35"/>
                    </a:lnTo>
                    <a:lnTo>
                      <a:pt x="20" y="33"/>
                    </a:lnTo>
                    <a:lnTo>
                      <a:pt x="13" y="30"/>
                    </a:lnTo>
                    <a:lnTo>
                      <a:pt x="9" y="27"/>
                    </a:lnTo>
                    <a:lnTo>
                      <a:pt x="4" y="24"/>
                    </a:lnTo>
                    <a:lnTo>
                      <a:pt x="0" y="21"/>
                    </a:lnTo>
                  </a:path>
                </a:pathLst>
              </a:custGeom>
              <a:noFill/>
              <a:ln w="0">
                <a:solidFill>
                  <a:srgbClr val="000000"/>
                </a:solidFill>
                <a:round/>
                <a:headEnd/>
                <a:tailEnd/>
              </a:ln>
            </p:spPr>
            <p:txBody>
              <a:bodyPr/>
              <a:lstStyle/>
              <a:p>
                <a:endParaRPr lang="ru-RU"/>
              </a:p>
            </p:txBody>
          </p:sp>
          <p:sp>
            <p:nvSpPr>
              <p:cNvPr id="22972" name="Freeform 190"/>
              <p:cNvSpPr>
                <a:spLocks/>
              </p:cNvSpPr>
              <p:nvPr/>
            </p:nvSpPr>
            <p:spPr bwMode="auto">
              <a:xfrm>
                <a:off x="901" y="1339"/>
                <a:ext cx="38" cy="11"/>
              </a:xfrm>
              <a:custGeom>
                <a:avLst/>
                <a:gdLst>
                  <a:gd name="T0" fmla="*/ 1 w 76"/>
                  <a:gd name="T1" fmla="*/ 0 h 23"/>
                  <a:gd name="T2" fmla="*/ 1 w 76"/>
                  <a:gd name="T3" fmla="*/ 0 h 23"/>
                  <a:gd name="T4" fmla="*/ 1 w 76"/>
                  <a:gd name="T5" fmla="*/ 0 h 23"/>
                  <a:gd name="T6" fmla="*/ 1 w 76"/>
                  <a:gd name="T7" fmla="*/ 0 h 23"/>
                  <a:gd name="T8" fmla="*/ 1 w 76"/>
                  <a:gd name="T9" fmla="*/ 0 h 23"/>
                  <a:gd name="T10" fmla="*/ 1 w 76"/>
                  <a:gd name="T11" fmla="*/ 0 h 23"/>
                  <a:gd name="T12" fmla="*/ 1 w 76"/>
                  <a:gd name="T13" fmla="*/ 0 h 23"/>
                  <a:gd name="T14" fmla="*/ 1 w 76"/>
                  <a:gd name="T15" fmla="*/ 0 h 23"/>
                  <a:gd name="T16" fmla="*/ 1 w 76"/>
                  <a:gd name="T17" fmla="*/ 0 h 23"/>
                  <a:gd name="T18" fmla="*/ 1 w 76"/>
                  <a:gd name="T19" fmla="*/ 0 h 23"/>
                  <a:gd name="T20" fmla="*/ 1 w 76"/>
                  <a:gd name="T21" fmla="*/ 0 h 23"/>
                  <a:gd name="T22" fmla="*/ 1 w 76"/>
                  <a:gd name="T23" fmla="*/ 0 h 23"/>
                  <a:gd name="T24" fmla="*/ 1 w 76"/>
                  <a:gd name="T25" fmla="*/ 0 h 23"/>
                  <a:gd name="T26" fmla="*/ 1 w 76"/>
                  <a:gd name="T27" fmla="*/ 0 h 23"/>
                  <a:gd name="T28" fmla="*/ 1 w 76"/>
                  <a:gd name="T29" fmla="*/ 0 h 23"/>
                  <a:gd name="T30" fmla="*/ 1 w 76"/>
                  <a:gd name="T31" fmla="*/ 0 h 23"/>
                  <a:gd name="T32" fmla="*/ 1 w 76"/>
                  <a:gd name="T33" fmla="*/ 0 h 23"/>
                  <a:gd name="T34" fmla="*/ 1 w 76"/>
                  <a:gd name="T35" fmla="*/ 0 h 23"/>
                  <a:gd name="T36" fmla="*/ 1 w 76"/>
                  <a:gd name="T37" fmla="*/ 0 h 23"/>
                  <a:gd name="T38" fmla="*/ 1 w 76"/>
                  <a:gd name="T39" fmla="*/ 0 h 23"/>
                  <a:gd name="T40" fmla="*/ 0 w 76"/>
                  <a:gd name="T41" fmla="*/ 0 h 23"/>
                  <a:gd name="T42" fmla="*/ 0 w 76"/>
                  <a:gd name="T43" fmla="*/ 0 h 23"/>
                  <a:gd name="T44" fmla="*/ 1 w 76"/>
                  <a:gd name="T45" fmla="*/ 0 h 23"/>
                  <a:gd name="T46" fmla="*/ 1 w 76"/>
                  <a:gd name="T47" fmla="*/ 0 h 23"/>
                  <a:gd name="T48" fmla="*/ 1 w 76"/>
                  <a:gd name="T49" fmla="*/ 0 h 23"/>
                  <a:gd name="T50" fmla="*/ 1 w 76"/>
                  <a:gd name="T51" fmla="*/ 0 h 23"/>
                  <a:gd name="T52" fmla="*/ 1 w 76"/>
                  <a:gd name="T53" fmla="*/ 0 h 23"/>
                  <a:gd name="T54" fmla="*/ 1 w 76"/>
                  <a:gd name="T55" fmla="*/ 0 h 23"/>
                  <a:gd name="T56" fmla="*/ 1 w 76"/>
                  <a:gd name="T57" fmla="*/ 0 h 23"/>
                  <a:gd name="T58" fmla="*/ 1 w 76"/>
                  <a:gd name="T59" fmla="*/ 0 h 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
                  <a:gd name="T91" fmla="*/ 0 h 23"/>
                  <a:gd name="T92" fmla="*/ 76 w 76"/>
                  <a:gd name="T93" fmla="*/ 23 h 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 h="23">
                    <a:moveTo>
                      <a:pt x="22" y="23"/>
                    </a:moveTo>
                    <a:lnTo>
                      <a:pt x="35" y="23"/>
                    </a:lnTo>
                    <a:lnTo>
                      <a:pt x="47" y="23"/>
                    </a:lnTo>
                    <a:lnTo>
                      <a:pt x="58" y="23"/>
                    </a:lnTo>
                    <a:lnTo>
                      <a:pt x="67" y="21"/>
                    </a:lnTo>
                    <a:lnTo>
                      <a:pt x="73" y="20"/>
                    </a:lnTo>
                    <a:lnTo>
                      <a:pt x="73" y="18"/>
                    </a:lnTo>
                    <a:lnTo>
                      <a:pt x="74" y="15"/>
                    </a:lnTo>
                    <a:lnTo>
                      <a:pt x="74" y="13"/>
                    </a:lnTo>
                    <a:lnTo>
                      <a:pt x="75" y="11"/>
                    </a:lnTo>
                    <a:lnTo>
                      <a:pt x="76" y="8"/>
                    </a:lnTo>
                    <a:lnTo>
                      <a:pt x="76" y="6"/>
                    </a:lnTo>
                    <a:lnTo>
                      <a:pt x="72" y="4"/>
                    </a:lnTo>
                    <a:lnTo>
                      <a:pt x="62" y="3"/>
                    </a:lnTo>
                    <a:lnTo>
                      <a:pt x="52" y="1"/>
                    </a:lnTo>
                    <a:lnTo>
                      <a:pt x="40" y="3"/>
                    </a:lnTo>
                    <a:lnTo>
                      <a:pt x="30" y="1"/>
                    </a:lnTo>
                    <a:lnTo>
                      <a:pt x="21" y="0"/>
                    </a:lnTo>
                    <a:lnTo>
                      <a:pt x="9" y="0"/>
                    </a:lnTo>
                    <a:lnTo>
                      <a:pt x="1" y="1"/>
                    </a:lnTo>
                    <a:lnTo>
                      <a:pt x="0" y="4"/>
                    </a:lnTo>
                    <a:lnTo>
                      <a:pt x="0" y="6"/>
                    </a:lnTo>
                    <a:lnTo>
                      <a:pt x="2" y="8"/>
                    </a:lnTo>
                    <a:lnTo>
                      <a:pt x="6" y="11"/>
                    </a:lnTo>
                    <a:lnTo>
                      <a:pt x="8" y="13"/>
                    </a:lnTo>
                    <a:lnTo>
                      <a:pt x="11" y="15"/>
                    </a:lnTo>
                    <a:lnTo>
                      <a:pt x="13" y="18"/>
                    </a:lnTo>
                    <a:lnTo>
                      <a:pt x="15" y="20"/>
                    </a:lnTo>
                    <a:lnTo>
                      <a:pt x="17" y="22"/>
                    </a:lnTo>
                    <a:lnTo>
                      <a:pt x="22" y="23"/>
                    </a:lnTo>
                  </a:path>
                </a:pathLst>
              </a:custGeom>
              <a:noFill/>
              <a:ln w="0">
                <a:solidFill>
                  <a:srgbClr val="000000"/>
                </a:solidFill>
                <a:round/>
                <a:headEnd/>
                <a:tailEnd/>
              </a:ln>
            </p:spPr>
            <p:txBody>
              <a:bodyPr/>
              <a:lstStyle/>
              <a:p>
                <a:endParaRPr lang="ru-RU"/>
              </a:p>
            </p:txBody>
          </p:sp>
          <p:sp>
            <p:nvSpPr>
              <p:cNvPr id="22973" name="Freeform 191"/>
              <p:cNvSpPr>
                <a:spLocks/>
              </p:cNvSpPr>
              <p:nvPr/>
            </p:nvSpPr>
            <p:spPr bwMode="auto">
              <a:xfrm>
                <a:off x="975" y="1189"/>
                <a:ext cx="61" cy="42"/>
              </a:xfrm>
              <a:custGeom>
                <a:avLst/>
                <a:gdLst>
                  <a:gd name="T0" fmla="*/ 1 w 121"/>
                  <a:gd name="T1" fmla="*/ 0 h 84"/>
                  <a:gd name="T2" fmla="*/ 1 w 121"/>
                  <a:gd name="T3" fmla="*/ 1 h 84"/>
                  <a:gd name="T4" fmla="*/ 1 w 121"/>
                  <a:gd name="T5" fmla="*/ 1 h 84"/>
                  <a:gd name="T6" fmla="*/ 1 w 121"/>
                  <a:gd name="T7" fmla="*/ 1 h 84"/>
                  <a:gd name="T8" fmla="*/ 1 w 121"/>
                  <a:gd name="T9" fmla="*/ 1 h 84"/>
                  <a:gd name="T10" fmla="*/ 1 w 121"/>
                  <a:gd name="T11" fmla="*/ 1 h 84"/>
                  <a:gd name="T12" fmla="*/ 1 w 121"/>
                  <a:gd name="T13" fmla="*/ 1 h 84"/>
                  <a:gd name="T14" fmla="*/ 1 w 121"/>
                  <a:gd name="T15" fmla="*/ 1 h 84"/>
                  <a:gd name="T16" fmla="*/ 1 w 121"/>
                  <a:gd name="T17" fmla="*/ 1 h 84"/>
                  <a:gd name="T18" fmla="*/ 1 w 121"/>
                  <a:gd name="T19" fmla="*/ 1 h 84"/>
                  <a:gd name="T20" fmla="*/ 1 w 121"/>
                  <a:gd name="T21" fmla="*/ 1 h 84"/>
                  <a:gd name="T22" fmla="*/ 1 w 121"/>
                  <a:gd name="T23" fmla="*/ 1 h 84"/>
                  <a:gd name="T24" fmla="*/ 1 w 121"/>
                  <a:gd name="T25" fmla="*/ 1 h 84"/>
                  <a:gd name="T26" fmla="*/ 1 w 121"/>
                  <a:gd name="T27" fmla="*/ 1 h 84"/>
                  <a:gd name="T28" fmla="*/ 1 w 121"/>
                  <a:gd name="T29" fmla="*/ 1 h 84"/>
                  <a:gd name="T30" fmla="*/ 1 w 121"/>
                  <a:gd name="T31" fmla="*/ 1 h 84"/>
                  <a:gd name="T32" fmla="*/ 1 w 121"/>
                  <a:gd name="T33" fmla="*/ 1 h 84"/>
                  <a:gd name="T34" fmla="*/ 1 w 121"/>
                  <a:gd name="T35" fmla="*/ 1 h 84"/>
                  <a:gd name="T36" fmla="*/ 1 w 121"/>
                  <a:gd name="T37" fmla="*/ 1 h 84"/>
                  <a:gd name="T38" fmla="*/ 1 w 121"/>
                  <a:gd name="T39" fmla="*/ 1 h 84"/>
                  <a:gd name="T40" fmla="*/ 1 w 121"/>
                  <a:gd name="T41" fmla="*/ 1 h 84"/>
                  <a:gd name="T42" fmla="*/ 1 w 121"/>
                  <a:gd name="T43" fmla="*/ 1 h 84"/>
                  <a:gd name="T44" fmla="*/ 1 w 121"/>
                  <a:gd name="T45" fmla="*/ 1 h 84"/>
                  <a:gd name="T46" fmla="*/ 1 w 121"/>
                  <a:gd name="T47" fmla="*/ 1 h 84"/>
                  <a:gd name="T48" fmla="*/ 1 w 121"/>
                  <a:gd name="T49" fmla="*/ 1 h 84"/>
                  <a:gd name="T50" fmla="*/ 1 w 121"/>
                  <a:gd name="T51" fmla="*/ 1 h 84"/>
                  <a:gd name="T52" fmla="*/ 1 w 121"/>
                  <a:gd name="T53" fmla="*/ 1 h 84"/>
                  <a:gd name="T54" fmla="*/ 1 w 121"/>
                  <a:gd name="T55" fmla="*/ 1 h 84"/>
                  <a:gd name="T56" fmla="*/ 1 w 121"/>
                  <a:gd name="T57" fmla="*/ 1 h 84"/>
                  <a:gd name="T58" fmla="*/ 1 w 121"/>
                  <a:gd name="T59" fmla="*/ 1 h 84"/>
                  <a:gd name="T60" fmla="*/ 1 w 121"/>
                  <a:gd name="T61" fmla="*/ 1 h 84"/>
                  <a:gd name="T62" fmla="*/ 1 w 121"/>
                  <a:gd name="T63" fmla="*/ 1 h 84"/>
                  <a:gd name="T64" fmla="*/ 1 w 121"/>
                  <a:gd name="T65" fmla="*/ 1 h 84"/>
                  <a:gd name="T66" fmla="*/ 1 w 121"/>
                  <a:gd name="T67" fmla="*/ 1 h 84"/>
                  <a:gd name="T68" fmla="*/ 1 w 121"/>
                  <a:gd name="T69" fmla="*/ 1 h 84"/>
                  <a:gd name="T70" fmla="*/ 1 w 121"/>
                  <a:gd name="T71" fmla="*/ 1 h 84"/>
                  <a:gd name="T72" fmla="*/ 1 w 121"/>
                  <a:gd name="T73" fmla="*/ 1 h 84"/>
                  <a:gd name="T74" fmla="*/ 1 w 121"/>
                  <a:gd name="T75" fmla="*/ 1 h 84"/>
                  <a:gd name="T76" fmla="*/ 0 w 121"/>
                  <a:gd name="T77" fmla="*/ 1 h 84"/>
                  <a:gd name="T78" fmla="*/ 1 w 121"/>
                  <a:gd name="T79" fmla="*/ 1 h 84"/>
                  <a:gd name="T80" fmla="*/ 1 w 121"/>
                  <a:gd name="T81" fmla="*/ 1 h 84"/>
                  <a:gd name="T82" fmla="*/ 1 w 121"/>
                  <a:gd name="T83" fmla="*/ 1 h 84"/>
                  <a:gd name="T84" fmla="*/ 1 w 121"/>
                  <a:gd name="T85" fmla="*/ 1 h 84"/>
                  <a:gd name="T86" fmla="*/ 1 w 121"/>
                  <a:gd name="T87" fmla="*/ 1 h 84"/>
                  <a:gd name="T88" fmla="*/ 1 w 121"/>
                  <a:gd name="T89" fmla="*/ 1 h 84"/>
                  <a:gd name="T90" fmla="*/ 1 w 121"/>
                  <a:gd name="T91" fmla="*/ 1 h 84"/>
                  <a:gd name="T92" fmla="*/ 1 w 121"/>
                  <a:gd name="T93" fmla="*/ 1 h 84"/>
                  <a:gd name="T94" fmla="*/ 1 w 121"/>
                  <a:gd name="T95" fmla="*/ 1 h 84"/>
                  <a:gd name="T96" fmla="*/ 1 w 121"/>
                  <a:gd name="T97" fmla="*/ 1 h 84"/>
                  <a:gd name="T98" fmla="*/ 1 w 121"/>
                  <a:gd name="T99" fmla="*/ 1 h 84"/>
                  <a:gd name="T100" fmla="*/ 1 w 121"/>
                  <a:gd name="T101" fmla="*/ 1 h 84"/>
                  <a:gd name="T102" fmla="*/ 1 w 121"/>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1"/>
                  <a:gd name="T157" fmla="*/ 0 h 84"/>
                  <a:gd name="T158" fmla="*/ 121 w 121"/>
                  <a:gd name="T159" fmla="*/ 84 h 8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1" h="84">
                    <a:moveTo>
                      <a:pt x="121" y="0"/>
                    </a:moveTo>
                    <a:lnTo>
                      <a:pt x="121" y="4"/>
                    </a:lnTo>
                    <a:lnTo>
                      <a:pt x="121" y="10"/>
                    </a:lnTo>
                    <a:lnTo>
                      <a:pt x="120" y="15"/>
                    </a:lnTo>
                    <a:lnTo>
                      <a:pt x="120" y="20"/>
                    </a:lnTo>
                    <a:lnTo>
                      <a:pt x="118" y="25"/>
                    </a:lnTo>
                    <a:lnTo>
                      <a:pt x="117" y="30"/>
                    </a:lnTo>
                    <a:lnTo>
                      <a:pt x="116" y="35"/>
                    </a:lnTo>
                    <a:lnTo>
                      <a:pt x="110" y="40"/>
                    </a:lnTo>
                    <a:lnTo>
                      <a:pt x="101" y="45"/>
                    </a:lnTo>
                    <a:lnTo>
                      <a:pt x="94" y="47"/>
                    </a:lnTo>
                    <a:lnTo>
                      <a:pt x="91" y="41"/>
                    </a:lnTo>
                    <a:lnTo>
                      <a:pt x="86" y="37"/>
                    </a:lnTo>
                    <a:lnTo>
                      <a:pt x="84" y="31"/>
                    </a:lnTo>
                    <a:lnTo>
                      <a:pt x="82" y="26"/>
                    </a:lnTo>
                    <a:lnTo>
                      <a:pt x="78" y="22"/>
                    </a:lnTo>
                    <a:lnTo>
                      <a:pt x="75" y="25"/>
                    </a:lnTo>
                    <a:lnTo>
                      <a:pt x="70" y="31"/>
                    </a:lnTo>
                    <a:lnTo>
                      <a:pt x="65" y="35"/>
                    </a:lnTo>
                    <a:lnTo>
                      <a:pt x="65" y="40"/>
                    </a:lnTo>
                    <a:lnTo>
                      <a:pt x="64" y="46"/>
                    </a:lnTo>
                    <a:lnTo>
                      <a:pt x="64" y="50"/>
                    </a:lnTo>
                    <a:lnTo>
                      <a:pt x="67" y="56"/>
                    </a:lnTo>
                    <a:lnTo>
                      <a:pt x="70" y="61"/>
                    </a:lnTo>
                    <a:lnTo>
                      <a:pt x="74" y="67"/>
                    </a:lnTo>
                    <a:lnTo>
                      <a:pt x="76" y="71"/>
                    </a:lnTo>
                    <a:lnTo>
                      <a:pt x="69" y="76"/>
                    </a:lnTo>
                    <a:lnTo>
                      <a:pt x="62" y="82"/>
                    </a:lnTo>
                    <a:lnTo>
                      <a:pt x="44" y="84"/>
                    </a:lnTo>
                    <a:lnTo>
                      <a:pt x="41" y="79"/>
                    </a:lnTo>
                    <a:lnTo>
                      <a:pt x="39" y="73"/>
                    </a:lnTo>
                    <a:lnTo>
                      <a:pt x="36" y="69"/>
                    </a:lnTo>
                    <a:lnTo>
                      <a:pt x="31" y="63"/>
                    </a:lnTo>
                    <a:lnTo>
                      <a:pt x="25" y="59"/>
                    </a:lnTo>
                    <a:lnTo>
                      <a:pt x="16" y="54"/>
                    </a:lnTo>
                    <a:lnTo>
                      <a:pt x="11" y="48"/>
                    </a:lnTo>
                    <a:lnTo>
                      <a:pt x="7" y="44"/>
                    </a:lnTo>
                    <a:lnTo>
                      <a:pt x="2" y="39"/>
                    </a:lnTo>
                    <a:lnTo>
                      <a:pt x="0" y="33"/>
                    </a:lnTo>
                    <a:lnTo>
                      <a:pt x="1" y="29"/>
                    </a:lnTo>
                    <a:lnTo>
                      <a:pt x="2" y="23"/>
                    </a:lnTo>
                    <a:lnTo>
                      <a:pt x="3" y="18"/>
                    </a:lnTo>
                    <a:lnTo>
                      <a:pt x="18" y="15"/>
                    </a:lnTo>
                    <a:lnTo>
                      <a:pt x="37" y="17"/>
                    </a:lnTo>
                    <a:lnTo>
                      <a:pt x="44" y="22"/>
                    </a:lnTo>
                    <a:lnTo>
                      <a:pt x="56" y="26"/>
                    </a:lnTo>
                    <a:lnTo>
                      <a:pt x="64" y="25"/>
                    </a:lnTo>
                    <a:lnTo>
                      <a:pt x="70" y="19"/>
                    </a:lnTo>
                    <a:lnTo>
                      <a:pt x="79" y="15"/>
                    </a:lnTo>
                    <a:lnTo>
                      <a:pt x="83" y="10"/>
                    </a:lnTo>
                    <a:lnTo>
                      <a:pt x="85" y="4"/>
                    </a:lnTo>
                    <a:lnTo>
                      <a:pt x="89" y="0"/>
                    </a:lnTo>
                  </a:path>
                </a:pathLst>
              </a:custGeom>
              <a:noFill/>
              <a:ln w="0">
                <a:solidFill>
                  <a:srgbClr val="000000"/>
                </a:solidFill>
                <a:round/>
                <a:headEnd/>
                <a:tailEnd/>
              </a:ln>
            </p:spPr>
            <p:txBody>
              <a:bodyPr/>
              <a:lstStyle/>
              <a:p>
                <a:endParaRPr lang="ru-RU"/>
              </a:p>
            </p:txBody>
          </p:sp>
          <p:sp>
            <p:nvSpPr>
              <p:cNvPr id="22974" name="Freeform 192"/>
              <p:cNvSpPr>
                <a:spLocks/>
              </p:cNvSpPr>
              <p:nvPr/>
            </p:nvSpPr>
            <p:spPr bwMode="auto">
              <a:xfrm>
                <a:off x="3241" y="1597"/>
                <a:ext cx="711" cy="227"/>
              </a:xfrm>
              <a:custGeom>
                <a:avLst/>
                <a:gdLst>
                  <a:gd name="T0" fmla="*/ 1 w 1422"/>
                  <a:gd name="T1" fmla="*/ 4 h 454"/>
                  <a:gd name="T2" fmla="*/ 1 w 1422"/>
                  <a:gd name="T3" fmla="*/ 4 h 454"/>
                  <a:gd name="T4" fmla="*/ 1 w 1422"/>
                  <a:gd name="T5" fmla="*/ 4 h 454"/>
                  <a:gd name="T6" fmla="*/ 1 w 1422"/>
                  <a:gd name="T7" fmla="*/ 4 h 454"/>
                  <a:gd name="T8" fmla="*/ 1 w 1422"/>
                  <a:gd name="T9" fmla="*/ 4 h 454"/>
                  <a:gd name="T10" fmla="*/ 1 w 1422"/>
                  <a:gd name="T11" fmla="*/ 3 h 454"/>
                  <a:gd name="T12" fmla="*/ 1 w 1422"/>
                  <a:gd name="T13" fmla="*/ 3 h 454"/>
                  <a:gd name="T14" fmla="*/ 1 w 1422"/>
                  <a:gd name="T15" fmla="*/ 3 h 454"/>
                  <a:gd name="T16" fmla="*/ 1 w 1422"/>
                  <a:gd name="T17" fmla="*/ 3 h 454"/>
                  <a:gd name="T18" fmla="*/ 1 w 1422"/>
                  <a:gd name="T19" fmla="*/ 3 h 454"/>
                  <a:gd name="T20" fmla="*/ 1 w 1422"/>
                  <a:gd name="T21" fmla="*/ 3 h 454"/>
                  <a:gd name="T22" fmla="*/ 1 w 1422"/>
                  <a:gd name="T23" fmla="*/ 3 h 454"/>
                  <a:gd name="T24" fmla="*/ 1 w 1422"/>
                  <a:gd name="T25" fmla="*/ 3 h 454"/>
                  <a:gd name="T26" fmla="*/ 1 w 1422"/>
                  <a:gd name="T27" fmla="*/ 3 h 454"/>
                  <a:gd name="T28" fmla="*/ 1 w 1422"/>
                  <a:gd name="T29" fmla="*/ 2 h 454"/>
                  <a:gd name="T30" fmla="*/ 1 w 1422"/>
                  <a:gd name="T31" fmla="*/ 2 h 454"/>
                  <a:gd name="T32" fmla="*/ 1 w 1422"/>
                  <a:gd name="T33" fmla="*/ 2 h 454"/>
                  <a:gd name="T34" fmla="*/ 1 w 1422"/>
                  <a:gd name="T35" fmla="*/ 2 h 454"/>
                  <a:gd name="T36" fmla="*/ 1 w 1422"/>
                  <a:gd name="T37" fmla="*/ 2 h 454"/>
                  <a:gd name="T38" fmla="*/ 1 w 1422"/>
                  <a:gd name="T39" fmla="*/ 2 h 454"/>
                  <a:gd name="T40" fmla="*/ 1 w 1422"/>
                  <a:gd name="T41" fmla="*/ 2 h 454"/>
                  <a:gd name="T42" fmla="*/ 1 w 1422"/>
                  <a:gd name="T43" fmla="*/ 2 h 454"/>
                  <a:gd name="T44" fmla="*/ 1 w 1422"/>
                  <a:gd name="T45" fmla="*/ 2 h 454"/>
                  <a:gd name="T46" fmla="*/ 1 w 1422"/>
                  <a:gd name="T47" fmla="*/ 2 h 454"/>
                  <a:gd name="T48" fmla="*/ 1 w 1422"/>
                  <a:gd name="T49" fmla="*/ 1 h 454"/>
                  <a:gd name="T50" fmla="*/ 1 w 1422"/>
                  <a:gd name="T51" fmla="*/ 1 h 454"/>
                  <a:gd name="T52" fmla="*/ 2 w 1422"/>
                  <a:gd name="T53" fmla="*/ 1 h 454"/>
                  <a:gd name="T54" fmla="*/ 3 w 1422"/>
                  <a:gd name="T55" fmla="*/ 1 h 454"/>
                  <a:gd name="T56" fmla="*/ 3 w 1422"/>
                  <a:gd name="T57" fmla="*/ 1 h 454"/>
                  <a:gd name="T58" fmla="*/ 3 w 1422"/>
                  <a:gd name="T59" fmla="*/ 1 h 454"/>
                  <a:gd name="T60" fmla="*/ 3 w 1422"/>
                  <a:gd name="T61" fmla="*/ 1 h 454"/>
                  <a:gd name="T62" fmla="*/ 3 w 1422"/>
                  <a:gd name="T63" fmla="*/ 1 h 454"/>
                  <a:gd name="T64" fmla="*/ 3 w 1422"/>
                  <a:gd name="T65" fmla="*/ 1 h 454"/>
                  <a:gd name="T66" fmla="*/ 3 w 1422"/>
                  <a:gd name="T67" fmla="*/ 0 h 454"/>
                  <a:gd name="T68" fmla="*/ 3 w 1422"/>
                  <a:gd name="T69" fmla="*/ 1 h 454"/>
                  <a:gd name="T70" fmla="*/ 3 w 1422"/>
                  <a:gd name="T71" fmla="*/ 1 h 454"/>
                  <a:gd name="T72" fmla="*/ 5 w 1422"/>
                  <a:gd name="T73" fmla="*/ 1 h 454"/>
                  <a:gd name="T74" fmla="*/ 5 w 1422"/>
                  <a:gd name="T75" fmla="*/ 1 h 454"/>
                  <a:gd name="T76" fmla="*/ 6 w 1422"/>
                  <a:gd name="T77" fmla="*/ 1 h 454"/>
                  <a:gd name="T78" fmla="*/ 6 w 1422"/>
                  <a:gd name="T79" fmla="*/ 1 h 454"/>
                  <a:gd name="T80" fmla="*/ 6 w 1422"/>
                  <a:gd name="T81" fmla="*/ 1 h 454"/>
                  <a:gd name="T82" fmla="*/ 6 w 1422"/>
                  <a:gd name="T83" fmla="*/ 1 h 454"/>
                  <a:gd name="T84" fmla="*/ 6 w 1422"/>
                  <a:gd name="T85" fmla="*/ 1 h 454"/>
                  <a:gd name="T86" fmla="*/ 6 w 1422"/>
                  <a:gd name="T87" fmla="*/ 1 h 454"/>
                  <a:gd name="T88" fmla="*/ 7 w 1422"/>
                  <a:gd name="T89" fmla="*/ 1 h 454"/>
                  <a:gd name="T90" fmla="*/ 7 w 1422"/>
                  <a:gd name="T91" fmla="*/ 1 h 454"/>
                  <a:gd name="T92" fmla="*/ 7 w 1422"/>
                  <a:gd name="T93" fmla="*/ 1 h 454"/>
                  <a:gd name="T94" fmla="*/ 7 w 1422"/>
                  <a:gd name="T95" fmla="*/ 2 h 454"/>
                  <a:gd name="T96" fmla="*/ 7 w 1422"/>
                  <a:gd name="T97" fmla="*/ 2 h 454"/>
                  <a:gd name="T98" fmla="*/ 9 w 1422"/>
                  <a:gd name="T99" fmla="*/ 2 h 454"/>
                  <a:gd name="T100" fmla="*/ 9 w 1422"/>
                  <a:gd name="T101" fmla="*/ 2 h 454"/>
                  <a:gd name="T102" fmla="*/ 9 w 1422"/>
                  <a:gd name="T103" fmla="*/ 2 h 454"/>
                  <a:gd name="T104" fmla="*/ 9 w 1422"/>
                  <a:gd name="T105" fmla="*/ 2 h 454"/>
                  <a:gd name="T106" fmla="*/ 10 w 1422"/>
                  <a:gd name="T107" fmla="*/ 2 h 454"/>
                  <a:gd name="T108" fmla="*/ 10 w 1422"/>
                  <a:gd name="T109" fmla="*/ 2 h 454"/>
                  <a:gd name="T110" fmla="*/ 10 w 1422"/>
                  <a:gd name="T111" fmla="*/ 2 h 454"/>
                  <a:gd name="T112" fmla="*/ 11 w 1422"/>
                  <a:gd name="T113" fmla="*/ 2 h 454"/>
                  <a:gd name="T114" fmla="*/ 11 w 1422"/>
                  <a:gd name="T115" fmla="*/ 2 h 454"/>
                  <a:gd name="T116" fmla="*/ 11 w 1422"/>
                  <a:gd name="T117" fmla="*/ 3 h 454"/>
                  <a:gd name="T118" fmla="*/ 11 w 1422"/>
                  <a:gd name="T119" fmla="*/ 3 h 454"/>
                  <a:gd name="T120" fmla="*/ 11 w 1422"/>
                  <a:gd name="T121" fmla="*/ 3 h 454"/>
                  <a:gd name="T122" fmla="*/ 11 w 1422"/>
                  <a:gd name="T123" fmla="*/ 3 h 454"/>
                  <a:gd name="T124" fmla="*/ 11 w 1422"/>
                  <a:gd name="T125" fmla="*/ 3 h 45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22"/>
                  <a:gd name="T190" fmla="*/ 0 h 454"/>
                  <a:gd name="T191" fmla="*/ 1422 w 1422"/>
                  <a:gd name="T192" fmla="*/ 454 h 45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22" h="454">
                    <a:moveTo>
                      <a:pt x="0" y="454"/>
                    </a:moveTo>
                    <a:lnTo>
                      <a:pt x="4" y="450"/>
                    </a:lnTo>
                    <a:lnTo>
                      <a:pt x="6" y="447"/>
                    </a:lnTo>
                    <a:lnTo>
                      <a:pt x="8" y="443"/>
                    </a:lnTo>
                    <a:lnTo>
                      <a:pt x="10" y="440"/>
                    </a:lnTo>
                    <a:lnTo>
                      <a:pt x="12" y="438"/>
                    </a:lnTo>
                    <a:lnTo>
                      <a:pt x="14" y="434"/>
                    </a:lnTo>
                    <a:lnTo>
                      <a:pt x="16" y="431"/>
                    </a:lnTo>
                    <a:lnTo>
                      <a:pt x="18" y="427"/>
                    </a:lnTo>
                    <a:lnTo>
                      <a:pt x="20" y="424"/>
                    </a:lnTo>
                    <a:lnTo>
                      <a:pt x="21" y="420"/>
                    </a:lnTo>
                    <a:lnTo>
                      <a:pt x="23" y="417"/>
                    </a:lnTo>
                    <a:lnTo>
                      <a:pt x="24" y="413"/>
                    </a:lnTo>
                    <a:lnTo>
                      <a:pt x="26" y="410"/>
                    </a:lnTo>
                    <a:lnTo>
                      <a:pt x="28" y="407"/>
                    </a:lnTo>
                    <a:lnTo>
                      <a:pt x="29" y="403"/>
                    </a:lnTo>
                    <a:lnTo>
                      <a:pt x="30" y="400"/>
                    </a:lnTo>
                    <a:lnTo>
                      <a:pt x="33" y="396"/>
                    </a:lnTo>
                    <a:lnTo>
                      <a:pt x="34" y="393"/>
                    </a:lnTo>
                    <a:lnTo>
                      <a:pt x="36" y="389"/>
                    </a:lnTo>
                    <a:lnTo>
                      <a:pt x="37" y="386"/>
                    </a:lnTo>
                    <a:lnTo>
                      <a:pt x="39" y="382"/>
                    </a:lnTo>
                    <a:lnTo>
                      <a:pt x="41" y="379"/>
                    </a:lnTo>
                    <a:lnTo>
                      <a:pt x="43" y="375"/>
                    </a:lnTo>
                    <a:lnTo>
                      <a:pt x="45" y="372"/>
                    </a:lnTo>
                    <a:lnTo>
                      <a:pt x="46" y="369"/>
                    </a:lnTo>
                    <a:lnTo>
                      <a:pt x="49" y="365"/>
                    </a:lnTo>
                    <a:lnTo>
                      <a:pt x="50" y="362"/>
                    </a:lnTo>
                    <a:lnTo>
                      <a:pt x="52" y="359"/>
                    </a:lnTo>
                    <a:lnTo>
                      <a:pt x="54" y="356"/>
                    </a:lnTo>
                    <a:lnTo>
                      <a:pt x="56" y="352"/>
                    </a:lnTo>
                    <a:lnTo>
                      <a:pt x="58" y="349"/>
                    </a:lnTo>
                    <a:lnTo>
                      <a:pt x="60" y="345"/>
                    </a:lnTo>
                    <a:lnTo>
                      <a:pt x="63" y="342"/>
                    </a:lnTo>
                    <a:lnTo>
                      <a:pt x="65" y="339"/>
                    </a:lnTo>
                    <a:lnTo>
                      <a:pt x="67" y="335"/>
                    </a:lnTo>
                    <a:lnTo>
                      <a:pt x="69" y="332"/>
                    </a:lnTo>
                    <a:lnTo>
                      <a:pt x="72" y="328"/>
                    </a:lnTo>
                    <a:lnTo>
                      <a:pt x="74" y="325"/>
                    </a:lnTo>
                    <a:lnTo>
                      <a:pt x="76" y="321"/>
                    </a:lnTo>
                    <a:lnTo>
                      <a:pt x="79" y="318"/>
                    </a:lnTo>
                    <a:lnTo>
                      <a:pt x="81" y="314"/>
                    </a:lnTo>
                    <a:lnTo>
                      <a:pt x="83" y="311"/>
                    </a:lnTo>
                    <a:lnTo>
                      <a:pt x="86" y="307"/>
                    </a:lnTo>
                    <a:lnTo>
                      <a:pt x="89" y="304"/>
                    </a:lnTo>
                    <a:lnTo>
                      <a:pt x="91" y="301"/>
                    </a:lnTo>
                    <a:lnTo>
                      <a:pt x="94" y="297"/>
                    </a:lnTo>
                    <a:lnTo>
                      <a:pt x="97" y="295"/>
                    </a:lnTo>
                    <a:lnTo>
                      <a:pt x="99" y="291"/>
                    </a:lnTo>
                    <a:lnTo>
                      <a:pt x="102" y="288"/>
                    </a:lnTo>
                    <a:lnTo>
                      <a:pt x="105" y="284"/>
                    </a:lnTo>
                    <a:lnTo>
                      <a:pt x="107" y="281"/>
                    </a:lnTo>
                    <a:lnTo>
                      <a:pt x="111" y="277"/>
                    </a:lnTo>
                    <a:lnTo>
                      <a:pt x="113" y="274"/>
                    </a:lnTo>
                    <a:lnTo>
                      <a:pt x="116" y="271"/>
                    </a:lnTo>
                    <a:lnTo>
                      <a:pt x="119" y="267"/>
                    </a:lnTo>
                    <a:lnTo>
                      <a:pt x="121" y="264"/>
                    </a:lnTo>
                    <a:lnTo>
                      <a:pt x="124" y="260"/>
                    </a:lnTo>
                    <a:lnTo>
                      <a:pt x="127" y="257"/>
                    </a:lnTo>
                    <a:lnTo>
                      <a:pt x="129" y="253"/>
                    </a:lnTo>
                    <a:lnTo>
                      <a:pt x="132" y="250"/>
                    </a:lnTo>
                    <a:lnTo>
                      <a:pt x="134" y="246"/>
                    </a:lnTo>
                    <a:lnTo>
                      <a:pt x="136" y="243"/>
                    </a:lnTo>
                    <a:lnTo>
                      <a:pt x="140" y="241"/>
                    </a:lnTo>
                    <a:lnTo>
                      <a:pt x="142" y="237"/>
                    </a:lnTo>
                    <a:lnTo>
                      <a:pt x="144" y="234"/>
                    </a:lnTo>
                    <a:lnTo>
                      <a:pt x="147" y="230"/>
                    </a:lnTo>
                    <a:lnTo>
                      <a:pt x="149" y="227"/>
                    </a:lnTo>
                    <a:lnTo>
                      <a:pt x="151" y="223"/>
                    </a:lnTo>
                    <a:lnTo>
                      <a:pt x="154" y="220"/>
                    </a:lnTo>
                    <a:lnTo>
                      <a:pt x="156" y="216"/>
                    </a:lnTo>
                    <a:lnTo>
                      <a:pt x="158" y="213"/>
                    </a:lnTo>
                    <a:lnTo>
                      <a:pt x="160" y="209"/>
                    </a:lnTo>
                    <a:lnTo>
                      <a:pt x="163" y="206"/>
                    </a:lnTo>
                    <a:lnTo>
                      <a:pt x="165" y="203"/>
                    </a:lnTo>
                    <a:lnTo>
                      <a:pt x="167" y="199"/>
                    </a:lnTo>
                    <a:lnTo>
                      <a:pt x="170" y="196"/>
                    </a:lnTo>
                    <a:lnTo>
                      <a:pt x="172" y="192"/>
                    </a:lnTo>
                    <a:lnTo>
                      <a:pt x="174" y="189"/>
                    </a:lnTo>
                    <a:lnTo>
                      <a:pt x="177" y="185"/>
                    </a:lnTo>
                    <a:lnTo>
                      <a:pt x="179" y="182"/>
                    </a:lnTo>
                    <a:lnTo>
                      <a:pt x="181" y="178"/>
                    </a:lnTo>
                    <a:lnTo>
                      <a:pt x="182" y="176"/>
                    </a:lnTo>
                    <a:lnTo>
                      <a:pt x="185" y="173"/>
                    </a:lnTo>
                    <a:lnTo>
                      <a:pt x="187" y="169"/>
                    </a:lnTo>
                    <a:lnTo>
                      <a:pt x="189" y="166"/>
                    </a:lnTo>
                    <a:lnTo>
                      <a:pt x="192" y="162"/>
                    </a:lnTo>
                    <a:lnTo>
                      <a:pt x="194" y="159"/>
                    </a:lnTo>
                    <a:lnTo>
                      <a:pt x="196" y="155"/>
                    </a:lnTo>
                    <a:lnTo>
                      <a:pt x="198" y="152"/>
                    </a:lnTo>
                    <a:lnTo>
                      <a:pt x="201" y="148"/>
                    </a:lnTo>
                    <a:lnTo>
                      <a:pt x="203" y="145"/>
                    </a:lnTo>
                    <a:lnTo>
                      <a:pt x="205" y="141"/>
                    </a:lnTo>
                    <a:lnTo>
                      <a:pt x="208" y="138"/>
                    </a:lnTo>
                    <a:lnTo>
                      <a:pt x="211" y="135"/>
                    </a:lnTo>
                    <a:lnTo>
                      <a:pt x="213" y="131"/>
                    </a:lnTo>
                    <a:lnTo>
                      <a:pt x="217" y="128"/>
                    </a:lnTo>
                    <a:lnTo>
                      <a:pt x="219" y="124"/>
                    </a:lnTo>
                    <a:lnTo>
                      <a:pt x="223" y="121"/>
                    </a:lnTo>
                    <a:lnTo>
                      <a:pt x="225" y="118"/>
                    </a:lnTo>
                    <a:lnTo>
                      <a:pt x="228" y="115"/>
                    </a:lnTo>
                    <a:lnTo>
                      <a:pt x="231" y="112"/>
                    </a:lnTo>
                    <a:lnTo>
                      <a:pt x="234" y="108"/>
                    </a:lnTo>
                    <a:lnTo>
                      <a:pt x="238" y="105"/>
                    </a:lnTo>
                    <a:lnTo>
                      <a:pt x="240" y="101"/>
                    </a:lnTo>
                    <a:lnTo>
                      <a:pt x="243" y="98"/>
                    </a:lnTo>
                    <a:lnTo>
                      <a:pt x="247" y="94"/>
                    </a:lnTo>
                    <a:lnTo>
                      <a:pt x="250" y="91"/>
                    </a:lnTo>
                    <a:lnTo>
                      <a:pt x="254" y="87"/>
                    </a:lnTo>
                    <a:lnTo>
                      <a:pt x="257" y="84"/>
                    </a:lnTo>
                    <a:lnTo>
                      <a:pt x="261" y="80"/>
                    </a:lnTo>
                    <a:lnTo>
                      <a:pt x="264" y="77"/>
                    </a:lnTo>
                    <a:lnTo>
                      <a:pt x="268" y="73"/>
                    </a:lnTo>
                    <a:lnTo>
                      <a:pt x="270" y="71"/>
                    </a:lnTo>
                    <a:lnTo>
                      <a:pt x="273" y="68"/>
                    </a:lnTo>
                    <a:lnTo>
                      <a:pt x="277" y="64"/>
                    </a:lnTo>
                    <a:lnTo>
                      <a:pt x="280" y="61"/>
                    </a:lnTo>
                    <a:lnTo>
                      <a:pt x="284" y="57"/>
                    </a:lnTo>
                    <a:lnTo>
                      <a:pt x="286" y="54"/>
                    </a:lnTo>
                    <a:lnTo>
                      <a:pt x="290" y="50"/>
                    </a:lnTo>
                    <a:lnTo>
                      <a:pt x="292" y="47"/>
                    </a:lnTo>
                    <a:lnTo>
                      <a:pt x="295" y="44"/>
                    </a:lnTo>
                    <a:lnTo>
                      <a:pt x="299" y="40"/>
                    </a:lnTo>
                    <a:lnTo>
                      <a:pt x="301" y="37"/>
                    </a:lnTo>
                    <a:lnTo>
                      <a:pt x="303" y="33"/>
                    </a:lnTo>
                    <a:lnTo>
                      <a:pt x="307" y="30"/>
                    </a:lnTo>
                    <a:lnTo>
                      <a:pt x="309" y="26"/>
                    </a:lnTo>
                    <a:lnTo>
                      <a:pt x="311" y="24"/>
                    </a:lnTo>
                    <a:lnTo>
                      <a:pt x="316" y="20"/>
                    </a:lnTo>
                    <a:lnTo>
                      <a:pt x="323" y="17"/>
                    </a:lnTo>
                    <a:lnTo>
                      <a:pt x="330" y="14"/>
                    </a:lnTo>
                    <a:lnTo>
                      <a:pt x="339" y="11"/>
                    </a:lnTo>
                    <a:lnTo>
                      <a:pt x="349" y="8"/>
                    </a:lnTo>
                    <a:lnTo>
                      <a:pt x="357" y="4"/>
                    </a:lnTo>
                    <a:lnTo>
                      <a:pt x="367" y="2"/>
                    </a:lnTo>
                    <a:lnTo>
                      <a:pt x="381" y="0"/>
                    </a:lnTo>
                    <a:lnTo>
                      <a:pt x="389" y="2"/>
                    </a:lnTo>
                    <a:lnTo>
                      <a:pt x="397" y="5"/>
                    </a:lnTo>
                    <a:lnTo>
                      <a:pt x="408" y="8"/>
                    </a:lnTo>
                    <a:lnTo>
                      <a:pt x="425" y="9"/>
                    </a:lnTo>
                    <a:lnTo>
                      <a:pt x="444" y="10"/>
                    </a:lnTo>
                    <a:lnTo>
                      <a:pt x="461" y="10"/>
                    </a:lnTo>
                    <a:lnTo>
                      <a:pt x="476" y="12"/>
                    </a:lnTo>
                    <a:lnTo>
                      <a:pt x="490" y="15"/>
                    </a:lnTo>
                    <a:lnTo>
                      <a:pt x="504" y="17"/>
                    </a:lnTo>
                    <a:lnTo>
                      <a:pt x="514" y="19"/>
                    </a:lnTo>
                    <a:lnTo>
                      <a:pt x="526" y="22"/>
                    </a:lnTo>
                    <a:lnTo>
                      <a:pt x="538" y="25"/>
                    </a:lnTo>
                    <a:lnTo>
                      <a:pt x="553" y="26"/>
                    </a:lnTo>
                    <a:lnTo>
                      <a:pt x="568" y="29"/>
                    </a:lnTo>
                    <a:lnTo>
                      <a:pt x="586" y="30"/>
                    </a:lnTo>
                    <a:lnTo>
                      <a:pt x="603" y="31"/>
                    </a:lnTo>
                    <a:lnTo>
                      <a:pt x="621" y="31"/>
                    </a:lnTo>
                    <a:lnTo>
                      <a:pt x="637" y="30"/>
                    </a:lnTo>
                    <a:lnTo>
                      <a:pt x="654" y="27"/>
                    </a:lnTo>
                    <a:lnTo>
                      <a:pt x="671" y="26"/>
                    </a:lnTo>
                    <a:lnTo>
                      <a:pt x="689" y="26"/>
                    </a:lnTo>
                    <a:lnTo>
                      <a:pt x="705" y="27"/>
                    </a:lnTo>
                    <a:lnTo>
                      <a:pt x="719" y="30"/>
                    </a:lnTo>
                    <a:lnTo>
                      <a:pt x="731" y="33"/>
                    </a:lnTo>
                    <a:lnTo>
                      <a:pt x="741" y="35"/>
                    </a:lnTo>
                    <a:lnTo>
                      <a:pt x="752" y="39"/>
                    </a:lnTo>
                    <a:lnTo>
                      <a:pt x="761" y="41"/>
                    </a:lnTo>
                    <a:lnTo>
                      <a:pt x="769" y="45"/>
                    </a:lnTo>
                    <a:lnTo>
                      <a:pt x="778" y="48"/>
                    </a:lnTo>
                    <a:lnTo>
                      <a:pt x="786" y="50"/>
                    </a:lnTo>
                    <a:lnTo>
                      <a:pt x="794" y="54"/>
                    </a:lnTo>
                    <a:lnTo>
                      <a:pt x="802" y="57"/>
                    </a:lnTo>
                    <a:lnTo>
                      <a:pt x="809" y="60"/>
                    </a:lnTo>
                    <a:lnTo>
                      <a:pt x="817" y="63"/>
                    </a:lnTo>
                    <a:lnTo>
                      <a:pt x="824" y="67"/>
                    </a:lnTo>
                    <a:lnTo>
                      <a:pt x="832" y="69"/>
                    </a:lnTo>
                    <a:lnTo>
                      <a:pt x="839" y="72"/>
                    </a:lnTo>
                    <a:lnTo>
                      <a:pt x="847" y="76"/>
                    </a:lnTo>
                    <a:lnTo>
                      <a:pt x="854" y="79"/>
                    </a:lnTo>
                    <a:lnTo>
                      <a:pt x="861" y="82"/>
                    </a:lnTo>
                    <a:lnTo>
                      <a:pt x="869" y="85"/>
                    </a:lnTo>
                    <a:lnTo>
                      <a:pt x="876" y="88"/>
                    </a:lnTo>
                    <a:lnTo>
                      <a:pt x="883" y="92"/>
                    </a:lnTo>
                    <a:lnTo>
                      <a:pt x="890" y="94"/>
                    </a:lnTo>
                    <a:lnTo>
                      <a:pt x="898" y="98"/>
                    </a:lnTo>
                    <a:lnTo>
                      <a:pt x="906" y="101"/>
                    </a:lnTo>
                    <a:lnTo>
                      <a:pt x="917" y="103"/>
                    </a:lnTo>
                    <a:lnTo>
                      <a:pt x="924" y="107"/>
                    </a:lnTo>
                    <a:lnTo>
                      <a:pt x="930" y="110"/>
                    </a:lnTo>
                    <a:lnTo>
                      <a:pt x="935" y="113"/>
                    </a:lnTo>
                    <a:lnTo>
                      <a:pt x="942" y="116"/>
                    </a:lnTo>
                    <a:lnTo>
                      <a:pt x="949" y="120"/>
                    </a:lnTo>
                    <a:lnTo>
                      <a:pt x="955" y="123"/>
                    </a:lnTo>
                    <a:lnTo>
                      <a:pt x="964" y="125"/>
                    </a:lnTo>
                    <a:lnTo>
                      <a:pt x="970" y="129"/>
                    </a:lnTo>
                    <a:lnTo>
                      <a:pt x="979" y="132"/>
                    </a:lnTo>
                    <a:lnTo>
                      <a:pt x="985" y="136"/>
                    </a:lnTo>
                    <a:lnTo>
                      <a:pt x="994" y="138"/>
                    </a:lnTo>
                    <a:lnTo>
                      <a:pt x="1002" y="141"/>
                    </a:lnTo>
                    <a:lnTo>
                      <a:pt x="1008" y="145"/>
                    </a:lnTo>
                    <a:lnTo>
                      <a:pt x="1017" y="147"/>
                    </a:lnTo>
                    <a:lnTo>
                      <a:pt x="1025" y="151"/>
                    </a:lnTo>
                    <a:lnTo>
                      <a:pt x="1036" y="153"/>
                    </a:lnTo>
                    <a:lnTo>
                      <a:pt x="1045" y="156"/>
                    </a:lnTo>
                    <a:lnTo>
                      <a:pt x="1055" y="160"/>
                    </a:lnTo>
                    <a:lnTo>
                      <a:pt x="1064" y="162"/>
                    </a:lnTo>
                    <a:lnTo>
                      <a:pt x="1072" y="166"/>
                    </a:lnTo>
                    <a:lnTo>
                      <a:pt x="1081" y="168"/>
                    </a:lnTo>
                    <a:lnTo>
                      <a:pt x="1089" y="171"/>
                    </a:lnTo>
                    <a:lnTo>
                      <a:pt x="1097" y="175"/>
                    </a:lnTo>
                    <a:lnTo>
                      <a:pt x="1106" y="177"/>
                    </a:lnTo>
                    <a:lnTo>
                      <a:pt x="1114" y="181"/>
                    </a:lnTo>
                    <a:lnTo>
                      <a:pt x="1124" y="184"/>
                    </a:lnTo>
                    <a:lnTo>
                      <a:pt x="1133" y="186"/>
                    </a:lnTo>
                    <a:lnTo>
                      <a:pt x="1141" y="190"/>
                    </a:lnTo>
                    <a:lnTo>
                      <a:pt x="1150" y="192"/>
                    </a:lnTo>
                    <a:lnTo>
                      <a:pt x="1158" y="196"/>
                    </a:lnTo>
                    <a:lnTo>
                      <a:pt x="1167" y="199"/>
                    </a:lnTo>
                    <a:lnTo>
                      <a:pt x="1176" y="201"/>
                    </a:lnTo>
                    <a:lnTo>
                      <a:pt x="1185" y="205"/>
                    </a:lnTo>
                    <a:lnTo>
                      <a:pt x="1193" y="208"/>
                    </a:lnTo>
                    <a:lnTo>
                      <a:pt x="1202" y="211"/>
                    </a:lnTo>
                    <a:lnTo>
                      <a:pt x="1210" y="214"/>
                    </a:lnTo>
                    <a:lnTo>
                      <a:pt x="1218" y="218"/>
                    </a:lnTo>
                    <a:lnTo>
                      <a:pt x="1227" y="220"/>
                    </a:lnTo>
                    <a:lnTo>
                      <a:pt x="1237" y="223"/>
                    </a:lnTo>
                    <a:lnTo>
                      <a:pt x="1245" y="226"/>
                    </a:lnTo>
                    <a:lnTo>
                      <a:pt x="1254" y="229"/>
                    </a:lnTo>
                    <a:lnTo>
                      <a:pt x="1263" y="233"/>
                    </a:lnTo>
                    <a:lnTo>
                      <a:pt x="1271" y="235"/>
                    </a:lnTo>
                    <a:lnTo>
                      <a:pt x="1280" y="238"/>
                    </a:lnTo>
                    <a:lnTo>
                      <a:pt x="1288" y="241"/>
                    </a:lnTo>
                    <a:lnTo>
                      <a:pt x="1297" y="244"/>
                    </a:lnTo>
                    <a:lnTo>
                      <a:pt x="1305" y="248"/>
                    </a:lnTo>
                    <a:lnTo>
                      <a:pt x="1313" y="250"/>
                    </a:lnTo>
                    <a:lnTo>
                      <a:pt x="1321" y="253"/>
                    </a:lnTo>
                    <a:lnTo>
                      <a:pt x="1329" y="257"/>
                    </a:lnTo>
                    <a:lnTo>
                      <a:pt x="1336" y="260"/>
                    </a:lnTo>
                    <a:lnTo>
                      <a:pt x="1340" y="264"/>
                    </a:lnTo>
                    <a:lnTo>
                      <a:pt x="1345" y="266"/>
                    </a:lnTo>
                    <a:lnTo>
                      <a:pt x="1350" y="269"/>
                    </a:lnTo>
                    <a:lnTo>
                      <a:pt x="1355" y="272"/>
                    </a:lnTo>
                    <a:lnTo>
                      <a:pt x="1368" y="269"/>
                    </a:lnTo>
                    <a:lnTo>
                      <a:pt x="1376" y="272"/>
                    </a:lnTo>
                    <a:lnTo>
                      <a:pt x="1382" y="275"/>
                    </a:lnTo>
                    <a:lnTo>
                      <a:pt x="1385" y="279"/>
                    </a:lnTo>
                    <a:lnTo>
                      <a:pt x="1393" y="282"/>
                    </a:lnTo>
                    <a:lnTo>
                      <a:pt x="1404" y="284"/>
                    </a:lnTo>
                    <a:lnTo>
                      <a:pt x="1406" y="288"/>
                    </a:lnTo>
                    <a:lnTo>
                      <a:pt x="1408" y="291"/>
                    </a:lnTo>
                    <a:lnTo>
                      <a:pt x="1409" y="295"/>
                    </a:lnTo>
                    <a:lnTo>
                      <a:pt x="1412" y="298"/>
                    </a:lnTo>
                    <a:lnTo>
                      <a:pt x="1414" y="302"/>
                    </a:lnTo>
                    <a:lnTo>
                      <a:pt x="1415" y="305"/>
                    </a:lnTo>
                    <a:lnTo>
                      <a:pt x="1418" y="309"/>
                    </a:lnTo>
                    <a:lnTo>
                      <a:pt x="1420" y="312"/>
                    </a:lnTo>
                    <a:lnTo>
                      <a:pt x="1421" y="316"/>
                    </a:lnTo>
                    <a:lnTo>
                      <a:pt x="1422" y="319"/>
                    </a:lnTo>
                  </a:path>
                </a:pathLst>
              </a:custGeom>
              <a:noFill/>
              <a:ln w="0">
                <a:solidFill>
                  <a:srgbClr val="000000"/>
                </a:solidFill>
                <a:round/>
                <a:headEnd/>
                <a:tailEnd/>
              </a:ln>
            </p:spPr>
            <p:txBody>
              <a:bodyPr/>
              <a:lstStyle/>
              <a:p>
                <a:endParaRPr lang="ru-RU"/>
              </a:p>
            </p:txBody>
          </p:sp>
          <p:sp>
            <p:nvSpPr>
              <p:cNvPr id="22975" name="Freeform 193"/>
              <p:cNvSpPr>
                <a:spLocks/>
              </p:cNvSpPr>
              <p:nvPr/>
            </p:nvSpPr>
            <p:spPr bwMode="auto">
              <a:xfrm>
                <a:off x="1092" y="1554"/>
                <a:ext cx="1530" cy="270"/>
              </a:xfrm>
              <a:custGeom>
                <a:avLst/>
                <a:gdLst>
                  <a:gd name="T0" fmla="*/ 0 w 3061"/>
                  <a:gd name="T1" fmla="*/ 4 h 542"/>
                  <a:gd name="T2" fmla="*/ 0 w 3061"/>
                  <a:gd name="T3" fmla="*/ 3 h 542"/>
                  <a:gd name="T4" fmla="*/ 0 w 3061"/>
                  <a:gd name="T5" fmla="*/ 3 h 542"/>
                  <a:gd name="T6" fmla="*/ 0 w 3061"/>
                  <a:gd name="T7" fmla="*/ 3 h 542"/>
                  <a:gd name="T8" fmla="*/ 0 w 3061"/>
                  <a:gd name="T9" fmla="*/ 3 h 542"/>
                  <a:gd name="T10" fmla="*/ 0 w 3061"/>
                  <a:gd name="T11" fmla="*/ 2 h 542"/>
                  <a:gd name="T12" fmla="*/ 0 w 3061"/>
                  <a:gd name="T13" fmla="*/ 2 h 542"/>
                  <a:gd name="T14" fmla="*/ 0 w 3061"/>
                  <a:gd name="T15" fmla="*/ 2 h 542"/>
                  <a:gd name="T16" fmla="*/ 0 w 3061"/>
                  <a:gd name="T17" fmla="*/ 2 h 542"/>
                  <a:gd name="T18" fmla="*/ 0 w 3061"/>
                  <a:gd name="T19" fmla="*/ 1 h 542"/>
                  <a:gd name="T20" fmla="*/ 0 w 3061"/>
                  <a:gd name="T21" fmla="*/ 1 h 542"/>
                  <a:gd name="T22" fmla="*/ 0 w 3061"/>
                  <a:gd name="T23" fmla="*/ 1 h 542"/>
                  <a:gd name="T24" fmla="*/ 0 w 3061"/>
                  <a:gd name="T25" fmla="*/ 1 h 542"/>
                  <a:gd name="T26" fmla="*/ 0 w 3061"/>
                  <a:gd name="T27" fmla="*/ 0 h 542"/>
                  <a:gd name="T28" fmla="*/ 1 w 3061"/>
                  <a:gd name="T29" fmla="*/ 0 h 542"/>
                  <a:gd name="T30" fmla="*/ 1 w 3061"/>
                  <a:gd name="T31" fmla="*/ 0 h 542"/>
                  <a:gd name="T32" fmla="*/ 2 w 3061"/>
                  <a:gd name="T33" fmla="*/ 0 h 542"/>
                  <a:gd name="T34" fmla="*/ 3 w 3061"/>
                  <a:gd name="T35" fmla="*/ 0 h 542"/>
                  <a:gd name="T36" fmla="*/ 4 w 3061"/>
                  <a:gd name="T37" fmla="*/ 0 h 542"/>
                  <a:gd name="T38" fmla="*/ 5 w 3061"/>
                  <a:gd name="T39" fmla="*/ 0 h 542"/>
                  <a:gd name="T40" fmla="*/ 7 w 3061"/>
                  <a:gd name="T41" fmla="*/ 0 h 542"/>
                  <a:gd name="T42" fmla="*/ 8 w 3061"/>
                  <a:gd name="T43" fmla="*/ 0 h 542"/>
                  <a:gd name="T44" fmla="*/ 9 w 3061"/>
                  <a:gd name="T45" fmla="*/ 0 h 542"/>
                  <a:gd name="T46" fmla="*/ 10 w 3061"/>
                  <a:gd name="T47" fmla="*/ 0 h 542"/>
                  <a:gd name="T48" fmla="*/ 10 w 3061"/>
                  <a:gd name="T49" fmla="*/ 0 h 542"/>
                  <a:gd name="T50" fmla="*/ 10 w 3061"/>
                  <a:gd name="T51" fmla="*/ 0 h 542"/>
                  <a:gd name="T52" fmla="*/ 11 w 3061"/>
                  <a:gd name="T53" fmla="*/ 1 h 542"/>
                  <a:gd name="T54" fmla="*/ 11 w 3061"/>
                  <a:gd name="T55" fmla="*/ 1 h 542"/>
                  <a:gd name="T56" fmla="*/ 11 w 3061"/>
                  <a:gd name="T57" fmla="*/ 1 h 542"/>
                  <a:gd name="T58" fmla="*/ 12 w 3061"/>
                  <a:gd name="T59" fmla="*/ 1 h 542"/>
                  <a:gd name="T60" fmla="*/ 13 w 3061"/>
                  <a:gd name="T61" fmla="*/ 1 h 542"/>
                  <a:gd name="T62" fmla="*/ 13 w 3061"/>
                  <a:gd name="T63" fmla="*/ 1 h 542"/>
                  <a:gd name="T64" fmla="*/ 13 w 3061"/>
                  <a:gd name="T65" fmla="*/ 0 h 542"/>
                  <a:gd name="T66" fmla="*/ 14 w 3061"/>
                  <a:gd name="T67" fmla="*/ 0 h 542"/>
                  <a:gd name="T68" fmla="*/ 14 w 3061"/>
                  <a:gd name="T69" fmla="*/ 0 h 542"/>
                  <a:gd name="T70" fmla="*/ 15 w 3061"/>
                  <a:gd name="T71" fmla="*/ 0 h 542"/>
                  <a:gd name="T72" fmla="*/ 16 w 3061"/>
                  <a:gd name="T73" fmla="*/ 0 h 542"/>
                  <a:gd name="T74" fmla="*/ 17 w 3061"/>
                  <a:gd name="T75" fmla="*/ 0 h 542"/>
                  <a:gd name="T76" fmla="*/ 18 w 3061"/>
                  <a:gd name="T77" fmla="*/ 0 h 542"/>
                  <a:gd name="T78" fmla="*/ 20 w 3061"/>
                  <a:gd name="T79" fmla="*/ 0 h 542"/>
                  <a:gd name="T80" fmla="*/ 21 w 3061"/>
                  <a:gd name="T81" fmla="*/ 0 h 542"/>
                  <a:gd name="T82" fmla="*/ 21 w 3061"/>
                  <a:gd name="T83" fmla="*/ 0 h 542"/>
                  <a:gd name="T84" fmla="*/ 22 w 3061"/>
                  <a:gd name="T85" fmla="*/ 0 h 542"/>
                  <a:gd name="T86" fmla="*/ 22 w 3061"/>
                  <a:gd name="T87" fmla="*/ 0 h 542"/>
                  <a:gd name="T88" fmla="*/ 22 w 3061"/>
                  <a:gd name="T89" fmla="*/ 0 h 542"/>
                  <a:gd name="T90" fmla="*/ 22 w 3061"/>
                  <a:gd name="T91" fmla="*/ 1 h 542"/>
                  <a:gd name="T92" fmla="*/ 22 w 3061"/>
                  <a:gd name="T93" fmla="*/ 1 h 542"/>
                  <a:gd name="T94" fmla="*/ 22 w 3061"/>
                  <a:gd name="T95" fmla="*/ 1 h 542"/>
                  <a:gd name="T96" fmla="*/ 22 w 3061"/>
                  <a:gd name="T97" fmla="*/ 1 h 542"/>
                  <a:gd name="T98" fmla="*/ 22 w 3061"/>
                  <a:gd name="T99" fmla="*/ 2 h 542"/>
                  <a:gd name="T100" fmla="*/ 23 w 3061"/>
                  <a:gd name="T101" fmla="*/ 2 h 542"/>
                  <a:gd name="T102" fmla="*/ 23 w 3061"/>
                  <a:gd name="T103" fmla="*/ 2 h 542"/>
                  <a:gd name="T104" fmla="*/ 23 w 3061"/>
                  <a:gd name="T105" fmla="*/ 2 h 542"/>
                  <a:gd name="T106" fmla="*/ 23 w 3061"/>
                  <a:gd name="T107" fmla="*/ 3 h 542"/>
                  <a:gd name="T108" fmla="*/ 23 w 3061"/>
                  <a:gd name="T109" fmla="*/ 3 h 542"/>
                  <a:gd name="T110" fmla="*/ 23 w 3061"/>
                  <a:gd name="T111" fmla="*/ 3 h 542"/>
                  <a:gd name="T112" fmla="*/ 23 w 3061"/>
                  <a:gd name="T113" fmla="*/ 3 h 542"/>
                  <a:gd name="T114" fmla="*/ 23 w 3061"/>
                  <a:gd name="T115" fmla="*/ 3 h 542"/>
                  <a:gd name="T116" fmla="*/ 23 w 3061"/>
                  <a:gd name="T117" fmla="*/ 4 h 5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61"/>
                  <a:gd name="T178" fmla="*/ 0 h 542"/>
                  <a:gd name="T179" fmla="*/ 3061 w 3061"/>
                  <a:gd name="T180" fmla="*/ 542 h 5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61" h="542">
                    <a:moveTo>
                      <a:pt x="13" y="542"/>
                    </a:moveTo>
                    <a:lnTo>
                      <a:pt x="12" y="538"/>
                    </a:lnTo>
                    <a:lnTo>
                      <a:pt x="12" y="535"/>
                    </a:lnTo>
                    <a:lnTo>
                      <a:pt x="11" y="533"/>
                    </a:lnTo>
                    <a:lnTo>
                      <a:pt x="11" y="529"/>
                    </a:lnTo>
                    <a:lnTo>
                      <a:pt x="11" y="526"/>
                    </a:lnTo>
                    <a:lnTo>
                      <a:pt x="10" y="522"/>
                    </a:lnTo>
                    <a:lnTo>
                      <a:pt x="10" y="519"/>
                    </a:lnTo>
                    <a:lnTo>
                      <a:pt x="9" y="515"/>
                    </a:lnTo>
                    <a:lnTo>
                      <a:pt x="9" y="512"/>
                    </a:lnTo>
                    <a:lnTo>
                      <a:pt x="8" y="508"/>
                    </a:lnTo>
                    <a:lnTo>
                      <a:pt x="8" y="505"/>
                    </a:lnTo>
                    <a:lnTo>
                      <a:pt x="6" y="503"/>
                    </a:lnTo>
                    <a:lnTo>
                      <a:pt x="6" y="499"/>
                    </a:lnTo>
                    <a:lnTo>
                      <a:pt x="5" y="496"/>
                    </a:lnTo>
                    <a:lnTo>
                      <a:pt x="5" y="492"/>
                    </a:lnTo>
                    <a:lnTo>
                      <a:pt x="4" y="489"/>
                    </a:lnTo>
                    <a:lnTo>
                      <a:pt x="4" y="485"/>
                    </a:lnTo>
                    <a:lnTo>
                      <a:pt x="4" y="482"/>
                    </a:lnTo>
                    <a:lnTo>
                      <a:pt x="4" y="478"/>
                    </a:lnTo>
                    <a:lnTo>
                      <a:pt x="3" y="475"/>
                    </a:lnTo>
                    <a:lnTo>
                      <a:pt x="3" y="473"/>
                    </a:lnTo>
                    <a:lnTo>
                      <a:pt x="3" y="469"/>
                    </a:lnTo>
                    <a:lnTo>
                      <a:pt x="2" y="466"/>
                    </a:lnTo>
                    <a:lnTo>
                      <a:pt x="2" y="462"/>
                    </a:lnTo>
                    <a:lnTo>
                      <a:pt x="2" y="459"/>
                    </a:lnTo>
                    <a:lnTo>
                      <a:pt x="2" y="455"/>
                    </a:lnTo>
                    <a:lnTo>
                      <a:pt x="1" y="452"/>
                    </a:lnTo>
                    <a:lnTo>
                      <a:pt x="1" y="448"/>
                    </a:lnTo>
                    <a:lnTo>
                      <a:pt x="1" y="445"/>
                    </a:lnTo>
                    <a:lnTo>
                      <a:pt x="1" y="443"/>
                    </a:lnTo>
                    <a:lnTo>
                      <a:pt x="0" y="439"/>
                    </a:lnTo>
                    <a:lnTo>
                      <a:pt x="0" y="436"/>
                    </a:lnTo>
                    <a:lnTo>
                      <a:pt x="0" y="432"/>
                    </a:lnTo>
                    <a:lnTo>
                      <a:pt x="0" y="429"/>
                    </a:lnTo>
                    <a:lnTo>
                      <a:pt x="0" y="425"/>
                    </a:lnTo>
                    <a:lnTo>
                      <a:pt x="0" y="422"/>
                    </a:lnTo>
                    <a:lnTo>
                      <a:pt x="0" y="418"/>
                    </a:lnTo>
                    <a:lnTo>
                      <a:pt x="0" y="416"/>
                    </a:lnTo>
                    <a:lnTo>
                      <a:pt x="0" y="413"/>
                    </a:lnTo>
                    <a:lnTo>
                      <a:pt x="0" y="409"/>
                    </a:lnTo>
                    <a:lnTo>
                      <a:pt x="0" y="406"/>
                    </a:lnTo>
                    <a:lnTo>
                      <a:pt x="0" y="402"/>
                    </a:lnTo>
                    <a:lnTo>
                      <a:pt x="1" y="399"/>
                    </a:lnTo>
                    <a:lnTo>
                      <a:pt x="1" y="395"/>
                    </a:lnTo>
                    <a:lnTo>
                      <a:pt x="1" y="392"/>
                    </a:lnTo>
                    <a:lnTo>
                      <a:pt x="1" y="389"/>
                    </a:lnTo>
                    <a:lnTo>
                      <a:pt x="1" y="386"/>
                    </a:lnTo>
                    <a:lnTo>
                      <a:pt x="1" y="383"/>
                    </a:lnTo>
                    <a:lnTo>
                      <a:pt x="1" y="379"/>
                    </a:lnTo>
                    <a:lnTo>
                      <a:pt x="1" y="376"/>
                    </a:lnTo>
                    <a:lnTo>
                      <a:pt x="2" y="372"/>
                    </a:lnTo>
                    <a:lnTo>
                      <a:pt x="2" y="369"/>
                    </a:lnTo>
                    <a:lnTo>
                      <a:pt x="2" y="365"/>
                    </a:lnTo>
                    <a:lnTo>
                      <a:pt x="2" y="362"/>
                    </a:lnTo>
                    <a:lnTo>
                      <a:pt x="3" y="359"/>
                    </a:lnTo>
                    <a:lnTo>
                      <a:pt x="4" y="356"/>
                    </a:lnTo>
                    <a:lnTo>
                      <a:pt x="4" y="353"/>
                    </a:lnTo>
                    <a:lnTo>
                      <a:pt x="5" y="349"/>
                    </a:lnTo>
                    <a:lnTo>
                      <a:pt x="6" y="346"/>
                    </a:lnTo>
                    <a:lnTo>
                      <a:pt x="6" y="342"/>
                    </a:lnTo>
                    <a:lnTo>
                      <a:pt x="8" y="339"/>
                    </a:lnTo>
                    <a:lnTo>
                      <a:pt x="9" y="336"/>
                    </a:lnTo>
                    <a:lnTo>
                      <a:pt x="10" y="332"/>
                    </a:lnTo>
                    <a:lnTo>
                      <a:pt x="10" y="329"/>
                    </a:lnTo>
                    <a:lnTo>
                      <a:pt x="11" y="326"/>
                    </a:lnTo>
                    <a:lnTo>
                      <a:pt x="12" y="323"/>
                    </a:lnTo>
                    <a:lnTo>
                      <a:pt x="12" y="319"/>
                    </a:lnTo>
                    <a:lnTo>
                      <a:pt x="13" y="316"/>
                    </a:lnTo>
                    <a:lnTo>
                      <a:pt x="15" y="312"/>
                    </a:lnTo>
                    <a:lnTo>
                      <a:pt x="15" y="309"/>
                    </a:lnTo>
                    <a:lnTo>
                      <a:pt x="16" y="306"/>
                    </a:lnTo>
                    <a:lnTo>
                      <a:pt x="16" y="302"/>
                    </a:lnTo>
                    <a:lnTo>
                      <a:pt x="17" y="299"/>
                    </a:lnTo>
                    <a:lnTo>
                      <a:pt x="17" y="296"/>
                    </a:lnTo>
                    <a:lnTo>
                      <a:pt x="18" y="293"/>
                    </a:lnTo>
                    <a:lnTo>
                      <a:pt x="19" y="289"/>
                    </a:lnTo>
                    <a:lnTo>
                      <a:pt x="19" y="286"/>
                    </a:lnTo>
                    <a:lnTo>
                      <a:pt x="20" y="282"/>
                    </a:lnTo>
                    <a:lnTo>
                      <a:pt x="21" y="279"/>
                    </a:lnTo>
                    <a:lnTo>
                      <a:pt x="21" y="276"/>
                    </a:lnTo>
                    <a:lnTo>
                      <a:pt x="23" y="272"/>
                    </a:lnTo>
                    <a:lnTo>
                      <a:pt x="24" y="269"/>
                    </a:lnTo>
                    <a:lnTo>
                      <a:pt x="25" y="266"/>
                    </a:lnTo>
                    <a:lnTo>
                      <a:pt x="26" y="263"/>
                    </a:lnTo>
                    <a:lnTo>
                      <a:pt x="27" y="259"/>
                    </a:lnTo>
                    <a:lnTo>
                      <a:pt x="28" y="256"/>
                    </a:lnTo>
                    <a:lnTo>
                      <a:pt x="30" y="253"/>
                    </a:lnTo>
                    <a:lnTo>
                      <a:pt x="31" y="249"/>
                    </a:lnTo>
                    <a:lnTo>
                      <a:pt x="32" y="246"/>
                    </a:lnTo>
                    <a:lnTo>
                      <a:pt x="33" y="242"/>
                    </a:lnTo>
                    <a:lnTo>
                      <a:pt x="34" y="240"/>
                    </a:lnTo>
                    <a:lnTo>
                      <a:pt x="35" y="236"/>
                    </a:lnTo>
                    <a:lnTo>
                      <a:pt x="36" y="233"/>
                    </a:lnTo>
                    <a:lnTo>
                      <a:pt x="38" y="229"/>
                    </a:lnTo>
                    <a:lnTo>
                      <a:pt x="39" y="226"/>
                    </a:lnTo>
                    <a:lnTo>
                      <a:pt x="41" y="223"/>
                    </a:lnTo>
                    <a:lnTo>
                      <a:pt x="42" y="219"/>
                    </a:lnTo>
                    <a:lnTo>
                      <a:pt x="43" y="216"/>
                    </a:lnTo>
                    <a:lnTo>
                      <a:pt x="44" y="213"/>
                    </a:lnTo>
                    <a:lnTo>
                      <a:pt x="47" y="210"/>
                    </a:lnTo>
                    <a:lnTo>
                      <a:pt x="48" y="206"/>
                    </a:lnTo>
                    <a:lnTo>
                      <a:pt x="49" y="203"/>
                    </a:lnTo>
                    <a:lnTo>
                      <a:pt x="51" y="200"/>
                    </a:lnTo>
                    <a:lnTo>
                      <a:pt x="53" y="196"/>
                    </a:lnTo>
                    <a:lnTo>
                      <a:pt x="54" y="193"/>
                    </a:lnTo>
                    <a:lnTo>
                      <a:pt x="56" y="189"/>
                    </a:lnTo>
                    <a:lnTo>
                      <a:pt x="58" y="187"/>
                    </a:lnTo>
                    <a:lnTo>
                      <a:pt x="61" y="183"/>
                    </a:lnTo>
                    <a:lnTo>
                      <a:pt x="63" y="180"/>
                    </a:lnTo>
                    <a:lnTo>
                      <a:pt x="65" y="176"/>
                    </a:lnTo>
                    <a:lnTo>
                      <a:pt x="66" y="173"/>
                    </a:lnTo>
                    <a:lnTo>
                      <a:pt x="69" y="170"/>
                    </a:lnTo>
                    <a:lnTo>
                      <a:pt x="72" y="166"/>
                    </a:lnTo>
                    <a:lnTo>
                      <a:pt x="74" y="163"/>
                    </a:lnTo>
                    <a:lnTo>
                      <a:pt x="78" y="160"/>
                    </a:lnTo>
                    <a:lnTo>
                      <a:pt x="81" y="157"/>
                    </a:lnTo>
                    <a:lnTo>
                      <a:pt x="84" y="153"/>
                    </a:lnTo>
                    <a:lnTo>
                      <a:pt x="87" y="150"/>
                    </a:lnTo>
                    <a:lnTo>
                      <a:pt x="89" y="146"/>
                    </a:lnTo>
                    <a:lnTo>
                      <a:pt x="92" y="143"/>
                    </a:lnTo>
                    <a:lnTo>
                      <a:pt x="94" y="140"/>
                    </a:lnTo>
                    <a:lnTo>
                      <a:pt x="96" y="137"/>
                    </a:lnTo>
                    <a:lnTo>
                      <a:pt x="99" y="134"/>
                    </a:lnTo>
                    <a:lnTo>
                      <a:pt x="100" y="130"/>
                    </a:lnTo>
                    <a:lnTo>
                      <a:pt x="103" y="127"/>
                    </a:lnTo>
                    <a:lnTo>
                      <a:pt x="106" y="123"/>
                    </a:lnTo>
                    <a:lnTo>
                      <a:pt x="112" y="120"/>
                    </a:lnTo>
                    <a:lnTo>
                      <a:pt x="119" y="118"/>
                    </a:lnTo>
                    <a:lnTo>
                      <a:pt x="126" y="114"/>
                    </a:lnTo>
                    <a:lnTo>
                      <a:pt x="132" y="111"/>
                    </a:lnTo>
                    <a:lnTo>
                      <a:pt x="137" y="108"/>
                    </a:lnTo>
                    <a:lnTo>
                      <a:pt x="141" y="105"/>
                    </a:lnTo>
                    <a:lnTo>
                      <a:pt x="145" y="102"/>
                    </a:lnTo>
                    <a:lnTo>
                      <a:pt x="148" y="98"/>
                    </a:lnTo>
                    <a:lnTo>
                      <a:pt x="152" y="95"/>
                    </a:lnTo>
                    <a:lnTo>
                      <a:pt x="155" y="91"/>
                    </a:lnTo>
                    <a:lnTo>
                      <a:pt x="164" y="89"/>
                    </a:lnTo>
                    <a:lnTo>
                      <a:pt x="179" y="88"/>
                    </a:lnTo>
                    <a:lnTo>
                      <a:pt x="193" y="85"/>
                    </a:lnTo>
                    <a:lnTo>
                      <a:pt x="203" y="83"/>
                    </a:lnTo>
                    <a:lnTo>
                      <a:pt x="214" y="80"/>
                    </a:lnTo>
                    <a:lnTo>
                      <a:pt x="223" y="77"/>
                    </a:lnTo>
                    <a:lnTo>
                      <a:pt x="233" y="74"/>
                    </a:lnTo>
                    <a:lnTo>
                      <a:pt x="245" y="72"/>
                    </a:lnTo>
                    <a:lnTo>
                      <a:pt x="258" y="69"/>
                    </a:lnTo>
                    <a:lnTo>
                      <a:pt x="268" y="67"/>
                    </a:lnTo>
                    <a:lnTo>
                      <a:pt x="277" y="64"/>
                    </a:lnTo>
                    <a:lnTo>
                      <a:pt x="288" y="61"/>
                    </a:lnTo>
                    <a:lnTo>
                      <a:pt x="299" y="59"/>
                    </a:lnTo>
                    <a:lnTo>
                      <a:pt x="311" y="55"/>
                    </a:lnTo>
                    <a:lnTo>
                      <a:pt x="321" y="53"/>
                    </a:lnTo>
                    <a:lnTo>
                      <a:pt x="331" y="51"/>
                    </a:lnTo>
                    <a:lnTo>
                      <a:pt x="343" y="47"/>
                    </a:lnTo>
                    <a:lnTo>
                      <a:pt x="357" y="46"/>
                    </a:lnTo>
                    <a:lnTo>
                      <a:pt x="369" y="44"/>
                    </a:lnTo>
                    <a:lnTo>
                      <a:pt x="379" y="40"/>
                    </a:lnTo>
                    <a:lnTo>
                      <a:pt x="392" y="38"/>
                    </a:lnTo>
                    <a:lnTo>
                      <a:pt x="405" y="37"/>
                    </a:lnTo>
                    <a:lnTo>
                      <a:pt x="414" y="34"/>
                    </a:lnTo>
                    <a:lnTo>
                      <a:pt x="428" y="31"/>
                    </a:lnTo>
                    <a:lnTo>
                      <a:pt x="444" y="30"/>
                    </a:lnTo>
                    <a:lnTo>
                      <a:pt x="462" y="29"/>
                    </a:lnTo>
                    <a:lnTo>
                      <a:pt x="479" y="30"/>
                    </a:lnTo>
                    <a:lnTo>
                      <a:pt x="495" y="31"/>
                    </a:lnTo>
                    <a:lnTo>
                      <a:pt x="512" y="32"/>
                    </a:lnTo>
                    <a:lnTo>
                      <a:pt x="531" y="32"/>
                    </a:lnTo>
                    <a:lnTo>
                      <a:pt x="548" y="34"/>
                    </a:lnTo>
                    <a:lnTo>
                      <a:pt x="566" y="34"/>
                    </a:lnTo>
                    <a:lnTo>
                      <a:pt x="583" y="32"/>
                    </a:lnTo>
                    <a:lnTo>
                      <a:pt x="599" y="30"/>
                    </a:lnTo>
                    <a:lnTo>
                      <a:pt x="615" y="29"/>
                    </a:lnTo>
                    <a:lnTo>
                      <a:pt x="631" y="28"/>
                    </a:lnTo>
                    <a:lnTo>
                      <a:pt x="648" y="27"/>
                    </a:lnTo>
                    <a:lnTo>
                      <a:pt x="666" y="25"/>
                    </a:lnTo>
                    <a:lnTo>
                      <a:pt x="683" y="24"/>
                    </a:lnTo>
                    <a:lnTo>
                      <a:pt x="701" y="24"/>
                    </a:lnTo>
                    <a:lnTo>
                      <a:pt x="719" y="23"/>
                    </a:lnTo>
                    <a:lnTo>
                      <a:pt x="737" y="23"/>
                    </a:lnTo>
                    <a:lnTo>
                      <a:pt x="754" y="23"/>
                    </a:lnTo>
                    <a:lnTo>
                      <a:pt x="773" y="23"/>
                    </a:lnTo>
                    <a:lnTo>
                      <a:pt x="791" y="23"/>
                    </a:lnTo>
                    <a:lnTo>
                      <a:pt x="808" y="23"/>
                    </a:lnTo>
                    <a:lnTo>
                      <a:pt x="827" y="23"/>
                    </a:lnTo>
                    <a:lnTo>
                      <a:pt x="843" y="25"/>
                    </a:lnTo>
                    <a:lnTo>
                      <a:pt x="859" y="27"/>
                    </a:lnTo>
                    <a:lnTo>
                      <a:pt x="875" y="28"/>
                    </a:lnTo>
                    <a:lnTo>
                      <a:pt x="891" y="30"/>
                    </a:lnTo>
                    <a:lnTo>
                      <a:pt x="907" y="31"/>
                    </a:lnTo>
                    <a:lnTo>
                      <a:pt x="926" y="31"/>
                    </a:lnTo>
                    <a:lnTo>
                      <a:pt x="943" y="30"/>
                    </a:lnTo>
                    <a:lnTo>
                      <a:pt x="962" y="30"/>
                    </a:lnTo>
                    <a:lnTo>
                      <a:pt x="979" y="29"/>
                    </a:lnTo>
                    <a:lnTo>
                      <a:pt x="996" y="29"/>
                    </a:lnTo>
                    <a:lnTo>
                      <a:pt x="1015" y="28"/>
                    </a:lnTo>
                    <a:lnTo>
                      <a:pt x="1032" y="28"/>
                    </a:lnTo>
                    <a:lnTo>
                      <a:pt x="1050" y="29"/>
                    </a:lnTo>
                    <a:lnTo>
                      <a:pt x="1068" y="29"/>
                    </a:lnTo>
                    <a:lnTo>
                      <a:pt x="1085" y="29"/>
                    </a:lnTo>
                    <a:lnTo>
                      <a:pt x="1102" y="29"/>
                    </a:lnTo>
                    <a:lnTo>
                      <a:pt x="1121" y="29"/>
                    </a:lnTo>
                    <a:lnTo>
                      <a:pt x="1138" y="28"/>
                    </a:lnTo>
                    <a:lnTo>
                      <a:pt x="1155" y="27"/>
                    </a:lnTo>
                    <a:lnTo>
                      <a:pt x="1170" y="25"/>
                    </a:lnTo>
                    <a:lnTo>
                      <a:pt x="1186" y="24"/>
                    </a:lnTo>
                    <a:lnTo>
                      <a:pt x="1204" y="23"/>
                    </a:lnTo>
                    <a:lnTo>
                      <a:pt x="1221" y="23"/>
                    </a:lnTo>
                    <a:lnTo>
                      <a:pt x="1237" y="24"/>
                    </a:lnTo>
                    <a:lnTo>
                      <a:pt x="1251" y="27"/>
                    </a:lnTo>
                    <a:lnTo>
                      <a:pt x="1262" y="29"/>
                    </a:lnTo>
                    <a:lnTo>
                      <a:pt x="1272" y="31"/>
                    </a:lnTo>
                    <a:lnTo>
                      <a:pt x="1279" y="35"/>
                    </a:lnTo>
                    <a:lnTo>
                      <a:pt x="1285" y="38"/>
                    </a:lnTo>
                    <a:lnTo>
                      <a:pt x="1292" y="40"/>
                    </a:lnTo>
                    <a:lnTo>
                      <a:pt x="1299" y="44"/>
                    </a:lnTo>
                    <a:lnTo>
                      <a:pt x="1306" y="47"/>
                    </a:lnTo>
                    <a:lnTo>
                      <a:pt x="1312" y="50"/>
                    </a:lnTo>
                    <a:lnTo>
                      <a:pt x="1318" y="53"/>
                    </a:lnTo>
                    <a:lnTo>
                      <a:pt x="1323" y="57"/>
                    </a:lnTo>
                    <a:lnTo>
                      <a:pt x="1328" y="60"/>
                    </a:lnTo>
                    <a:lnTo>
                      <a:pt x="1333" y="62"/>
                    </a:lnTo>
                    <a:lnTo>
                      <a:pt x="1337" y="66"/>
                    </a:lnTo>
                    <a:lnTo>
                      <a:pt x="1342" y="69"/>
                    </a:lnTo>
                    <a:lnTo>
                      <a:pt x="1346" y="73"/>
                    </a:lnTo>
                    <a:lnTo>
                      <a:pt x="1351" y="76"/>
                    </a:lnTo>
                    <a:lnTo>
                      <a:pt x="1355" y="78"/>
                    </a:lnTo>
                    <a:lnTo>
                      <a:pt x="1359" y="82"/>
                    </a:lnTo>
                    <a:lnTo>
                      <a:pt x="1363" y="85"/>
                    </a:lnTo>
                    <a:lnTo>
                      <a:pt x="1367" y="89"/>
                    </a:lnTo>
                    <a:lnTo>
                      <a:pt x="1371" y="92"/>
                    </a:lnTo>
                    <a:lnTo>
                      <a:pt x="1374" y="96"/>
                    </a:lnTo>
                    <a:lnTo>
                      <a:pt x="1378" y="98"/>
                    </a:lnTo>
                    <a:lnTo>
                      <a:pt x="1381" y="102"/>
                    </a:lnTo>
                    <a:lnTo>
                      <a:pt x="1385" y="105"/>
                    </a:lnTo>
                    <a:lnTo>
                      <a:pt x="1389" y="108"/>
                    </a:lnTo>
                    <a:lnTo>
                      <a:pt x="1393" y="112"/>
                    </a:lnTo>
                    <a:lnTo>
                      <a:pt x="1396" y="114"/>
                    </a:lnTo>
                    <a:lnTo>
                      <a:pt x="1399" y="118"/>
                    </a:lnTo>
                    <a:lnTo>
                      <a:pt x="1404" y="121"/>
                    </a:lnTo>
                    <a:lnTo>
                      <a:pt x="1408" y="125"/>
                    </a:lnTo>
                    <a:lnTo>
                      <a:pt x="1411" y="128"/>
                    </a:lnTo>
                    <a:lnTo>
                      <a:pt x="1414" y="132"/>
                    </a:lnTo>
                    <a:lnTo>
                      <a:pt x="1419" y="134"/>
                    </a:lnTo>
                    <a:lnTo>
                      <a:pt x="1423" y="137"/>
                    </a:lnTo>
                    <a:lnTo>
                      <a:pt x="1427" y="141"/>
                    </a:lnTo>
                    <a:lnTo>
                      <a:pt x="1431" y="144"/>
                    </a:lnTo>
                    <a:lnTo>
                      <a:pt x="1435" y="148"/>
                    </a:lnTo>
                    <a:lnTo>
                      <a:pt x="1440" y="151"/>
                    </a:lnTo>
                    <a:lnTo>
                      <a:pt x="1444" y="153"/>
                    </a:lnTo>
                    <a:lnTo>
                      <a:pt x="1449" y="157"/>
                    </a:lnTo>
                    <a:lnTo>
                      <a:pt x="1454" y="160"/>
                    </a:lnTo>
                    <a:lnTo>
                      <a:pt x="1458" y="164"/>
                    </a:lnTo>
                    <a:lnTo>
                      <a:pt x="1463" y="166"/>
                    </a:lnTo>
                    <a:lnTo>
                      <a:pt x="1467" y="170"/>
                    </a:lnTo>
                    <a:lnTo>
                      <a:pt x="1473" y="173"/>
                    </a:lnTo>
                    <a:lnTo>
                      <a:pt x="1478" y="176"/>
                    </a:lnTo>
                    <a:lnTo>
                      <a:pt x="1484" y="180"/>
                    </a:lnTo>
                    <a:lnTo>
                      <a:pt x="1489" y="182"/>
                    </a:lnTo>
                    <a:lnTo>
                      <a:pt x="1495" y="186"/>
                    </a:lnTo>
                    <a:lnTo>
                      <a:pt x="1501" y="189"/>
                    </a:lnTo>
                    <a:lnTo>
                      <a:pt x="1507" y="191"/>
                    </a:lnTo>
                    <a:lnTo>
                      <a:pt x="1515" y="195"/>
                    </a:lnTo>
                    <a:lnTo>
                      <a:pt x="1523" y="198"/>
                    </a:lnTo>
                    <a:lnTo>
                      <a:pt x="1534" y="201"/>
                    </a:lnTo>
                    <a:lnTo>
                      <a:pt x="1548" y="203"/>
                    </a:lnTo>
                    <a:lnTo>
                      <a:pt x="1564" y="204"/>
                    </a:lnTo>
                    <a:lnTo>
                      <a:pt x="1582" y="203"/>
                    </a:lnTo>
                    <a:lnTo>
                      <a:pt x="1595" y="201"/>
                    </a:lnTo>
                    <a:lnTo>
                      <a:pt x="1606" y="198"/>
                    </a:lnTo>
                    <a:lnTo>
                      <a:pt x="1615" y="195"/>
                    </a:lnTo>
                    <a:lnTo>
                      <a:pt x="1622" y="193"/>
                    </a:lnTo>
                    <a:lnTo>
                      <a:pt x="1630" y="189"/>
                    </a:lnTo>
                    <a:lnTo>
                      <a:pt x="1637" y="186"/>
                    </a:lnTo>
                    <a:lnTo>
                      <a:pt x="1644" y="183"/>
                    </a:lnTo>
                    <a:lnTo>
                      <a:pt x="1650" y="180"/>
                    </a:lnTo>
                    <a:lnTo>
                      <a:pt x="1655" y="176"/>
                    </a:lnTo>
                    <a:lnTo>
                      <a:pt x="1661" y="173"/>
                    </a:lnTo>
                    <a:lnTo>
                      <a:pt x="1666" y="171"/>
                    </a:lnTo>
                    <a:lnTo>
                      <a:pt x="1670" y="167"/>
                    </a:lnTo>
                    <a:lnTo>
                      <a:pt x="1676" y="164"/>
                    </a:lnTo>
                    <a:lnTo>
                      <a:pt x="1681" y="160"/>
                    </a:lnTo>
                    <a:lnTo>
                      <a:pt x="1686" y="158"/>
                    </a:lnTo>
                    <a:lnTo>
                      <a:pt x="1691" y="155"/>
                    </a:lnTo>
                    <a:lnTo>
                      <a:pt x="1696" y="151"/>
                    </a:lnTo>
                    <a:lnTo>
                      <a:pt x="1700" y="148"/>
                    </a:lnTo>
                    <a:lnTo>
                      <a:pt x="1705" y="144"/>
                    </a:lnTo>
                    <a:lnTo>
                      <a:pt x="1709" y="142"/>
                    </a:lnTo>
                    <a:lnTo>
                      <a:pt x="1713" y="138"/>
                    </a:lnTo>
                    <a:lnTo>
                      <a:pt x="1717" y="135"/>
                    </a:lnTo>
                    <a:lnTo>
                      <a:pt x="1722" y="132"/>
                    </a:lnTo>
                    <a:lnTo>
                      <a:pt x="1726" y="128"/>
                    </a:lnTo>
                    <a:lnTo>
                      <a:pt x="1730" y="126"/>
                    </a:lnTo>
                    <a:lnTo>
                      <a:pt x="1734" y="122"/>
                    </a:lnTo>
                    <a:lnTo>
                      <a:pt x="1738" y="119"/>
                    </a:lnTo>
                    <a:lnTo>
                      <a:pt x="1742" y="115"/>
                    </a:lnTo>
                    <a:lnTo>
                      <a:pt x="1746" y="112"/>
                    </a:lnTo>
                    <a:lnTo>
                      <a:pt x="1750" y="108"/>
                    </a:lnTo>
                    <a:lnTo>
                      <a:pt x="1754" y="106"/>
                    </a:lnTo>
                    <a:lnTo>
                      <a:pt x="1759" y="103"/>
                    </a:lnTo>
                    <a:lnTo>
                      <a:pt x="1764" y="99"/>
                    </a:lnTo>
                    <a:lnTo>
                      <a:pt x="1768" y="96"/>
                    </a:lnTo>
                    <a:lnTo>
                      <a:pt x="1773" y="92"/>
                    </a:lnTo>
                    <a:lnTo>
                      <a:pt x="1777" y="90"/>
                    </a:lnTo>
                    <a:lnTo>
                      <a:pt x="1782" y="87"/>
                    </a:lnTo>
                    <a:lnTo>
                      <a:pt x="1788" y="83"/>
                    </a:lnTo>
                    <a:lnTo>
                      <a:pt x="1794" y="80"/>
                    </a:lnTo>
                    <a:lnTo>
                      <a:pt x="1799" y="77"/>
                    </a:lnTo>
                    <a:lnTo>
                      <a:pt x="1805" y="74"/>
                    </a:lnTo>
                    <a:lnTo>
                      <a:pt x="1811" y="70"/>
                    </a:lnTo>
                    <a:lnTo>
                      <a:pt x="1817" y="67"/>
                    </a:lnTo>
                    <a:lnTo>
                      <a:pt x="1823" y="65"/>
                    </a:lnTo>
                    <a:lnTo>
                      <a:pt x="1830" y="61"/>
                    </a:lnTo>
                    <a:lnTo>
                      <a:pt x="1837" y="58"/>
                    </a:lnTo>
                    <a:lnTo>
                      <a:pt x="1845" y="55"/>
                    </a:lnTo>
                    <a:lnTo>
                      <a:pt x="1855" y="52"/>
                    </a:lnTo>
                    <a:lnTo>
                      <a:pt x="1863" y="50"/>
                    </a:lnTo>
                    <a:lnTo>
                      <a:pt x="1871" y="46"/>
                    </a:lnTo>
                    <a:lnTo>
                      <a:pt x="1881" y="44"/>
                    </a:lnTo>
                    <a:lnTo>
                      <a:pt x="1893" y="42"/>
                    </a:lnTo>
                    <a:lnTo>
                      <a:pt x="1904" y="38"/>
                    </a:lnTo>
                    <a:lnTo>
                      <a:pt x="1916" y="36"/>
                    </a:lnTo>
                    <a:lnTo>
                      <a:pt x="1930" y="34"/>
                    </a:lnTo>
                    <a:lnTo>
                      <a:pt x="1944" y="32"/>
                    </a:lnTo>
                    <a:lnTo>
                      <a:pt x="1959" y="30"/>
                    </a:lnTo>
                    <a:lnTo>
                      <a:pt x="1976" y="29"/>
                    </a:lnTo>
                    <a:lnTo>
                      <a:pt x="1993" y="28"/>
                    </a:lnTo>
                    <a:lnTo>
                      <a:pt x="2009" y="27"/>
                    </a:lnTo>
                    <a:lnTo>
                      <a:pt x="2027" y="25"/>
                    </a:lnTo>
                    <a:lnTo>
                      <a:pt x="2042" y="23"/>
                    </a:lnTo>
                    <a:lnTo>
                      <a:pt x="2057" y="22"/>
                    </a:lnTo>
                    <a:lnTo>
                      <a:pt x="2072" y="20"/>
                    </a:lnTo>
                    <a:lnTo>
                      <a:pt x="2087" y="17"/>
                    </a:lnTo>
                    <a:lnTo>
                      <a:pt x="2101" y="16"/>
                    </a:lnTo>
                    <a:lnTo>
                      <a:pt x="2115" y="14"/>
                    </a:lnTo>
                    <a:lnTo>
                      <a:pt x="2131" y="13"/>
                    </a:lnTo>
                    <a:lnTo>
                      <a:pt x="2148" y="12"/>
                    </a:lnTo>
                    <a:lnTo>
                      <a:pt x="2166" y="10"/>
                    </a:lnTo>
                    <a:lnTo>
                      <a:pt x="2184" y="10"/>
                    </a:lnTo>
                    <a:lnTo>
                      <a:pt x="2203" y="10"/>
                    </a:lnTo>
                    <a:lnTo>
                      <a:pt x="2220" y="12"/>
                    </a:lnTo>
                    <a:lnTo>
                      <a:pt x="2238" y="10"/>
                    </a:lnTo>
                    <a:lnTo>
                      <a:pt x="2257" y="10"/>
                    </a:lnTo>
                    <a:lnTo>
                      <a:pt x="2274" y="10"/>
                    </a:lnTo>
                    <a:lnTo>
                      <a:pt x="2292" y="10"/>
                    </a:lnTo>
                    <a:lnTo>
                      <a:pt x="2310" y="9"/>
                    </a:lnTo>
                    <a:lnTo>
                      <a:pt x="2328" y="9"/>
                    </a:lnTo>
                    <a:lnTo>
                      <a:pt x="2345" y="8"/>
                    </a:lnTo>
                    <a:lnTo>
                      <a:pt x="2364" y="8"/>
                    </a:lnTo>
                    <a:lnTo>
                      <a:pt x="2381" y="8"/>
                    </a:lnTo>
                    <a:lnTo>
                      <a:pt x="2400" y="7"/>
                    </a:lnTo>
                    <a:lnTo>
                      <a:pt x="2417" y="7"/>
                    </a:lnTo>
                    <a:lnTo>
                      <a:pt x="2435" y="7"/>
                    </a:lnTo>
                    <a:lnTo>
                      <a:pt x="2453" y="6"/>
                    </a:lnTo>
                    <a:lnTo>
                      <a:pt x="2471" y="6"/>
                    </a:lnTo>
                    <a:lnTo>
                      <a:pt x="2489" y="6"/>
                    </a:lnTo>
                    <a:lnTo>
                      <a:pt x="2507" y="5"/>
                    </a:lnTo>
                    <a:lnTo>
                      <a:pt x="2523" y="4"/>
                    </a:lnTo>
                    <a:lnTo>
                      <a:pt x="2540" y="2"/>
                    </a:lnTo>
                    <a:lnTo>
                      <a:pt x="2559" y="2"/>
                    </a:lnTo>
                    <a:lnTo>
                      <a:pt x="2576" y="1"/>
                    </a:lnTo>
                    <a:lnTo>
                      <a:pt x="2593" y="1"/>
                    </a:lnTo>
                    <a:lnTo>
                      <a:pt x="2612" y="0"/>
                    </a:lnTo>
                    <a:lnTo>
                      <a:pt x="2630" y="0"/>
                    </a:lnTo>
                    <a:lnTo>
                      <a:pt x="2647" y="1"/>
                    </a:lnTo>
                    <a:lnTo>
                      <a:pt x="2665" y="2"/>
                    </a:lnTo>
                    <a:lnTo>
                      <a:pt x="2683" y="2"/>
                    </a:lnTo>
                    <a:lnTo>
                      <a:pt x="2700" y="4"/>
                    </a:lnTo>
                    <a:lnTo>
                      <a:pt x="2718" y="4"/>
                    </a:lnTo>
                    <a:lnTo>
                      <a:pt x="2734" y="5"/>
                    </a:lnTo>
                    <a:lnTo>
                      <a:pt x="2748" y="7"/>
                    </a:lnTo>
                    <a:lnTo>
                      <a:pt x="2758" y="10"/>
                    </a:lnTo>
                    <a:lnTo>
                      <a:pt x="2766" y="13"/>
                    </a:lnTo>
                    <a:lnTo>
                      <a:pt x="2774" y="16"/>
                    </a:lnTo>
                    <a:lnTo>
                      <a:pt x="2780" y="20"/>
                    </a:lnTo>
                    <a:lnTo>
                      <a:pt x="2786" y="22"/>
                    </a:lnTo>
                    <a:lnTo>
                      <a:pt x="2791" y="25"/>
                    </a:lnTo>
                    <a:lnTo>
                      <a:pt x="2796" y="29"/>
                    </a:lnTo>
                    <a:lnTo>
                      <a:pt x="2801" y="32"/>
                    </a:lnTo>
                    <a:lnTo>
                      <a:pt x="2805" y="35"/>
                    </a:lnTo>
                    <a:lnTo>
                      <a:pt x="2809" y="38"/>
                    </a:lnTo>
                    <a:lnTo>
                      <a:pt x="2812" y="42"/>
                    </a:lnTo>
                    <a:lnTo>
                      <a:pt x="2816" y="45"/>
                    </a:lnTo>
                    <a:lnTo>
                      <a:pt x="2819" y="49"/>
                    </a:lnTo>
                    <a:lnTo>
                      <a:pt x="2822" y="52"/>
                    </a:lnTo>
                    <a:lnTo>
                      <a:pt x="2826" y="54"/>
                    </a:lnTo>
                    <a:lnTo>
                      <a:pt x="2829" y="58"/>
                    </a:lnTo>
                    <a:lnTo>
                      <a:pt x="2832" y="61"/>
                    </a:lnTo>
                    <a:lnTo>
                      <a:pt x="2834" y="65"/>
                    </a:lnTo>
                    <a:lnTo>
                      <a:pt x="2836" y="68"/>
                    </a:lnTo>
                    <a:lnTo>
                      <a:pt x="2839" y="72"/>
                    </a:lnTo>
                    <a:lnTo>
                      <a:pt x="2841" y="75"/>
                    </a:lnTo>
                    <a:lnTo>
                      <a:pt x="2843" y="77"/>
                    </a:lnTo>
                    <a:lnTo>
                      <a:pt x="2846" y="81"/>
                    </a:lnTo>
                    <a:lnTo>
                      <a:pt x="2848" y="84"/>
                    </a:lnTo>
                    <a:lnTo>
                      <a:pt x="2850" y="88"/>
                    </a:lnTo>
                    <a:lnTo>
                      <a:pt x="2851" y="91"/>
                    </a:lnTo>
                    <a:lnTo>
                      <a:pt x="2854" y="95"/>
                    </a:lnTo>
                    <a:lnTo>
                      <a:pt x="2856" y="98"/>
                    </a:lnTo>
                    <a:lnTo>
                      <a:pt x="2857" y="102"/>
                    </a:lnTo>
                    <a:lnTo>
                      <a:pt x="2859" y="104"/>
                    </a:lnTo>
                    <a:lnTo>
                      <a:pt x="2860" y="107"/>
                    </a:lnTo>
                    <a:lnTo>
                      <a:pt x="2862" y="111"/>
                    </a:lnTo>
                    <a:lnTo>
                      <a:pt x="2864" y="114"/>
                    </a:lnTo>
                    <a:lnTo>
                      <a:pt x="2865" y="118"/>
                    </a:lnTo>
                    <a:lnTo>
                      <a:pt x="2866" y="121"/>
                    </a:lnTo>
                    <a:lnTo>
                      <a:pt x="2869" y="125"/>
                    </a:lnTo>
                    <a:lnTo>
                      <a:pt x="2870" y="128"/>
                    </a:lnTo>
                    <a:lnTo>
                      <a:pt x="2872" y="130"/>
                    </a:lnTo>
                    <a:lnTo>
                      <a:pt x="2873" y="134"/>
                    </a:lnTo>
                    <a:lnTo>
                      <a:pt x="2874" y="137"/>
                    </a:lnTo>
                    <a:lnTo>
                      <a:pt x="2877" y="141"/>
                    </a:lnTo>
                    <a:lnTo>
                      <a:pt x="2878" y="144"/>
                    </a:lnTo>
                    <a:lnTo>
                      <a:pt x="2880" y="148"/>
                    </a:lnTo>
                    <a:lnTo>
                      <a:pt x="2881" y="151"/>
                    </a:lnTo>
                    <a:lnTo>
                      <a:pt x="2884" y="155"/>
                    </a:lnTo>
                    <a:lnTo>
                      <a:pt x="2885" y="157"/>
                    </a:lnTo>
                    <a:lnTo>
                      <a:pt x="2887" y="160"/>
                    </a:lnTo>
                    <a:lnTo>
                      <a:pt x="2888" y="164"/>
                    </a:lnTo>
                    <a:lnTo>
                      <a:pt x="2890" y="167"/>
                    </a:lnTo>
                    <a:lnTo>
                      <a:pt x="2893" y="171"/>
                    </a:lnTo>
                    <a:lnTo>
                      <a:pt x="2894" y="174"/>
                    </a:lnTo>
                    <a:lnTo>
                      <a:pt x="2896" y="178"/>
                    </a:lnTo>
                    <a:lnTo>
                      <a:pt x="2897" y="181"/>
                    </a:lnTo>
                    <a:lnTo>
                      <a:pt x="2900" y="183"/>
                    </a:lnTo>
                    <a:lnTo>
                      <a:pt x="2902" y="187"/>
                    </a:lnTo>
                    <a:lnTo>
                      <a:pt x="2903" y="190"/>
                    </a:lnTo>
                    <a:lnTo>
                      <a:pt x="2905" y="194"/>
                    </a:lnTo>
                    <a:lnTo>
                      <a:pt x="2907" y="197"/>
                    </a:lnTo>
                    <a:lnTo>
                      <a:pt x="2909" y="201"/>
                    </a:lnTo>
                    <a:lnTo>
                      <a:pt x="2910" y="204"/>
                    </a:lnTo>
                    <a:lnTo>
                      <a:pt x="2912" y="208"/>
                    </a:lnTo>
                    <a:lnTo>
                      <a:pt x="2913" y="210"/>
                    </a:lnTo>
                    <a:lnTo>
                      <a:pt x="2916" y="213"/>
                    </a:lnTo>
                    <a:lnTo>
                      <a:pt x="2917" y="217"/>
                    </a:lnTo>
                    <a:lnTo>
                      <a:pt x="2919" y="220"/>
                    </a:lnTo>
                    <a:lnTo>
                      <a:pt x="2920" y="224"/>
                    </a:lnTo>
                    <a:lnTo>
                      <a:pt x="2923" y="227"/>
                    </a:lnTo>
                    <a:lnTo>
                      <a:pt x="2924" y="231"/>
                    </a:lnTo>
                    <a:lnTo>
                      <a:pt x="2926" y="234"/>
                    </a:lnTo>
                    <a:lnTo>
                      <a:pt x="2927" y="236"/>
                    </a:lnTo>
                    <a:lnTo>
                      <a:pt x="2928" y="240"/>
                    </a:lnTo>
                    <a:lnTo>
                      <a:pt x="2931" y="243"/>
                    </a:lnTo>
                    <a:lnTo>
                      <a:pt x="2932" y="247"/>
                    </a:lnTo>
                    <a:lnTo>
                      <a:pt x="2934" y="250"/>
                    </a:lnTo>
                    <a:lnTo>
                      <a:pt x="2935" y="254"/>
                    </a:lnTo>
                    <a:lnTo>
                      <a:pt x="2937" y="257"/>
                    </a:lnTo>
                    <a:lnTo>
                      <a:pt x="2939" y="261"/>
                    </a:lnTo>
                    <a:lnTo>
                      <a:pt x="2940" y="263"/>
                    </a:lnTo>
                    <a:lnTo>
                      <a:pt x="2942" y="266"/>
                    </a:lnTo>
                    <a:lnTo>
                      <a:pt x="2943" y="270"/>
                    </a:lnTo>
                    <a:lnTo>
                      <a:pt x="2945" y="273"/>
                    </a:lnTo>
                    <a:lnTo>
                      <a:pt x="2947" y="277"/>
                    </a:lnTo>
                    <a:lnTo>
                      <a:pt x="2948" y="280"/>
                    </a:lnTo>
                    <a:lnTo>
                      <a:pt x="2949" y="284"/>
                    </a:lnTo>
                    <a:lnTo>
                      <a:pt x="2952" y="287"/>
                    </a:lnTo>
                    <a:lnTo>
                      <a:pt x="2953" y="289"/>
                    </a:lnTo>
                    <a:lnTo>
                      <a:pt x="2955" y="293"/>
                    </a:lnTo>
                    <a:lnTo>
                      <a:pt x="2956" y="296"/>
                    </a:lnTo>
                    <a:lnTo>
                      <a:pt x="2958" y="300"/>
                    </a:lnTo>
                    <a:lnTo>
                      <a:pt x="2960" y="303"/>
                    </a:lnTo>
                    <a:lnTo>
                      <a:pt x="2961" y="307"/>
                    </a:lnTo>
                    <a:lnTo>
                      <a:pt x="2963" y="310"/>
                    </a:lnTo>
                    <a:lnTo>
                      <a:pt x="2964" y="314"/>
                    </a:lnTo>
                    <a:lnTo>
                      <a:pt x="2966" y="316"/>
                    </a:lnTo>
                    <a:lnTo>
                      <a:pt x="2968" y="319"/>
                    </a:lnTo>
                    <a:lnTo>
                      <a:pt x="2969" y="323"/>
                    </a:lnTo>
                    <a:lnTo>
                      <a:pt x="2971" y="326"/>
                    </a:lnTo>
                    <a:lnTo>
                      <a:pt x="2972" y="330"/>
                    </a:lnTo>
                    <a:lnTo>
                      <a:pt x="2975" y="333"/>
                    </a:lnTo>
                    <a:lnTo>
                      <a:pt x="2976" y="337"/>
                    </a:lnTo>
                    <a:lnTo>
                      <a:pt x="2978" y="340"/>
                    </a:lnTo>
                    <a:lnTo>
                      <a:pt x="2979" y="342"/>
                    </a:lnTo>
                    <a:lnTo>
                      <a:pt x="2980" y="346"/>
                    </a:lnTo>
                    <a:lnTo>
                      <a:pt x="2983" y="349"/>
                    </a:lnTo>
                    <a:lnTo>
                      <a:pt x="2984" y="353"/>
                    </a:lnTo>
                    <a:lnTo>
                      <a:pt x="2986" y="356"/>
                    </a:lnTo>
                    <a:lnTo>
                      <a:pt x="2987" y="360"/>
                    </a:lnTo>
                    <a:lnTo>
                      <a:pt x="2990" y="363"/>
                    </a:lnTo>
                    <a:lnTo>
                      <a:pt x="2991" y="367"/>
                    </a:lnTo>
                    <a:lnTo>
                      <a:pt x="2991" y="369"/>
                    </a:lnTo>
                    <a:lnTo>
                      <a:pt x="2992" y="372"/>
                    </a:lnTo>
                    <a:lnTo>
                      <a:pt x="2993" y="376"/>
                    </a:lnTo>
                    <a:lnTo>
                      <a:pt x="2994" y="379"/>
                    </a:lnTo>
                    <a:lnTo>
                      <a:pt x="2995" y="383"/>
                    </a:lnTo>
                    <a:lnTo>
                      <a:pt x="2996" y="386"/>
                    </a:lnTo>
                    <a:lnTo>
                      <a:pt x="2999" y="390"/>
                    </a:lnTo>
                    <a:lnTo>
                      <a:pt x="3000" y="393"/>
                    </a:lnTo>
                    <a:lnTo>
                      <a:pt x="3001" y="397"/>
                    </a:lnTo>
                    <a:lnTo>
                      <a:pt x="3003" y="399"/>
                    </a:lnTo>
                    <a:lnTo>
                      <a:pt x="3005" y="402"/>
                    </a:lnTo>
                    <a:lnTo>
                      <a:pt x="3007" y="406"/>
                    </a:lnTo>
                    <a:lnTo>
                      <a:pt x="3008" y="409"/>
                    </a:lnTo>
                    <a:lnTo>
                      <a:pt x="3009" y="413"/>
                    </a:lnTo>
                    <a:lnTo>
                      <a:pt x="3011" y="416"/>
                    </a:lnTo>
                    <a:lnTo>
                      <a:pt x="3013" y="420"/>
                    </a:lnTo>
                    <a:lnTo>
                      <a:pt x="3014" y="423"/>
                    </a:lnTo>
                    <a:lnTo>
                      <a:pt x="3016" y="425"/>
                    </a:lnTo>
                    <a:lnTo>
                      <a:pt x="3017" y="429"/>
                    </a:lnTo>
                    <a:lnTo>
                      <a:pt x="3018" y="432"/>
                    </a:lnTo>
                    <a:lnTo>
                      <a:pt x="3021" y="436"/>
                    </a:lnTo>
                    <a:lnTo>
                      <a:pt x="3022" y="439"/>
                    </a:lnTo>
                    <a:lnTo>
                      <a:pt x="3023" y="443"/>
                    </a:lnTo>
                    <a:lnTo>
                      <a:pt x="3024" y="446"/>
                    </a:lnTo>
                    <a:lnTo>
                      <a:pt x="3026" y="450"/>
                    </a:lnTo>
                    <a:lnTo>
                      <a:pt x="3028" y="452"/>
                    </a:lnTo>
                    <a:lnTo>
                      <a:pt x="3029" y="455"/>
                    </a:lnTo>
                    <a:lnTo>
                      <a:pt x="3030" y="459"/>
                    </a:lnTo>
                    <a:lnTo>
                      <a:pt x="3031" y="462"/>
                    </a:lnTo>
                    <a:lnTo>
                      <a:pt x="3033" y="466"/>
                    </a:lnTo>
                    <a:lnTo>
                      <a:pt x="3034" y="469"/>
                    </a:lnTo>
                    <a:lnTo>
                      <a:pt x="3036" y="473"/>
                    </a:lnTo>
                    <a:lnTo>
                      <a:pt x="3037" y="476"/>
                    </a:lnTo>
                    <a:lnTo>
                      <a:pt x="3038" y="478"/>
                    </a:lnTo>
                    <a:lnTo>
                      <a:pt x="3039" y="482"/>
                    </a:lnTo>
                    <a:lnTo>
                      <a:pt x="3040" y="485"/>
                    </a:lnTo>
                    <a:lnTo>
                      <a:pt x="3041" y="489"/>
                    </a:lnTo>
                    <a:lnTo>
                      <a:pt x="3043" y="492"/>
                    </a:lnTo>
                    <a:lnTo>
                      <a:pt x="3044" y="496"/>
                    </a:lnTo>
                    <a:lnTo>
                      <a:pt x="3045" y="499"/>
                    </a:lnTo>
                    <a:lnTo>
                      <a:pt x="3046" y="503"/>
                    </a:lnTo>
                    <a:lnTo>
                      <a:pt x="3047" y="506"/>
                    </a:lnTo>
                    <a:lnTo>
                      <a:pt x="3048" y="508"/>
                    </a:lnTo>
                    <a:lnTo>
                      <a:pt x="3049" y="512"/>
                    </a:lnTo>
                    <a:lnTo>
                      <a:pt x="3051" y="515"/>
                    </a:lnTo>
                    <a:lnTo>
                      <a:pt x="3052" y="519"/>
                    </a:lnTo>
                    <a:lnTo>
                      <a:pt x="3053" y="522"/>
                    </a:lnTo>
                    <a:lnTo>
                      <a:pt x="3054" y="526"/>
                    </a:lnTo>
                    <a:lnTo>
                      <a:pt x="3055" y="529"/>
                    </a:lnTo>
                    <a:lnTo>
                      <a:pt x="3058" y="533"/>
                    </a:lnTo>
                    <a:lnTo>
                      <a:pt x="3059" y="535"/>
                    </a:lnTo>
                    <a:lnTo>
                      <a:pt x="3060" y="538"/>
                    </a:lnTo>
                    <a:lnTo>
                      <a:pt x="3061" y="542"/>
                    </a:lnTo>
                  </a:path>
                </a:pathLst>
              </a:custGeom>
              <a:noFill/>
              <a:ln w="0">
                <a:solidFill>
                  <a:srgbClr val="000000"/>
                </a:solidFill>
                <a:round/>
                <a:headEnd/>
                <a:tailEnd/>
              </a:ln>
            </p:spPr>
            <p:txBody>
              <a:bodyPr/>
              <a:lstStyle/>
              <a:p>
                <a:endParaRPr lang="ru-RU"/>
              </a:p>
            </p:txBody>
          </p:sp>
          <p:sp>
            <p:nvSpPr>
              <p:cNvPr id="22976" name="Freeform 194"/>
              <p:cNvSpPr>
                <a:spLocks/>
              </p:cNvSpPr>
              <p:nvPr/>
            </p:nvSpPr>
            <p:spPr bwMode="auto">
              <a:xfrm>
                <a:off x="954" y="1469"/>
                <a:ext cx="73" cy="96"/>
              </a:xfrm>
              <a:custGeom>
                <a:avLst/>
                <a:gdLst>
                  <a:gd name="T0" fmla="*/ 1 w 145"/>
                  <a:gd name="T1" fmla="*/ 2 h 190"/>
                  <a:gd name="T2" fmla="*/ 1 w 145"/>
                  <a:gd name="T3" fmla="*/ 2 h 190"/>
                  <a:gd name="T4" fmla="*/ 1 w 145"/>
                  <a:gd name="T5" fmla="*/ 2 h 190"/>
                  <a:gd name="T6" fmla="*/ 1 w 145"/>
                  <a:gd name="T7" fmla="*/ 2 h 190"/>
                  <a:gd name="T8" fmla="*/ 1 w 145"/>
                  <a:gd name="T9" fmla="*/ 2 h 190"/>
                  <a:gd name="T10" fmla="*/ 1 w 145"/>
                  <a:gd name="T11" fmla="*/ 1 h 190"/>
                  <a:gd name="T12" fmla="*/ 1 w 145"/>
                  <a:gd name="T13" fmla="*/ 1 h 190"/>
                  <a:gd name="T14" fmla="*/ 1 w 145"/>
                  <a:gd name="T15" fmla="*/ 1 h 190"/>
                  <a:gd name="T16" fmla="*/ 1 w 145"/>
                  <a:gd name="T17" fmla="*/ 1 h 190"/>
                  <a:gd name="T18" fmla="*/ 1 w 145"/>
                  <a:gd name="T19" fmla="*/ 1 h 190"/>
                  <a:gd name="T20" fmla="*/ 0 w 145"/>
                  <a:gd name="T21" fmla="*/ 1 h 190"/>
                  <a:gd name="T22" fmla="*/ 0 w 145"/>
                  <a:gd name="T23" fmla="*/ 1 h 190"/>
                  <a:gd name="T24" fmla="*/ 1 w 145"/>
                  <a:gd name="T25" fmla="*/ 1 h 190"/>
                  <a:gd name="T26" fmla="*/ 1 w 145"/>
                  <a:gd name="T27" fmla="*/ 1 h 190"/>
                  <a:gd name="T28" fmla="*/ 1 w 145"/>
                  <a:gd name="T29" fmla="*/ 1 h 190"/>
                  <a:gd name="T30" fmla="*/ 1 w 145"/>
                  <a:gd name="T31" fmla="*/ 1 h 190"/>
                  <a:gd name="T32" fmla="*/ 1 w 145"/>
                  <a:gd name="T33" fmla="*/ 1 h 190"/>
                  <a:gd name="T34" fmla="*/ 1 w 145"/>
                  <a:gd name="T35" fmla="*/ 1 h 190"/>
                  <a:gd name="T36" fmla="*/ 1 w 145"/>
                  <a:gd name="T37" fmla="*/ 0 h 190"/>
                  <a:gd name="T38" fmla="*/ 1 w 145"/>
                  <a:gd name="T39" fmla="*/ 1 h 190"/>
                  <a:gd name="T40" fmla="*/ 1 w 145"/>
                  <a:gd name="T41" fmla="*/ 1 h 190"/>
                  <a:gd name="T42" fmla="*/ 1 w 145"/>
                  <a:gd name="T43" fmla="*/ 1 h 190"/>
                  <a:gd name="T44" fmla="*/ 1 w 145"/>
                  <a:gd name="T45" fmla="*/ 1 h 190"/>
                  <a:gd name="T46" fmla="*/ 1 w 145"/>
                  <a:gd name="T47" fmla="*/ 1 h 190"/>
                  <a:gd name="T48" fmla="*/ 1 w 145"/>
                  <a:gd name="T49" fmla="*/ 1 h 190"/>
                  <a:gd name="T50" fmla="*/ 1 w 145"/>
                  <a:gd name="T51" fmla="*/ 1 h 190"/>
                  <a:gd name="T52" fmla="*/ 1 w 145"/>
                  <a:gd name="T53" fmla="*/ 1 h 190"/>
                  <a:gd name="T54" fmla="*/ 1 w 145"/>
                  <a:gd name="T55" fmla="*/ 1 h 190"/>
                  <a:gd name="T56" fmla="*/ 1 w 145"/>
                  <a:gd name="T57" fmla="*/ 1 h 190"/>
                  <a:gd name="T58" fmla="*/ 1 w 145"/>
                  <a:gd name="T59" fmla="*/ 1 h 190"/>
                  <a:gd name="T60" fmla="*/ 1 w 145"/>
                  <a:gd name="T61" fmla="*/ 1 h 190"/>
                  <a:gd name="T62" fmla="*/ 1 w 145"/>
                  <a:gd name="T63" fmla="*/ 1 h 190"/>
                  <a:gd name="T64" fmla="*/ 1 w 145"/>
                  <a:gd name="T65" fmla="*/ 1 h 190"/>
                  <a:gd name="T66" fmla="*/ 1 w 145"/>
                  <a:gd name="T67" fmla="*/ 1 h 190"/>
                  <a:gd name="T68" fmla="*/ 1 w 145"/>
                  <a:gd name="T69" fmla="*/ 1 h 190"/>
                  <a:gd name="T70" fmla="*/ 1 w 145"/>
                  <a:gd name="T71" fmla="*/ 2 h 190"/>
                  <a:gd name="T72" fmla="*/ 1 w 145"/>
                  <a:gd name="T73" fmla="*/ 2 h 190"/>
                  <a:gd name="T74" fmla="*/ 1 w 145"/>
                  <a:gd name="T75" fmla="*/ 2 h 190"/>
                  <a:gd name="T76" fmla="*/ 2 w 145"/>
                  <a:gd name="T77" fmla="*/ 2 h 190"/>
                  <a:gd name="T78" fmla="*/ 2 w 145"/>
                  <a:gd name="T79" fmla="*/ 2 h 190"/>
                  <a:gd name="T80" fmla="*/ 2 w 145"/>
                  <a:gd name="T81" fmla="*/ 2 h 190"/>
                  <a:gd name="T82" fmla="*/ 2 w 145"/>
                  <a:gd name="T83" fmla="*/ 2 h 190"/>
                  <a:gd name="T84" fmla="*/ 1 w 145"/>
                  <a:gd name="T85" fmla="*/ 2 h 190"/>
                  <a:gd name="T86" fmla="*/ 1 w 145"/>
                  <a:gd name="T87" fmla="*/ 2 h 190"/>
                  <a:gd name="T88" fmla="*/ 1 w 145"/>
                  <a:gd name="T89" fmla="*/ 2 h 1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5"/>
                  <a:gd name="T136" fmla="*/ 0 h 190"/>
                  <a:gd name="T137" fmla="*/ 145 w 145"/>
                  <a:gd name="T138" fmla="*/ 190 h 19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5" h="190">
                    <a:moveTo>
                      <a:pt x="80" y="173"/>
                    </a:moveTo>
                    <a:lnTo>
                      <a:pt x="75" y="168"/>
                    </a:lnTo>
                    <a:lnTo>
                      <a:pt x="69" y="164"/>
                    </a:lnTo>
                    <a:lnTo>
                      <a:pt x="65" y="159"/>
                    </a:lnTo>
                    <a:lnTo>
                      <a:pt x="60" y="154"/>
                    </a:lnTo>
                    <a:lnTo>
                      <a:pt x="57" y="150"/>
                    </a:lnTo>
                    <a:lnTo>
                      <a:pt x="53" y="145"/>
                    </a:lnTo>
                    <a:lnTo>
                      <a:pt x="47" y="140"/>
                    </a:lnTo>
                    <a:lnTo>
                      <a:pt x="40" y="136"/>
                    </a:lnTo>
                    <a:lnTo>
                      <a:pt x="34" y="131"/>
                    </a:lnTo>
                    <a:lnTo>
                      <a:pt x="30" y="127"/>
                    </a:lnTo>
                    <a:lnTo>
                      <a:pt x="26" y="122"/>
                    </a:lnTo>
                    <a:lnTo>
                      <a:pt x="22" y="117"/>
                    </a:lnTo>
                    <a:lnTo>
                      <a:pt x="19" y="113"/>
                    </a:lnTo>
                    <a:lnTo>
                      <a:pt x="15" y="108"/>
                    </a:lnTo>
                    <a:lnTo>
                      <a:pt x="12" y="104"/>
                    </a:lnTo>
                    <a:lnTo>
                      <a:pt x="9" y="98"/>
                    </a:lnTo>
                    <a:lnTo>
                      <a:pt x="7" y="93"/>
                    </a:lnTo>
                    <a:lnTo>
                      <a:pt x="5" y="89"/>
                    </a:lnTo>
                    <a:lnTo>
                      <a:pt x="2" y="84"/>
                    </a:lnTo>
                    <a:lnTo>
                      <a:pt x="1" y="79"/>
                    </a:lnTo>
                    <a:lnTo>
                      <a:pt x="0" y="75"/>
                    </a:lnTo>
                    <a:lnTo>
                      <a:pt x="0" y="70"/>
                    </a:lnTo>
                    <a:lnTo>
                      <a:pt x="0" y="66"/>
                    </a:lnTo>
                    <a:lnTo>
                      <a:pt x="4" y="61"/>
                    </a:lnTo>
                    <a:lnTo>
                      <a:pt x="7" y="55"/>
                    </a:lnTo>
                    <a:lnTo>
                      <a:pt x="12" y="51"/>
                    </a:lnTo>
                    <a:lnTo>
                      <a:pt x="15" y="46"/>
                    </a:lnTo>
                    <a:lnTo>
                      <a:pt x="15" y="41"/>
                    </a:lnTo>
                    <a:lnTo>
                      <a:pt x="15" y="37"/>
                    </a:lnTo>
                    <a:lnTo>
                      <a:pt x="15" y="32"/>
                    </a:lnTo>
                    <a:lnTo>
                      <a:pt x="19" y="28"/>
                    </a:lnTo>
                    <a:lnTo>
                      <a:pt x="21" y="23"/>
                    </a:lnTo>
                    <a:lnTo>
                      <a:pt x="24" y="18"/>
                    </a:lnTo>
                    <a:lnTo>
                      <a:pt x="27" y="14"/>
                    </a:lnTo>
                    <a:lnTo>
                      <a:pt x="29" y="8"/>
                    </a:lnTo>
                    <a:lnTo>
                      <a:pt x="32" y="3"/>
                    </a:lnTo>
                    <a:lnTo>
                      <a:pt x="39" y="0"/>
                    </a:lnTo>
                    <a:lnTo>
                      <a:pt x="62" y="0"/>
                    </a:lnTo>
                    <a:lnTo>
                      <a:pt x="73" y="4"/>
                    </a:lnTo>
                    <a:lnTo>
                      <a:pt x="76" y="9"/>
                    </a:lnTo>
                    <a:lnTo>
                      <a:pt x="77" y="14"/>
                    </a:lnTo>
                    <a:lnTo>
                      <a:pt x="76" y="18"/>
                    </a:lnTo>
                    <a:lnTo>
                      <a:pt x="75" y="23"/>
                    </a:lnTo>
                    <a:lnTo>
                      <a:pt x="74" y="29"/>
                    </a:lnTo>
                    <a:lnTo>
                      <a:pt x="72" y="33"/>
                    </a:lnTo>
                    <a:lnTo>
                      <a:pt x="68" y="38"/>
                    </a:lnTo>
                    <a:lnTo>
                      <a:pt x="65" y="42"/>
                    </a:lnTo>
                    <a:lnTo>
                      <a:pt x="61" y="47"/>
                    </a:lnTo>
                    <a:lnTo>
                      <a:pt x="60" y="52"/>
                    </a:lnTo>
                    <a:lnTo>
                      <a:pt x="60" y="56"/>
                    </a:lnTo>
                    <a:lnTo>
                      <a:pt x="60" y="61"/>
                    </a:lnTo>
                    <a:lnTo>
                      <a:pt x="60" y="66"/>
                    </a:lnTo>
                    <a:lnTo>
                      <a:pt x="60" y="71"/>
                    </a:lnTo>
                    <a:lnTo>
                      <a:pt x="60" y="76"/>
                    </a:lnTo>
                    <a:lnTo>
                      <a:pt x="61" y="81"/>
                    </a:lnTo>
                    <a:lnTo>
                      <a:pt x="60" y="85"/>
                    </a:lnTo>
                    <a:lnTo>
                      <a:pt x="59" y="90"/>
                    </a:lnTo>
                    <a:lnTo>
                      <a:pt x="58" y="94"/>
                    </a:lnTo>
                    <a:lnTo>
                      <a:pt x="58" y="99"/>
                    </a:lnTo>
                    <a:lnTo>
                      <a:pt x="61" y="104"/>
                    </a:lnTo>
                    <a:lnTo>
                      <a:pt x="70" y="108"/>
                    </a:lnTo>
                    <a:lnTo>
                      <a:pt x="76" y="104"/>
                    </a:lnTo>
                    <a:lnTo>
                      <a:pt x="82" y="98"/>
                    </a:lnTo>
                    <a:lnTo>
                      <a:pt x="88" y="97"/>
                    </a:lnTo>
                    <a:lnTo>
                      <a:pt x="92" y="101"/>
                    </a:lnTo>
                    <a:lnTo>
                      <a:pt x="95" y="106"/>
                    </a:lnTo>
                    <a:lnTo>
                      <a:pt x="98" y="110"/>
                    </a:lnTo>
                    <a:lnTo>
                      <a:pt x="100" y="115"/>
                    </a:lnTo>
                    <a:lnTo>
                      <a:pt x="107" y="120"/>
                    </a:lnTo>
                    <a:lnTo>
                      <a:pt x="103" y="124"/>
                    </a:lnTo>
                    <a:lnTo>
                      <a:pt x="100" y="129"/>
                    </a:lnTo>
                    <a:lnTo>
                      <a:pt x="99" y="134"/>
                    </a:lnTo>
                    <a:lnTo>
                      <a:pt x="99" y="138"/>
                    </a:lnTo>
                    <a:lnTo>
                      <a:pt x="104" y="143"/>
                    </a:lnTo>
                    <a:lnTo>
                      <a:pt x="123" y="146"/>
                    </a:lnTo>
                    <a:lnTo>
                      <a:pt x="138" y="150"/>
                    </a:lnTo>
                    <a:lnTo>
                      <a:pt x="144" y="154"/>
                    </a:lnTo>
                    <a:lnTo>
                      <a:pt x="145" y="159"/>
                    </a:lnTo>
                    <a:lnTo>
                      <a:pt x="145" y="164"/>
                    </a:lnTo>
                    <a:lnTo>
                      <a:pt x="145" y="168"/>
                    </a:lnTo>
                    <a:lnTo>
                      <a:pt x="145" y="173"/>
                    </a:lnTo>
                    <a:lnTo>
                      <a:pt x="141" y="178"/>
                    </a:lnTo>
                    <a:lnTo>
                      <a:pt x="134" y="183"/>
                    </a:lnTo>
                    <a:lnTo>
                      <a:pt x="127" y="188"/>
                    </a:lnTo>
                    <a:lnTo>
                      <a:pt x="112" y="190"/>
                    </a:lnTo>
                    <a:lnTo>
                      <a:pt x="98" y="187"/>
                    </a:lnTo>
                    <a:lnTo>
                      <a:pt x="89" y="183"/>
                    </a:lnTo>
                    <a:lnTo>
                      <a:pt x="84" y="177"/>
                    </a:lnTo>
                    <a:lnTo>
                      <a:pt x="80" y="173"/>
                    </a:lnTo>
                  </a:path>
                </a:pathLst>
              </a:custGeom>
              <a:noFill/>
              <a:ln w="0">
                <a:solidFill>
                  <a:srgbClr val="000000"/>
                </a:solidFill>
                <a:round/>
                <a:headEnd/>
                <a:tailEnd/>
              </a:ln>
            </p:spPr>
            <p:txBody>
              <a:bodyPr/>
              <a:lstStyle/>
              <a:p>
                <a:endParaRPr lang="ru-RU"/>
              </a:p>
            </p:txBody>
          </p:sp>
          <p:sp>
            <p:nvSpPr>
              <p:cNvPr id="22977" name="Freeform 195"/>
              <p:cNvSpPr>
                <a:spLocks/>
              </p:cNvSpPr>
              <p:nvPr/>
            </p:nvSpPr>
            <p:spPr bwMode="auto">
              <a:xfrm>
                <a:off x="1030" y="1347"/>
                <a:ext cx="32" cy="43"/>
              </a:xfrm>
              <a:custGeom>
                <a:avLst/>
                <a:gdLst>
                  <a:gd name="T0" fmla="*/ 0 w 66"/>
                  <a:gd name="T1" fmla="*/ 0 h 88"/>
                  <a:gd name="T2" fmla="*/ 0 w 66"/>
                  <a:gd name="T3" fmla="*/ 0 h 88"/>
                  <a:gd name="T4" fmla="*/ 0 w 66"/>
                  <a:gd name="T5" fmla="*/ 0 h 88"/>
                  <a:gd name="T6" fmla="*/ 0 w 66"/>
                  <a:gd name="T7" fmla="*/ 0 h 88"/>
                  <a:gd name="T8" fmla="*/ 0 w 66"/>
                  <a:gd name="T9" fmla="*/ 0 h 88"/>
                  <a:gd name="T10" fmla="*/ 0 w 66"/>
                  <a:gd name="T11" fmla="*/ 0 h 88"/>
                  <a:gd name="T12" fmla="*/ 0 w 66"/>
                  <a:gd name="T13" fmla="*/ 0 h 88"/>
                  <a:gd name="T14" fmla="*/ 0 w 66"/>
                  <a:gd name="T15" fmla="*/ 0 h 88"/>
                  <a:gd name="T16" fmla="*/ 0 w 66"/>
                  <a:gd name="T17" fmla="*/ 0 h 88"/>
                  <a:gd name="T18" fmla="*/ 0 w 66"/>
                  <a:gd name="T19" fmla="*/ 0 h 88"/>
                  <a:gd name="T20" fmla="*/ 0 w 66"/>
                  <a:gd name="T21" fmla="*/ 0 h 88"/>
                  <a:gd name="T22" fmla="*/ 0 w 66"/>
                  <a:gd name="T23" fmla="*/ 0 h 88"/>
                  <a:gd name="T24" fmla="*/ 0 w 66"/>
                  <a:gd name="T25" fmla="*/ 0 h 88"/>
                  <a:gd name="T26" fmla="*/ 0 w 66"/>
                  <a:gd name="T27" fmla="*/ 0 h 88"/>
                  <a:gd name="T28" fmla="*/ 0 w 66"/>
                  <a:gd name="T29" fmla="*/ 0 h 88"/>
                  <a:gd name="T30" fmla="*/ 0 w 66"/>
                  <a:gd name="T31" fmla="*/ 0 h 88"/>
                  <a:gd name="T32" fmla="*/ 0 w 66"/>
                  <a:gd name="T33" fmla="*/ 0 h 88"/>
                  <a:gd name="T34" fmla="*/ 0 w 66"/>
                  <a:gd name="T35" fmla="*/ 0 h 88"/>
                  <a:gd name="T36" fmla="*/ 0 w 66"/>
                  <a:gd name="T37" fmla="*/ 0 h 88"/>
                  <a:gd name="T38" fmla="*/ 0 w 66"/>
                  <a:gd name="T39" fmla="*/ 0 h 88"/>
                  <a:gd name="T40" fmla="*/ 0 w 66"/>
                  <a:gd name="T41" fmla="*/ 0 h 88"/>
                  <a:gd name="T42" fmla="*/ 0 w 66"/>
                  <a:gd name="T43" fmla="*/ 0 h 88"/>
                  <a:gd name="T44" fmla="*/ 0 w 66"/>
                  <a:gd name="T45" fmla="*/ 0 h 88"/>
                  <a:gd name="T46" fmla="*/ 0 w 66"/>
                  <a:gd name="T47" fmla="*/ 0 h 88"/>
                  <a:gd name="T48" fmla="*/ 0 w 66"/>
                  <a:gd name="T49" fmla="*/ 0 h 88"/>
                  <a:gd name="T50" fmla="*/ 0 w 66"/>
                  <a:gd name="T51" fmla="*/ 0 h 88"/>
                  <a:gd name="T52" fmla="*/ 0 w 66"/>
                  <a:gd name="T53" fmla="*/ 0 h 88"/>
                  <a:gd name="T54" fmla="*/ 0 w 66"/>
                  <a:gd name="T55" fmla="*/ 0 h 88"/>
                  <a:gd name="T56" fmla="*/ 0 w 66"/>
                  <a:gd name="T57" fmla="*/ 0 h 88"/>
                  <a:gd name="T58" fmla="*/ 0 w 66"/>
                  <a:gd name="T59" fmla="*/ 0 h 88"/>
                  <a:gd name="T60" fmla="*/ 0 w 66"/>
                  <a:gd name="T61" fmla="*/ 0 h 88"/>
                  <a:gd name="T62" fmla="*/ 0 w 66"/>
                  <a:gd name="T63" fmla="*/ 0 h 88"/>
                  <a:gd name="T64" fmla="*/ 0 w 66"/>
                  <a:gd name="T65" fmla="*/ 0 h 88"/>
                  <a:gd name="T66" fmla="*/ 0 w 66"/>
                  <a:gd name="T67" fmla="*/ 0 h 88"/>
                  <a:gd name="T68" fmla="*/ 0 w 66"/>
                  <a:gd name="T69" fmla="*/ 0 h 88"/>
                  <a:gd name="T70" fmla="*/ 0 w 66"/>
                  <a:gd name="T71" fmla="*/ 0 h 88"/>
                  <a:gd name="T72" fmla="*/ 0 w 66"/>
                  <a:gd name="T73" fmla="*/ 0 h 88"/>
                  <a:gd name="T74" fmla="*/ 0 w 66"/>
                  <a:gd name="T75" fmla="*/ 0 h 88"/>
                  <a:gd name="T76" fmla="*/ 0 w 66"/>
                  <a:gd name="T77" fmla="*/ 0 h 88"/>
                  <a:gd name="T78" fmla="*/ 0 w 66"/>
                  <a:gd name="T79" fmla="*/ 0 h 88"/>
                  <a:gd name="T80" fmla="*/ 0 w 66"/>
                  <a:gd name="T81" fmla="*/ 0 h 88"/>
                  <a:gd name="T82" fmla="*/ 0 w 66"/>
                  <a:gd name="T83" fmla="*/ 0 h 8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
                  <a:gd name="T127" fmla="*/ 0 h 88"/>
                  <a:gd name="T128" fmla="*/ 66 w 66"/>
                  <a:gd name="T129" fmla="*/ 88 h 8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 h="88">
                    <a:moveTo>
                      <a:pt x="17" y="79"/>
                    </a:moveTo>
                    <a:lnTo>
                      <a:pt x="14" y="74"/>
                    </a:lnTo>
                    <a:lnTo>
                      <a:pt x="12" y="71"/>
                    </a:lnTo>
                    <a:lnTo>
                      <a:pt x="9" y="66"/>
                    </a:lnTo>
                    <a:lnTo>
                      <a:pt x="7" y="61"/>
                    </a:lnTo>
                    <a:lnTo>
                      <a:pt x="8" y="57"/>
                    </a:lnTo>
                    <a:lnTo>
                      <a:pt x="8" y="52"/>
                    </a:lnTo>
                    <a:lnTo>
                      <a:pt x="8" y="48"/>
                    </a:lnTo>
                    <a:lnTo>
                      <a:pt x="8" y="43"/>
                    </a:lnTo>
                    <a:lnTo>
                      <a:pt x="6" y="38"/>
                    </a:lnTo>
                    <a:lnTo>
                      <a:pt x="5" y="34"/>
                    </a:lnTo>
                    <a:lnTo>
                      <a:pt x="2" y="29"/>
                    </a:lnTo>
                    <a:lnTo>
                      <a:pt x="0" y="25"/>
                    </a:lnTo>
                    <a:lnTo>
                      <a:pt x="0" y="20"/>
                    </a:lnTo>
                    <a:lnTo>
                      <a:pt x="1" y="16"/>
                    </a:lnTo>
                    <a:lnTo>
                      <a:pt x="1" y="12"/>
                    </a:lnTo>
                    <a:lnTo>
                      <a:pt x="4" y="7"/>
                    </a:lnTo>
                    <a:lnTo>
                      <a:pt x="15" y="3"/>
                    </a:lnTo>
                    <a:lnTo>
                      <a:pt x="24" y="0"/>
                    </a:lnTo>
                    <a:lnTo>
                      <a:pt x="32" y="5"/>
                    </a:lnTo>
                    <a:lnTo>
                      <a:pt x="37" y="10"/>
                    </a:lnTo>
                    <a:lnTo>
                      <a:pt x="37" y="14"/>
                    </a:lnTo>
                    <a:lnTo>
                      <a:pt x="38" y="19"/>
                    </a:lnTo>
                    <a:lnTo>
                      <a:pt x="39" y="23"/>
                    </a:lnTo>
                    <a:lnTo>
                      <a:pt x="39" y="28"/>
                    </a:lnTo>
                    <a:lnTo>
                      <a:pt x="38" y="33"/>
                    </a:lnTo>
                    <a:lnTo>
                      <a:pt x="37" y="37"/>
                    </a:lnTo>
                    <a:lnTo>
                      <a:pt x="36" y="41"/>
                    </a:lnTo>
                    <a:lnTo>
                      <a:pt x="37" y="45"/>
                    </a:lnTo>
                    <a:lnTo>
                      <a:pt x="46" y="50"/>
                    </a:lnTo>
                    <a:lnTo>
                      <a:pt x="59" y="53"/>
                    </a:lnTo>
                    <a:lnTo>
                      <a:pt x="63" y="58"/>
                    </a:lnTo>
                    <a:lnTo>
                      <a:pt x="66" y="63"/>
                    </a:lnTo>
                    <a:lnTo>
                      <a:pt x="62" y="67"/>
                    </a:lnTo>
                    <a:lnTo>
                      <a:pt x="59" y="72"/>
                    </a:lnTo>
                    <a:lnTo>
                      <a:pt x="44" y="75"/>
                    </a:lnTo>
                    <a:lnTo>
                      <a:pt x="35" y="79"/>
                    </a:lnTo>
                    <a:lnTo>
                      <a:pt x="30" y="83"/>
                    </a:lnTo>
                    <a:lnTo>
                      <a:pt x="25" y="88"/>
                    </a:lnTo>
                    <a:lnTo>
                      <a:pt x="21" y="88"/>
                    </a:lnTo>
                    <a:lnTo>
                      <a:pt x="19" y="83"/>
                    </a:lnTo>
                    <a:lnTo>
                      <a:pt x="17" y="79"/>
                    </a:lnTo>
                  </a:path>
                </a:pathLst>
              </a:custGeom>
              <a:noFill/>
              <a:ln w="0">
                <a:solidFill>
                  <a:srgbClr val="000000"/>
                </a:solidFill>
                <a:round/>
                <a:headEnd/>
                <a:tailEnd/>
              </a:ln>
            </p:spPr>
            <p:txBody>
              <a:bodyPr/>
              <a:lstStyle/>
              <a:p>
                <a:endParaRPr lang="ru-RU"/>
              </a:p>
            </p:txBody>
          </p:sp>
          <p:sp>
            <p:nvSpPr>
              <p:cNvPr id="22978" name="Freeform 196"/>
              <p:cNvSpPr>
                <a:spLocks/>
              </p:cNvSpPr>
              <p:nvPr/>
            </p:nvSpPr>
            <p:spPr bwMode="auto">
              <a:xfrm>
                <a:off x="924" y="1199"/>
                <a:ext cx="5" cy="16"/>
              </a:xfrm>
              <a:custGeom>
                <a:avLst/>
                <a:gdLst>
                  <a:gd name="T0" fmla="*/ 0 w 11"/>
                  <a:gd name="T1" fmla="*/ 0 h 33"/>
                  <a:gd name="T2" fmla="*/ 0 w 11"/>
                  <a:gd name="T3" fmla="*/ 0 h 33"/>
                  <a:gd name="T4" fmla="*/ 0 w 11"/>
                  <a:gd name="T5" fmla="*/ 0 h 33"/>
                  <a:gd name="T6" fmla="*/ 0 w 11"/>
                  <a:gd name="T7" fmla="*/ 0 h 33"/>
                  <a:gd name="T8" fmla="*/ 0 w 11"/>
                  <a:gd name="T9" fmla="*/ 0 h 33"/>
                  <a:gd name="T10" fmla="*/ 0 w 11"/>
                  <a:gd name="T11" fmla="*/ 0 h 33"/>
                  <a:gd name="T12" fmla="*/ 0 w 11"/>
                  <a:gd name="T13" fmla="*/ 0 h 33"/>
                  <a:gd name="T14" fmla="*/ 0 w 11"/>
                  <a:gd name="T15" fmla="*/ 0 h 33"/>
                  <a:gd name="T16" fmla="*/ 0 w 11"/>
                  <a:gd name="T17" fmla="*/ 0 h 33"/>
                  <a:gd name="T18" fmla="*/ 0 w 11"/>
                  <a:gd name="T19" fmla="*/ 0 h 33"/>
                  <a:gd name="T20" fmla="*/ 0 w 11"/>
                  <a:gd name="T21" fmla="*/ 0 h 33"/>
                  <a:gd name="T22" fmla="*/ 0 w 11"/>
                  <a:gd name="T23" fmla="*/ 0 h 33"/>
                  <a:gd name="T24" fmla="*/ 0 w 11"/>
                  <a:gd name="T25" fmla="*/ 0 h 33"/>
                  <a:gd name="T26" fmla="*/ 0 w 11"/>
                  <a:gd name="T27" fmla="*/ 0 h 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33"/>
                  <a:gd name="T44" fmla="*/ 11 w 11"/>
                  <a:gd name="T45" fmla="*/ 33 h 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33">
                    <a:moveTo>
                      <a:pt x="0" y="16"/>
                    </a:moveTo>
                    <a:lnTo>
                      <a:pt x="3" y="11"/>
                    </a:lnTo>
                    <a:lnTo>
                      <a:pt x="4" y="6"/>
                    </a:lnTo>
                    <a:lnTo>
                      <a:pt x="6" y="0"/>
                    </a:lnTo>
                    <a:lnTo>
                      <a:pt x="9" y="1"/>
                    </a:lnTo>
                    <a:lnTo>
                      <a:pt x="9" y="6"/>
                    </a:lnTo>
                    <a:lnTo>
                      <a:pt x="11" y="12"/>
                    </a:lnTo>
                    <a:lnTo>
                      <a:pt x="11" y="16"/>
                    </a:lnTo>
                    <a:lnTo>
                      <a:pt x="9" y="22"/>
                    </a:lnTo>
                    <a:lnTo>
                      <a:pt x="9" y="28"/>
                    </a:lnTo>
                    <a:lnTo>
                      <a:pt x="8" y="33"/>
                    </a:lnTo>
                    <a:lnTo>
                      <a:pt x="5" y="27"/>
                    </a:lnTo>
                    <a:lnTo>
                      <a:pt x="3" y="22"/>
                    </a:lnTo>
                    <a:lnTo>
                      <a:pt x="0" y="16"/>
                    </a:lnTo>
                  </a:path>
                </a:pathLst>
              </a:custGeom>
              <a:noFill/>
              <a:ln w="0">
                <a:solidFill>
                  <a:srgbClr val="000000"/>
                </a:solidFill>
                <a:round/>
                <a:headEnd/>
                <a:tailEnd/>
              </a:ln>
            </p:spPr>
            <p:txBody>
              <a:bodyPr/>
              <a:lstStyle/>
              <a:p>
                <a:endParaRPr lang="ru-RU"/>
              </a:p>
            </p:txBody>
          </p:sp>
          <p:sp>
            <p:nvSpPr>
              <p:cNvPr id="22979" name="Freeform 197"/>
              <p:cNvSpPr>
                <a:spLocks/>
              </p:cNvSpPr>
              <p:nvPr/>
            </p:nvSpPr>
            <p:spPr bwMode="auto">
              <a:xfrm>
                <a:off x="3261" y="1635"/>
                <a:ext cx="581" cy="189"/>
              </a:xfrm>
              <a:custGeom>
                <a:avLst/>
                <a:gdLst>
                  <a:gd name="T0" fmla="*/ 1 w 1161"/>
                  <a:gd name="T1" fmla="*/ 3 h 378"/>
                  <a:gd name="T2" fmla="*/ 1 w 1161"/>
                  <a:gd name="T3" fmla="*/ 3 h 378"/>
                  <a:gd name="T4" fmla="*/ 1 w 1161"/>
                  <a:gd name="T5" fmla="*/ 3 h 378"/>
                  <a:gd name="T6" fmla="*/ 1 w 1161"/>
                  <a:gd name="T7" fmla="*/ 3 h 378"/>
                  <a:gd name="T8" fmla="*/ 1 w 1161"/>
                  <a:gd name="T9" fmla="*/ 3 h 378"/>
                  <a:gd name="T10" fmla="*/ 1 w 1161"/>
                  <a:gd name="T11" fmla="*/ 3 h 378"/>
                  <a:gd name="T12" fmla="*/ 1 w 1161"/>
                  <a:gd name="T13" fmla="*/ 3 h 378"/>
                  <a:gd name="T14" fmla="*/ 1 w 1161"/>
                  <a:gd name="T15" fmla="*/ 3 h 378"/>
                  <a:gd name="T16" fmla="*/ 1 w 1161"/>
                  <a:gd name="T17" fmla="*/ 2 h 378"/>
                  <a:gd name="T18" fmla="*/ 1 w 1161"/>
                  <a:gd name="T19" fmla="*/ 1 h 378"/>
                  <a:gd name="T20" fmla="*/ 1 w 1161"/>
                  <a:gd name="T21" fmla="*/ 1 h 378"/>
                  <a:gd name="T22" fmla="*/ 2 w 1161"/>
                  <a:gd name="T23" fmla="*/ 1 h 378"/>
                  <a:gd name="T24" fmla="*/ 2 w 1161"/>
                  <a:gd name="T25" fmla="*/ 1 h 378"/>
                  <a:gd name="T26" fmla="*/ 2 w 1161"/>
                  <a:gd name="T27" fmla="*/ 1 h 378"/>
                  <a:gd name="T28" fmla="*/ 2 w 1161"/>
                  <a:gd name="T29" fmla="*/ 1 h 378"/>
                  <a:gd name="T30" fmla="*/ 2 w 1161"/>
                  <a:gd name="T31" fmla="*/ 1 h 378"/>
                  <a:gd name="T32" fmla="*/ 2 w 1161"/>
                  <a:gd name="T33" fmla="*/ 1 h 378"/>
                  <a:gd name="T34" fmla="*/ 2 w 1161"/>
                  <a:gd name="T35" fmla="*/ 1 h 378"/>
                  <a:gd name="T36" fmla="*/ 2 w 1161"/>
                  <a:gd name="T37" fmla="*/ 1 h 378"/>
                  <a:gd name="T38" fmla="*/ 2 w 1161"/>
                  <a:gd name="T39" fmla="*/ 1 h 378"/>
                  <a:gd name="T40" fmla="*/ 3 w 1161"/>
                  <a:gd name="T41" fmla="*/ 1 h 378"/>
                  <a:gd name="T42" fmla="*/ 3 w 1161"/>
                  <a:gd name="T43" fmla="*/ 1 h 378"/>
                  <a:gd name="T44" fmla="*/ 3 w 1161"/>
                  <a:gd name="T45" fmla="*/ 1 h 378"/>
                  <a:gd name="T46" fmla="*/ 3 w 1161"/>
                  <a:gd name="T47" fmla="*/ 1 h 378"/>
                  <a:gd name="T48" fmla="*/ 4 w 1161"/>
                  <a:gd name="T49" fmla="*/ 1 h 378"/>
                  <a:gd name="T50" fmla="*/ 4 w 1161"/>
                  <a:gd name="T51" fmla="*/ 1 h 378"/>
                  <a:gd name="T52" fmla="*/ 5 w 1161"/>
                  <a:gd name="T53" fmla="*/ 1 h 378"/>
                  <a:gd name="T54" fmla="*/ 5 w 1161"/>
                  <a:gd name="T55" fmla="*/ 1 h 378"/>
                  <a:gd name="T56" fmla="*/ 6 w 1161"/>
                  <a:gd name="T57" fmla="*/ 1 h 378"/>
                  <a:gd name="T58" fmla="*/ 6 w 1161"/>
                  <a:gd name="T59" fmla="*/ 1 h 378"/>
                  <a:gd name="T60" fmla="*/ 6 w 1161"/>
                  <a:gd name="T61" fmla="*/ 1 h 378"/>
                  <a:gd name="T62" fmla="*/ 6 w 1161"/>
                  <a:gd name="T63" fmla="*/ 1 h 378"/>
                  <a:gd name="T64" fmla="*/ 6 w 1161"/>
                  <a:gd name="T65" fmla="*/ 1 h 378"/>
                  <a:gd name="T66" fmla="*/ 6 w 1161"/>
                  <a:gd name="T67" fmla="*/ 1 h 378"/>
                  <a:gd name="T68" fmla="*/ 7 w 1161"/>
                  <a:gd name="T69" fmla="*/ 1 h 378"/>
                  <a:gd name="T70" fmla="*/ 7 w 1161"/>
                  <a:gd name="T71" fmla="*/ 1 h 378"/>
                  <a:gd name="T72" fmla="*/ 7 w 1161"/>
                  <a:gd name="T73" fmla="*/ 1 h 378"/>
                  <a:gd name="T74" fmla="*/ 7 w 1161"/>
                  <a:gd name="T75" fmla="*/ 1 h 378"/>
                  <a:gd name="T76" fmla="*/ 7 w 1161"/>
                  <a:gd name="T77" fmla="*/ 1 h 378"/>
                  <a:gd name="T78" fmla="*/ 7 w 1161"/>
                  <a:gd name="T79" fmla="*/ 1 h 378"/>
                  <a:gd name="T80" fmla="*/ 7 w 1161"/>
                  <a:gd name="T81" fmla="*/ 1 h 378"/>
                  <a:gd name="T82" fmla="*/ 8 w 1161"/>
                  <a:gd name="T83" fmla="*/ 1 h 378"/>
                  <a:gd name="T84" fmla="*/ 8 w 1161"/>
                  <a:gd name="T85" fmla="*/ 1 h 378"/>
                  <a:gd name="T86" fmla="*/ 8 w 1161"/>
                  <a:gd name="T87" fmla="*/ 1 h 378"/>
                  <a:gd name="T88" fmla="*/ 8 w 1161"/>
                  <a:gd name="T89" fmla="*/ 1 h 378"/>
                  <a:gd name="T90" fmla="*/ 8 w 1161"/>
                  <a:gd name="T91" fmla="*/ 2 h 378"/>
                  <a:gd name="T92" fmla="*/ 8 w 1161"/>
                  <a:gd name="T93" fmla="*/ 3 h 378"/>
                  <a:gd name="T94" fmla="*/ 9 w 1161"/>
                  <a:gd name="T95" fmla="*/ 3 h 378"/>
                  <a:gd name="T96" fmla="*/ 9 w 1161"/>
                  <a:gd name="T97" fmla="*/ 3 h 378"/>
                  <a:gd name="T98" fmla="*/ 9 w 1161"/>
                  <a:gd name="T99" fmla="*/ 3 h 378"/>
                  <a:gd name="T100" fmla="*/ 9 w 1161"/>
                  <a:gd name="T101" fmla="*/ 3 h 378"/>
                  <a:gd name="T102" fmla="*/ 9 w 1161"/>
                  <a:gd name="T103" fmla="*/ 3 h 378"/>
                  <a:gd name="T104" fmla="*/ 9 w 1161"/>
                  <a:gd name="T105" fmla="*/ 3 h 378"/>
                  <a:gd name="T106" fmla="*/ 9 w 1161"/>
                  <a:gd name="T107" fmla="*/ 3 h 378"/>
                  <a:gd name="T108" fmla="*/ 10 w 1161"/>
                  <a:gd name="T109" fmla="*/ 3 h 3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61"/>
                  <a:gd name="T166" fmla="*/ 0 h 378"/>
                  <a:gd name="T167" fmla="*/ 1161 w 1161"/>
                  <a:gd name="T168" fmla="*/ 378 h 37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61" h="378">
                    <a:moveTo>
                      <a:pt x="0" y="378"/>
                    </a:moveTo>
                    <a:lnTo>
                      <a:pt x="2" y="374"/>
                    </a:lnTo>
                    <a:lnTo>
                      <a:pt x="3" y="371"/>
                    </a:lnTo>
                    <a:lnTo>
                      <a:pt x="5" y="367"/>
                    </a:lnTo>
                    <a:lnTo>
                      <a:pt x="7" y="364"/>
                    </a:lnTo>
                    <a:lnTo>
                      <a:pt x="9" y="361"/>
                    </a:lnTo>
                    <a:lnTo>
                      <a:pt x="11" y="356"/>
                    </a:lnTo>
                    <a:lnTo>
                      <a:pt x="12" y="352"/>
                    </a:lnTo>
                    <a:lnTo>
                      <a:pt x="15" y="349"/>
                    </a:lnTo>
                    <a:lnTo>
                      <a:pt x="17" y="346"/>
                    </a:lnTo>
                    <a:lnTo>
                      <a:pt x="19" y="342"/>
                    </a:lnTo>
                    <a:lnTo>
                      <a:pt x="22" y="339"/>
                    </a:lnTo>
                    <a:lnTo>
                      <a:pt x="24" y="335"/>
                    </a:lnTo>
                    <a:lnTo>
                      <a:pt x="26" y="331"/>
                    </a:lnTo>
                    <a:lnTo>
                      <a:pt x="30" y="327"/>
                    </a:lnTo>
                    <a:lnTo>
                      <a:pt x="32" y="324"/>
                    </a:lnTo>
                    <a:lnTo>
                      <a:pt x="34" y="320"/>
                    </a:lnTo>
                    <a:lnTo>
                      <a:pt x="35" y="317"/>
                    </a:lnTo>
                    <a:lnTo>
                      <a:pt x="38" y="313"/>
                    </a:lnTo>
                    <a:lnTo>
                      <a:pt x="40" y="310"/>
                    </a:lnTo>
                    <a:lnTo>
                      <a:pt x="42" y="305"/>
                    </a:lnTo>
                    <a:lnTo>
                      <a:pt x="45" y="302"/>
                    </a:lnTo>
                    <a:lnTo>
                      <a:pt x="47" y="298"/>
                    </a:lnTo>
                    <a:lnTo>
                      <a:pt x="49" y="295"/>
                    </a:lnTo>
                    <a:lnTo>
                      <a:pt x="51" y="291"/>
                    </a:lnTo>
                    <a:lnTo>
                      <a:pt x="54" y="288"/>
                    </a:lnTo>
                    <a:lnTo>
                      <a:pt x="57" y="284"/>
                    </a:lnTo>
                    <a:lnTo>
                      <a:pt x="60" y="281"/>
                    </a:lnTo>
                    <a:lnTo>
                      <a:pt x="63" y="276"/>
                    </a:lnTo>
                    <a:lnTo>
                      <a:pt x="65" y="273"/>
                    </a:lnTo>
                    <a:lnTo>
                      <a:pt x="69" y="269"/>
                    </a:lnTo>
                    <a:lnTo>
                      <a:pt x="72" y="266"/>
                    </a:lnTo>
                    <a:lnTo>
                      <a:pt x="76" y="263"/>
                    </a:lnTo>
                    <a:lnTo>
                      <a:pt x="79" y="259"/>
                    </a:lnTo>
                    <a:lnTo>
                      <a:pt x="83" y="256"/>
                    </a:lnTo>
                    <a:lnTo>
                      <a:pt x="86" y="252"/>
                    </a:lnTo>
                    <a:lnTo>
                      <a:pt x="89" y="249"/>
                    </a:lnTo>
                    <a:lnTo>
                      <a:pt x="94" y="244"/>
                    </a:lnTo>
                    <a:lnTo>
                      <a:pt x="98" y="241"/>
                    </a:lnTo>
                    <a:lnTo>
                      <a:pt x="101" y="237"/>
                    </a:lnTo>
                    <a:lnTo>
                      <a:pt x="106" y="234"/>
                    </a:lnTo>
                    <a:lnTo>
                      <a:pt x="109" y="230"/>
                    </a:lnTo>
                    <a:lnTo>
                      <a:pt x="113" y="227"/>
                    </a:lnTo>
                    <a:lnTo>
                      <a:pt x="116" y="223"/>
                    </a:lnTo>
                    <a:lnTo>
                      <a:pt x="121" y="220"/>
                    </a:lnTo>
                    <a:lnTo>
                      <a:pt x="124" y="216"/>
                    </a:lnTo>
                    <a:lnTo>
                      <a:pt x="128" y="213"/>
                    </a:lnTo>
                    <a:lnTo>
                      <a:pt x="132" y="210"/>
                    </a:lnTo>
                    <a:lnTo>
                      <a:pt x="136" y="205"/>
                    </a:lnTo>
                    <a:lnTo>
                      <a:pt x="139" y="201"/>
                    </a:lnTo>
                    <a:lnTo>
                      <a:pt x="142" y="198"/>
                    </a:lnTo>
                    <a:lnTo>
                      <a:pt x="146" y="195"/>
                    </a:lnTo>
                    <a:lnTo>
                      <a:pt x="149" y="191"/>
                    </a:lnTo>
                    <a:lnTo>
                      <a:pt x="152" y="188"/>
                    </a:lnTo>
                    <a:lnTo>
                      <a:pt x="155" y="184"/>
                    </a:lnTo>
                    <a:lnTo>
                      <a:pt x="159" y="181"/>
                    </a:lnTo>
                    <a:lnTo>
                      <a:pt x="162" y="177"/>
                    </a:lnTo>
                    <a:lnTo>
                      <a:pt x="164" y="173"/>
                    </a:lnTo>
                    <a:lnTo>
                      <a:pt x="168" y="169"/>
                    </a:lnTo>
                    <a:lnTo>
                      <a:pt x="171" y="166"/>
                    </a:lnTo>
                    <a:lnTo>
                      <a:pt x="175" y="162"/>
                    </a:lnTo>
                    <a:lnTo>
                      <a:pt x="178" y="159"/>
                    </a:lnTo>
                    <a:lnTo>
                      <a:pt x="182" y="155"/>
                    </a:lnTo>
                    <a:lnTo>
                      <a:pt x="185" y="152"/>
                    </a:lnTo>
                    <a:lnTo>
                      <a:pt x="189" y="148"/>
                    </a:lnTo>
                    <a:lnTo>
                      <a:pt x="193" y="145"/>
                    </a:lnTo>
                    <a:lnTo>
                      <a:pt x="197" y="140"/>
                    </a:lnTo>
                    <a:lnTo>
                      <a:pt x="200" y="137"/>
                    </a:lnTo>
                    <a:lnTo>
                      <a:pt x="204" y="133"/>
                    </a:lnTo>
                    <a:lnTo>
                      <a:pt x="208" y="130"/>
                    </a:lnTo>
                    <a:lnTo>
                      <a:pt x="212" y="127"/>
                    </a:lnTo>
                    <a:lnTo>
                      <a:pt x="216" y="123"/>
                    </a:lnTo>
                    <a:lnTo>
                      <a:pt x="220" y="120"/>
                    </a:lnTo>
                    <a:lnTo>
                      <a:pt x="224" y="116"/>
                    </a:lnTo>
                    <a:lnTo>
                      <a:pt x="229" y="113"/>
                    </a:lnTo>
                    <a:lnTo>
                      <a:pt x="234" y="109"/>
                    </a:lnTo>
                    <a:lnTo>
                      <a:pt x="238" y="106"/>
                    </a:lnTo>
                    <a:lnTo>
                      <a:pt x="243" y="102"/>
                    </a:lnTo>
                    <a:lnTo>
                      <a:pt x="246" y="98"/>
                    </a:lnTo>
                    <a:lnTo>
                      <a:pt x="251" y="94"/>
                    </a:lnTo>
                    <a:lnTo>
                      <a:pt x="255" y="91"/>
                    </a:lnTo>
                    <a:lnTo>
                      <a:pt x="260" y="87"/>
                    </a:lnTo>
                    <a:lnTo>
                      <a:pt x="266" y="84"/>
                    </a:lnTo>
                    <a:lnTo>
                      <a:pt x="270" y="80"/>
                    </a:lnTo>
                    <a:lnTo>
                      <a:pt x="275" y="77"/>
                    </a:lnTo>
                    <a:lnTo>
                      <a:pt x="281" y="74"/>
                    </a:lnTo>
                    <a:lnTo>
                      <a:pt x="287" y="70"/>
                    </a:lnTo>
                    <a:lnTo>
                      <a:pt x="292" y="67"/>
                    </a:lnTo>
                    <a:lnTo>
                      <a:pt x="299" y="63"/>
                    </a:lnTo>
                    <a:lnTo>
                      <a:pt x="305" y="60"/>
                    </a:lnTo>
                    <a:lnTo>
                      <a:pt x="313" y="56"/>
                    </a:lnTo>
                    <a:lnTo>
                      <a:pt x="320" y="53"/>
                    </a:lnTo>
                    <a:lnTo>
                      <a:pt x="329" y="49"/>
                    </a:lnTo>
                    <a:lnTo>
                      <a:pt x="338" y="47"/>
                    </a:lnTo>
                    <a:lnTo>
                      <a:pt x="349" y="44"/>
                    </a:lnTo>
                    <a:lnTo>
                      <a:pt x="359" y="40"/>
                    </a:lnTo>
                    <a:lnTo>
                      <a:pt x="371" y="38"/>
                    </a:lnTo>
                    <a:lnTo>
                      <a:pt x="381" y="34"/>
                    </a:lnTo>
                    <a:lnTo>
                      <a:pt x="393" y="31"/>
                    </a:lnTo>
                    <a:lnTo>
                      <a:pt x="406" y="29"/>
                    </a:lnTo>
                    <a:lnTo>
                      <a:pt x="419" y="26"/>
                    </a:lnTo>
                    <a:lnTo>
                      <a:pt x="434" y="24"/>
                    </a:lnTo>
                    <a:lnTo>
                      <a:pt x="450" y="22"/>
                    </a:lnTo>
                    <a:lnTo>
                      <a:pt x="466" y="19"/>
                    </a:lnTo>
                    <a:lnTo>
                      <a:pt x="484" y="17"/>
                    </a:lnTo>
                    <a:lnTo>
                      <a:pt x="499" y="16"/>
                    </a:lnTo>
                    <a:lnTo>
                      <a:pt x="516" y="14"/>
                    </a:lnTo>
                    <a:lnTo>
                      <a:pt x="533" y="11"/>
                    </a:lnTo>
                    <a:lnTo>
                      <a:pt x="552" y="10"/>
                    </a:lnTo>
                    <a:lnTo>
                      <a:pt x="570" y="9"/>
                    </a:lnTo>
                    <a:lnTo>
                      <a:pt x="586" y="7"/>
                    </a:lnTo>
                    <a:lnTo>
                      <a:pt x="601" y="4"/>
                    </a:lnTo>
                    <a:lnTo>
                      <a:pt x="613" y="2"/>
                    </a:lnTo>
                    <a:lnTo>
                      <a:pt x="629" y="0"/>
                    </a:lnTo>
                    <a:lnTo>
                      <a:pt x="641" y="2"/>
                    </a:lnTo>
                    <a:lnTo>
                      <a:pt x="647" y="6"/>
                    </a:lnTo>
                    <a:lnTo>
                      <a:pt x="653" y="9"/>
                    </a:lnTo>
                    <a:lnTo>
                      <a:pt x="659" y="12"/>
                    </a:lnTo>
                    <a:lnTo>
                      <a:pt x="666" y="16"/>
                    </a:lnTo>
                    <a:lnTo>
                      <a:pt x="671" y="19"/>
                    </a:lnTo>
                    <a:lnTo>
                      <a:pt x="677" y="23"/>
                    </a:lnTo>
                    <a:lnTo>
                      <a:pt x="683" y="26"/>
                    </a:lnTo>
                    <a:lnTo>
                      <a:pt x="689" y="30"/>
                    </a:lnTo>
                    <a:lnTo>
                      <a:pt x="693" y="33"/>
                    </a:lnTo>
                    <a:lnTo>
                      <a:pt x="699" y="37"/>
                    </a:lnTo>
                    <a:lnTo>
                      <a:pt x="705" y="40"/>
                    </a:lnTo>
                    <a:lnTo>
                      <a:pt x="709" y="44"/>
                    </a:lnTo>
                    <a:lnTo>
                      <a:pt x="715" y="47"/>
                    </a:lnTo>
                    <a:lnTo>
                      <a:pt x="720" y="50"/>
                    </a:lnTo>
                    <a:lnTo>
                      <a:pt x="726" y="54"/>
                    </a:lnTo>
                    <a:lnTo>
                      <a:pt x="730" y="57"/>
                    </a:lnTo>
                    <a:lnTo>
                      <a:pt x="735" y="61"/>
                    </a:lnTo>
                    <a:lnTo>
                      <a:pt x="740" y="64"/>
                    </a:lnTo>
                    <a:lnTo>
                      <a:pt x="745" y="68"/>
                    </a:lnTo>
                    <a:lnTo>
                      <a:pt x="750" y="71"/>
                    </a:lnTo>
                    <a:lnTo>
                      <a:pt x="754" y="75"/>
                    </a:lnTo>
                    <a:lnTo>
                      <a:pt x="759" y="79"/>
                    </a:lnTo>
                    <a:lnTo>
                      <a:pt x="764" y="83"/>
                    </a:lnTo>
                    <a:lnTo>
                      <a:pt x="768" y="86"/>
                    </a:lnTo>
                    <a:lnTo>
                      <a:pt x="772" y="90"/>
                    </a:lnTo>
                    <a:lnTo>
                      <a:pt x="776" y="93"/>
                    </a:lnTo>
                    <a:lnTo>
                      <a:pt x="781" y="97"/>
                    </a:lnTo>
                    <a:lnTo>
                      <a:pt x="784" y="100"/>
                    </a:lnTo>
                    <a:lnTo>
                      <a:pt x="789" y="104"/>
                    </a:lnTo>
                    <a:lnTo>
                      <a:pt x="792" y="107"/>
                    </a:lnTo>
                    <a:lnTo>
                      <a:pt x="797" y="110"/>
                    </a:lnTo>
                    <a:lnTo>
                      <a:pt x="800" y="114"/>
                    </a:lnTo>
                    <a:lnTo>
                      <a:pt x="805" y="117"/>
                    </a:lnTo>
                    <a:lnTo>
                      <a:pt x="808" y="122"/>
                    </a:lnTo>
                    <a:lnTo>
                      <a:pt x="812" y="125"/>
                    </a:lnTo>
                    <a:lnTo>
                      <a:pt x="817" y="129"/>
                    </a:lnTo>
                    <a:lnTo>
                      <a:pt x="820" y="132"/>
                    </a:lnTo>
                    <a:lnTo>
                      <a:pt x="823" y="136"/>
                    </a:lnTo>
                    <a:lnTo>
                      <a:pt x="827" y="139"/>
                    </a:lnTo>
                    <a:lnTo>
                      <a:pt x="832" y="143"/>
                    </a:lnTo>
                    <a:lnTo>
                      <a:pt x="836" y="146"/>
                    </a:lnTo>
                    <a:lnTo>
                      <a:pt x="841" y="150"/>
                    </a:lnTo>
                    <a:lnTo>
                      <a:pt x="847" y="153"/>
                    </a:lnTo>
                    <a:lnTo>
                      <a:pt x="852" y="157"/>
                    </a:lnTo>
                    <a:lnTo>
                      <a:pt x="859" y="160"/>
                    </a:lnTo>
                    <a:lnTo>
                      <a:pt x="866" y="163"/>
                    </a:lnTo>
                    <a:lnTo>
                      <a:pt x="873" y="167"/>
                    </a:lnTo>
                    <a:lnTo>
                      <a:pt x="880" y="170"/>
                    </a:lnTo>
                    <a:lnTo>
                      <a:pt x="886" y="174"/>
                    </a:lnTo>
                    <a:lnTo>
                      <a:pt x="891" y="177"/>
                    </a:lnTo>
                    <a:lnTo>
                      <a:pt x="897" y="181"/>
                    </a:lnTo>
                    <a:lnTo>
                      <a:pt x="903" y="184"/>
                    </a:lnTo>
                    <a:lnTo>
                      <a:pt x="909" y="188"/>
                    </a:lnTo>
                    <a:lnTo>
                      <a:pt x="916" y="191"/>
                    </a:lnTo>
                    <a:lnTo>
                      <a:pt x="921" y="195"/>
                    </a:lnTo>
                    <a:lnTo>
                      <a:pt x="927" y="198"/>
                    </a:lnTo>
                    <a:lnTo>
                      <a:pt x="934" y="201"/>
                    </a:lnTo>
                    <a:lnTo>
                      <a:pt x="940" y="205"/>
                    </a:lnTo>
                    <a:lnTo>
                      <a:pt x="947" y="208"/>
                    </a:lnTo>
                    <a:lnTo>
                      <a:pt x="953" y="212"/>
                    </a:lnTo>
                    <a:lnTo>
                      <a:pt x="959" y="215"/>
                    </a:lnTo>
                    <a:lnTo>
                      <a:pt x="966" y="219"/>
                    </a:lnTo>
                    <a:lnTo>
                      <a:pt x="972" y="222"/>
                    </a:lnTo>
                    <a:lnTo>
                      <a:pt x="978" y="226"/>
                    </a:lnTo>
                    <a:lnTo>
                      <a:pt x="984" y="229"/>
                    </a:lnTo>
                    <a:lnTo>
                      <a:pt x="991" y="233"/>
                    </a:lnTo>
                    <a:lnTo>
                      <a:pt x="996" y="236"/>
                    </a:lnTo>
                    <a:lnTo>
                      <a:pt x="1002" y="240"/>
                    </a:lnTo>
                    <a:lnTo>
                      <a:pt x="1006" y="243"/>
                    </a:lnTo>
                    <a:lnTo>
                      <a:pt x="1010" y="246"/>
                    </a:lnTo>
                    <a:lnTo>
                      <a:pt x="1014" y="250"/>
                    </a:lnTo>
                    <a:lnTo>
                      <a:pt x="1018" y="253"/>
                    </a:lnTo>
                    <a:lnTo>
                      <a:pt x="1024" y="257"/>
                    </a:lnTo>
                    <a:lnTo>
                      <a:pt x="1030" y="261"/>
                    </a:lnTo>
                    <a:lnTo>
                      <a:pt x="1034" y="265"/>
                    </a:lnTo>
                    <a:lnTo>
                      <a:pt x="1040" y="268"/>
                    </a:lnTo>
                    <a:lnTo>
                      <a:pt x="1046" y="272"/>
                    </a:lnTo>
                    <a:lnTo>
                      <a:pt x="1050" y="275"/>
                    </a:lnTo>
                    <a:lnTo>
                      <a:pt x="1056" y="279"/>
                    </a:lnTo>
                    <a:lnTo>
                      <a:pt x="1061" y="282"/>
                    </a:lnTo>
                    <a:lnTo>
                      <a:pt x="1067" y="286"/>
                    </a:lnTo>
                    <a:lnTo>
                      <a:pt x="1072" y="289"/>
                    </a:lnTo>
                    <a:lnTo>
                      <a:pt x="1077" y="293"/>
                    </a:lnTo>
                    <a:lnTo>
                      <a:pt x="1082" y="296"/>
                    </a:lnTo>
                    <a:lnTo>
                      <a:pt x="1087" y="299"/>
                    </a:lnTo>
                    <a:lnTo>
                      <a:pt x="1092" y="303"/>
                    </a:lnTo>
                    <a:lnTo>
                      <a:pt x="1098" y="306"/>
                    </a:lnTo>
                    <a:lnTo>
                      <a:pt x="1100" y="310"/>
                    </a:lnTo>
                    <a:lnTo>
                      <a:pt x="1103" y="313"/>
                    </a:lnTo>
                    <a:lnTo>
                      <a:pt x="1106" y="317"/>
                    </a:lnTo>
                    <a:lnTo>
                      <a:pt x="1109" y="321"/>
                    </a:lnTo>
                    <a:lnTo>
                      <a:pt x="1112" y="325"/>
                    </a:lnTo>
                    <a:lnTo>
                      <a:pt x="1116" y="328"/>
                    </a:lnTo>
                    <a:lnTo>
                      <a:pt x="1121" y="332"/>
                    </a:lnTo>
                    <a:lnTo>
                      <a:pt x="1125" y="335"/>
                    </a:lnTo>
                    <a:lnTo>
                      <a:pt x="1130" y="339"/>
                    </a:lnTo>
                    <a:lnTo>
                      <a:pt x="1135" y="342"/>
                    </a:lnTo>
                    <a:lnTo>
                      <a:pt x="1136" y="346"/>
                    </a:lnTo>
                    <a:lnTo>
                      <a:pt x="1137" y="349"/>
                    </a:lnTo>
                    <a:lnTo>
                      <a:pt x="1138" y="354"/>
                    </a:lnTo>
                    <a:lnTo>
                      <a:pt x="1139" y="357"/>
                    </a:lnTo>
                    <a:lnTo>
                      <a:pt x="1140" y="361"/>
                    </a:lnTo>
                    <a:lnTo>
                      <a:pt x="1145" y="364"/>
                    </a:lnTo>
                    <a:lnTo>
                      <a:pt x="1150" y="367"/>
                    </a:lnTo>
                    <a:lnTo>
                      <a:pt x="1153" y="371"/>
                    </a:lnTo>
                    <a:lnTo>
                      <a:pt x="1158" y="374"/>
                    </a:lnTo>
                    <a:lnTo>
                      <a:pt x="1161" y="378"/>
                    </a:lnTo>
                  </a:path>
                </a:pathLst>
              </a:custGeom>
              <a:noFill/>
              <a:ln w="0">
                <a:solidFill>
                  <a:srgbClr val="000000"/>
                </a:solidFill>
                <a:round/>
                <a:headEnd/>
                <a:tailEnd/>
              </a:ln>
            </p:spPr>
            <p:txBody>
              <a:bodyPr/>
              <a:lstStyle/>
              <a:p>
                <a:endParaRPr lang="ru-RU"/>
              </a:p>
            </p:txBody>
          </p:sp>
          <p:sp>
            <p:nvSpPr>
              <p:cNvPr id="22980" name="Freeform 198"/>
              <p:cNvSpPr>
                <a:spLocks/>
              </p:cNvSpPr>
              <p:nvPr/>
            </p:nvSpPr>
            <p:spPr bwMode="auto">
              <a:xfrm>
                <a:off x="1103" y="1584"/>
                <a:ext cx="1500" cy="240"/>
              </a:xfrm>
              <a:custGeom>
                <a:avLst/>
                <a:gdLst>
                  <a:gd name="T0" fmla="*/ 1 w 2999"/>
                  <a:gd name="T1" fmla="*/ 3 h 482"/>
                  <a:gd name="T2" fmla="*/ 1 w 2999"/>
                  <a:gd name="T3" fmla="*/ 3 h 482"/>
                  <a:gd name="T4" fmla="*/ 1 w 2999"/>
                  <a:gd name="T5" fmla="*/ 3 h 482"/>
                  <a:gd name="T6" fmla="*/ 1 w 2999"/>
                  <a:gd name="T7" fmla="*/ 2 h 482"/>
                  <a:gd name="T8" fmla="*/ 0 w 2999"/>
                  <a:gd name="T9" fmla="*/ 2 h 482"/>
                  <a:gd name="T10" fmla="*/ 0 w 2999"/>
                  <a:gd name="T11" fmla="*/ 2 h 482"/>
                  <a:gd name="T12" fmla="*/ 1 w 2999"/>
                  <a:gd name="T13" fmla="*/ 2 h 482"/>
                  <a:gd name="T14" fmla="*/ 1 w 2999"/>
                  <a:gd name="T15" fmla="*/ 2 h 482"/>
                  <a:gd name="T16" fmla="*/ 1 w 2999"/>
                  <a:gd name="T17" fmla="*/ 1 h 482"/>
                  <a:gd name="T18" fmla="*/ 1 w 2999"/>
                  <a:gd name="T19" fmla="*/ 1 h 482"/>
                  <a:gd name="T20" fmla="*/ 1 w 2999"/>
                  <a:gd name="T21" fmla="*/ 1 h 482"/>
                  <a:gd name="T22" fmla="*/ 1 w 2999"/>
                  <a:gd name="T23" fmla="*/ 1 h 482"/>
                  <a:gd name="T24" fmla="*/ 1 w 2999"/>
                  <a:gd name="T25" fmla="*/ 1 h 482"/>
                  <a:gd name="T26" fmla="*/ 2 w 2999"/>
                  <a:gd name="T27" fmla="*/ 0 h 482"/>
                  <a:gd name="T28" fmla="*/ 2 w 2999"/>
                  <a:gd name="T29" fmla="*/ 0 h 482"/>
                  <a:gd name="T30" fmla="*/ 3 w 2999"/>
                  <a:gd name="T31" fmla="*/ 0 h 482"/>
                  <a:gd name="T32" fmla="*/ 4 w 2999"/>
                  <a:gd name="T33" fmla="*/ 0 h 482"/>
                  <a:gd name="T34" fmla="*/ 4 w 2999"/>
                  <a:gd name="T35" fmla="*/ 0 h 482"/>
                  <a:gd name="T36" fmla="*/ 5 w 2999"/>
                  <a:gd name="T37" fmla="*/ 0 h 482"/>
                  <a:gd name="T38" fmla="*/ 6 w 2999"/>
                  <a:gd name="T39" fmla="*/ 0 h 482"/>
                  <a:gd name="T40" fmla="*/ 7 w 2999"/>
                  <a:gd name="T41" fmla="*/ 0 h 482"/>
                  <a:gd name="T42" fmla="*/ 8 w 2999"/>
                  <a:gd name="T43" fmla="*/ 0 h 482"/>
                  <a:gd name="T44" fmla="*/ 9 w 2999"/>
                  <a:gd name="T45" fmla="*/ 0 h 482"/>
                  <a:gd name="T46" fmla="*/ 10 w 2999"/>
                  <a:gd name="T47" fmla="*/ 0 h 482"/>
                  <a:gd name="T48" fmla="*/ 10 w 2999"/>
                  <a:gd name="T49" fmla="*/ 0 h 482"/>
                  <a:gd name="T50" fmla="*/ 11 w 2999"/>
                  <a:gd name="T51" fmla="*/ 0 h 482"/>
                  <a:gd name="T52" fmla="*/ 11 w 2999"/>
                  <a:gd name="T53" fmla="*/ 0 h 482"/>
                  <a:gd name="T54" fmla="*/ 11 w 2999"/>
                  <a:gd name="T55" fmla="*/ 1 h 482"/>
                  <a:gd name="T56" fmla="*/ 11 w 2999"/>
                  <a:gd name="T57" fmla="*/ 1 h 482"/>
                  <a:gd name="T58" fmla="*/ 12 w 2999"/>
                  <a:gd name="T59" fmla="*/ 1 h 482"/>
                  <a:gd name="T60" fmla="*/ 12 w 2999"/>
                  <a:gd name="T61" fmla="*/ 1 h 482"/>
                  <a:gd name="T62" fmla="*/ 13 w 2999"/>
                  <a:gd name="T63" fmla="*/ 1 h 482"/>
                  <a:gd name="T64" fmla="*/ 13 w 2999"/>
                  <a:gd name="T65" fmla="*/ 1 h 482"/>
                  <a:gd name="T66" fmla="*/ 14 w 2999"/>
                  <a:gd name="T67" fmla="*/ 1 h 482"/>
                  <a:gd name="T68" fmla="*/ 14 w 2999"/>
                  <a:gd name="T69" fmla="*/ 1 h 482"/>
                  <a:gd name="T70" fmla="*/ 14 w 2999"/>
                  <a:gd name="T71" fmla="*/ 0 h 482"/>
                  <a:gd name="T72" fmla="*/ 14 w 2999"/>
                  <a:gd name="T73" fmla="*/ 0 h 482"/>
                  <a:gd name="T74" fmla="*/ 15 w 2999"/>
                  <a:gd name="T75" fmla="*/ 0 h 482"/>
                  <a:gd name="T76" fmla="*/ 15 w 2999"/>
                  <a:gd name="T77" fmla="*/ 0 h 482"/>
                  <a:gd name="T78" fmla="*/ 16 w 2999"/>
                  <a:gd name="T79" fmla="*/ 0 h 482"/>
                  <a:gd name="T80" fmla="*/ 17 w 2999"/>
                  <a:gd name="T81" fmla="*/ 0 h 482"/>
                  <a:gd name="T82" fmla="*/ 18 w 2999"/>
                  <a:gd name="T83" fmla="*/ 0 h 482"/>
                  <a:gd name="T84" fmla="*/ 19 w 2999"/>
                  <a:gd name="T85" fmla="*/ 0 h 482"/>
                  <a:gd name="T86" fmla="*/ 20 w 2999"/>
                  <a:gd name="T87" fmla="*/ 0 h 482"/>
                  <a:gd name="T88" fmla="*/ 21 w 2999"/>
                  <a:gd name="T89" fmla="*/ 0 h 482"/>
                  <a:gd name="T90" fmla="*/ 22 w 2999"/>
                  <a:gd name="T91" fmla="*/ 0 h 482"/>
                  <a:gd name="T92" fmla="*/ 22 w 2999"/>
                  <a:gd name="T93" fmla="*/ 0 h 482"/>
                  <a:gd name="T94" fmla="*/ 22 w 2999"/>
                  <a:gd name="T95" fmla="*/ 0 h 482"/>
                  <a:gd name="T96" fmla="*/ 22 w 2999"/>
                  <a:gd name="T97" fmla="*/ 0 h 482"/>
                  <a:gd name="T98" fmla="*/ 23 w 2999"/>
                  <a:gd name="T99" fmla="*/ 0 h 482"/>
                  <a:gd name="T100" fmla="*/ 23 w 2999"/>
                  <a:gd name="T101" fmla="*/ 1 h 482"/>
                  <a:gd name="T102" fmla="*/ 23 w 2999"/>
                  <a:gd name="T103" fmla="*/ 1 h 482"/>
                  <a:gd name="T104" fmla="*/ 23 w 2999"/>
                  <a:gd name="T105" fmla="*/ 1 h 482"/>
                  <a:gd name="T106" fmla="*/ 23 w 2999"/>
                  <a:gd name="T107" fmla="*/ 1 h 482"/>
                  <a:gd name="T108" fmla="*/ 23 w 2999"/>
                  <a:gd name="T109" fmla="*/ 1 h 482"/>
                  <a:gd name="T110" fmla="*/ 23 w 2999"/>
                  <a:gd name="T111" fmla="*/ 2 h 482"/>
                  <a:gd name="T112" fmla="*/ 23 w 2999"/>
                  <a:gd name="T113" fmla="*/ 2 h 482"/>
                  <a:gd name="T114" fmla="*/ 23 w 2999"/>
                  <a:gd name="T115" fmla="*/ 2 h 482"/>
                  <a:gd name="T116" fmla="*/ 24 w 2999"/>
                  <a:gd name="T117" fmla="*/ 2 h 482"/>
                  <a:gd name="T118" fmla="*/ 24 w 2999"/>
                  <a:gd name="T119" fmla="*/ 3 h 482"/>
                  <a:gd name="T120" fmla="*/ 24 w 2999"/>
                  <a:gd name="T121" fmla="*/ 3 h 482"/>
                  <a:gd name="T122" fmla="*/ 24 w 2999"/>
                  <a:gd name="T123" fmla="*/ 3 h 482"/>
                  <a:gd name="T124" fmla="*/ 24 w 2999"/>
                  <a:gd name="T125" fmla="*/ 3 h 4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999"/>
                  <a:gd name="T190" fmla="*/ 0 h 482"/>
                  <a:gd name="T191" fmla="*/ 2999 w 2999"/>
                  <a:gd name="T192" fmla="*/ 482 h 4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999" h="482">
                    <a:moveTo>
                      <a:pt x="28" y="482"/>
                    </a:moveTo>
                    <a:lnTo>
                      <a:pt x="28" y="478"/>
                    </a:lnTo>
                    <a:lnTo>
                      <a:pt x="27" y="475"/>
                    </a:lnTo>
                    <a:lnTo>
                      <a:pt x="27" y="471"/>
                    </a:lnTo>
                    <a:lnTo>
                      <a:pt x="26" y="469"/>
                    </a:lnTo>
                    <a:lnTo>
                      <a:pt x="26" y="466"/>
                    </a:lnTo>
                    <a:lnTo>
                      <a:pt x="25" y="462"/>
                    </a:lnTo>
                    <a:lnTo>
                      <a:pt x="24" y="459"/>
                    </a:lnTo>
                    <a:lnTo>
                      <a:pt x="24" y="455"/>
                    </a:lnTo>
                    <a:lnTo>
                      <a:pt x="23" y="452"/>
                    </a:lnTo>
                    <a:lnTo>
                      <a:pt x="21" y="448"/>
                    </a:lnTo>
                    <a:lnTo>
                      <a:pt x="20" y="445"/>
                    </a:lnTo>
                    <a:lnTo>
                      <a:pt x="20" y="441"/>
                    </a:lnTo>
                    <a:lnTo>
                      <a:pt x="19" y="438"/>
                    </a:lnTo>
                    <a:lnTo>
                      <a:pt x="18" y="435"/>
                    </a:lnTo>
                    <a:lnTo>
                      <a:pt x="17" y="431"/>
                    </a:lnTo>
                    <a:lnTo>
                      <a:pt x="17" y="428"/>
                    </a:lnTo>
                    <a:lnTo>
                      <a:pt x="16" y="424"/>
                    </a:lnTo>
                    <a:lnTo>
                      <a:pt x="15" y="421"/>
                    </a:lnTo>
                    <a:lnTo>
                      <a:pt x="13" y="418"/>
                    </a:lnTo>
                    <a:lnTo>
                      <a:pt x="12" y="415"/>
                    </a:lnTo>
                    <a:lnTo>
                      <a:pt x="12" y="412"/>
                    </a:lnTo>
                    <a:lnTo>
                      <a:pt x="11" y="408"/>
                    </a:lnTo>
                    <a:lnTo>
                      <a:pt x="11" y="405"/>
                    </a:lnTo>
                    <a:lnTo>
                      <a:pt x="10" y="401"/>
                    </a:lnTo>
                    <a:lnTo>
                      <a:pt x="10" y="398"/>
                    </a:lnTo>
                    <a:lnTo>
                      <a:pt x="9" y="394"/>
                    </a:lnTo>
                    <a:lnTo>
                      <a:pt x="8" y="391"/>
                    </a:lnTo>
                    <a:lnTo>
                      <a:pt x="8" y="387"/>
                    </a:lnTo>
                    <a:lnTo>
                      <a:pt x="7" y="384"/>
                    </a:lnTo>
                    <a:lnTo>
                      <a:pt x="7" y="380"/>
                    </a:lnTo>
                    <a:lnTo>
                      <a:pt x="5" y="377"/>
                    </a:lnTo>
                    <a:lnTo>
                      <a:pt x="4" y="373"/>
                    </a:lnTo>
                    <a:lnTo>
                      <a:pt x="4" y="370"/>
                    </a:lnTo>
                    <a:lnTo>
                      <a:pt x="3" y="368"/>
                    </a:lnTo>
                    <a:lnTo>
                      <a:pt x="2" y="364"/>
                    </a:lnTo>
                    <a:lnTo>
                      <a:pt x="1" y="361"/>
                    </a:lnTo>
                    <a:lnTo>
                      <a:pt x="1" y="357"/>
                    </a:lnTo>
                    <a:lnTo>
                      <a:pt x="0" y="354"/>
                    </a:lnTo>
                    <a:lnTo>
                      <a:pt x="0" y="350"/>
                    </a:lnTo>
                    <a:lnTo>
                      <a:pt x="0" y="347"/>
                    </a:lnTo>
                    <a:lnTo>
                      <a:pt x="0" y="344"/>
                    </a:lnTo>
                    <a:lnTo>
                      <a:pt x="0" y="340"/>
                    </a:lnTo>
                    <a:lnTo>
                      <a:pt x="0" y="337"/>
                    </a:lnTo>
                    <a:lnTo>
                      <a:pt x="0" y="333"/>
                    </a:lnTo>
                    <a:lnTo>
                      <a:pt x="0" y="330"/>
                    </a:lnTo>
                    <a:lnTo>
                      <a:pt x="0" y="326"/>
                    </a:lnTo>
                    <a:lnTo>
                      <a:pt x="0" y="323"/>
                    </a:lnTo>
                    <a:lnTo>
                      <a:pt x="0" y="319"/>
                    </a:lnTo>
                    <a:lnTo>
                      <a:pt x="0" y="317"/>
                    </a:lnTo>
                    <a:lnTo>
                      <a:pt x="1" y="314"/>
                    </a:lnTo>
                    <a:lnTo>
                      <a:pt x="1" y="310"/>
                    </a:lnTo>
                    <a:lnTo>
                      <a:pt x="2" y="307"/>
                    </a:lnTo>
                    <a:lnTo>
                      <a:pt x="2" y="303"/>
                    </a:lnTo>
                    <a:lnTo>
                      <a:pt x="3" y="300"/>
                    </a:lnTo>
                    <a:lnTo>
                      <a:pt x="4" y="296"/>
                    </a:lnTo>
                    <a:lnTo>
                      <a:pt x="5" y="293"/>
                    </a:lnTo>
                    <a:lnTo>
                      <a:pt x="5" y="289"/>
                    </a:lnTo>
                    <a:lnTo>
                      <a:pt x="7" y="286"/>
                    </a:lnTo>
                    <a:lnTo>
                      <a:pt x="7" y="282"/>
                    </a:lnTo>
                    <a:lnTo>
                      <a:pt x="8" y="279"/>
                    </a:lnTo>
                    <a:lnTo>
                      <a:pt x="8" y="276"/>
                    </a:lnTo>
                    <a:lnTo>
                      <a:pt x="9" y="272"/>
                    </a:lnTo>
                    <a:lnTo>
                      <a:pt x="9" y="269"/>
                    </a:lnTo>
                    <a:lnTo>
                      <a:pt x="10" y="266"/>
                    </a:lnTo>
                    <a:lnTo>
                      <a:pt x="11" y="263"/>
                    </a:lnTo>
                    <a:lnTo>
                      <a:pt x="12" y="259"/>
                    </a:lnTo>
                    <a:lnTo>
                      <a:pt x="15" y="256"/>
                    </a:lnTo>
                    <a:lnTo>
                      <a:pt x="17" y="252"/>
                    </a:lnTo>
                    <a:lnTo>
                      <a:pt x="18" y="249"/>
                    </a:lnTo>
                    <a:lnTo>
                      <a:pt x="19" y="246"/>
                    </a:lnTo>
                    <a:lnTo>
                      <a:pt x="20" y="242"/>
                    </a:lnTo>
                    <a:lnTo>
                      <a:pt x="21" y="239"/>
                    </a:lnTo>
                    <a:lnTo>
                      <a:pt x="24" y="235"/>
                    </a:lnTo>
                    <a:lnTo>
                      <a:pt x="25" y="232"/>
                    </a:lnTo>
                    <a:lnTo>
                      <a:pt x="26" y="228"/>
                    </a:lnTo>
                    <a:lnTo>
                      <a:pt x="26" y="225"/>
                    </a:lnTo>
                    <a:lnTo>
                      <a:pt x="27" y="221"/>
                    </a:lnTo>
                    <a:lnTo>
                      <a:pt x="28" y="219"/>
                    </a:lnTo>
                    <a:lnTo>
                      <a:pt x="30" y="216"/>
                    </a:lnTo>
                    <a:lnTo>
                      <a:pt x="31" y="212"/>
                    </a:lnTo>
                    <a:lnTo>
                      <a:pt x="34" y="209"/>
                    </a:lnTo>
                    <a:lnTo>
                      <a:pt x="36" y="205"/>
                    </a:lnTo>
                    <a:lnTo>
                      <a:pt x="39" y="202"/>
                    </a:lnTo>
                    <a:lnTo>
                      <a:pt x="41" y="198"/>
                    </a:lnTo>
                    <a:lnTo>
                      <a:pt x="45" y="195"/>
                    </a:lnTo>
                    <a:lnTo>
                      <a:pt x="46" y="191"/>
                    </a:lnTo>
                    <a:lnTo>
                      <a:pt x="49" y="188"/>
                    </a:lnTo>
                    <a:lnTo>
                      <a:pt x="51" y="184"/>
                    </a:lnTo>
                    <a:lnTo>
                      <a:pt x="55" y="182"/>
                    </a:lnTo>
                    <a:lnTo>
                      <a:pt x="58" y="179"/>
                    </a:lnTo>
                    <a:lnTo>
                      <a:pt x="62" y="175"/>
                    </a:lnTo>
                    <a:lnTo>
                      <a:pt x="65" y="172"/>
                    </a:lnTo>
                    <a:lnTo>
                      <a:pt x="70" y="168"/>
                    </a:lnTo>
                    <a:lnTo>
                      <a:pt x="74" y="165"/>
                    </a:lnTo>
                    <a:lnTo>
                      <a:pt x="79" y="161"/>
                    </a:lnTo>
                    <a:lnTo>
                      <a:pt x="84" y="159"/>
                    </a:lnTo>
                    <a:lnTo>
                      <a:pt x="88" y="156"/>
                    </a:lnTo>
                    <a:lnTo>
                      <a:pt x="93" y="152"/>
                    </a:lnTo>
                    <a:lnTo>
                      <a:pt x="96" y="149"/>
                    </a:lnTo>
                    <a:lnTo>
                      <a:pt x="101" y="145"/>
                    </a:lnTo>
                    <a:lnTo>
                      <a:pt x="106" y="142"/>
                    </a:lnTo>
                    <a:lnTo>
                      <a:pt x="110" y="138"/>
                    </a:lnTo>
                    <a:lnTo>
                      <a:pt x="115" y="136"/>
                    </a:lnTo>
                    <a:lnTo>
                      <a:pt x="119" y="133"/>
                    </a:lnTo>
                    <a:lnTo>
                      <a:pt x="124" y="129"/>
                    </a:lnTo>
                    <a:lnTo>
                      <a:pt x="130" y="126"/>
                    </a:lnTo>
                    <a:lnTo>
                      <a:pt x="134" y="122"/>
                    </a:lnTo>
                    <a:lnTo>
                      <a:pt x="140" y="120"/>
                    </a:lnTo>
                    <a:lnTo>
                      <a:pt x="146" y="116"/>
                    </a:lnTo>
                    <a:lnTo>
                      <a:pt x="152" y="113"/>
                    </a:lnTo>
                    <a:lnTo>
                      <a:pt x="160" y="110"/>
                    </a:lnTo>
                    <a:lnTo>
                      <a:pt x="168" y="107"/>
                    </a:lnTo>
                    <a:lnTo>
                      <a:pt x="175" y="104"/>
                    </a:lnTo>
                    <a:lnTo>
                      <a:pt x="183" y="100"/>
                    </a:lnTo>
                    <a:lnTo>
                      <a:pt x="192" y="98"/>
                    </a:lnTo>
                    <a:lnTo>
                      <a:pt x="201" y="95"/>
                    </a:lnTo>
                    <a:lnTo>
                      <a:pt x="213" y="92"/>
                    </a:lnTo>
                    <a:lnTo>
                      <a:pt x="228" y="90"/>
                    </a:lnTo>
                    <a:lnTo>
                      <a:pt x="243" y="89"/>
                    </a:lnTo>
                    <a:lnTo>
                      <a:pt x="257" y="86"/>
                    </a:lnTo>
                    <a:lnTo>
                      <a:pt x="261" y="83"/>
                    </a:lnTo>
                    <a:lnTo>
                      <a:pt x="267" y="80"/>
                    </a:lnTo>
                    <a:lnTo>
                      <a:pt x="272" y="76"/>
                    </a:lnTo>
                    <a:lnTo>
                      <a:pt x="278" y="73"/>
                    </a:lnTo>
                    <a:lnTo>
                      <a:pt x="285" y="70"/>
                    </a:lnTo>
                    <a:lnTo>
                      <a:pt x="292" y="67"/>
                    </a:lnTo>
                    <a:lnTo>
                      <a:pt x="301" y="63"/>
                    </a:lnTo>
                    <a:lnTo>
                      <a:pt x="311" y="61"/>
                    </a:lnTo>
                    <a:lnTo>
                      <a:pt x="323" y="59"/>
                    </a:lnTo>
                    <a:lnTo>
                      <a:pt x="338" y="57"/>
                    </a:lnTo>
                    <a:lnTo>
                      <a:pt x="356" y="55"/>
                    </a:lnTo>
                    <a:lnTo>
                      <a:pt x="367" y="53"/>
                    </a:lnTo>
                    <a:lnTo>
                      <a:pt x="375" y="50"/>
                    </a:lnTo>
                    <a:lnTo>
                      <a:pt x="381" y="47"/>
                    </a:lnTo>
                    <a:lnTo>
                      <a:pt x="386" y="44"/>
                    </a:lnTo>
                    <a:lnTo>
                      <a:pt x="391" y="40"/>
                    </a:lnTo>
                    <a:lnTo>
                      <a:pt x="397" y="37"/>
                    </a:lnTo>
                    <a:lnTo>
                      <a:pt x="404" y="33"/>
                    </a:lnTo>
                    <a:lnTo>
                      <a:pt x="410" y="31"/>
                    </a:lnTo>
                    <a:lnTo>
                      <a:pt x="418" y="28"/>
                    </a:lnTo>
                    <a:lnTo>
                      <a:pt x="426" y="24"/>
                    </a:lnTo>
                    <a:lnTo>
                      <a:pt x="436" y="22"/>
                    </a:lnTo>
                    <a:lnTo>
                      <a:pt x="449" y="20"/>
                    </a:lnTo>
                    <a:lnTo>
                      <a:pt x="465" y="18"/>
                    </a:lnTo>
                    <a:lnTo>
                      <a:pt x="482" y="16"/>
                    </a:lnTo>
                    <a:lnTo>
                      <a:pt x="500" y="16"/>
                    </a:lnTo>
                    <a:lnTo>
                      <a:pt x="518" y="16"/>
                    </a:lnTo>
                    <a:lnTo>
                      <a:pt x="535" y="16"/>
                    </a:lnTo>
                    <a:lnTo>
                      <a:pt x="548" y="14"/>
                    </a:lnTo>
                    <a:lnTo>
                      <a:pt x="560" y="12"/>
                    </a:lnTo>
                    <a:lnTo>
                      <a:pt x="571" y="9"/>
                    </a:lnTo>
                    <a:lnTo>
                      <a:pt x="585" y="7"/>
                    </a:lnTo>
                    <a:lnTo>
                      <a:pt x="600" y="5"/>
                    </a:lnTo>
                    <a:lnTo>
                      <a:pt x="616" y="2"/>
                    </a:lnTo>
                    <a:lnTo>
                      <a:pt x="632" y="1"/>
                    </a:lnTo>
                    <a:lnTo>
                      <a:pt x="651" y="1"/>
                    </a:lnTo>
                    <a:lnTo>
                      <a:pt x="668" y="2"/>
                    </a:lnTo>
                    <a:lnTo>
                      <a:pt x="686" y="1"/>
                    </a:lnTo>
                    <a:lnTo>
                      <a:pt x="705" y="2"/>
                    </a:lnTo>
                    <a:lnTo>
                      <a:pt x="721" y="4"/>
                    </a:lnTo>
                    <a:lnTo>
                      <a:pt x="735" y="6"/>
                    </a:lnTo>
                    <a:lnTo>
                      <a:pt x="751" y="7"/>
                    </a:lnTo>
                    <a:lnTo>
                      <a:pt x="768" y="8"/>
                    </a:lnTo>
                    <a:lnTo>
                      <a:pt x="785" y="9"/>
                    </a:lnTo>
                    <a:lnTo>
                      <a:pt x="800" y="12"/>
                    </a:lnTo>
                    <a:lnTo>
                      <a:pt x="812" y="14"/>
                    </a:lnTo>
                    <a:lnTo>
                      <a:pt x="822" y="16"/>
                    </a:lnTo>
                    <a:lnTo>
                      <a:pt x="831" y="20"/>
                    </a:lnTo>
                    <a:lnTo>
                      <a:pt x="841" y="22"/>
                    </a:lnTo>
                    <a:lnTo>
                      <a:pt x="849" y="25"/>
                    </a:lnTo>
                    <a:lnTo>
                      <a:pt x="856" y="29"/>
                    </a:lnTo>
                    <a:lnTo>
                      <a:pt x="863" y="31"/>
                    </a:lnTo>
                    <a:lnTo>
                      <a:pt x="875" y="35"/>
                    </a:lnTo>
                    <a:lnTo>
                      <a:pt x="891" y="35"/>
                    </a:lnTo>
                    <a:lnTo>
                      <a:pt x="910" y="36"/>
                    </a:lnTo>
                    <a:lnTo>
                      <a:pt x="926" y="37"/>
                    </a:lnTo>
                    <a:lnTo>
                      <a:pt x="941" y="39"/>
                    </a:lnTo>
                    <a:lnTo>
                      <a:pt x="955" y="42"/>
                    </a:lnTo>
                    <a:lnTo>
                      <a:pt x="970" y="44"/>
                    </a:lnTo>
                    <a:lnTo>
                      <a:pt x="988" y="44"/>
                    </a:lnTo>
                    <a:lnTo>
                      <a:pt x="1007" y="44"/>
                    </a:lnTo>
                    <a:lnTo>
                      <a:pt x="1025" y="44"/>
                    </a:lnTo>
                    <a:lnTo>
                      <a:pt x="1042" y="44"/>
                    </a:lnTo>
                    <a:lnTo>
                      <a:pt x="1058" y="42"/>
                    </a:lnTo>
                    <a:lnTo>
                      <a:pt x="1072" y="39"/>
                    </a:lnTo>
                    <a:lnTo>
                      <a:pt x="1090" y="38"/>
                    </a:lnTo>
                    <a:lnTo>
                      <a:pt x="1102" y="36"/>
                    </a:lnTo>
                    <a:lnTo>
                      <a:pt x="1118" y="37"/>
                    </a:lnTo>
                    <a:lnTo>
                      <a:pt x="1135" y="37"/>
                    </a:lnTo>
                    <a:lnTo>
                      <a:pt x="1152" y="36"/>
                    </a:lnTo>
                    <a:lnTo>
                      <a:pt x="1170" y="36"/>
                    </a:lnTo>
                    <a:lnTo>
                      <a:pt x="1189" y="36"/>
                    </a:lnTo>
                    <a:lnTo>
                      <a:pt x="1206" y="37"/>
                    </a:lnTo>
                    <a:lnTo>
                      <a:pt x="1222" y="38"/>
                    </a:lnTo>
                    <a:lnTo>
                      <a:pt x="1235" y="40"/>
                    </a:lnTo>
                    <a:lnTo>
                      <a:pt x="1246" y="44"/>
                    </a:lnTo>
                    <a:lnTo>
                      <a:pt x="1257" y="46"/>
                    </a:lnTo>
                    <a:lnTo>
                      <a:pt x="1265" y="50"/>
                    </a:lnTo>
                    <a:lnTo>
                      <a:pt x="1273" y="52"/>
                    </a:lnTo>
                    <a:lnTo>
                      <a:pt x="1280" y="55"/>
                    </a:lnTo>
                    <a:lnTo>
                      <a:pt x="1285" y="59"/>
                    </a:lnTo>
                    <a:lnTo>
                      <a:pt x="1292" y="62"/>
                    </a:lnTo>
                    <a:lnTo>
                      <a:pt x="1297" y="65"/>
                    </a:lnTo>
                    <a:lnTo>
                      <a:pt x="1302" y="68"/>
                    </a:lnTo>
                    <a:lnTo>
                      <a:pt x="1306" y="72"/>
                    </a:lnTo>
                    <a:lnTo>
                      <a:pt x="1310" y="75"/>
                    </a:lnTo>
                    <a:lnTo>
                      <a:pt x="1313" y="78"/>
                    </a:lnTo>
                    <a:lnTo>
                      <a:pt x="1318" y="82"/>
                    </a:lnTo>
                    <a:lnTo>
                      <a:pt x="1321" y="85"/>
                    </a:lnTo>
                    <a:lnTo>
                      <a:pt x="1325" y="88"/>
                    </a:lnTo>
                    <a:lnTo>
                      <a:pt x="1328" y="91"/>
                    </a:lnTo>
                    <a:lnTo>
                      <a:pt x="1332" y="95"/>
                    </a:lnTo>
                    <a:lnTo>
                      <a:pt x="1335" y="98"/>
                    </a:lnTo>
                    <a:lnTo>
                      <a:pt x="1338" y="101"/>
                    </a:lnTo>
                    <a:lnTo>
                      <a:pt x="1342" y="105"/>
                    </a:lnTo>
                    <a:lnTo>
                      <a:pt x="1345" y="108"/>
                    </a:lnTo>
                    <a:lnTo>
                      <a:pt x="1349" y="112"/>
                    </a:lnTo>
                    <a:lnTo>
                      <a:pt x="1352" y="114"/>
                    </a:lnTo>
                    <a:lnTo>
                      <a:pt x="1356" y="118"/>
                    </a:lnTo>
                    <a:lnTo>
                      <a:pt x="1359" y="121"/>
                    </a:lnTo>
                    <a:lnTo>
                      <a:pt x="1363" y="125"/>
                    </a:lnTo>
                    <a:lnTo>
                      <a:pt x="1366" y="128"/>
                    </a:lnTo>
                    <a:lnTo>
                      <a:pt x="1371" y="131"/>
                    </a:lnTo>
                    <a:lnTo>
                      <a:pt x="1374" y="135"/>
                    </a:lnTo>
                    <a:lnTo>
                      <a:pt x="1379" y="138"/>
                    </a:lnTo>
                    <a:lnTo>
                      <a:pt x="1382" y="141"/>
                    </a:lnTo>
                    <a:lnTo>
                      <a:pt x="1387" y="144"/>
                    </a:lnTo>
                    <a:lnTo>
                      <a:pt x="1390" y="148"/>
                    </a:lnTo>
                    <a:lnTo>
                      <a:pt x="1394" y="151"/>
                    </a:lnTo>
                    <a:lnTo>
                      <a:pt x="1398" y="154"/>
                    </a:lnTo>
                    <a:lnTo>
                      <a:pt x="1402" y="158"/>
                    </a:lnTo>
                    <a:lnTo>
                      <a:pt x="1406" y="161"/>
                    </a:lnTo>
                    <a:lnTo>
                      <a:pt x="1410" y="165"/>
                    </a:lnTo>
                    <a:lnTo>
                      <a:pt x="1413" y="167"/>
                    </a:lnTo>
                    <a:lnTo>
                      <a:pt x="1418" y="171"/>
                    </a:lnTo>
                    <a:lnTo>
                      <a:pt x="1421" y="174"/>
                    </a:lnTo>
                    <a:lnTo>
                      <a:pt x="1426" y="178"/>
                    </a:lnTo>
                    <a:lnTo>
                      <a:pt x="1429" y="181"/>
                    </a:lnTo>
                    <a:lnTo>
                      <a:pt x="1434" y="184"/>
                    </a:lnTo>
                    <a:lnTo>
                      <a:pt x="1436" y="188"/>
                    </a:lnTo>
                    <a:lnTo>
                      <a:pt x="1440" y="190"/>
                    </a:lnTo>
                    <a:lnTo>
                      <a:pt x="1443" y="194"/>
                    </a:lnTo>
                    <a:lnTo>
                      <a:pt x="1447" y="197"/>
                    </a:lnTo>
                    <a:lnTo>
                      <a:pt x="1450" y="201"/>
                    </a:lnTo>
                    <a:lnTo>
                      <a:pt x="1454" y="204"/>
                    </a:lnTo>
                    <a:lnTo>
                      <a:pt x="1459" y="208"/>
                    </a:lnTo>
                    <a:lnTo>
                      <a:pt x="1464" y="211"/>
                    </a:lnTo>
                    <a:lnTo>
                      <a:pt x="1469" y="214"/>
                    </a:lnTo>
                    <a:lnTo>
                      <a:pt x="1476" y="217"/>
                    </a:lnTo>
                    <a:lnTo>
                      <a:pt x="1482" y="220"/>
                    </a:lnTo>
                    <a:lnTo>
                      <a:pt x="1493" y="222"/>
                    </a:lnTo>
                    <a:lnTo>
                      <a:pt x="1504" y="226"/>
                    </a:lnTo>
                    <a:lnTo>
                      <a:pt x="1521" y="227"/>
                    </a:lnTo>
                    <a:lnTo>
                      <a:pt x="1538" y="228"/>
                    </a:lnTo>
                    <a:lnTo>
                      <a:pt x="1555" y="227"/>
                    </a:lnTo>
                    <a:lnTo>
                      <a:pt x="1568" y="225"/>
                    </a:lnTo>
                    <a:lnTo>
                      <a:pt x="1580" y="221"/>
                    </a:lnTo>
                    <a:lnTo>
                      <a:pt x="1591" y="219"/>
                    </a:lnTo>
                    <a:lnTo>
                      <a:pt x="1599" y="216"/>
                    </a:lnTo>
                    <a:lnTo>
                      <a:pt x="1608" y="213"/>
                    </a:lnTo>
                    <a:lnTo>
                      <a:pt x="1615" y="210"/>
                    </a:lnTo>
                    <a:lnTo>
                      <a:pt x="1622" y="206"/>
                    </a:lnTo>
                    <a:lnTo>
                      <a:pt x="1629" y="204"/>
                    </a:lnTo>
                    <a:lnTo>
                      <a:pt x="1635" y="201"/>
                    </a:lnTo>
                    <a:lnTo>
                      <a:pt x="1640" y="197"/>
                    </a:lnTo>
                    <a:lnTo>
                      <a:pt x="1646" y="194"/>
                    </a:lnTo>
                    <a:lnTo>
                      <a:pt x="1652" y="191"/>
                    </a:lnTo>
                    <a:lnTo>
                      <a:pt x="1658" y="188"/>
                    </a:lnTo>
                    <a:lnTo>
                      <a:pt x="1662" y="184"/>
                    </a:lnTo>
                    <a:lnTo>
                      <a:pt x="1667" y="181"/>
                    </a:lnTo>
                    <a:lnTo>
                      <a:pt x="1673" y="178"/>
                    </a:lnTo>
                    <a:lnTo>
                      <a:pt x="1677" y="174"/>
                    </a:lnTo>
                    <a:lnTo>
                      <a:pt x="1682" y="172"/>
                    </a:lnTo>
                    <a:lnTo>
                      <a:pt x="1685" y="168"/>
                    </a:lnTo>
                    <a:lnTo>
                      <a:pt x="1690" y="165"/>
                    </a:lnTo>
                    <a:lnTo>
                      <a:pt x="1694" y="161"/>
                    </a:lnTo>
                    <a:lnTo>
                      <a:pt x="1699" y="158"/>
                    </a:lnTo>
                    <a:lnTo>
                      <a:pt x="1704" y="154"/>
                    </a:lnTo>
                    <a:lnTo>
                      <a:pt x="1708" y="152"/>
                    </a:lnTo>
                    <a:lnTo>
                      <a:pt x="1713" y="149"/>
                    </a:lnTo>
                    <a:lnTo>
                      <a:pt x="1718" y="145"/>
                    </a:lnTo>
                    <a:lnTo>
                      <a:pt x="1722" y="142"/>
                    </a:lnTo>
                    <a:lnTo>
                      <a:pt x="1727" y="138"/>
                    </a:lnTo>
                    <a:lnTo>
                      <a:pt x="1730" y="135"/>
                    </a:lnTo>
                    <a:lnTo>
                      <a:pt x="1734" y="131"/>
                    </a:lnTo>
                    <a:lnTo>
                      <a:pt x="1737" y="129"/>
                    </a:lnTo>
                    <a:lnTo>
                      <a:pt x="1742" y="126"/>
                    </a:lnTo>
                    <a:lnTo>
                      <a:pt x="1745" y="122"/>
                    </a:lnTo>
                    <a:lnTo>
                      <a:pt x="1749" y="119"/>
                    </a:lnTo>
                    <a:lnTo>
                      <a:pt x="1752" y="115"/>
                    </a:lnTo>
                    <a:lnTo>
                      <a:pt x="1756" y="112"/>
                    </a:lnTo>
                    <a:lnTo>
                      <a:pt x="1759" y="108"/>
                    </a:lnTo>
                    <a:lnTo>
                      <a:pt x="1762" y="105"/>
                    </a:lnTo>
                    <a:lnTo>
                      <a:pt x="1767" y="103"/>
                    </a:lnTo>
                    <a:lnTo>
                      <a:pt x="1771" y="99"/>
                    </a:lnTo>
                    <a:lnTo>
                      <a:pt x="1775" y="96"/>
                    </a:lnTo>
                    <a:lnTo>
                      <a:pt x="1779" y="92"/>
                    </a:lnTo>
                    <a:lnTo>
                      <a:pt x="1783" y="89"/>
                    </a:lnTo>
                    <a:lnTo>
                      <a:pt x="1788" y="85"/>
                    </a:lnTo>
                    <a:lnTo>
                      <a:pt x="1792" y="82"/>
                    </a:lnTo>
                    <a:lnTo>
                      <a:pt x="1798" y="80"/>
                    </a:lnTo>
                    <a:lnTo>
                      <a:pt x="1803" y="76"/>
                    </a:lnTo>
                    <a:lnTo>
                      <a:pt x="1809" y="73"/>
                    </a:lnTo>
                    <a:lnTo>
                      <a:pt x="1813" y="69"/>
                    </a:lnTo>
                    <a:lnTo>
                      <a:pt x="1820" y="66"/>
                    </a:lnTo>
                    <a:lnTo>
                      <a:pt x="1827" y="63"/>
                    </a:lnTo>
                    <a:lnTo>
                      <a:pt x="1835" y="60"/>
                    </a:lnTo>
                    <a:lnTo>
                      <a:pt x="1843" y="57"/>
                    </a:lnTo>
                    <a:lnTo>
                      <a:pt x="1852" y="54"/>
                    </a:lnTo>
                    <a:lnTo>
                      <a:pt x="1863" y="52"/>
                    </a:lnTo>
                    <a:lnTo>
                      <a:pt x="1874" y="48"/>
                    </a:lnTo>
                    <a:lnTo>
                      <a:pt x="1886" y="46"/>
                    </a:lnTo>
                    <a:lnTo>
                      <a:pt x="1896" y="44"/>
                    </a:lnTo>
                    <a:lnTo>
                      <a:pt x="1908" y="40"/>
                    </a:lnTo>
                    <a:lnTo>
                      <a:pt x="1918" y="38"/>
                    </a:lnTo>
                    <a:lnTo>
                      <a:pt x="1933" y="36"/>
                    </a:lnTo>
                    <a:lnTo>
                      <a:pt x="1948" y="33"/>
                    </a:lnTo>
                    <a:lnTo>
                      <a:pt x="1963" y="32"/>
                    </a:lnTo>
                    <a:lnTo>
                      <a:pt x="1978" y="30"/>
                    </a:lnTo>
                    <a:lnTo>
                      <a:pt x="1993" y="28"/>
                    </a:lnTo>
                    <a:lnTo>
                      <a:pt x="2008" y="27"/>
                    </a:lnTo>
                    <a:lnTo>
                      <a:pt x="2023" y="24"/>
                    </a:lnTo>
                    <a:lnTo>
                      <a:pt x="2039" y="22"/>
                    </a:lnTo>
                    <a:lnTo>
                      <a:pt x="2051" y="20"/>
                    </a:lnTo>
                    <a:lnTo>
                      <a:pt x="2061" y="17"/>
                    </a:lnTo>
                    <a:lnTo>
                      <a:pt x="2068" y="14"/>
                    </a:lnTo>
                    <a:lnTo>
                      <a:pt x="2076" y="10"/>
                    </a:lnTo>
                    <a:lnTo>
                      <a:pt x="2085" y="8"/>
                    </a:lnTo>
                    <a:lnTo>
                      <a:pt x="2095" y="5"/>
                    </a:lnTo>
                    <a:lnTo>
                      <a:pt x="2109" y="2"/>
                    </a:lnTo>
                    <a:lnTo>
                      <a:pt x="2124" y="1"/>
                    </a:lnTo>
                    <a:lnTo>
                      <a:pt x="2143" y="0"/>
                    </a:lnTo>
                    <a:lnTo>
                      <a:pt x="2160" y="1"/>
                    </a:lnTo>
                    <a:lnTo>
                      <a:pt x="2175" y="4"/>
                    </a:lnTo>
                    <a:lnTo>
                      <a:pt x="2190" y="5"/>
                    </a:lnTo>
                    <a:lnTo>
                      <a:pt x="2207" y="5"/>
                    </a:lnTo>
                    <a:lnTo>
                      <a:pt x="2226" y="5"/>
                    </a:lnTo>
                    <a:lnTo>
                      <a:pt x="2243" y="5"/>
                    </a:lnTo>
                    <a:lnTo>
                      <a:pt x="2260" y="6"/>
                    </a:lnTo>
                    <a:lnTo>
                      <a:pt x="2278" y="7"/>
                    </a:lnTo>
                    <a:lnTo>
                      <a:pt x="2295" y="8"/>
                    </a:lnTo>
                    <a:lnTo>
                      <a:pt x="2312" y="9"/>
                    </a:lnTo>
                    <a:lnTo>
                      <a:pt x="2329" y="10"/>
                    </a:lnTo>
                    <a:lnTo>
                      <a:pt x="2347" y="12"/>
                    </a:lnTo>
                    <a:lnTo>
                      <a:pt x="2363" y="13"/>
                    </a:lnTo>
                    <a:lnTo>
                      <a:pt x="2380" y="14"/>
                    </a:lnTo>
                    <a:lnTo>
                      <a:pt x="2398" y="15"/>
                    </a:lnTo>
                    <a:lnTo>
                      <a:pt x="2416" y="15"/>
                    </a:lnTo>
                    <a:lnTo>
                      <a:pt x="2434" y="15"/>
                    </a:lnTo>
                    <a:lnTo>
                      <a:pt x="2451" y="14"/>
                    </a:lnTo>
                    <a:lnTo>
                      <a:pt x="2469" y="13"/>
                    </a:lnTo>
                    <a:lnTo>
                      <a:pt x="2484" y="10"/>
                    </a:lnTo>
                    <a:lnTo>
                      <a:pt x="2502" y="10"/>
                    </a:lnTo>
                    <a:lnTo>
                      <a:pt x="2521" y="10"/>
                    </a:lnTo>
                    <a:lnTo>
                      <a:pt x="2538" y="10"/>
                    </a:lnTo>
                    <a:lnTo>
                      <a:pt x="2555" y="9"/>
                    </a:lnTo>
                    <a:lnTo>
                      <a:pt x="2572" y="8"/>
                    </a:lnTo>
                    <a:lnTo>
                      <a:pt x="2590" y="6"/>
                    </a:lnTo>
                    <a:lnTo>
                      <a:pt x="2607" y="6"/>
                    </a:lnTo>
                    <a:lnTo>
                      <a:pt x="2625" y="5"/>
                    </a:lnTo>
                    <a:lnTo>
                      <a:pt x="2644" y="5"/>
                    </a:lnTo>
                    <a:lnTo>
                      <a:pt x="2662" y="5"/>
                    </a:lnTo>
                    <a:lnTo>
                      <a:pt x="2681" y="6"/>
                    </a:lnTo>
                    <a:lnTo>
                      <a:pt x="2699" y="6"/>
                    </a:lnTo>
                    <a:lnTo>
                      <a:pt x="2717" y="7"/>
                    </a:lnTo>
                    <a:lnTo>
                      <a:pt x="2731" y="9"/>
                    </a:lnTo>
                    <a:lnTo>
                      <a:pt x="2743" y="12"/>
                    </a:lnTo>
                    <a:lnTo>
                      <a:pt x="2752" y="15"/>
                    </a:lnTo>
                    <a:lnTo>
                      <a:pt x="2759" y="17"/>
                    </a:lnTo>
                    <a:lnTo>
                      <a:pt x="2765" y="21"/>
                    </a:lnTo>
                    <a:lnTo>
                      <a:pt x="2770" y="24"/>
                    </a:lnTo>
                    <a:lnTo>
                      <a:pt x="2773" y="28"/>
                    </a:lnTo>
                    <a:lnTo>
                      <a:pt x="2776" y="31"/>
                    </a:lnTo>
                    <a:lnTo>
                      <a:pt x="2780" y="35"/>
                    </a:lnTo>
                    <a:lnTo>
                      <a:pt x="2783" y="37"/>
                    </a:lnTo>
                    <a:lnTo>
                      <a:pt x="2787" y="40"/>
                    </a:lnTo>
                    <a:lnTo>
                      <a:pt x="2789" y="44"/>
                    </a:lnTo>
                    <a:lnTo>
                      <a:pt x="2791" y="47"/>
                    </a:lnTo>
                    <a:lnTo>
                      <a:pt x="2795" y="51"/>
                    </a:lnTo>
                    <a:lnTo>
                      <a:pt x="2797" y="54"/>
                    </a:lnTo>
                    <a:lnTo>
                      <a:pt x="2798" y="58"/>
                    </a:lnTo>
                    <a:lnTo>
                      <a:pt x="2801" y="61"/>
                    </a:lnTo>
                    <a:lnTo>
                      <a:pt x="2802" y="65"/>
                    </a:lnTo>
                    <a:lnTo>
                      <a:pt x="2804" y="68"/>
                    </a:lnTo>
                    <a:lnTo>
                      <a:pt x="2805" y="72"/>
                    </a:lnTo>
                    <a:lnTo>
                      <a:pt x="2806" y="74"/>
                    </a:lnTo>
                    <a:lnTo>
                      <a:pt x="2808" y="77"/>
                    </a:lnTo>
                    <a:lnTo>
                      <a:pt x="2810" y="81"/>
                    </a:lnTo>
                    <a:lnTo>
                      <a:pt x="2811" y="84"/>
                    </a:lnTo>
                    <a:lnTo>
                      <a:pt x="2812" y="88"/>
                    </a:lnTo>
                    <a:lnTo>
                      <a:pt x="2813" y="91"/>
                    </a:lnTo>
                    <a:lnTo>
                      <a:pt x="2816" y="95"/>
                    </a:lnTo>
                    <a:lnTo>
                      <a:pt x="2817" y="98"/>
                    </a:lnTo>
                    <a:lnTo>
                      <a:pt x="2819" y="101"/>
                    </a:lnTo>
                    <a:lnTo>
                      <a:pt x="2820" y="105"/>
                    </a:lnTo>
                    <a:lnTo>
                      <a:pt x="2823" y="108"/>
                    </a:lnTo>
                    <a:lnTo>
                      <a:pt x="2824" y="112"/>
                    </a:lnTo>
                    <a:lnTo>
                      <a:pt x="2826" y="115"/>
                    </a:lnTo>
                    <a:lnTo>
                      <a:pt x="2827" y="118"/>
                    </a:lnTo>
                    <a:lnTo>
                      <a:pt x="2829" y="121"/>
                    </a:lnTo>
                    <a:lnTo>
                      <a:pt x="2831" y="125"/>
                    </a:lnTo>
                    <a:lnTo>
                      <a:pt x="2833" y="128"/>
                    </a:lnTo>
                    <a:lnTo>
                      <a:pt x="2835" y="131"/>
                    </a:lnTo>
                    <a:lnTo>
                      <a:pt x="2837" y="135"/>
                    </a:lnTo>
                    <a:lnTo>
                      <a:pt x="2840" y="138"/>
                    </a:lnTo>
                    <a:lnTo>
                      <a:pt x="2842" y="142"/>
                    </a:lnTo>
                    <a:lnTo>
                      <a:pt x="2844" y="145"/>
                    </a:lnTo>
                    <a:lnTo>
                      <a:pt x="2847" y="149"/>
                    </a:lnTo>
                    <a:lnTo>
                      <a:pt x="2849" y="152"/>
                    </a:lnTo>
                    <a:lnTo>
                      <a:pt x="2851" y="156"/>
                    </a:lnTo>
                    <a:lnTo>
                      <a:pt x="2854" y="158"/>
                    </a:lnTo>
                    <a:lnTo>
                      <a:pt x="2856" y="161"/>
                    </a:lnTo>
                    <a:lnTo>
                      <a:pt x="2858" y="165"/>
                    </a:lnTo>
                    <a:lnTo>
                      <a:pt x="2861" y="168"/>
                    </a:lnTo>
                    <a:lnTo>
                      <a:pt x="2862" y="172"/>
                    </a:lnTo>
                    <a:lnTo>
                      <a:pt x="2864" y="175"/>
                    </a:lnTo>
                    <a:lnTo>
                      <a:pt x="2866" y="179"/>
                    </a:lnTo>
                    <a:lnTo>
                      <a:pt x="2867" y="182"/>
                    </a:lnTo>
                    <a:lnTo>
                      <a:pt x="2870" y="186"/>
                    </a:lnTo>
                    <a:lnTo>
                      <a:pt x="2871" y="189"/>
                    </a:lnTo>
                    <a:lnTo>
                      <a:pt x="2873" y="193"/>
                    </a:lnTo>
                    <a:lnTo>
                      <a:pt x="2874" y="196"/>
                    </a:lnTo>
                    <a:lnTo>
                      <a:pt x="2877" y="198"/>
                    </a:lnTo>
                    <a:lnTo>
                      <a:pt x="2878" y="202"/>
                    </a:lnTo>
                    <a:lnTo>
                      <a:pt x="2880" y="205"/>
                    </a:lnTo>
                    <a:lnTo>
                      <a:pt x="2881" y="209"/>
                    </a:lnTo>
                    <a:lnTo>
                      <a:pt x="2884" y="212"/>
                    </a:lnTo>
                    <a:lnTo>
                      <a:pt x="2885" y="216"/>
                    </a:lnTo>
                    <a:lnTo>
                      <a:pt x="2886" y="219"/>
                    </a:lnTo>
                    <a:lnTo>
                      <a:pt x="2888" y="222"/>
                    </a:lnTo>
                    <a:lnTo>
                      <a:pt x="2889" y="226"/>
                    </a:lnTo>
                    <a:lnTo>
                      <a:pt x="2890" y="229"/>
                    </a:lnTo>
                    <a:lnTo>
                      <a:pt x="2893" y="233"/>
                    </a:lnTo>
                    <a:lnTo>
                      <a:pt x="2894" y="236"/>
                    </a:lnTo>
                    <a:lnTo>
                      <a:pt x="2895" y="240"/>
                    </a:lnTo>
                    <a:lnTo>
                      <a:pt x="2897" y="242"/>
                    </a:lnTo>
                    <a:lnTo>
                      <a:pt x="2899" y="246"/>
                    </a:lnTo>
                    <a:lnTo>
                      <a:pt x="2900" y="249"/>
                    </a:lnTo>
                    <a:lnTo>
                      <a:pt x="2901" y="252"/>
                    </a:lnTo>
                    <a:lnTo>
                      <a:pt x="2903" y="256"/>
                    </a:lnTo>
                    <a:lnTo>
                      <a:pt x="2904" y="259"/>
                    </a:lnTo>
                    <a:lnTo>
                      <a:pt x="2905" y="263"/>
                    </a:lnTo>
                    <a:lnTo>
                      <a:pt x="2907" y="266"/>
                    </a:lnTo>
                    <a:lnTo>
                      <a:pt x="2909" y="270"/>
                    </a:lnTo>
                    <a:lnTo>
                      <a:pt x="2910" y="273"/>
                    </a:lnTo>
                    <a:lnTo>
                      <a:pt x="2911" y="277"/>
                    </a:lnTo>
                    <a:lnTo>
                      <a:pt x="2914" y="280"/>
                    </a:lnTo>
                    <a:lnTo>
                      <a:pt x="2915" y="284"/>
                    </a:lnTo>
                    <a:lnTo>
                      <a:pt x="2916" y="287"/>
                    </a:lnTo>
                    <a:lnTo>
                      <a:pt x="2917" y="289"/>
                    </a:lnTo>
                    <a:lnTo>
                      <a:pt x="2918" y="293"/>
                    </a:lnTo>
                    <a:lnTo>
                      <a:pt x="2920" y="296"/>
                    </a:lnTo>
                    <a:lnTo>
                      <a:pt x="2922" y="300"/>
                    </a:lnTo>
                    <a:lnTo>
                      <a:pt x="2923" y="303"/>
                    </a:lnTo>
                    <a:lnTo>
                      <a:pt x="2924" y="307"/>
                    </a:lnTo>
                    <a:lnTo>
                      <a:pt x="2925" y="310"/>
                    </a:lnTo>
                    <a:lnTo>
                      <a:pt x="2926" y="314"/>
                    </a:lnTo>
                    <a:lnTo>
                      <a:pt x="2929" y="317"/>
                    </a:lnTo>
                    <a:lnTo>
                      <a:pt x="2930" y="320"/>
                    </a:lnTo>
                    <a:lnTo>
                      <a:pt x="2931" y="324"/>
                    </a:lnTo>
                    <a:lnTo>
                      <a:pt x="2932" y="327"/>
                    </a:lnTo>
                    <a:lnTo>
                      <a:pt x="2934" y="331"/>
                    </a:lnTo>
                    <a:lnTo>
                      <a:pt x="2935" y="333"/>
                    </a:lnTo>
                    <a:lnTo>
                      <a:pt x="2937" y="337"/>
                    </a:lnTo>
                    <a:lnTo>
                      <a:pt x="2939" y="340"/>
                    </a:lnTo>
                    <a:lnTo>
                      <a:pt x="2940" y="344"/>
                    </a:lnTo>
                    <a:lnTo>
                      <a:pt x="2942" y="347"/>
                    </a:lnTo>
                    <a:lnTo>
                      <a:pt x="2943" y="350"/>
                    </a:lnTo>
                    <a:lnTo>
                      <a:pt x="2945" y="354"/>
                    </a:lnTo>
                    <a:lnTo>
                      <a:pt x="2947" y="357"/>
                    </a:lnTo>
                    <a:lnTo>
                      <a:pt x="2948" y="361"/>
                    </a:lnTo>
                    <a:lnTo>
                      <a:pt x="2949" y="364"/>
                    </a:lnTo>
                    <a:lnTo>
                      <a:pt x="2952" y="368"/>
                    </a:lnTo>
                    <a:lnTo>
                      <a:pt x="2953" y="371"/>
                    </a:lnTo>
                    <a:lnTo>
                      <a:pt x="2955" y="375"/>
                    </a:lnTo>
                    <a:lnTo>
                      <a:pt x="2956" y="378"/>
                    </a:lnTo>
                    <a:lnTo>
                      <a:pt x="2957" y="380"/>
                    </a:lnTo>
                    <a:lnTo>
                      <a:pt x="2960" y="384"/>
                    </a:lnTo>
                    <a:lnTo>
                      <a:pt x="2961" y="387"/>
                    </a:lnTo>
                    <a:lnTo>
                      <a:pt x="2962" y="391"/>
                    </a:lnTo>
                    <a:lnTo>
                      <a:pt x="2964" y="394"/>
                    </a:lnTo>
                    <a:lnTo>
                      <a:pt x="2965" y="398"/>
                    </a:lnTo>
                    <a:lnTo>
                      <a:pt x="2967" y="401"/>
                    </a:lnTo>
                    <a:lnTo>
                      <a:pt x="2968" y="405"/>
                    </a:lnTo>
                    <a:lnTo>
                      <a:pt x="2970" y="408"/>
                    </a:lnTo>
                    <a:lnTo>
                      <a:pt x="2971" y="412"/>
                    </a:lnTo>
                    <a:lnTo>
                      <a:pt x="2972" y="415"/>
                    </a:lnTo>
                    <a:lnTo>
                      <a:pt x="2973" y="418"/>
                    </a:lnTo>
                    <a:lnTo>
                      <a:pt x="2975" y="422"/>
                    </a:lnTo>
                    <a:lnTo>
                      <a:pt x="2976" y="424"/>
                    </a:lnTo>
                    <a:lnTo>
                      <a:pt x="2977" y="428"/>
                    </a:lnTo>
                    <a:lnTo>
                      <a:pt x="2978" y="431"/>
                    </a:lnTo>
                    <a:lnTo>
                      <a:pt x="2980" y="435"/>
                    </a:lnTo>
                    <a:lnTo>
                      <a:pt x="2982" y="438"/>
                    </a:lnTo>
                    <a:lnTo>
                      <a:pt x="2983" y="441"/>
                    </a:lnTo>
                    <a:lnTo>
                      <a:pt x="2984" y="445"/>
                    </a:lnTo>
                    <a:lnTo>
                      <a:pt x="2985" y="448"/>
                    </a:lnTo>
                    <a:lnTo>
                      <a:pt x="2986" y="452"/>
                    </a:lnTo>
                    <a:lnTo>
                      <a:pt x="2987" y="455"/>
                    </a:lnTo>
                    <a:lnTo>
                      <a:pt x="2988" y="459"/>
                    </a:lnTo>
                    <a:lnTo>
                      <a:pt x="2991" y="462"/>
                    </a:lnTo>
                    <a:lnTo>
                      <a:pt x="2992" y="466"/>
                    </a:lnTo>
                    <a:lnTo>
                      <a:pt x="2993" y="469"/>
                    </a:lnTo>
                    <a:lnTo>
                      <a:pt x="2994" y="471"/>
                    </a:lnTo>
                    <a:lnTo>
                      <a:pt x="2995" y="475"/>
                    </a:lnTo>
                    <a:lnTo>
                      <a:pt x="2996" y="478"/>
                    </a:lnTo>
                    <a:lnTo>
                      <a:pt x="2999" y="482"/>
                    </a:lnTo>
                  </a:path>
                </a:pathLst>
              </a:custGeom>
              <a:noFill/>
              <a:ln w="0">
                <a:solidFill>
                  <a:srgbClr val="000000"/>
                </a:solidFill>
                <a:round/>
                <a:headEnd/>
                <a:tailEnd/>
              </a:ln>
            </p:spPr>
            <p:txBody>
              <a:bodyPr/>
              <a:lstStyle/>
              <a:p>
                <a:endParaRPr lang="ru-RU"/>
              </a:p>
            </p:txBody>
          </p:sp>
          <p:sp>
            <p:nvSpPr>
              <p:cNvPr id="22981" name="Freeform 199"/>
              <p:cNvSpPr>
                <a:spLocks/>
              </p:cNvSpPr>
              <p:nvPr/>
            </p:nvSpPr>
            <p:spPr bwMode="auto">
              <a:xfrm>
                <a:off x="3278" y="1683"/>
                <a:ext cx="417" cy="141"/>
              </a:xfrm>
              <a:custGeom>
                <a:avLst/>
                <a:gdLst>
                  <a:gd name="T0" fmla="*/ 1 w 833"/>
                  <a:gd name="T1" fmla="*/ 2 h 283"/>
                  <a:gd name="T2" fmla="*/ 1 w 833"/>
                  <a:gd name="T3" fmla="*/ 2 h 283"/>
                  <a:gd name="T4" fmla="*/ 1 w 833"/>
                  <a:gd name="T5" fmla="*/ 1 h 283"/>
                  <a:gd name="T6" fmla="*/ 1 w 833"/>
                  <a:gd name="T7" fmla="*/ 1 h 283"/>
                  <a:gd name="T8" fmla="*/ 1 w 833"/>
                  <a:gd name="T9" fmla="*/ 1 h 283"/>
                  <a:gd name="T10" fmla="*/ 1 w 833"/>
                  <a:gd name="T11" fmla="*/ 1 h 283"/>
                  <a:gd name="T12" fmla="*/ 1 w 833"/>
                  <a:gd name="T13" fmla="*/ 1 h 283"/>
                  <a:gd name="T14" fmla="*/ 1 w 833"/>
                  <a:gd name="T15" fmla="*/ 1 h 283"/>
                  <a:gd name="T16" fmla="*/ 1 w 833"/>
                  <a:gd name="T17" fmla="*/ 1 h 283"/>
                  <a:gd name="T18" fmla="*/ 1 w 833"/>
                  <a:gd name="T19" fmla="*/ 1 h 283"/>
                  <a:gd name="T20" fmla="*/ 1 w 833"/>
                  <a:gd name="T21" fmla="*/ 1 h 283"/>
                  <a:gd name="T22" fmla="*/ 1 w 833"/>
                  <a:gd name="T23" fmla="*/ 1 h 283"/>
                  <a:gd name="T24" fmla="*/ 2 w 833"/>
                  <a:gd name="T25" fmla="*/ 1 h 283"/>
                  <a:gd name="T26" fmla="*/ 2 w 833"/>
                  <a:gd name="T27" fmla="*/ 1 h 283"/>
                  <a:gd name="T28" fmla="*/ 2 w 833"/>
                  <a:gd name="T29" fmla="*/ 0 h 283"/>
                  <a:gd name="T30" fmla="*/ 2 w 833"/>
                  <a:gd name="T31" fmla="*/ 0 h 283"/>
                  <a:gd name="T32" fmla="*/ 2 w 833"/>
                  <a:gd name="T33" fmla="*/ 0 h 283"/>
                  <a:gd name="T34" fmla="*/ 2 w 833"/>
                  <a:gd name="T35" fmla="*/ 0 h 283"/>
                  <a:gd name="T36" fmla="*/ 2 w 833"/>
                  <a:gd name="T37" fmla="*/ 0 h 283"/>
                  <a:gd name="T38" fmla="*/ 2 w 833"/>
                  <a:gd name="T39" fmla="*/ 0 h 283"/>
                  <a:gd name="T40" fmla="*/ 3 w 833"/>
                  <a:gd name="T41" fmla="*/ 0 h 283"/>
                  <a:gd name="T42" fmla="*/ 3 w 833"/>
                  <a:gd name="T43" fmla="*/ 0 h 283"/>
                  <a:gd name="T44" fmla="*/ 3 w 833"/>
                  <a:gd name="T45" fmla="*/ 0 h 283"/>
                  <a:gd name="T46" fmla="*/ 3 w 833"/>
                  <a:gd name="T47" fmla="*/ 0 h 283"/>
                  <a:gd name="T48" fmla="*/ 4 w 833"/>
                  <a:gd name="T49" fmla="*/ 0 h 283"/>
                  <a:gd name="T50" fmla="*/ 4 w 833"/>
                  <a:gd name="T51" fmla="*/ 0 h 283"/>
                  <a:gd name="T52" fmla="*/ 4 w 833"/>
                  <a:gd name="T53" fmla="*/ 0 h 283"/>
                  <a:gd name="T54" fmla="*/ 5 w 833"/>
                  <a:gd name="T55" fmla="*/ 0 h 283"/>
                  <a:gd name="T56" fmla="*/ 5 w 833"/>
                  <a:gd name="T57" fmla="*/ 0 h 283"/>
                  <a:gd name="T58" fmla="*/ 5 w 833"/>
                  <a:gd name="T59" fmla="*/ 0 h 283"/>
                  <a:gd name="T60" fmla="*/ 5 w 833"/>
                  <a:gd name="T61" fmla="*/ 0 h 283"/>
                  <a:gd name="T62" fmla="*/ 6 w 833"/>
                  <a:gd name="T63" fmla="*/ 0 h 283"/>
                  <a:gd name="T64" fmla="*/ 6 w 833"/>
                  <a:gd name="T65" fmla="*/ 0 h 283"/>
                  <a:gd name="T66" fmla="*/ 6 w 833"/>
                  <a:gd name="T67" fmla="*/ 0 h 283"/>
                  <a:gd name="T68" fmla="*/ 6 w 833"/>
                  <a:gd name="T69" fmla="*/ 0 h 283"/>
                  <a:gd name="T70" fmla="*/ 6 w 833"/>
                  <a:gd name="T71" fmla="*/ 0 h 283"/>
                  <a:gd name="T72" fmla="*/ 6 w 833"/>
                  <a:gd name="T73" fmla="*/ 0 h 283"/>
                  <a:gd name="T74" fmla="*/ 6 w 833"/>
                  <a:gd name="T75" fmla="*/ 0 h 283"/>
                  <a:gd name="T76" fmla="*/ 6 w 833"/>
                  <a:gd name="T77" fmla="*/ 0 h 283"/>
                  <a:gd name="T78" fmla="*/ 6 w 833"/>
                  <a:gd name="T79" fmla="*/ 1 h 283"/>
                  <a:gd name="T80" fmla="*/ 6 w 833"/>
                  <a:gd name="T81" fmla="*/ 1 h 283"/>
                  <a:gd name="T82" fmla="*/ 6 w 833"/>
                  <a:gd name="T83" fmla="*/ 1 h 283"/>
                  <a:gd name="T84" fmla="*/ 6 w 833"/>
                  <a:gd name="T85" fmla="*/ 1 h 283"/>
                  <a:gd name="T86" fmla="*/ 7 w 833"/>
                  <a:gd name="T87" fmla="*/ 1 h 283"/>
                  <a:gd name="T88" fmla="*/ 7 w 833"/>
                  <a:gd name="T89" fmla="*/ 1 h 283"/>
                  <a:gd name="T90" fmla="*/ 7 w 833"/>
                  <a:gd name="T91" fmla="*/ 1 h 283"/>
                  <a:gd name="T92" fmla="*/ 7 w 833"/>
                  <a:gd name="T93" fmla="*/ 1 h 283"/>
                  <a:gd name="T94" fmla="*/ 7 w 833"/>
                  <a:gd name="T95" fmla="*/ 1 h 283"/>
                  <a:gd name="T96" fmla="*/ 7 w 833"/>
                  <a:gd name="T97" fmla="*/ 1 h 283"/>
                  <a:gd name="T98" fmla="*/ 7 w 833"/>
                  <a:gd name="T99" fmla="*/ 1 h 283"/>
                  <a:gd name="T100" fmla="*/ 7 w 833"/>
                  <a:gd name="T101" fmla="*/ 2 h 283"/>
                  <a:gd name="T102" fmla="*/ 7 w 833"/>
                  <a:gd name="T103" fmla="*/ 2 h 283"/>
                  <a:gd name="T104" fmla="*/ 7 w 833"/>
                  <a:gd name="T105" fmla="*/ 2 h 2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33"/>
                  <a:gd name="T160" fmla="*/ 0 h 283"/>
                  <a:gd name="T161" fmla="*/ 833 w 833"/>
                  <a:gd name="T162" fmla="*/ 283 h 2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33" h="283">
                    <a:moveTo>
                      <a:pt x="0" y="283"/>
                    </a:moveTo>
                    <a:lnTo>
                      <a:pt x="2" y="279"/>
                    </a:lnTo>
                    <a:lnTo>
                      <a:pt x="4" y="276"/>
                    </a:lnTo>
                    <a:lnTo>
                      <a:pt x="6" y="271"/>
                    </a:lnTo>
                    <a:lnTo>
                      <a:pt x="7" y="268"/>
                    </a:lnTo>
                    <a:lnTo>
                      <a:pt x="9" y="264"/>
                    </a:lnTo>
                    <a:lnTo>
                      <a:pt x="12" y="261"/>
                    </a:lnTo>
                    <a:lnTo>
                      <a:pt x="14" y="256"/>
                    </a:lnTo>
                    <a:lnTo>
                      <a:pt x="16" y="253"/>
                    </a:lnTo>
                    <a:lnTo>
                      <a:pt x="19" y="249"/>
                    </a:lnTo>
                    <a:lnTo>
                      <a:pt x="22" y="246"/>
                    </a:lnTo>
                    <a:lnTo>
                      <a:pt x="24" y="241"/>
                    </a:lnTo>
                    <a:lnTo>
                      <a:pt x="27" y="238"/>
                    </a:lnTo>
                    <a:lnTo>
                      <a:pt x="30" y="234"/>
                    </a:lnTo>
                    <a:lnTo>
                      <a:pt x="34" y="231"/>
                    </a:lnTo>
                    <a:lnTo>
                      <a:pt x="36" y="226"/>
                    </a:lnTo>
                    <a:lnTo>
                      <a:pt x="39" y="223"/>
                    </a:lnTo>
                    <a:lnTo>
                      <a:pt x="43" y="219"/>
                    </a:lnTo>
                    <a:lnTo>
                      <a:pt x="46" y="216"/>
                    </a:lnTo>
                    <a:lnTo>
                      <a:pt x="50" y="211"/>
                    </a:lnTo>
                    <a:lnTo>
                      <a:pt x="53" y="208"/>
                    </a:lnTo>
                    <a:lnTo>
                      <a:pt x="57" y="204"/>
                    </a:lnTo>
                    <a:lnTo>
                      <a:pt x="61" y="201"/>
                    </a:lnTo>
                    <a:lnTo>
                      <a:pt x="65" y="196"/>
                    </a:lnTo>
                    <a:lnTo>
                      <a:pt x="69" y="193"/>
                    </a:lnTo>
                    <a:lnTo>
                      <a:pt x="73" y="189"/>
                    </a:lnTo>
                    <a:lnTo>
                      <a:pt x="77" y="186"/>
                    </a:lnTo>
                    <a:lnTo>
                      <a:pt x="82" y="181"/>
                    </a:lnTo>
                    <a:lnTo>
                      <a:pt x="87" y="178"/>
                    </a:lnTo>
                    <a:lnTo>
                      <a:pt x="91" y="174"/>
                    </a:lnTo>
                    <a:lnTo>
                      <a:pt x="96" y="171"/>
                    </a:lnTo>
                    <a:lnTo>
                      <a:pt x="100" y="168"/>
                    </a:lnTo>
                    <a:lnTo>
                      <a:pt x="105" y="163"/>
                    </a:lnTo>
                    <a:lnTo>
                      <a:pt x="110" y="159"/>
                    </a:lnTo>
                    <a:lnTo>
                      <a:pt x="114" y="156"/>
                    </a:lnTo>
                    <a:lnTo>
                      <a:pt x="119" y="153"/>
                    </a:lnTo>
                    <a:lnTo>
                      <a:pt x="123" y="149"/>
                    </a:lnTo>
                    <a:lnTo>
                      <a:pt x="129" y="145"/>
                    </a:lnTo>
                    <a:lnTo>
                      <a:pt x="134" y="141"/>
                    </a:lnTo>
                    <a:lnTo>
                      <a:pt x="138" y="138"/>
                    </a:lnTo>
                    <a:lnTo>
                      <a:pt x="144" y="134"/>
                    </a:lnTo>
                    <a:lnTo>
                      <a:pt x="149" y="131"/>
                    </a:lnTo>
                    <a:lnTo>
                      <a:pt x="153" y="127"/>
                    </a:lnTo>
                    <a:lnTo>
                      <a:pt x="159" y="123"/>
                    </a:lnTo>
                    <a:lnTo>
                      <a:pt x="164" y="119"/>
                    </a:lnTo>
                    <a:lnTo>
                      <a:pt x="168" y="116"/>
                    </a:lnTo>
                    <a:lnTo>
                      <a:pt x="174" y="112"/>
                    </a:lnTo>
                    <a:lnTo>
                      <a:pt x="179" y="109"/>
                    </a:lnTo>
                    <a:lnTo>
                      <a:pt x="185" y="104"/>
                    </a:lnTo>
                    <a:lnTo>
                      <a:pt x="189" y="101"/>
                    </a:lnTo>
                    <a:lnTo>
                      <a:pt x="195" y="97"/>
                    </a:lnTo>
                    <a:lnTo>
                      <a:pt x="201" y="94"/>
                    </a:lnTo>
                    <a:lnTo>
                      <a:pt x="206" y="90"/>
                    </a:lnTo>
                    <a:lnTo>
                      <a:pt x="212" y="87"/>
                    </a:lnTo>
                    <a:lnTo>
                      <a:pt x="218" y="82"/>
                    </a:lnTo>
                    <a:lnTo>
                      <a:pt x="225" y="79"/>
                    </a:lnTo>
                    <a:lnTo>
                      <a:pt x="231" y="75"/>
                    </a:lnTo>
                    <a:lnTo>
                      <a:pt x="238" y="72"/>
                    </a:lnTo>
                    <a:lnTo>
                      <a:pt x="244" y="68"/>
                    </a:lnTo>
                    <a:lnTo>
                      <a:pt x="250" y="65"/>
                    </a:lnTo>
                    <a:lnTo>
                      <a:pt x="257" y="62"/>
                    </a:lnTo>
                    <a:lnTo>
                      <a:pt x="264" y="58"/>
                    </a:lnTo>
                    <a:lnTo>
                      <a:pt x="271" y="53"/>
                    </a:lnTo>
                    <a:lnTo>
                      <a:pt x="278" y="50"/>
                    </a:lnTo>
                    <a:lnTo>
                      <a:pt x="285" y="47"/>
                    </a:lnTo>
                    <a:lnTo>
                      <a:pt x="294" y="43"/>
                    </a:lnTo>
                    <a:lnTo>
                      <a:pt x="303" y="40"/>
                    </a:lnTo>
                    <a:lnTo>
                      <a:pt x="314" y="37"/>
                    </a:lnTo>
                    <a:lnTo>
                      <a:pt x="324" y="34"/>
                    </a:lnTo>
                    <a:lnTo>
                      <a:pt x="334" y="30"/>
                    </a:lnTo>
                    <a:lnTo>
                      <a:pt x="344" y="27"/>
                    </a:lnTo>
                    <a:lnTo>
                      <a:pt x="356" y="23"/>
                    </a:lnTo>
                    <a:lnTo>
                      <a:pt x="369" y="21"/>
                    </a:lnTo>
                    <a:lnTo>
                      <a:pt x="383" y="18"/>
                    </a:lnTo>
                    <a:lnTo>
                      <a:pt x="395" y="15"/>
                    </a:lnTo>
                    <a:lnTo>
                      <a:pt x="410" y="12"/>
                    </a:lnTo>
                    <a:lnTo>
                      <a:pt x="427" y="10"/>
                    </a:lnTo>
                    <a:lnTo>
                      <a:pt x="441" y="7"/>
                    </a:lnTo>
                    <a:lnTo>
                      <a:pt x="459" y="5"/>
                    </a:lnTo>
                    <a:lnTo>
                      <a:pt x="477" y="4"/>
                    </a:lnTo>
                    <a:lnTo>
                      <a:pt x="496" y="2"/>
                    </a:lnTo>
                    <a:lnTo>
                      <a:pt x="514" y="0"/>
                    </a:lnTo>
                    <a:lnTo>
                      <a:pt x="535" y="0"/>
                    </a:lnTo>
                    <a:lnTo>
                      <a:pt x="554" y="2"/>
                    </a:lnTo>
                    <a:lnTo>
                      <a:pt x="569" y="4"/>
                    </a:lnTo>
                    <a:lnTo>
                      <a:pt x="580" y="7"/>
                    </a:lnTo>
                    <a:lnTo>
                      <a:pt x="589" y="11"/>
                    </a:lnTo>
                    <a:lnTo>
                      <a:pt x="597" y="14"/>
                    </a:lnTo>
                    <a:lnTo>
                      <a:pt x="605" y="18"/>
                    </a:lnTo>
                    <a:lnTo>
                      <a:pt x="611" y="21"/>
                    </a:lnTo>
                    <a:lnTo>
                      <a:pt x="618" y="25"/>
                    </a:lnTo>
                    <a:lnTo>
                      <a:pt x="624" y="29"/>
                    </a:lnTo>
                    <a:lnTo>
                      <a:pt x="629" y="33"/>
                    </a:lnTo>
                    <a:lnTo>
                      <a:pt x="634" y="36"/>
                    </a:lnTo>
                    <a:lnTo>
                      <a:pt x="640" y="40"/>
                    </a:lnTo>
                    <a:lnTo>
                      <a:pt x="644" y="43"/>
                    </a:lnTo>
                    <a:lnTo>
                      <a:pt x="649" y="47"/>
                    </a:lnTo>
                    <a:lnTo>
                      <a:pt x="652" y="51"/>
                    </a:lnTo>
                    <a:lnTo>
                      <a:pt x="657" y="55"/>
                    </a:lnTo>
                    <a:lnTo>
                      <a:pt x="662" y="58"/>
                    </a:lnTo>
                    <a:lnTo>
                      <a:pt x="665" y="62"/>
                    </a:lnTo>
                    <a:lnTo>
                      <a:pt x="668" y="66"/>
                    </a:lnTo>
                    <a:lnTo>
                      <a:pt x="673" y="70"/>
                    </a:lnTo>
                    <a:lnTo>
                      <a:pt x="677" y="73"/>
                    </a:lnTo>
                    <a:lnTo>
                      <a:pt x="680" y="77"/>
                    </a:lnTo>
                    <a:lnTo>
                      <a:pt x="683" y="81"/>
                    </a:lnTo>
                    <a:lnTo>
                      <a:pt x="688" y="85"/>
                    </a:lnTo>
                    <a:lnTo>
                      <a:pt x="692" y="88"/>
                    </a:lnTo>
                    <a:lnTo>
                      <a:pt x="695" y="91"/>
                    </a:lnTo>
                    <a:lnTo>
                      <a:pt x="698" y="95"/>
                    </a:lnTo>
                    <a:lnTo>
                      <a:pt x="702" y="100"/>
                    </a:lnTo>
                    <a:lnTo>
                      <a:pt x="705" y="103"/>
                    </a:lnTo>
                    <a:lnTo>
                      <a:pt x="709" y="106"/>
                    </a:lnTo>
                    <a:lnTo>
                      <a:pt x="712" y="110"/>
                    </a:lnTo>
                    <a:lnTo>
                      <a:pt x="716" y="115"/>
                    </a:lnTo>
                    <a:lnTo>
                      <a:pt x="719" y="118"/>
                    </a:lnTo>
                    <a:lnTo>
                      <a:pt x="723" y="121"/>
                    </a:lnTo>
                    <a:lnTo>
                      <a:pt x="726" y="125"/>
                    </a:lnTo>
                    <a:lnTo>
                      <a:pt x="730" y="130"/>
                    </a:lnTo>
                    <a:lnTo>
                      <a:pt x="733" y="133"/>
                    </a:lnTo>
                    <a:lnTo>
                      <a:pt x="736" y="136"/>
                    </a:lnTo>
                    <a:lnTo>
                      <a:pt x="740" y="140"/>
                    </a:lnTo>
                    <a:lnTo>
                      <a:pt x="742" y="145"/>
                    </a:lnTo>
                    <a:lnTo>
                      <a:pt x="746" y="148"/>
                    </a:lnTo>
                    <a:lnTo>
                      <a:pt x="749" y="151"/>
                    </a:lnTo>
                    <a:lnTo>
                      <a:pt x="751" y="155"/>
                    </a:lnTo>
                    <a:lnTo>
                      <a:pt x="755" y="159"/>
                    </a:lnTo>
                    <a:lnTo>
                      <a:pt x="758" y="163"/>
                    </a:lnTo>
                    <a:lnTo>
                      <a:pt x="762" y="166"/>
                    </a:lnTo>
                    <a:lnTo>
                      <a:pt x="765" y="170"/>
                    </a:lnTo>
                    <a:lnTo>
                      <a:pt x="769" y="174"/>
                    </a:lnTo>
                    <a:lnTo>
                      <a:pt x="772" y="178"/>
                    </a:lnTo>
                    <a:lnTo>
                      <a:pt x="776" y="181"/>
                    </a:lnTo>
                    <a:lnTo>
                      <a:pt x="779" y="185"/>
                    </a:lnTo>
                    <a:lnTo>
                      <a:pt x="783" y="189"/>
                    </a:lnTo>
                    <a:lnTo>
                      <a:pt x="787" y="193"/>
                    </a:lnTo>
                    <a:lnTo>
                      <a:pt x="791" y="196"/>
                    </a:lnTo>
                    <a:lnTo>
                      <a:pt x="794" y="200"/>
                    </a:lnTo>
                    <a:lnTo>
                      <a:pt x="798" y="204"/>
                    </a:lnTo>
                    <a:lnTo>
                      <a:pt x="800" y="208"/>
                    </a:lnTo>
                    <a:lnTo>
                      <a:pt x="803" y="211"/>
                    </a:lnTo>
                    <a:lnTo>
                      <a:pt x="804" y="215"/>
                    </a:lnTo>
                    <a:lnTo>
                      <a:pt x="804" y="219"/>
                    </a:lnTo>
                    <a:lnTo>
                      <a:pt x="806" y="223"/>
                    </a:lnTo>
                    <a:lnTo>
                      <a:pt x="806" y="226"/>
                    </a:lnTo>
                    <a:lnTo>
                      <a:pt x="807" y="230"/>
                    </a:lnTo>
                    <a:lnTo>
                      <a:pt x="809" y="234"/>
                    </a:lnTo>
                    <a:lnTo>
                      <a:pt x="810" y="238"/>
                    </a:lnTo>
                    <a:lnTo>
                      <a:pt x="814" y="241"/>
                    </a:lnTo>
                    <a:lnTo>
                      <a:pt x="817" y="245"/>
                    </a:lnTo>
                    <a:lnTo>
                      <a:pt x="819" y="249"/>
                    </a:lnTo>
                    <a:lnTo>
                      <a:pt x="819" y="253"/>
                    </a:lnTo>
                    <a:lnTo>
                      <a:pt x="821" y="256"/>
                    </a:lnTo>
                    <a:lnTo>
                      <a:pt x="822" y="261"/>
                    </a:lnTo>
                    <a:lnTo>
                      <a:pt x="822" y="264"/>
                    </a:lnTo>
                    <a:lnTo>
                      <a:pt x="824" y="268"/>
                    </a:lnTo>
                    <a:lnTo>
                      <a:pt x="827" y="271"/>
                    </a:lnTo>
                    <a:lnTo>
                      <a:pt x="829" y="276"/>
                    </a:lnTo>
                    <a:lnTo>
                      <a:pt x="831" y="279"/>
                    </a:lnTo>
                    <a:lnTo>
                      <a:pt x="833" y="283"/>
                    </a:lnTo>
                  </a:path>
                </a:pathLst>
              </a:custGeom>
              <a:noFill/>
              <a:ln w="0">
                <a:solidFill>
                  <a:srgbClr val="000000"/>
                </a:solidFill>
                <a:round/>
                <a:headEnd/>
                <a:tailEnd/>
              </a:ln>
            </p:spPr>
            <p:txBody>
              <a:bodyPr/>
              <a:lstStyle/>
              <a:p>
                <a:endParaRPr lang="ru-RU"/>
              </a:p>
            </p:txBody>
          </p:sp>
          <p:sp>
            <p:nvSpPr>
              <p:cNvPr id="22982" name="Freeform 200"/>
              <p:cNvSpPr>
                <a:spLocks/>
              </p:cNvSpPr>
              <p:nvPr/>
            </p:nvSpPr>
            <p:spPr bwMode="auto">
              <a:xfrm>
                <a:off x="1125" y="1599"/>
                <a:ext cx="1459" cy="225"/>
              </a:xfrm>
              <a:custGeom>
                <a:avLst/>
                <a:gdLst>
                  <a:gd name="T0" fmla="*/ 1 w 2918"/>
                  <a:gd name="T1" fmla="*/ 3 h 451"/>
                  <a:gd name="T2" fmla="*/ 1 w 2918"/>
                  <a:gd name="T3" fmla="*/ 3 h 451"/>
                  <a:gd name="T4" fmla="*/ 1 w 2918"/>
                  <a:gd name="T5" fmla="*/ 2 h 451"/>
                  <a:gd name="T6" fmla="*/ 1 w 2918"/>
                  <a:gd name="T7" fmla="*/ 2 h 451"/>
                  <a:gd name="T8" fmla="*/ 0 w 2918"/>
                  <a:gd name="T9" fmla="*/ 2 h 451"/>
                  <a:gd name="T10" fmla="*/ 1 w 2918"/>
                  <a:gd name="T11" fmla="*/ 2 h 451"/>
                  <a:gd name="T12" fmla="*/ 1 w 2918"/>
                  <a:gd name="T13" fmla="*/ 1 h 451"/>
                  <a:gd name="T14" fmla="*/ 1 w 2918"/>
                  <a:gd name="T15" fmla="*/ 1 h 451"/>
                  <a:gd name="T16" fmla="*/ 1 w 2918"/>
                  <a:gd name="T17" fmla="*/ 1 h 451"/>
                  <a:gd name="T18" fmla="*/ 1 w 2918"/>
                  <a:gd name="T19" fmla="*/ 1 h 451"/>
                  <a:gd name="T20" fmla="*/ 1 w 2918"/>
                  <a:gd name="T21" fmla="*/ 0 h 451"/>
                  <a:gd name="T22" fmla="*/ 1 w 2918"/>
                  <a:gd name="T23" fmla="*/ 0 h 451"/>
                  <a:gd name="T24" fmla="*/ 3 w 2918"/>
                  <a:gd name="T25" fmla="*/ 0 h 451"/>
                  <a:gd name="T26" fmla="*/ 3 w 2918"/>
                  <a:gd name="T27" fmla="*/ 0 h 451"/>
                  <a:gd name="T28" fmla="*/ 3 w 2918"/>
                  <a:gd name="T29" fmla="*/ 0 h 451"/>
                  <a:gd name="T30" fmla="*/ 5 w 2918"/>
                  <a:gd name="T31" fmla="*/ 0 h 451"/>
                  <a:gd name="T32" fmla="*/ 6 w 2918"/>
                  <a:gd name="T33" fmla="*/ 0 h 451"/>
                  <a:gd name="T34" fmla="*/ 6 w 2918"/>
                  <a:gd name="T35" fmla="*/ 0 h 451"/>
                  <a:gd name="T36" fmla="*/ 7 w 2918"/>
                  <a:gd name="T37" fmla="*/ 0 h 451"/>
                  <a:gd name="T38" fmla="*/ 7 w 2918"/>
                  <a:gd name="T39" fmla="*/ 0 h 451"/>
                  <a:gd name="T40" fmla="*/ 9 w 2918"/>
                  <a:gd name="T41" fmla="*/ 0 h 451"/>
                  <a:gd name="T42" fmla="*/ 10 w 2918"/>
                  <a:gd name="T43" fmla="*/ 0 h 451"/>
                  <a:gd name="T44" fmla="*/ 11 w 2918"/>
                  <a:gd name="T45" fmla="*/ 1 h 451"/>
                  <a:gd name="T46" fmla="*/ 11 w 2918"/>
                  <a:gd name="T47" fmla="*/ 1 h 451"/>
                  <a:gd name="T48" fmla="*/ 11 w 2918"/>
                  <a:gd name="T49" fmla="*/ 1 h 451"/>
                  <a:gd name="T50" fmla="*/ 11 w 2918"/>
                  <a:gd name="T51" fmla="*/ 1 h 451"/>
                  <a:gd name="T52" fmla="*/ 11 w 2918"/>
                  <a:gd name="T53" fmla="*/ 1 h 451"/>
                  <a:gd name="T54" fmla="*/ 11 w 2918"/>
                  <a:gd name="T55" fmla="*/ 2 h 451"/>
                  <a:gd name="T56" fmla="*/ 11 w 2918"/>
                  <a:gd name="T57" fmla="*/ 2 h 451"/>
                  <a:gd name="T58" fmla="*/ 12 w 2918"/>
                  <a:gd name="T59" fmla="*/ 2 h 451"/>
                  <a:gd name="T60" fmla="*/ 12 w 2918"/>
                  <a:gd name="T61" fmla="*/ 1 h 451"/>
                  <a:gd name="T62" fmla="*/ 13 w 2918"/>
                  <a:gd name="T63" fmla="*/ 1 h 451"/>
                  <a:gd name="T64" fmla="*/ 13 w 2918"/>
                  <a:gd name="T65" fmla="*/ 1 h 451"/>
                  <a:gd name="T66" fmla="*/ 13 w 2918"/>
                  <a:gd name="T67" fmla="*/ 1 h 451"/>
                  <a:gd name="T68" fmla="*/ 14 w 2918"/>
                  <a:gd name="T69" fmla="*/ 1 h 451"/>
                  <a:gd name="T70" fmla="*/ 14 w 2918"/>
                  <a:gd name="T71" fmla="*/ 0 h 451"/>
                  <a:gd name="T72" fmla="*/ 15 w 2918"/>
                  <a:gd name="T73" fmla="*/ 0 h 451"/>
                  <a:gd name="T74" fmla="*/ 15 w 2918"/>
                  <a:gd name="T75" fmla="*/ 0 h 451"/>
                  <a:gd name="T76" fmla="*/ 16 w 2918"/>
                  <a:gd name="T77" fmla="*/ 0 h 451"/>
                  <a:gd name="T78" fmla="*/ 17 w 2918"/>
                  <a:gd name="T79" fmla="*/ 0 h 451"/>
                  <a:gd name="T80" fmla="*/ 18 w 2918"/>
                  <a:gd name="T81" fmla="*/ 0 h 451"/>
                  <a:gd name="T82" fmla="*/ 19 w 2918"/>
                  <a:gd name="T83" fmla="*/ 0 h 451"/>
                  <a:gd name="T84" fmla="*/ 20 w 2918"/>
                  <a:gd name="T85" fmla="*/ 0 h 451"/>
                  <a:gd name="T86" fmla="*/ 21 w 2918"/>
                  <a:gd name="T87" fmla="*/ 0 h 451"/>
                  <a:gd name="T88" fmla="*/ 22 w 2918"/>
                  <a:gd name="T89" fmla="*/ 0 h 451"/>
                  <a:gd name="T90" fmla="*/ 22 w 2918"/>
                  <a:gd name="T91" fmla="*/ 0 h 451"/>
                  <a:gd name="T92" fmla="*/ 22 w 2918"/>
                  <a:gd name="T93" fmla="*/ 1 h 451"/>
                  <a:gd name="T94" fmla="*/ 22 w 2918"/>
                  <a:gd name="T95" fmla="*/ 1 h 451"/>
                  <a:gd name="T96" fmla="*/ 22 w 2918"/>
                  <a:gd name="T97" fmla="*/ 1 h 451"/>
                  <a:gd name="T98" fmla="*/ 23 w 2918"/>
                  <a:gd name="T99" fmla="*/ 1 h 451"/>
                  <a:gd name="T100" fmla="*/ 23 w 2918"/>
                  <a:gd name="T101" fmla="*/ 2 h 451"/>
                  <a:gd name="T102" fmla="*/ 23 w 2918"/>
                  <a:gd name="T103" fmla="*/ 2 h 451"/>
                  <a:gd name="T104" fmla="*/ 23 w 2918"/>
                  <a:gd name="T105" fmla="*/ 2 h 451"/>
                  <a:gd name="T106" fmla="*/ 23 w 2918"/>
                  <a:gd name="T107" fmla="*/ 2 h 451"/>
                  <a:gd name="T108" fmla="*/ 23 w 2918"/>
                  <a:gd name="T109" fmla="*/ 3 h 451"/>
                  <a:gd name="T110" fmla="*/ 23 w 2918"/>
                  <a:gd name="T111" fmla="*/ 3 h 451"/>
                  <a:gd name="T112" fmla="*/ 23 w 2918"/>
                  <a:gd name="T113" fmla="*/ 3 h 4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18"/>
                  <a:gd name="T172" fmla="*/ 0 h 451"/>
                  <a:gd name="T173" fmla="*/ 2918 w 2918"/>
                  <a:gd name="T174" fmla="*/ 451 h 4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18" h="451">
                    <a:moveTo>
                      <a:pt x="27" y="451"/>
                    </a:moveTo>
                    <a:lnTo>
                      <a:pt x="27" y="447"/>
                    </a:lnTo>
                    <a:lnTo>
                      <a:pt x="26" y="444"/>
                    </a:lnTo>
                    <a:lnTo>
                      <a:pt x="26" y="442"/>
                    </a:lnTo>
                    <a:lnTo>
                      <a:pt x="25" y="438"/>
                    </a:lnTo>
                    <a:lnTo>
                      <a:pt x="23" y="435"/>
                    </a:lnTo>
                    <a:lnTo>
                      <a:pt x="23" y="431"/>
                    </a:lnTo>
                    <a:lnTo>
                      <a:pt x="22" y="428"/>
                    </a:lnTo>
                    <a:lnTo>
                      <a:pt x="21" y="424"/>
                    </a:lnTo>
                    <a:lnTo>
                      <a:pt x="21" y="421"/>
                    </a:lnTo>
                    <a:lnTo>
                      <a:pt x="20" y="417"/>
                    </a:lnTo>
                    <a:lnTo>
                      <a:pt x="19" y="414"/>
                    </a:lnTo>
                    <a:lnTo>
                      <a:pt x="19" y="410"/>
                    </a:lnTo>
                    <a:lnTo>
                      <a:pt x="18" y="407"/>
                    </a:lnTo>
                    <a:lnTo>
                      <a:pt x="17" y="404"/>
                    </a:lnTo>
                    <a:lnTo>
                      <a:pt x="17" y="401"/>
                    </a:lnTo>
                    <a:lnTo>
                      <a:pt x="15" y="398"/>
                    </a:lnTo>
                    <a:lnTo>
                      <a:pt x="14" y="394"/>
                    </a:lnTo>
                    <a:lnTo>
                      <a:pt x="14" y="391"/>
                    </a:lnTo>
                    <a:lnTo>
                      <a:pt x="13" y="387"/>
                    </a:lnTo>
                    <a:lnTo>
                      <a:pt x="12" y="384"/>
                    </a:lnTo>
                    <a:lnTo>
                      <a:pt x="12" y="381"/>
                    </a:lnTo>
                    <a:lnTo>
                      <a:pt x="11" y="377"/>
                    </a:lnTo>
                    <a:lnTo>
                      <a:pt x="10" y="374"/>
                    </a:lnTo>
                    <a:lnTo>
                      <a:pt x="10" y="370"/>
                    </a:lnTo>
                    <a:lnTo>
                      <a:pt x="8" y="367"/>
                    </a:lnTo>
                    <a:lnTo>
                      <a:pt x="8" y="364"/>
                    </a:lnTo>
                    <a:lnTo>
                      <a:pt x="7" y="361"/>
                    </a:lnTo>
                    <a:lnTo>
                      <a:pt x="7" y="357"/>
                    </a:lnTo>
                    <a:lnTo>
                      <a:pt x="6" y="354"/>
                    </a:lnTo>
                    <a:lnTo>
                      <a:pt x="5" y="351"/>
                    </a:lnTo>
                    <a:lnTo>
                      <a:pt x="5" y="347"/>
                    </a:lnTo>
                    <a:lnTo>
                      <a:pt x="4" y="344"/>
                    </a:lnTo>
                    <a:lnTo>
                      <a:pt x="4" y="340"/>
                    </a:lnTo>
                    <a:lnTo>
                      <a:pt x="3" y="337"/>
                    </a:lnTo>
                    <a:lnTo>
                      <a:pt x="3" y="333"/>
                    </a:lnTo>
                    <a:lnTo>
                      <a:pt x="3" y="330"/>
                    </a:lnTo>
                    <a:lnTo>
                      <a:pt x="2" y="326"/>
                    </a:lnTo>
                    <a:lnTo>
                      <a:pt x="2" y="324"/>
                    </a:lnTo>
                    <a:lnTo>
                      <a:pt x="2" y="321"/>
                    </a:lnTo>
                    <a:lnTo>
                      <a:pt x="0" y="317"/>
                    </a:lnTo>
                    <a:lnTo>
                      <a:pt x="0" y="314"/>
                    </a:lnTo>
                    <a:lnTo>
                      <a:pt x="0" y="310"/>
                    </a:lnTo>
                    <a:lnTo>
                      <a:pt x="0" y="307"/>
                    </a:lnTo>
                    <a:lnTo>
                      <a:pt x="0" y="303"/>
                    </a:lnTo>
                    <a:lnTo>
                      <a:pt x="2" y="300"/>
                    </a:lnTo>
                    <a:lnTo>
                      <a:pt x="2" y="296"/>
                    </a:lnTo>
                    <a:lnTo>
                      <a:pt x="3" y="293"/>
                    </a:lnTo>
                    <a:lnTo>
                      <a:pt x="4" y="289"/>
                    </a:lnTo>
                    <a:lnTo>
                      <a:pt x="4" y="287"/>
                    </a:lnTo>
                    <a:lnTo>
                      <a:pt x="4" y="284"/>
                    </a:lnTo>
                    <a:lnTo>
                      <a:pt x="5" y="280"/>
                    </a:lnTo>
                    <a:lnTo>
                      <a:pt x="5" y="277"/>
                    </a:lnTo>
                    <a:lnTo>
                      <a:pt x="6" y="273"/>
                    </a:lnTo>
                    <a:lnTo>
                      <a:pt x="7" y="270"/>
                    </a:lnTo>
                    <a:lnTo>
                      <a:pt x="8" y="266"/>
                    </a:lnTo>
                    <a:lnTo>
                      <a:pt x="10" y="263"/>
                    </a:lnTo>
                    <a:lnTo>
                      <a:pt x="11" y="259"/>
                    </a:lnTo>
                    <a:lnTo>
                      <a:pt x="12" y="256"/>
                    </a:lnTo>
                    <a:lnTo>
                      <a:pt x="13" y="253"/>
                    </a:lnTo>
                    <a:lnTo>
                      <a:pt x="15" y="250"/>
                    </a:lnTo>
                    <a:lnTo>
                      <a:pt x="17" y="247"/>
                    </a:lnTo>
                    <a:lnTo>
                      <a:pt x="19" y="243"/>
                    </a:lnTo>
                    <a:lnTo>
                      <a:pt x="20" y="240"/>
                    </a:lnTo>
                    <a:lnTo>
                      <a:pt x="21" y="236"/>
                    </a:lnTo>
                    <a:lnTo>
                      <a:pt x="23" y="233"/>
                    </a:lnTo>
                    <a:lnTo>
                      <a:pt x="25" y="230"/>
                    </a:lnTo>
                    <a:lnTo>
                      <a:pt x="27" y="226"/>
                    </a:lnTo>
                    <a:lnTo>
                      <a:pt x="28" y="223"/>
                    </a:lnTo>
                    <a:lnTo>
                      <a:pt x="30" y="219"/>
                    </a:lnTo>
                    <a:lnTo>
                      <a:pt x="33" y="217"/>
                    </a:lnTo>
                    <a:lnTo>
                      <a:pt x="35" y="213"/>
                    </a:lnTo>
                    <a:lnTo>
                      <a:pt x="37" y="210"/>
                    </a:lnTo>
                    <a:lnTo>
                      <a:pt x="40" y="206"/>
                    </a:lnTo>
                    <a:lnTo>
                      <a:pt x="42" y="203"/>
                    </a:lnTo>
                    <a:lnTo>
                      <a:pt x="44" y="200"/>
                    </a:lnTo>
                    <a:lnTo>
                      <a:pt x="48" y="196"/>
                    </a:lnTo>
                    <a:lnTo>
                      <a:pt x="51" y="193"/>
                    </a:lnTo>
                    <a:lnTo>
                      <a:pt x="55" y="190"/>
                    </a:lnTo>
                    <a:lnTo>
                      <a:pt x="58" y="187"/>
                    </a:lnTo>
                    <a:lnTo>
                      <a:pt x="61" y="183"/>
                    </a:lnTo>
                    <a:lnTo>
                      <a:pt x="65" y="180"/>
                    </a:lnTo>
                    <a:lnTo>
                      <a:pt x="68" y="177"/>
                    </a:lnTo>
                    <a:lnTo>
                      <a:pt x="73" y="173"/>
                    </a:lnTo>
                    <a:lnTo>
                      <a:pt x="76" y="170"/>
                    </a:lnTo>
                    <a:lnTo>
                      <a:pt x="80" y="167"/>
                    </a:lnTo>
                    <a:lnTo>
                      <a:pt x="83" y="164"/>
                    </a:lnTo>
                    <a:lnTo>
                      <a:pt x="88" y="160"/>
                    </a:lnTo>
                    <a:lnTo>
                      <a:pt x="93" y="157"/>
                    </a:lnTo>
                    <a:lnTo>
                      <a:pt x="97" y="153"/>
                    </a:lnTo>
                    <a:lnTo>
                      <a:pt x="102" y="150"/>
                    </a:lnTo>
                    <a:lnTo>
                      <a:pt x="106" y="148"/>
                    </a:lnTo>
                    <a:lnTo>
                      <a:pt x="111" y="144"/>
                    </a:lnTo>
                    <a:lnTo>
                      <a:pt x="116" y="141"/>
                    </a:lnTo>
                    <a:lnTo>
                      <a:pt x="120" y="137"/>
                    </a:lnTo>
                    <a:lnTo>
                      <a:pt x="125" y="134"/>
                    </a:lnTo>
                    <a:lnTo>
                      <a:pt x="131" y="130"/>
                    </a:lnTo>
                    <a:lnTo>
                      <a:pt x="135" y="128"/>
                    </a:lnTo>
                    <a:lnTo>
                      <a:pt x="141" y="125"/>
                    </a:lnTo>
                    <a:lnTo>
                      <a:pt x="147" y="121"/>
                    </a:lnTo>
                    <a:lnTo>
                      <a:pt x="152" y="118"/>
                    </a:lnTo>
                    <a:lnTo>
                      <a:pt x="158" y="115"/>
                    </a:lnTo>
                    <a:lnTo>
                      <a:pt x="164" y="112"/>
                    </a:lnTo>
                    <a:lnTo>
                      <a:pt x="171" y="109"/>
                    </a:lnTo>
                    <a:lnTo>
                      <a:pt x="178" y="105"/>
                    </a:lnTo>
                    <a:lnTo>
                      <a:pt x="185" y="103"/>
                    </a:lnTo>
                    <a:lnTo>
                      <a:pt x="193" y="99"/>
                    </a:lnTo>
                    <a:lnTo>
                      <a:pt x="200" y="96"/>
                    </a:lnTo>
                    <a:lnTo>
                      <a:pt x="208" y="94"/>
                    </a:lnTo>
                    <a:lnTo>
                      <a:pt x="216" y="90"/>
                    </a:lnTo>
                    <a:lnTo>
                      <a:pt x="224" y="88"/>
                    </a:lnTo>
                    <a:lnTo>
                      <a:pt x="231" y="84"/>
                    </a:lnTo>
                    <a:lnTo>
                      <a:pt x="239" y="81"/>
                    </a:lnTo>
                    <a:lnTo>
                      <a:pt x="247" y="79"/>
                    </a:lnTo>
                    <a:lnTo>
                      <a:pt x="255" y="75"/>
                    </a:lnTo>
                    <a:lnTo>
                      <a:pt x="262" y="72"/>
                    </a:lnTo>
                    <a:lnTo>
                      <a:pt x="271" y="69"/>
                    </a:lnTo>
                    <a:lnTo>
                      <a:pt x="280" y="66"/>
                    </a:lnTo>
                    <a:lnTo>
                      <a:pt x="291" y="64"/>
                    </a:lnTo>
                    <a:lnTo>
                      <a:pt x="301" y="60"/>
                    </a:lnTo>
                    <a:lnTo>
                      <a:pt x="311" y="58"/>
                    </a:lnTo>
                    <a:lnTo>
                      <a:pt x="322" y="55"/>
                    </a:lnTo>
                    <a:lnTo>
                      <a:pt x="332" y="52"/>
                    </a:lnTo>
                    <a:lnTo>
                      <a:pt x="340" y="50"/>
                    </a:lnTo>
                    <a:lnTo>
                      <a:pt x="349" y="46"/>
                    </a:lnTo>
                    <a:lnTo>
                      <a:pt x="358" y="44"/>
                    </a:lnTo>
                    <a:lnTo>
                      <a:pt x="366" y="41"/>
                    </a:lnTo>
                    <a:lnTo>
                      <a:pt x="374" y="37"/>
                    </a:lnTo>
                    <a:lnTo>
                      <a:pt x="382" y="35"/>
                    </a:lnTo>
                    <a:lnTo>
                      <a:pt x="391" y="31"/>
                    </a:lnTo>
                    <a:lnTo>
                      <a:pt x="401" y="29"/>
                    </a:lnTo>
                    <a:lnTo>
                      <a:pt x="413" y="27"/>
                    </a:lnTo>
                    <a:lnTo>
                      <a:pt x="424" y="23"/>
                    </a:lnTo>
                    <a:lnTo>
                      <a:pt x="438" y="21"/>
                    </a:lnTo>
                    <a:lnTo>
                      <a:pt x="452" y="19"/>
                    </a:lnTo>
                    <a:lnTo>
                      <a:pt x="467" y="17"/>
                    </a:lnTo>
                    <a:lnTo>
                      <a:pt x="483" y="15"/>
                    </a:lnTo>
                    <a:lnTo>
                      <a:pt x="498" y="14"/>
                    </a:lnTo>
                    <a:lnTo>
                      <a:pt x="513" y="12"/>
                    </a:lnTo>
                    <a:lnTo>
                      <a:pt x="527" y="9"/>
                    </a:lnTo>
                    <a:lnTo>
                      <a:pt x="541" y="7"/>
                    </a:lnTo>
                    <a:lnTo>
                      <a:pt x="555" y="5"/>
                    </a:lnTo>
                    <a:lnTo>
                      <a:pt x="570" y="4"/>
                    </a:lnTo>
                    <a:lnTo>
                      <a:pt x="585" y="1"/>
                    </a:lnTo>
                    <a:lnTo>
                      <a:pt x="602" y="0"/>
                    </a:lnTo>
                    <a:lnTo>
                      <a:pt x="619" y="0"/>
                    </a:lnTo>
                    <a:lnTo>
                      <a:pt x="638" y="0"/>
                    </a:lnTo>
                    <a:lnTo>
                      <a:pt x="655" y="1"/>
                    </a:lnTo>
                    <a:lnTo>
                      <a:pt x="670" y="2"/>
                    </a:lnTo>
                    <a:lnTo>
                      <a:pt x="684" y="5"/>
                    </a:lnTo>
                    <a:lnTo>
                      <a:pt x="696" y="7"/>
                    </a:lnTo>
                    <a:lnTo>
                      <a:pt x="710" y="9"/>
                    </a:lnTo>
                    <a:lnTo>
                      <a:pt x="724" y="12"/>
                    </a:lnTo>
                    <a:lnTo>
                      <a:pt x="738" y="14"/>
                    </a:lnTo>
                    <a:lnTo>
                      <a:pt x="750" y="16"/>
                    </a:lnTo>
                    <a:lnTo>
                      <a:pt x="761" y="19"/>
                    </a:lnTo>
                    <a:lnTo>
                      <a:pt x="770" y="22"/>
                    </a:lnTo>
                    <a:lnTo>
                      <a:pt x="778" y="24"/>
                    </a:lnTo>
                    <a:lnTo>
                      <a:pt x="787" y="28"/>
                    </a:lnTo>
                    <a:lnTo>
                      <a:pt x="795" y="31"/>
                    </a:lnTo>
                    <a:lnTo>
                      <a:pt x="803" y="34"/>
                    </a:lnTo>
                    <a:lnTo>
                      <a:pt x="813" y="37"/>
                    </a:lnTo>
                    <a:lnTo>
                      <a:pt x="822" y="39"/>
                    </a:lnTo>
                    <a:lnTo>
                      <a:pt x="832" y="43"/>
                    </a:lnTo>
                    <a:lnTo>
                      <a:pt x="843" y="45"/>
                    </a:lnTo>
                    <a:lnTo>
                      <a:pt x="854" y="47"/>
                    </a:lnTo>
                    <a:lnTo>
                      <a:pt x="865" y="51"/>
                    </a:lnTo>
                    <a:lnTo>
                      <a:pt x="875" y="53"/>
                    </a:lnTo>
                    <a:lnTo>
                      <a:pt x="884" y="57"/>
                    </a:lnTo>
                    <a:lnTo>
                      <a:pt x="894" y="59"/>
                    </a:lnTo>
                    <a:lnTo>
                      <a:pt x="903" y="62"/>
                    </a:lnTo>
                    <a:lnTo>
                      <a:pt x="913" y="65"/>
                    </a:lnTo>
                    <a:lnTo>
                      <a:pt x="922" y="68"/>
                    </a:lnTo>
                    <a:lnTo>
                      <a:pt x="931" y="70"/>
                    </a:lnTo>
                    <a:lnTo>
                      <a:pt x="942" y="74"/>
                    </a:lnTo>
                    <a:lnTo>
                      <a:pt x="952" y="76"/>
                    </a:lnTo>
                    <a:lnTo>
                      <a:pt x="964" y="79"/>
                    </a:lnTo>
                    <a:lnTo>
                      <a:pt x="975" y="81"/>
                    </a:lnTo>
                    <a:lnTo>
                      <a:pt x="988" y="84"/>
                    </a:lnTo>
                    <a:lnTo>
                      <a:pt x="1000" y="87"/>
                    </a:lnTo>
                    <a:lnTo>
                      <a:pt x="1014" y="88"/>
                    </a:lnTo>
                    <a:lnTo>
                      <a:pt x="1030" y="90"/>
                    </a:lnTo>
                    <a:lnTo>
                      <a:pt x="1049" y="89"/>
                    </a:lnTo>
                    <a:lnTo>
                      <a:pt x="1067" y="89"/>
                    </a:lnTo>
                    <a:lnTo>
                      <a:pt x="1083" y="88"/>
                    </a:lnTo>
                    <a:lnTo>
                      <a:pt x="1097" y="85"/>
                    </a:lnTo>
                    <a:lnTo>
                      <a:pt x="1113" y="83"/>
                    </a:lnTo>
                    <a:lnTo>
                      <a:pt x="1131" y="83"/>
                    </a:lnTo>
                    <a:lnTo>
                      <a:pt x="1149" y="83"/>
                    </a:lnTo>
                    <a:lnTo>
                      <a:pt x="1166" y="84"/>
                    </a:lnTo>
                    <a:lnTo>
                      <a:pt x="1180" y="87"/>
                    </a:lnTo>
                    <a:lnTo>
                      <a:pt x="1193" y="89"/>
                    </a:lnTo>
                    <a:lnTo>
                      <a:pt x="1203" y="91"/>
                    </a:lnTo>
                    <a:lnTo>
                      <a:pt x="1214" y="95"/>
                    </a:lnTo>
                    <a:lnTo>
                      <a:pt x="1222" y="97"/>
                    </a:lnTo>
                    <a:lnTo>
                      <a:pt x="1229" y="100"/>
                    </a:lnTo>
                    <a:lnTo>
                      <a:pt x="1236" y="103"/>
                    </a:lnTo>
                    <a:lnTo>
                      <a:pt x="1241" y="106"/>
                    </a:lnTo>
                    <a:lnTo>
                      <a:pt x="1246" y="110"/>
                    </a:lnTo>
                    <a:lnTo>
                      <a:pt x="1252" y="113"/>
                    </a:lnTo>
                    <a:lnTo>
                      <a:pt x="1256" y="117"/>
                    </a:lnTo>
                    <a:lnTo>
                      <a:pt x="1261" y="119"/>
                    </a:lnTo>
                    <a:lnTo>
                      <a:pt x="1267" y="122"/>
                    </a:lnTo>
                    <a:lnTo>
                      <a:pt x="1271" y="126"/>
                    </a:lnTo>
                    <a:lnTo>
                      <a:pt x="1275" y="129"/>
                    </a:lnTo>
                    <a:lnTo>
                      <a:pt x="1278" y="133"/>
                    </a:lnTo>
                    <a:lnTo>
                      <a:pt x="1282" y="136"/>
                    </a:lnTo>
                    <a:lnTo>
                      <a:pt x="1286" y="138"/>
                    </a:lnTo>
                    <a:lnTo>
                      <a:pt x="1290" y="142"/>
                    </a:lnTo>
                    <a:lnTo>
                      <a:pt x="1293" y="145"/>
                    </a:lnTo>
                    <a:lnTo>
                      <a:pt x="1297" y="149"/>
                    </a:lnTo>
                    <a:lnTo>
                      <a:pt x="1299" y="152"/>
                    </a:lnTo>
                    <a:lnTo>
                      <a:pt x="1302" y="156"/>
                    </a:lnTo>
                    <a:lnTo>
                      <a:pt x="1306" y="159"/>
                    </a:lnTo>
                    <a:lnTo>
                      <a:pt x="1308" y="163"/>
                    </a:lnTo>
                    <a:lnTo>
                      <a:pt x="1312" y="165"/>
                    </a:lnTo>
                    <a:lnTo>
                      <a:pt x="1314" y="168"/>
                    </a:lnTo>
                    <a:lnTo>
                      <a:pt x="1316" y="172"/>
                    </a:lnTo>
                    <a:lnTo>
                      <a:pt x="1319" y="175"/>
                    </a:lnTo>
                    <a:lnTo>
                      <a:pt x="1321" y="179"/>
                    </a:lnTo>
                    <a:lnTo>
                      <a:pt x="1324" y="182"/>
                    </a:lnTo>
                    <a:lnTo>
                      <a:pt x="1325" y="186"/>
                    </a:lnTo>
                    <a:lnTo>
                      <a:pt x="1328" y="189"/>
                    </a:lnTo>
                    <a:lnTo>
                      <a:pt x="1330" y="193"/>
                    </a:lnTo>
                    <a:lnTo>
                      <a:pt x="1332" y="195"/>
                    </a:lnTo>
                    <a:lnTo>
                      <a:pt x="1335" y="198"/>
                    </a:lnTo>
                    <a:lnTo>
                      <a:pt x="1337" y="202"/>
                    </a:lnTo>
                    <a:lnTo>
                      <a:pt x="1339" y="205"/>
                    </a:lnTo>
                    <a:lnTo>
                      <a:pt x="1342" y="209"/>
                    </a:lnTo>
                    <a:lnTo>
                      <a:pt x="1344" y="212"/>
                    </a:lnTo>
                    <a:lnTo>
                      <a:pt x="1346" y="216"/>
                    </a:lnTo>
                    <a:lnTo>
                      <a:pt x="1348" y="219"/>
                    </a:lnTo>
                    <a:lnTo>
                      <a:pt x="1351" y="223"/>
                    </a:lnTo>
                    <a:lnTo>
                      <a:pt x="1353" y="225"/>
                    </a:lnTo>
                    <a:lnTo>
                      <a:pt x="1355" y="228"/>
                    </a:lnTo>
                    <a:lnTo>
                      <a:pt x="1358" y="232"/>
                    </a:lnTo>
                    <a:lnTo>
                      <a:pt x="1360" y="235"/>
                    </a:lnTo>
                    <a:lnTo>
                      <a:pt x="1362" y="239"/>
                    </a:lnTo>
                    <a:lnTo>
                      <a:pt x="1365" y="242"/>
                    </a:lnTo>
                    <a:lnTo>
                      <a:pt x="1367" y="246"/>
                    </a:lnTo>
                    <a:lnTo>
                      <a:pt x="1369" y="249"/>
                    </a:lnTo>
                    <a:lnTo>
                      <a:pt x="1372" y="253"/>
                    </a:lnTo>
                    <a:lnTo>
                      <a:pt x="1374" y="255"/>
                    </a:lnTo>
                    <a:lnTo>
                      <a:pt x="1376" y="258"/>
                    </a:lnTo>
                    <a:lnTo>
                      <a:pt x="1378" y="262"/>
                    </a:lnTo>
                    <a:lnTo>
                      <a:pt x="1382" y="265"/>
                    </a:lnTo>
                    <a:lnTo>
                      <a:pt x="1384" y="269"/>
                    </a:lnTo>
                    <a:lnTo>
                      <a:pt x="1388" y="272"/>
                    </a:lnTo>
                    <a:lnTo>
                      <a:pt x="1392" y="276"/>
                    </a:lnTo>
                    <a:lnTo>
                      <a:pt x="1397" y="279"/>
                    </a:lnTo>
                    <a:lnTo>
                      <a:pt x="1401" y="281"/>
                    </a:lnTo>
                    <a:lnTo>
                      <a:pt x="1406" y="285"/>
                    </a:lnTo>
                    <a:lnTo>
                      <a:pt x="1412" y="288"/>
                    </a:lnTo>
                    <a:lnTo>
                      <a:pt x="1419" y="292"/>
                    </a:lnTo>
                    <a:lnTo>
                      <a:pt x="1426" y="294"/>
                    </a:lnTo>
                    <a:lnTo>
                      <a:pt x="1443" y="295"/>
                    </a:lnTo>
                    <a:lnTo>
                      <a:pt x="1452" y="298"/>
                    </a:lnTo>
                    <a:lnTo>
                      <a:pt x="1460" y="300"/>
                    </a:lnTo>
                    <a:lnTo>
                      <a:pt x="1464" y="296"/>
                    </a:lnTo>
                    <a:lnTo>
                      <a:pt x="1467" y="294"/>
                    </a:lnTo>
                    <a:lnTo>
                      <a:pt x="1471" y="291"/>
                    </a:lnTo>
                    <a:lnTo>
                      <a:pt x="1474" y="287"/>
                    </a:lnTo>
                    <a:lnTo>
                      <a:pt x="1482" y="285"/>
                    </a:lnTo>
                    <a:lnTo>
                      <a:pt x="1499" y="286"/>
                    </a:lnTo>
                    <a:lnTo>
                      <a:pt x="1516" y="286"/>
                    </a:lnTo>
                    <a:lnTo>
                      <a:pt x="1529" y="284"/>
                    </a:lnTo>
                    <a:lnTo>
                      <a:pt x="1544" y="281"/>
                    </a:lnTo>
                    <a:lnTo>
                      <a:pt x="1558" y="280"/>
                    </a:lnTo>
                    <a:lnTo>
                      <a:pt x="1569" y="277"/>
                    </a:lnTo>
                    <a:lnTo>
                      <a:pt x="1578" y="274"/>
                    </a:lnTo>
                    <a:lnTo>
                      <a:pt x="1586" y="271"/>
                    </a:lnTo>
                    <a:lnTo>
                      <a:pt x="1596" y="269"/>
                    </a:lnTo>
                    <a:lnTo>
                      <a:pt x="1611" y="268"/>
                    </a:lnTo>
                    <a:lnTo>
                      <a:pt x="1619" y="265"/>
                    </a:lnTo>
                    <a:lnTo>
                      <a:pt x="1623" y="262"/>
                    </a:lnTo>
                    <a:lnTo>
                      <a:pt x="1625" y="259"/>
                    </a:lnTo>
                    <a:lnTo>
                      <a:pt x="1628" y="256"/>
                    </a:lnTo>
                    <a:lnTo>
                      <a:pt x="1632" y="253"/>
                    </a:lnTo>
                    <a:lnTo>
                      <a:pt x="1637" y="249"/>
                    </a:lnTo>
                    <a:lnTo>
                      <a:pt x="1643" y="246"/>
                    </a:lnTo>
                    <a:lnTo>
                      <a:pt x="1649" y="243"/>
                    </a:lnTo>
                    <a:lnTo>
                      <a:pt x="1653" y="240"/>
                    </a:lnTo>
                    <a:lnTo>
                      <a:pt x="1655" y="236"/>
                    </a:lnTo>
                    <a:lnTo>
                      <a:pt x="1661" y="233"/>
                    </a:lnTo>
                    <a:lnTo>
                      <a:pt x="1665" y="230"/>
                    </a:lnTo>
                    <a:lnTo>
                      <a:pt x="1671" y="226"/>
                    </a:lnTo>
                    <a:lnTo>
                      <a:pt x="1677" y="224"/>
                    </a:lnTo>
                    <a:lnTo>
                      <a:pt x="1681" y="220"/>
                    </a:lnTo>
                    <a:lnTo>
                      <a:pt x="1687" y="217"/>
                    </a:lnTo>
                    <a:lnTo>
                      <a:pt x="1691" y="213"/>
                    </a:lnTo>
                    <a:lnTo>
                      <a:pt x="1695" y="210"/>
                    </a:lnTo>
                    <a:lnTo>
                      <a:pt x="1700" y="208"/>
                    </a:lnTo>
                    <a:lnTo>
                      <a:pt x="1704" y="204"/>
                    </a:lnTo>
                    <a:lnTo>
                      <a:pt x="1709" y="201"/>
                    </a:lnTo>
                    <a:lnTo>
                      <a:pt x="1713" y="197"/>
                    </a:lnTo>
                    <a:lnTo>
                      <a:pt x="1717" y="194"/>
                    </a:lnTo>
                    <a:lnTo>
                      <a:pt x="1722" y="190"/>
                    </a:lnTo>
                    <a:lnTo>
                      <a:pt x="1725" y="188"/>
                    </a:lnTo>
                    <a:lnTo>
                      <a:pt x="1730" y="185"/>
                    </a:lnTo>
                    <a:lnTo>
                      <a:pt x="1733" y="181"/>
                    </a:lnTo>
                    <a:lnTo>
                      <a:pt x="1738" y="178"/>
                    </a:lnTo>
                    <a:lnTo>
                      <a:pt x="1741" y="174"/>
                    </a:lnTo>
                    <a:lnTo>
                      <a:pt x="1746" y="171"/>
                    </a:lnTo>
                    <a:lnTo>
                      <a:pt x="1751" y="167"/>
                    </a:lnTo>
                    <a:lnTo>
                      <a:pt x="1754" y="165"/>
                    </a:lnTo>
                    <a:lnTo>
                      <a:pt x="1759" y="162"/>
                    </a:lnTo>
                    <a:lnTo>
                      <a:pt x="1763" y="158"/>
                    </a:lnTo>
                    <a:lnTo>
                      <a:pt x="1768" y="155"/>
                    </a:lnTo>
                    <a:lnTo>
                      <a:pt x="1772" y="151"/>
                    </a:lnTo>
                    <a:lnTo>
                      <a:pt x="1777" y="149"/>
                    </a:lnTo>
                    <a:lnTo>
                      <a:pt x="1782" y="145"/>
                    </a:lnTo>
                    <a:lnTo>
                      <a:pt x="1786" y="142"/>
                    </a:lnTo>
                    <a:lnTo>
                      <a:pt x="1791" y="138"/>
                    </a:lnTo>
                    <a:lnTo>
                      <a:pt x="1797" y="135"/>
                    </a:lnTo>
                    <a:lnTo>
                      <a:pt x="1802" y="133"/>
                    </a:lnTo>
                    <a:lnTo>
                      <a:pt x="1809" y="129"/>
                    </a:lnTo>
                    <a:lnTo>
                      <a:pt x="1814" y="126"/>
                    </a:lnTo>
                    <a:lnTo>
                      <a:pt x="1820" y="122"/>
                    </a:lnTo>
                    <a:lnTo>
                      <a:pt x="1824" y="119"/>
                    </a:lnTo>
                    <a:lnTo>
                      <a:pt x="1830" y="117"/>
                    </a:lnTo>
                    <a:lnTo>
                      <a:pt x="1836" y="113"/>
                    </a:lnTo>
                    <a:lnTo>
                      <a:pt x="1842" y="110"/>
                    </a:lnTo>
                    <a:lnTo>
                      <a:pt x="1847" y="106"/>
                    </a:lnTo>
                    <a:lnTo>
                      <a:pt x="1854" y="104"/>
                    </a:lnTo>
                    <a:lnTo>
                      <a:pt x="1861" y="100"/>
                    </a:lnTo>
                    <a:lnTo>
                      <a:pt x="1868" y="97"/>
                    </a:lnTo>
                    <a:lnTo>
                      <a:pt x="1876" y="95"/>
                    </a:lnTo>
                    <a:lnTo>
                      <a:pt x="1883" y="91"/>
                    </a:lnTo>
                    <a:lnTo>
                      <a:pt x="1890" y="88"/>
                    </a:lnTo>
                    <a:lnTo>
                      <a:pt x="1897" y="85"/>
                    </a:lnTo>
                    <a:lnTo>
                      <a:pt x="1904" y="82"/>
                    </a:lnTo>
                    <a:lnTo>
                      <a:pt x="1912" y="79"/>
                    </a:lnTo>
                    <a:lnTo>
                      <a:pt x="1919" y="76"/>
                    </a:lnTo>
                    <a:lnTo>
                      <a:pt x="1926" y="73"/>
                    </a:lnTo>
                    <a:lnTo>
                      <a:pt x="1933" y="69"/>
                    </a:lnTo>
                    <a:lnTo>
                      <a:pt x="1940" y="66"/>
                    </a:lnTo>
                    <a:lnTo>
                      <a:pt x="1946" y="64"/>
                    </a:lnTo>
                    <a:lnTo>
                      <a:pt x="1953" y="60"/>
                    </a:lnTo>
                    <a:lnTo>
                      <a:pt x="1960" y="57"/>
                    </a:lnTo>
                    <a:lnTo>
                      <a:pt x="1967" y="54"/>
                    </a:lnTo>
                    <a:lnTo>
                      <a:pt x="1974" y="51"/>
                    </a:lnTo>
                    <a:lnTo>
                      <a:pt x="1981" y="47"/>
                    </a:lnTo>
                    <a:lnTo>
                      <a:pt x="1988" y="45"/>
                    </a:lnTo>
                    <a:lnTo>
                      <a:pt x="1995" y="42"/>
                    </a:lnTo>
                    <a:lnTo>
                      <a:pt x="2002" y="38"/>
                    </a:lnTo>
                    <a:lnTo>
                      <a:pt x="2009" y="36"/>
                    </a:lnTo>
                    <a:lnTo>
                      <a:pt x="2017" y="32"/>
                    </a:lnTo>
                    <a:lnTo>
                      <a:pt x="2024" y="29"/>
                    </a:lnTo>
                    <a:lnTo>
                      <a:pt x="2031" y="27"/>
                    </a:lnTo>
                    <a:lnTo>
                      <a:pt x="2039" y="23"/>
                    </a:lnTo>
                    <a:lnTo>
                      <a:pt x="2047" y="20"/>
                    </a:lnTo>
                    <a:lnTo>
                      <a:pt x="2055" y="17"/>
                    </a:lnTo>
                    <a:lnTo>
                      <a:pt x="2064" y="14"/>
                    </a:lnTo>
                    <a:lnTo>
                      <a:pt x="2076" y="12"/>
                    </a:lnTo>
                    <a:lnTo>
                      <a:pt x="2088" y="9"/>
                    </a:lnTo>
                    <a:lnTo>
                      <a:pt x="2104" y="8"/>
                    </a:lnTo>
                    <a:lnTo>
                      <a:pt x="2123" y="8"/>
                    </a:lnTo>
                    <a:lnTo>
                      <a:pt x="2140" y="8"/>
                    </a:lnTo>
                    <a:lnTo>
                      <a:pt x="2157" y="11"/>
                    </a:lnTo>
                    <a:lnTo>
                      <a:pt x="2173" y="12"/>
                    </a:lnTo>
                    <a:lnTo>
                      <a:pt x="2187" y="14"/>
                    </a:lnTo>
                    <a:lnTo>
                      <a:pt x="2200" y="16"/>
                    </a:lnTo>
                    <a:lnTo>
                      <a:pt x="2211" y="19"/>
                    </a:lnTo>
                    <a:lnTo>
                      <a:pt x="2222" y="22"/>
                    </a:lnTo>
                    <a:lnTo>
                      <a:pt x="2232" y="24"/>
                    </a:lnTo>
                    <a:lnTo>
                      <a:pt x="2241" y="27"/>
                    </a:lnTo>
                    <a:lnTo>
                      <a:pt x="2252" y="30"/>
                    </a:lnTo>
                    <a:lnTo>
                      <a:pt x="2261" y="32"/>
                    </a:lnTo>
                    <a:lnTo>
                      <a:pt x="2271" y="36"/>
                    </a:lnTo>
                    <a:lnTo>
                      <a:pt x="2282" y="38"/>
                    </a:lnTo>
                    <a:lnTo>
                      <a:pt x="2292" y="42"/>
                    </a:lnTo>
                    <a:lnTo>
                      <a:pt x="2305" y="44"/>
                    </a:lnTo>
                    <a:lnTo>
                      <a:pt x="2316" y="46"/>
                    </a:lnTo>
                    <a:lnTo>
                      <a:pt x="2329" y="49"/>
                    </a:lnTo>
                    <a:lnTo>
                      <a:pt x="2342" y="51"/>
                    </a:lnTo>
                    <a:lnTo>
                      <a:pt x="2357" y="53"/>
                    </a:lnTo>
                    <a:lnTo>
                      <a:pt x="2372" y="54"/>
                    </a:lnTo>
                    <a:lnTo>
                      <a:pt x="2388" y="57"/>
                    </a:lnTo>
                    <a:lnTo>
                      <a:pt x="2404" y="58"/>
                    </a:lnTo>
                    <a:lnTo>
                      <a:pt x="2422" y="59"/>
                    </a:lnTo>
                    <a:lnTo>
                      <a:pt x="2441" y="59"/>
                    </a:lnTo>
                    <a:lnTo>
                      <a:pt x="2458" y="58"/>
                    </a:lnTo>
                    <a:lnTo>
                      <a:pt x="2475" y="58"/>
                    </a:lnTo>
                    <a:lnTo>
                      <a:pt x="2493" y="57"/>
                    </a:lnTo>
                    <a:lnTo>
                      <a:pt x="2510" y="55"/>
                    </a:lnTo>
                    <a:lnTo>
                      <a:pt x="2528" y="54"/>
                    </a:lnTo>
                    <a:lnTo>
                      <a:pt x="2544" y="53"/>
                    </a:lnTo>
                    <a:lnTo>
                      <a:pt x="2562" y="52"/>
                    </a:lnTo>
                    <a:lnTo>
                      <a:pt x="2579" y="51"/>
                    </a:lnTo>
                    <a:lnTo>
                      <a:pt x="2596" y="50"/>
                    </a:lnTo>
                    <a:lnTo>
                      <a:pt x="2614" y="50"/>
                    </a:lnTo>
                    <a:lnTo>
                      <a:pt x="2632" y="49"/>
                    </a:lnTo>
                    <a:lnTo>
                      <a:pt x="2649" y="50"/>
                    </a:lnTo>
                    <a:lnTo>
                      <a:pt x="2662" y="52"/>
                    </a:lnTo>
                    <a:lnTo>
                      <a:pt x="2672" y="55"/>
                    </a:lnTo>
                    <a:lnTo>
                      <a:pt x="2680" y="58"/>
                    </a:lnTo>
                    <a:lnTo>
                      <a:pt x="2687" y="61"/>
                    </a:lnTo>
                    <a:lnTo>
                      <a:pt x="2695" y="65"/>
                    </a:lnTo>
                    <a:lnTo>
                      <a:pt x="2702" y="67"/>
                    </a:lnTo>
                    <a:lnTo>
                      <a:pt x="2708" y="70"/>
                    </a:lnTo>
                    <a:lnTo>
                      <a:pt x="2713" y="74"/>
                    </a:lnTo>
                    <a:lnTo>
                      <a:pt x="2716" y="77"/>
                    </a:lnTo>
                    <a:lnTo>
                      <a:pt x="2721" y="81"/>
                    </a:lnTo>
                    <a:lnTo>
                      <a:pt x="2725" y="83"/>
                    </a:lnTo>
                    <a:lnTo>
                      <a:pt x="2729" y="87"/>
                    </a:lnTo>
                    <a:lnTo>
                      <a:pt x="2732" y="90"/>
                    </a:lnTo>
                    <a:lnTo>
                      <a:pt x="2735" y="94"/>
                    </a:lnTo>
                    <a:lnTo>
                      <a:pt x="2739" y="97"/>
                    </a:lnTo>
                    <a:lnTo>
                      <a:pt x="2743" y="100"/>
                    </a:lnTo>
                    <a:lnTo>
                      <a:pt x="2745" y="104"/>
                    </a:lnTo>
                    <a:lnTo>
                      <a:pt x="2748" y="106"/>
                    </a:lnTo>
                    <a:lnTo>
                      <a:pt x="2751" y="110"/>
                    </a:lnTo>
                    <a:lnTo>
                      <a:pt x="2754" y="113"/>
                    </a:lnTo>
                    <a:lnTo>
                      <a:pt x="2758" y="117"/>
                    </a:lnTo>
                    <a:lnTo>
                      <a:pt x="2761" y="120"/>
                    </a:lnTo>
                    <a:lnTo>
                      <a:pt x="2763" y="123"/>
                    </a:lnTo>
                    <a:lnTo>
                      <a:pt x="2766" y="127"/>
                    </a:lnTo>
                    <a:lnTo>
                      <a:pt x="2769" y="130"/>
                    </a:lnTo>
                    <a:lnTo>
                      <a:pt x="2771" y="133"/>
                    </a:lnTo>
                    <a:lnTo>
                      <a:pt x="2774" y="136"/>
                    </a:lnTo>
                    <a:lnTo>
                      <a:pt x="2777" y="140"/>
                    </a:lnTo>
                    <a:lnTo>
                      <a:pt x="2780" y="143"/>
                    </a:lnTo>
                    <a:lnTo>
                      <a:pt x="2782" y="147"/>
                    </a:lnTo>
                    <a:lnTo>
                      <a:pt x="2784" y="150"/>
                    </a:lnTo>
                    <a:lnTo>
                      <a:pt x="2785" y="153"/>
                    </a:lnTo>
                    <a:lnTo>
                      <a:pt x="2788" y="157"/>
                    </a:lnTo>
                    <a:lnTo>
                      <a:pt x="2790" y="160"/>
                    </a:lnTo>
                    <a:lnTo>
                      <a:pt x="2792" y="163"/>
                    </a:lnTo>
                    <a:lnTo>
                      <a:pt x="2794" y="166"/>
                    </a:lnTo>
                    <a:lnTo>
                      <a:pt x="2796" y="170"/>
                    </a:lnTo>
                    <a:lnTo>
                      <a:pt x="2798" y="173"/>
                    </a:lnTo>
                    <a:lnTo>
                      <a:pt x="2799" y="177"/>
                    </a:lnTo>
                    <a:lnTo>
                      <a:pt x="2801" y="180"/>
                    </a:lnTo>
                    <a:lnTo>
                      <a:pt x="2804" y="183"/>
                    </a:lnTo>
                    <a:lnTo>
                      <a:pt x="2805" y="187"/>
                    </a:lnTo>
                    <a:lnTo>
                      <a:pt x="2806" y="190"/>
                    </a:lnTo>
                    <a:lnTo>
                      <a:pt x="2808" y="194"/>
                    </a:lnTo>
                    <a:lnTo>
                      <a:pt x="2809" y="196"/>
                    </a:lnTo>
                    <a:lnTo>
                      <a:pt x="2811" y="200"/>
                    </a:lnTo>
                    <a:lnTo>
                      <a:pt x="2813" y="203"/>
                    </a:lnTo>
                    <a:lnTo>
                      <a:pt x="2814" y="206"/>
                    </a:lnTo>
                    <a:lnTo>
                      <a:pt x="2815" y="210"/>
                    </a:lnTo>
                    <a:lnTo>
                      <a:pt x="2816" y="213"/>
                    </a:lnTo>
                    <a:lnTo>
                      <a:pt x="2819" y="217"/>
                    </a:lnTo>
                    <a:lnTo>
                      <a:pt x="2820" y="220"/>
                    </a:lnTo>
                    <a:lnTo>
                      <a:pt x="2821" y="224"/>
                    </a:lnTo>
                    <a:lnTo>
                      <a:pt x="2822" y="227"/>
                    </a:lnTo>
                    <a:lnTo>
                      <a:pt x="2823" y="231"/>
                    </a:lnTo>
                    <a:lnTo>
                      <a:pt x="2826" y="233"/>
                    </a:lnTo>
                    <a:lnTo>
                      <a:pt x="2827" y="236"/>
                    </a:lnTo>
                    <a:lnTo>
                      <a:pt x="2828" y="240"/>
                    </a:lnTo>
                    <a:lnTo>
                      <a:pt x="2829" y="243"/>
                    </a:lnTo>
                    <a:lnTo>
                      <a:pt x="2830" y="247"/>
                    </a:lnTo>
                    <a:lnTo>
                      <a:pt x="2831" y="250"/>
                    </a:lnTo>
                    <a:lnTo>
                      <a:pt x="2833" y="254"/>
                    </a:lnTo>
                    <a:lnTo>
                      <a:pt x="2835" y="257"/>
                    </a:lnTo>
                    <a:lnTo>
                      <a:pt x="2836" y="261"/>
                    </a:lnTo>
                    <a:lnTo>
                      <a:pt x="2837" y="264"/>
                    </a:lnTo>
                    <a:lnTo>
                      <a:pt x="2838" y="266"/>
                    </a:lnTo>
                    <a:lnTo>
                      <a:pt x="2839" y="270"/>
                    </a:lnTo>
                    <a:lnTo>
                      <a:pt x="2841" y="273"/>
                    </a:lnTo>
                    <a:lnTo>
                      <a:pt x="2842" y="277"/>
                    </a:lnTo>
                    <a:lnTo>
                      <a:pt x="2843" y="280"/>
                    </a:lnTo>
                    <a:lnTo>
                      <a:pt x="2844" y="284"/>
                    </a:lnTo>
                    <a:lnTo>
                      <a:pt x="2845" y="287"/>
                    </a:lnTo>
                    <a:lnTo>
                      <a:pt x="2846" y="291"/>
                    </a:lnTo>
                    <a:lnTo>
                      <a:pt x="2847" y="294"/>
                    </a:lnTo>
                    <a:lnTo>
                      <a:pt x="2850" y="298"/>
                    </a:lnTo>
                    <a:lnTo>
                      <a:pt x="2851" y="301"/>
                    </a:lnTo>
                    <a:lnTo>
                      <a:pt x="2852" y="303"/>
                    </a:lnTo>
                    <a:lnTo>
                      <a:pt x="2853" y="307"/>
                    </a:lnTo>
                    <a:lnTo>
                      <a:pt x="2856" y="310"/>
                    </a:lnTo>
                    <a:lnTo>
                      <a:pt x="2857" y="314"/>
                    </a:lnTo>
                    <a:lnTo>
                      <a:pt x="2858" y="317"/>
                    </a:lnTo>
                    <a:lnTo>
                      <a:pt x="2860" y="321"/>
                    </a:lnTo>
                    <a:lnTo>
                      <a:pt x="2861" y="324"/>
                    </a:lnTo>
                    <a:lnTo>
                      <a:pt x="2864" y="327"/>
                    </a:lnTo>
                    <a:lnTo>
                      <a:pt x="2865" y="331"/>
                    </a:lnTo>
                    <a:lnTo>
                      <a:pt x="2866" y="334"/>
                    </a:lnTo>
                    <a:lnTo>
                      <a:pt x="2868" y="337"/>
                    </a:lnTo>
                    <a:lnTo>
                      <a:pt x="2869" y="340"/>
                    </a:lnTo>
                    <a:lnTo>
                      <a:pt x="2872" y="344"/>
                    </a:lnTo>
                    <a:lnTo>
                      <a:pt x="2873" y="347"/>
                    </a:lnTo>
                    <a:lnTo>
                      <a:pt x="2875" y="351"/>
                    </a:lnTo>
                    <a:lnTo>
                      <a:pt x="2876" y="354"/>
                    </a:lnTo>
                    <a:lnTo>
                      <a:pt x="2877" y="357"/>
                    </a:lnTo>
                    <a:lnTo>
                      <a:pt x="2880" y="361"/>
                    </a:lnTo>
                    <a:lnTo>
                      <a:pt x="2881" y="364"/>
                    </a:lnTo>
                    <a:lnTo>
                      <a:pt x="2882" y="368"/>
                    </a:lnTo>
                    <a:lnTo>
                      <a:pt x="2884" y="371"/>
                    </a:lnTo>
                    <a:lnTo>
                      <a:pt x="2886" y="374"/>
                    </a:lnTo>
                    <a:lnTo>
                      <a:pt x="2888" y="377"/>
                    </a:lnTo>
                    <a:lnTo>
                      <a:pt x="2889" y="381"/>
                    </a:lnTo>
                    <a:lnTo>
                      <a:pt x="2890" y="384"/>
                    </a:lnTo>
                    <a:lnTo>
                      <a:pt x="2891" y="387"/>
                    </a:lnTo>
                    <a:lnTo>
                      <a:pt x="2894" y="391"/>
                    </a:lnTo>
                    <a:lnTo>
                      <a:pt x="2895" y="394"/>
                    </a:lnTo>
                    <a:lnTo>
                      <a:pt x="2896" y="398"/>
                    </a:lnTo>
                    <a:lnTo>
                      <a:pt x="2897" y="401"/>
                    </a:lnTo>
                    <a:lnTo>
                      <a:pt x="2899" y="405"/>
                    </a:lnTo>
                    <a:lnTo>
                      <a:pt x="2900" y="407"/>
                    </a:lnTo>
                    <a:lnTo>
                      <a:pt x="2902" y="410"/>
                    </a:lnTo>
                    <a:lnTo>
                      <a:pt x="2903" y="414"/>
                    </a:lnTo>
                    <a:lnTo>
                      <a:pt x="2905" y="417"/>
                    </a:lnTo>
                    <a:lnTo>
                      <a:pt x="2906" y="421"/>
                    </a:lnTo>
                    <a:lnTo>
                      <a:pt x="2907" y="424"/>
                    </a:lnTo>
                    <a:lnTo>
                      <a:pt x="2909" y="428"/>
                    </a:lnTo>
                    <a:lnTo>
                      <a:pt x="2910" y="431"/>
                    </a:lnTo>
                    <a:lnTo>
                      <a:pt x="2911" y="435"/>
                    </a:lnTo>
                    <a:lnTo>
                      <a:pt x="2913" y="438"/>
                    </a:lnTo>
                    <a:lnTo>
                      <a:pt x="2914" y="442"/>
                    </a:lnTo>
                    <a:lnTo>
                      <a:pt x="2915" y="444"/>
                    </a:lnTo>
                    <a:lnTo>
                      <a:pt x="2917" y="447"/>
                    </a:lnTo>
                    <a:lnTo>
                      <a:pt x="2918" y="451"/>
                    </a:lnTo>
                  </a:path>
                </a:pathLst>
              </a:custGeom>
              <a:noFill/>
              <a:ln w="0">
                <a:solidFill>
                  <a:srgbClr val="000000"/>
                </a:solidFill>
                <a:round/>
                <a:headEnd/>
                <a:tailEnd/>
              </a:ln>
            </p:spPr>
            <p:txBody>
              <a:bodyPr/>
              <a:lstStyle/>
              <a:p>
                <a:endParaRPr lang="ru-RU"/>
              </a:p>
            </p:txBody>
          </p:sp>
          <p:sp>
            <p:nvSpPr>
              <p:cNvPr id="22983" name="Freeform 201"/>
              <p:cNvSpPr>
                <a:spLocks/>
              </p:cNvSpPr>
              <p:nvPr/>
            </p:nvSpPr>
            <p:spPr bwMode="auto">
              <a:xfrm>
                <a:off x="3295" y="1740"/>
                <a:ext cx="295" cy="84"/>
              </a:xfrm>
              <a:custGeom>
                <a:avLst/>
                <a:gdLst>
                  <a:gd name="T0" fmla="*/ 1 w 590"/>
                  <a:gd name="T1" fmla="*/ 1 h 168"/>
                  <a:gd name="T2" fmla="*/ 1 w 590"/>
                  <a:gd name="T3" fmla="*/ 1 h 168"/>
                  <a:gd name="T4" fmla="*/ 1 w 590"/>
                  <a:gd name="T5" fmla="*/ 1 h 168"/>
                  <a:gd name="T6" fmla="*/ 1 w 590"/>
                  <a:gd name="T7" fmla="*/ 1 h 168"/>
                  <a:gd name="T8" fmla="*/ 1 w 590"/>
                  <a:gd name="T9" fmla="*/ 1 h 168"/>
                  <a:gd name="T10" fmla="*/ 1 w 590"/>
                  <a:gd name="T11" fmla="*/ 1 h 168"/>
                  <a:gd name="T12" fmla="*/ 1 w 590"/>
                  <a:gd name="T13" fmla="*/ 1 h 168"/>
                  <a:gd name="T14" fmla="*/ 1 w 590"/>
                  <a:gd name="T15" fmla="*/ 1 h 168"/>
                  <a:gd name="T16" fmla="*/ 1 w 590"/>
                  <a:gd name="T17" fmla="*/ 1 h 168"/>
                  <a:gd name="T18" fmla="*/ 1 w 590"/>
                  <a:gd name="T19" fmla="*/ 1 h 168"/>
                  <a:gd name="T20" fmla="*/ 1 w 590"/>
                  <a:gd name="T21" fmla="*/ 1 h 168"/>
                  <a:gd name="T22" fmla="*/ 1 w 590"/>
                  <a:gd name="T23" fmla="*/ 1 h 168"/>
                  <a:gd name="T24" fmla="*/ 1 w 590"/>
                  <a:gd name="T25" fmla="*/ 1 h 168"/>
                  <a:gd name="T26" fmla="*/ 1 w 590"/>
                  <a:gd name="T27" fmla="*/ 1 h 168"/>
                  <a:gd name="T28" fmla="*/ 1 w 590"/>
                  <a:gd name="T29" fmla="*/ 1 h 168"/>
                  <a:gd name="T30" fmla="*/ 1 w 590"/>
                  <a:gd name="T31" fmla="*/ 1 h 168"/>
                  <a:gd name="T32" fmla="*/ 1 w 590"/>
                  <a:gd name="T33" fmla="*/ 1 h 168"/>
                  <a:gd name="T34" fmla="*/ 1 w 590"/>
                  <a:gd name="T35" fmla="*/ 1 h 168"/>
                  <a:gd name="T36" fmla="*/ 1 w 590"/>
                  <a:gd name="T37" fmla="*/ 1 h 168"/>
                  <a:gd name="T38" fmla="*/ 1 w 590"/>
                  <a:gd name="T39" fmla="*/ 1 h 168"/>
                  <a:gd name="T40" fmla="*/ 1 w 590"/>
                  <a:gd name="T41" fmla="*/ 1 h 168"/>
                  <a:gd name="T42" fmla="*/ 1 w 590"/>
                  <a:gd name="T43" fmla="*/ 1 h 168"/>
                  <a:gd name="T44" fmla="*/ 2 w 590"/>
                  <a:gd name="T45" fmla="*/ 1 h 168"/>
                  <a:gd name="T46" fmla="*/ 2 w 590"/>
                  <a:gd name="T47" fmla="*/ 1 h 168"/>
                  <a:gd name="T48" fmla="*/ 2 w 590"/>
                  <a:gd name="T49" fmla="*/ 1 h 168"/>
                  <a:gd name="T50" fmla="*/ 2 w 590"/>
                  <a:gd name="T51" fmla="*/ 1 h 168"/>
                  <a:gd name="T52" fmla="*/ 2 w 590"/>
                  <a:gd name="T53" fmla="*/ 1 h 168"/>
                  <a:gd name="T54" fmla="*/ 3 w 590"/>
                  <a:gd name="T55" fmla="*/ 1 h 168"/>
                  <a:gd name="T56" fmla="*/ 3 w 590"/>
                  <a:gd name="T57" fmla="*/ 1 h 168"/>
                  <a:gd name="T58" fmla="*/ 3 w 590"/>
                  <a:gd name="T59" fmla="*/ 1 h 168"/>
                  <a:gd name="T60" fmla="*/ 4 w 590"/>
                  <a:gd name="T61" fmla="*/ 0 h 168"/>
                  <a:gd name="T62" fmla="*/ 5 w 590"/>
                  <a:gd name="T63" fmla="*/ 1 h 168"/>
                  <a:gd name="T64" fmla="*/ 5 w 590"/>
                  <a:gd name="T65" fmla="*/ 1 h 168"/>
                  <a:gd name="T66" fmla="*/ 5 w 590"/>
                  <a:gd name="T67" fmla="*/ 1 h 168"/>
                  <a:gd name="T68" fmla="*/ 5 w 590"/>
                  <a:gd name="T69" fmla="*/ 1 h 168"/>
                  <a:gd name="T70" fmla="*/ 5 w 590"/>
                  <a:gd name="T71" fmla="*/ 1 h 168"/>
                  <a:gd name="T72" fmla="*/ 5 w 590"/>
                  <a:gd name="T73" fmla="*/ 1 h 168"/>
                  <a:gd name="T74" fmla="*/ 5 w 590"/>
                  <a:gd name="T75" fmla="*/ 1 h 168"/>
                  <a:gd name="T76" fmla="*/ 5 w 590"/>
                  <a:gd name="T77" fmla="*/ 1 h 168"/>
                  <a:gd name="T78" fmla="*/ 5 w 590"/>
                  <a:gd name="T79" fmla="*/ 1 h 168"/>
                  <a:gd name="T80" fmla="*/ 5 w 590"/>
                  <a:gd name="T81" fmla="*/ 1 h 168"/>
                  <a:gd name="T82" fmla="*/ 5 w 590"/>
                  <a:gd name="T83" fmla="*/ 1 h 168"/>
                  <a:gd name="T84" fmla="*/ 5 w 590"/>
                  <a:gd name="T85" fmla="*/ 1 h 168"/>
                  <a:gd name="T86" fmla="*/ 5 w 590"/>
                  <a:gd name="T87" fmla="*/ 1 h 168"/>
                  <a:gd name="T88" fmla="*/ 5 w 590"/>
                  <a:gd name="T89" fmla="*/ 1 h 168"/>
                  <a:gd name="T90" fmla="*/ 5 w 590"/>
                  <a:gd name="T91" fmla="*/ 1 h 168"/>
                  <a:gd name="T92" fmla="*/ 5 w 590"/>
                  <a:gd name="T93" fmla="*/ 1 h 168"/>
                  <a:gd name="T94" fmla="*/ 5 w 590"/>
                  <a:gd name="T95" fmla="*/ 1 h 168"/>
                  <a:gd name="T96" fmla="*/ 5 w 590"/>
                  <a:gd name="T97" fmla="*/ 1 h 168"/>
                  <a:gd name="T98" fmla="*/ 5 w 590"/>
                  <a:gd name="T99" fmla="*/ 1 h 168"/>
                  <a:gd name="T100" fmla="*/ 5 w 590"/>
                  <a:gd name="T101" fmla="*/ 1 h 168"/>
                  <a:gd name="T102" fmla="*/ 5 w 590"/>
                  <a:gd name="T103" fmla="*/ 1 h 168"/>
                  <a:gd name="T104" fmla="*/ 5 w 590"/>
                  <a:gd name="T105" fmla="*/ 1 h 168"/>
                  <a:gd name="T106" fmla="*/ 5 w 590"/>
                  <a:gd name="T107" fmla="*/ 1 h 168"/>
                  <a:gd name="T108" fmla="*/ 5 w 590"/>
                  <a:gd name="T109" fmla="*/ 1 h 168"/>
                  <a:gd name="T110" fmla="*/ 5 w 590"/>
                  <a:gd name="T111" fmla="*/ 1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0"/>
                  <a:gd name="T169" fmla="*/ 0 h 168"/>
                  <a:gd name="T170" fmla="*/ 590 w 590"/>
                  <a:gd name="T171" fmla="*/ 168 h 1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0" h="168">
                    <a:moveTo>
                      <a:pt x="0" y="168"/>
                    </a:moveTo>
                    <a:lnTo>
                      <a:pt x="2" y="164"/>
                    </a:lnTo>
                    <a:lnTo>
                      <a:pt x="6" y="161"/>
                    </a:lnTo>
                    <a:lnTo>
                      <a:pt x="8" y="157"/>
                    </a:lnTo>
                    <a:lnTo>
                      <a:pt x="10" y="154"/>
                    </a:lnTo>
                    <a:lnTo>
                      <a:pt x="14" y="151"/>
                    </a:lnTo>
                    <a:lnTo>
                      <a:pt x="16" y="148"/>
                    </a:lnTo>
                    <a:lnTo>
                      <a:pt x="19" y="145"/>
                    </a:lnTo>
                    <a:lnTo>
                      <a:pt x="22" y="141"/>
                    </a:lnTo>
                    <a:lnTo>
                      <a:pt x="25" y="138"/>
                    </a:lnTo>
                    <a:lnTo>
                      <a:pt x="29" y="134"/>
                    </a:lnTo>
                    <a:lnTo>
                      <a:pt x="32" y="131"/>
                    </a:lnTo>
                    <a:lnTo>
                      <a:pt x="37" y="127"/>
                    </a:lnTo>
                    <a:lnTo>
                      <a:pt x="41" y="124"/>
                    </a:lnTo>
                    <a:lnTo>
                      <a:pt x="47" y="121"/>
                    </a:lnTo>
                    <a:lnTo>
                      <a:pt x="52" y="117"/>
                    </a:lnTo>
                    <a:lnTo>
                      <a:pt x="55" y="114"/>
                    </a:lnTo>
                    <a:lnTo>
                      <a:pt x="61" y="111"/>
                    </a:lnTo>
                    <a:lnTo>
                      <a:pt x="65" y="108"/>
                    </a:lnTo>
                    <a:lnTo>
                      <a:pt x="71" y="104"/>
                    </a:lnTo>
                    <a:lnTo>
                      <a:pt x="76" y="101"/>
                    </a:lnTo>
                    <a:lnTo>
                      <a:pt x="82" y="98"/>
                    </a:lnTo>
                    <a:lnTo>
                      <a:pt x="86" y="94"/>
                    </a:lnTo>
                    <a:lnTo>
                      <a:pt x="91" y="91"/>
                    </a:lnTo>
                    <a:lnTo>
                      <a:pt x="95" y="87"/>
                    </a:lnTo>
                    <a:lnTo>
                      <a:pt x="100" y="85"/>
                    </a:lnTo>
                    <a:lnTo>
                      <a:pt x="105" y="81"/>
                    </a:lnTo>
                    <a:lnTo>
                      <a:pt x="109" y="78"/>
                    </a:lnTo>
                    <a:lnTo>
                      <a:pt x="114" y="74"/>
                    </a:lnTo>
                    <a:lnTo>
                      <a:pt x="121" y="71"/>
                    </a:lnTo>
                    <a:lnTo>
                      <a:pt x="128" y="68"/>
                    </a:lnTo>
                    <a:lnTo>
                      <a:pt x="136" y="65"/>
                    </a:lnTo>
                    <a:lnTo>
                      <a:pt x="143" y="62"/>
                    </a:lnTo>
                    <a:lnTo>
                      <a:pt x="150" y="58"/>
                    </a:lnTo>
                    <a:lnTo>
                      <a:pt x="156" y="55"/>
                    </a:lnTo>
                    <a:lnTo>
                      <a:pt x="163" y="53"/>
                    </a:lnTo>
                    <a:lnTo>
                      <a:pt x="169" y="49"/>
                    </a:lnTo>
                    <a:lnTo>
                      <a:pt x="176" y="46"/>
                    </a:lnTo>
                    <a:lnTo>
                      <a:pt x="182" y="42"/>
                    </a:lnTo>
                    <a:lnTo>
                      <a:pt x="191" y="40"/>
                    </a:lnTo>
                    <a:lnTo>
                      <a:pt x="203" y="36"/>
                    </a:lnTo>
                    <a:lnTo>
                      <a:pt x="214" y="34"/>
                    </a:lnTo>
                    <a:lnTo>
                      <a:pt x="224" y="31"/>
                    </a:lnTo>
                    <a:lnTo>
                      <a:pt x="236" y="28"/>
                    </a:lnTo>
                    <a:lnTo>
                      <a:pt x="246" y="25"/>
                    </a:lnTo>
                    <a:lnTo>
                      <a:pt x="256" y="23"/>
                    </a:lnTo>
                    <a:lnTo>
                      <a:pt x="266" y="19"/>
                    </a:lnTo>
                    <a:lnTo>
                      <a:pt x="275" y="17"/>
                    </a:lnTo>
                    <a:lnTo>
                      <a:pt x="284" y="13"/>
                    </a:lnTo>
                    <a:lnTo>
                      <a:pt x="295" y="11"/>
                    </a:lnTo>
                    <a:lnTo>
                      <a:pt x="305" y="8"/>
                    </a:lnTo>
                    <a:lnTo>
                      <a:pt x="321" y="6"/>
                    </a:lnTo>
                    <a:lnTo>
                      <a:pt x="340" y="6"/>
                    </a:lnTo>
                    <a:lnTo>
                      <a:pt x="358" y="5"/>
                    </a:lnTo>
                    <a:lnTo>
                      <a:pt x="377" y="4"/>
                    </a:lnTo>
                    <a:lnTo>
                      <a:pt x="394" y="3"/>
                    </a:lnTo>
                    <a:lnTo>
                      <a:pt x="412" y="2"/>
                    </a:lnTo>
                    <a:lnTo>
                      <a:pt x="430" y="2"/>
                    </a:lnTo>
                    <a:lnTo>
                      <a:pt x="448" y="1"/>
                    </a:lnTo>
                    <a:lnTo>
                      <a:pt x="466" y="1"/>
                    </a:lnTo>
                    <a:lnTo>
                      <a:pt x="485" y="0"/>
                    </a:lnTo>
                    <a:lnTo>
                      <a:pt x="503" y="0"/>
                    </a:lnTo>
                    <a:lnTo>
                      <a:pt x="518" y="1"/>
                    </a:lnTo>
                    <a:lnTo>
                      <a:pt x="525" y="4"/>
                    </a:lnTo>
                    <a:lnTo>
                      <a:pt x="532" y="8"/>
                    </a:lnTo>
                    <a:lnTo>
                      <a:pt x="534" y="11"/>
                    </a:lnTo>
                    <a:lnTo>
                      <a:pt x="537" y="15"/>
                    </a:lnTo>
                    <a:lnTo>
                      <a:pt x="539" y="17"/>
                    </a:lnTo>
                    <a:lnTo>
                      <a:pt x="541" y="20"/>
                    </a:lnTo>
                    <a:lnTo>
                      <a:pt x="544" y="24"/>
                    </a:lnTo>
                    <a:lnTo>
                      <a:pt x="546" y="27"/>
                    </a:lnTo>
                    <a:lnTo>
                      <a:pt x="548" y="31"/>
                    </a:lnTo>
                    <a:lnTo>
                      <a:pt x="551" y="34"/>
                    </a:lnTo>
                    <a:lnTo>
                      <a:pt x="552" y="38"/>
                    </a:lnTo>
                    <a:lnTo>
                      <a:pt x="553" y="41"/>
                    </a:lnTo>
                    <a:lnTo>
                      <a:pt x="555" y="44"/>
                    </a:lnTo>
                    <a:lnTo>
                      <a:pt x="556" y="48"/>
                    </a:lnTo>
                    <a:lnTo>
                      <a:pt x="557" y="51"/>
                    </a:lnTo>
                    <a:lnTo>
                      <a:pt x="560" y="55"/>
                    </a:lnTo>
                    <a:lnTo>
                      <a:pt x="561" y="58"/>
                    </a:lnTo>
                    <a:lnTo>
                      <a:pt x="563" y="62"/>
                    </a:lnTo>
                    <a:lnTo>
                      <a:pt x="564" y="65"/>
                    </a:lnTo>
                    <a:lnTo>
                      <a:pt x="565" y="69"/>
                    </a:lnTo>
                    <a:lnTo>
                      <a:pt x="568" y="72"/>
                    </a:lnTo>
                    <a:lnTo>
                      <a:pt x="569" y="76"/>
                    </a:lnTo>
                    <a:lnTo>
                      <a:pt x="571" y="79"/>
                    </a:lnTo>
                    <a:lnTo>
                      <a:pt x="572" y="83"/>
                    </a:lnTo>
                    <a:lnTo>
                      <a:pt x="575" y="86"/>
                    </a:lnTo>
                    <a:lnTo>
                      <a:pt x="577" y="89"/>
                    </a:lnTo>
                    <a:lnTo>
                      <a:pt x="579" y="93"/>
                    </a:lnTo>
                    <a:lnTo>
                      <a:pt x="580" y="96"/>
                    </a:lnTo>
                    <a:lnTo>
                      <a:pt x="582" y="100"/>
                    </a:lnTo>
                    <a:lnTo>
                      <a:pt x="583" y="103"/>
                    </a:lnTo>
                    <a:lnTo>
                      <a:pt x="583" y="107"/>
                    </a:lnTo>
                    <a:lnTo>
                      <a:pt x="584" y="110"/>
                    </a:lnTo>
                    <a:lnTo>
                      <a:pt x="585" y="114"/>
                    </a:lnTo>
                    <a:lnTo>
                      <a:pt x="585" y="117"/>
                    </a:lnTo>
                    <a:lnTo>
                      <a:pt x="586" y="121"/>
                    </a:lnTo>
                    <a:lnTo>
                      <a:pt x="587" y="124"/>
                    </a:lnTo>
                    <a:lnTo>
                      <a:pt x="589" y="127"/>
                    </a:lnTo>
                    <a:lnTo>
                      <a:pt x="590" y="131"/>
                    </a:lnTo>
                    <a:lnTo>
                      <a:pt x="590" y="134"/>
                    </a:lnTo>
                    <a:lnTo>
                      <a:pt x="587" y="137"/>
                    </a:lnTo>
                    <a:lnTo>
                      <a:pt x="586" y="140"/>
                    </a:lnTo>
                    <a:lnTo>
                      <a:pt x="584" y="144"/>
                    </a:lnTo>
                    <a:lnTo>
                      <a:pt x="583" y="147"/>
                    </a:lnTo>
                    <a:lnTo>
                      <a:pt x="582" y="151"/>
                    </a:lnTo>
                    <a:lnTo>
                      <a:pt x="583" y="154"/>
                    </a:lnTo>
                    <a:lnTo>
                      <a:pt x="584" y="157"/>
                    </a:lnTo>
                    <a:lnTo>
                      <a:pt x="585" y="161"/>
                    </a:lnTo>
                    <a:lnTo>
                      <a:pt x="586" y="164"/>
                    </a:lnTo>
                    <a:lnTo>
                      <a:pt x="587" y="168"/>
                    </a:lnTo>
                  </a:path>
                </a:pathLst>
              </a:custGeom>
              <a:noFill/>
              <a:ln w="0">
                <a:solidFill>
                  <a:srgbClr val="000000"/>
                </a:solidFill>
                <a:round/>
                <a:headEnd/>
                <a:tailEnd/>
              </a:ln>
            </p:spPr>
            <p:txBody>
              <a:bodyPr/>
              <a:lstStyle/>
              <a:p>
                <a:endParaRPr lang="ru-RU"/>
              </a:p>
            </p:txBody>
          </p:sp>
          <p:sp>
            <p:nvSpPr>
              <p:cNvPr id="22984" name="Freeform 202"/>
              <p:cNvSpPr>
                <a:spLocks/>
              </p:cNvSpPr>
              <p:nvPr/>
            </p:nvSpPr>
            <p:spPr bwMode="auto">
              <a:xfrm>
                <a:off x="1151" y="1613"/>
                <a:ext cx="1415" cy="211"/>
              </a:xfrm>
              <a:custGeom>
                <a:avLst/>
                <a:gdLst>
                  <a:gd name="T0" fmla="*/ 1 w 2830"/>
                  <a:gd name="T1" fmla="*/ 3 h 422"/>
                  <a:gd name="T2" fmla="*/ 1 w 2830"/>
                  <a:gd name="T3" fmla="*/ 3 h 422"/>
                  <a:gd name="T4" fmla="*/ 0 w 2830"/>
                  <a:gd name="T5" fmla="*/ 3 h 422"/>
                  <a:gd name="T6" fmla="*/ 1 w 2830"/>
                  <a:gd name="T7" fmla="*/ 3 h 422"/>
                  <a:gd name="T8" fmla="*/ 1 w 2830"/>
                  <a:gd name="T9" fmla="*/ 3 h 422"/>
                  <a:gd name="T10" fmla="*/ 1 w 2830"/>
                  <a:gd name="T11" fmla="*/ 2 h 422"/>
                  <a:gd name="T12" fmla="*/ 1 w 2830"/>
                  <a:gd name="T13" fmla="*/ 2 h 422"/>
                  <a:gd name="T14" fmla="*/ 1 w 2830"/>
                  <a:gd name="T15" fmla="*/ 2 h 422"/>
                  <a:gd name="T16" fmla="*/ 1 w 2830"/>
                  <a:gd name="T17" fmla="*/ 2 h 422"/>
                  <a:gd name="T18" fmla="*/ 1 w 2830"/>
                  <a:gd name="T19" fmla="*/ 1 h 422"/>
                  <a:gd name="T20" fmla="*/ 1 w 2830"/>
                  <a:gd name="T21" fmla="*/ 1 h 422"/>
                  <a:gd name="T22" fmla="*/ 3 w 2830"/>
                  <a:gd name="T23" fmla="*/ 1 h 422"/>
                  <a:gd name="T24" fmla="*/ 3 w 2830"/>
                  <a:gd name="T25" fmla="*/ 1 h 422"/>
                  <a:gd name="T26" fmla="*/ 3 w 2830"/>
                  <a:gd name="T27" fmla="*/ 1 h 422"/>
                  <a:gd name="T28" fmla="*/ 5 w 2830"/>
                  <a:gd name="T29" fmla="*/ 1 h 422"/>
                  <a:gd name="T30" fmla="*/ 6 w 2830"/>
                  <a:gd name="T31" fmla="*/ 1 h 422"/>
                  <a:gd name="T32" fmla="*/ 6 w 2830"/>
                  <a:gd name="T33" fmla="*/ 1 h 422"/>
                  <a:gd name="T34" fmla="*/ 6 w 2830"/>
                  <a:gd name="T35" fmla="*/ 1 h 422"/>
                  <a:gd name="T36" fmla="*/ 7 w 2830"/>
                  <a:gd name="T37" fmla="*/ 1 h 422"/>
                  <a:gd name="T38" fmla="*/ 9 w 2830"/>
                  <a:gd name="T39" fmla="*/ 2 h 422"/>
                  <a:gd name="T40" fmla="*/ 10 w 2830"/>
                  <a:gd name="T41" fmla="*/ 2 h 422"/>
                  <a:gd name="T42" fmla="*/ 10 w 2830"/>
                  <a:gd name="T43" fmla="*/ 2 h 422"/>
                  <a:gd name="T44" fmla="*/ 10 w 2830"/>
                  <a:gd name="T45" fmla="*/ 2 h 422"/>
                  <a:gd name="T46" fmla="*/ 10 w 2830"/>
                  <a:gd name="T47" fmla="*/ 2 h 422"/>
                  <a:gd name="T48" fmla="*/ 10 w 2830"/>
                  <a:gd name="T49" fmla="*/ 3 h 422"/>
                  <a:gd name="T50" fmla="*/ 11 w 2830"/>
                  <a:gd name="T51" fmla="*/ 3 h 422"/>
                  <a:gd name="T52" fmla="*/ 11 w 2830"/>
                  <a:gd name="T53" fmla="*/ 3 h 422"/>
                  <a:gd name="T54" fmla="*/ 11 w 2830"/>
                  <a:gd name="T55" fmla="*/ 3 h 422"/>
                  <a:gd name="T56" fmla="*/ 11 w 2830"/>
                  <a:gd name="T57" fmla="*/ 3 h 422"/>
                  <a:gd name="T58" fmla="*/ 12 w 2830"/>
                  <a:gd name="T59" fmla="*/ 3 h 422"/>
                  <a:gd name="T60" fmla="*/ 12 w 2830"/>
                  <a:gd name="T61" fmla="*/ 3 h 422"/>
                  <a:gd name="T62" fmla="*/ 13 w 2830"/>
                  <a:gd name="T63" fmla="*/ 3 h 422"/>
                  <a:gd name="T64" fmla="*/ 13 w 2830"/>
                  <a:gd name="T65" fmla="*/ 3 h 422"/>
                  <a:gd name="T66" fmla="*/ 13 w 2830"/>
                  <a:gd name="T67" fmla="*/ 2 h 422"/>
                  <a:gd name="T68" fmla="*/ 13 w 2830"/>
                  <a:gd name="T69" fmla="*/ 2 h 422"/>
                  <a:gd name="T70" fmla="*/ 14 w 2830"/>
                  <a:gd name="T71" fmla="*/ 2 h 422"/>
                  <a:gd name="T72" fmla="*/ 14 w 2830"/>
                  <a:gd name="T73" fmla="*/ 2 h 422"/>
                  <a:gd name="T74" fmla="*/ 14 w 2830"/>
                  <a:gd name="T75" fmla="*/ 1 h 422"/>
                  <a:gd name="T76" fmla="*/ 15 w 2830"/>
                  <a:gd name="T77" fmla="*/ 1 h 422"/>
                  <a:gd name="T78" fmla="*/ 15 w 2830"/>
                  <a:gd name="T79" fmla="*/ 1 h 422"/>
                  <a:gd name="T80" fmla="*/ 15 w 2830"/>
                  <a:gd name="T81" fmla="*/ 1 h 422"/>
                  <a:gd name="T82" fmla="*/ 17 w 2830"/>
                  <a:gd name="T83" fmla="*/ 1 h 422"/>
                  <a:gd name="T84" fmla="*/ 18 w 2830"/>
                  <a:gd name="T85" fmla="*/ 1 h 422"/>
                  <a:gd name="T86" fmla="*/ 18 w 2830"/>
                  <a:gd name="T87" fmla="*/ 1 h 422"/>
                  <a:gd name="T88" fmla="*/ 19 w 2830"/>
                  <a:gd name="T89" fmla="*/ 1 h 422"/>
                  <a:gd name="T90" fmla="*/ 20 w 2830"/>
                  <a:gd name="T91" fmla="*/ 1 h 422"/>
                  <a:gd name="T92" fmla="*/ 21 w 2830"/>
                  <a:gd name="T93" fmla="*/ 1 h 422"/>
                  <a:gd name="T94" fmla="*/ 22 w 2830"/>
                  <a:gd name="T95" fmla="*/ 2 h 422"/>
                  <a:gd name="T96" fmla="*/ 22 w 2830"/>
                  <a:gd name="T97" fmla="*/ 2 h 422"/>
                  <a:gd name="T98" fmla="*/ 22 w 2830"/>
                  <a:gd name="T99" fmla="*/ 2 h 422"/>
                  <a:gd name="T100" fmla="*/ 22 w 2830"/>
                  <a:gd name="T101" fmla="*/ 2 h 422"/>
                  <a:gd name="T102" fmla="*/ 22 w 2830"/>
                  <a:gd name="T103" fmla="*/ 3 h 422"/>
                  <a:gd name="T104" fmla="*/ 22 w 2830"/>
                  <a:gd name="T105" fmla="*/ 3 h 422"/>
                  <a:gd name="T106" fmla="*/ 22 w 2830"/>
                  <a:gd name="T107" fmla="*/ 3 h 422"/>
                  <a:gd name="T108" fmla="*/ 22 w 2830"/>
                  <a:gd name="T109" fmla="*/ 3 h 422"/>
                  <a:gd name="T110" fmla="*/ 22 w 2830"/>
                  <a:gd name="T111" fmla="*/ 3 h 422"/>
                  <a:gd name="T112" fmla="*/ 22 w 2830"/>
                  <a:gd name="T113" fmla="*/ 3 h 4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30"/>
                  <a:gd name="T172" fmla="*/ 0 h 422"/>
                  <a:gd name="T173" fmla="*/ 2830 w 2830"/>
                  <a:gd name="T174" fmla="*/ 422 h 4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30" h="422">
                    <a:moveTo>
                      <a:pt x="15" y="422"/>
                    </a:moveTo>
                    <a:lnTo>
                      <a:pt x="15" y="418"/>
                    </a:lnTo>
                    <a:lnTo>
                      <a:pt x="14" y="415"/>
                    </a:lnTo>
                    <a:lnTo>
                      <a:pt x="13" y="411"/>
                    </a:lnTo>
                    <a:lnTo>
                      <a:pt x="12" y="408"/>
                    </a:lnTo>
                    <a:lnTo>
                      <a:pt x="12" y="405"/>
                    </a:lnTo>
                    <a:lnTo>
                      <a:pt x="11" y="401"/>
                    </a:lnTo>
                    <a:lnTo>
                      <a:pt x="9" y="398"/>
                    </a:lnTo>
                    <a:lnTo>
                      <a:pt x="9" y="394"/>
                    </a:lnTo>
                    <a:lnTo>
                      <a:pt x="8" y="391"/>
                    </a:lnTo>
                    <a:lnTo>
                      <a:pt x="8" y="387"/>
                    </a:lnTo>
                    <a:lnTo>
                      <a:pt x="7" y="384"/>
                    </a:lnTo>
                    <a:lnTo>
                      <a:pt x="7" y="380"/>
                    </a:lnTo>
                    <a:lnTo>
                      <a:pt x="6" y="377"/>
                    </a:lnTo>
                    <a:lnTo>
                      <a:pt x="6" y="373"/>
                    </a:lnTo>
                    <a:lnTo>
                      <a:pt x="6" y="370"/>
                    </a:lnTo>
                    <a:lnTo>
                      <a:pt x="5" y="366"/>
                    </a:lnTo>
                    <a:lnTo>
                      <a:pt x="5" y="363"/>
                    </a:lnTo>
                    <a:lnTo>
                      <a:pt x="4" y="360"/>
                    </a:lnTo>
                    <a:lnTo>
                      <a:pt x="3" y="356"/>
                    </a:lnTo>
                    <a:lnTo>
                      <a:pt x="3" y="353"/>
                    </a:lnTo>
                    <a:lnTo>
                      <a:pt x="1" y="349"/>
                    </a:lnTo>
                    <a:lnTo>
                      <a:pt x="1" y="345"/>
                    </a:lnTo>
                    <a:lnTo>
                      <a:pt x="1" y="341"/>
                    </a:lnTo>
                    <a:lnTo>
                      <a:pt x="1" y="338"/>
                    </a:lnTo>
                    <a:lnTo>
                      <a:pt x="0" y="334"/>
                    </a:lnTo>
                    <a:lnTo>
                      <a:pt x="0" y="331"/>
                    </a:lnTo>
                    <a:lnTo>
                      <a:pt x="0" y="327"/>
                    </a:lnTo>
                    <a:lnTo>
                      <a:pt x="0" y="324"/>
                    </a:lnTo>
                    <a:lnTo>
                      <a:pt x="0" y="320"/>
                    </a:lnTo>
                    <a:lnTo>
                      <a:pt x="1" y="317"/>
                    </a:lnTo>
                    <a:lnTo>
                      <a:pt x="1" y="313"/>
                    </a:lnTo>
                    <a:lnTo>
                      <a:pt x="3" y="310"/>
                    </a:lnTo>
                    <a:lnTo>
                      <a:pt x="3" y="307"/>
                    </a:lnTo>
                    <a:lnTo>
                      <a:pt x="4" y="303"/>
                    </a:lnTo>
                    <a:lnTo>
                      <a:pt x="5" y="300"/>
                    </a:lnTo>
                    <a:lnTo>
                      <a:pt x="5" y="296"/>
                    </a:lnTo>
                    <a:lnTo>
                      <a:pt x="6" y="293"/>
                    </a:lnTo>
                    <a:lnTo>
                      <a:pt x="7" y="289"/>
                    </a:lnTo>
                    <a:lnTo>
                      <a:pt x="7" y="286"/>
                    </a:lnTo>
                    <a:lnTo>
                      <a:pt x="8" y="282"/>
                    </a:lnTo>
                    <a:lnTo>
                      <a:pt x="8" y="279"/>
                    </a:lnTo>
                    <a:lnTo>
                      <a:pt x="9" y="275"/>
                    </a:lnTo>
                    <a:lnTo>
                      <a:pt x="11" y="272"/>
                    </a:lnTo>
                    <a:lnTo>
                      <a:pt x="12" y="269"/>
                    </a:lnTo>
                    <a:lnTo>
                      <a:pt x="12" y="265"/>
                    </a:lnTo>
                    <a:lnTo>
                      <a:pt x="13" y="262"/>
                    </a:lnTo>
                    <a:lnTo>
                      <a:pt x="15" y="258"/>
                    </a:lnTo>
                    <a:lnTo>
                      <a:pt x="16" y="255"/>
                    </a:lnTo>
                    <a:lnTo>
                      <a:pt x="18" y="251"/>
                    </a:lnTo>
                    <a:lnTo>
                      <a:pt x="20" y="248"/>
                    </a:lnTo>
                    <a:lnTo>
                      <a:pt x="21" y="244"/>
                    </a:lnTo>
                    <a:lnTo>
                      <a:pt x="23" y="241"/>
                    </a:lnTo>
                    <a:lnTo>
                      <a:pt x="24" y="237"/>
                    </a:lnTo>
                    <a:lnTo>
                      <a:pt x="26" y="233"/>
                    </a:lnTo>
                    <a:lnTo>
                      <a:pt x="27" y="229"/>
                    </a:lnTo>
                    <a:lnTo>
                      <a:pt x="28" y="226"/>
                    </a:lnTo>
                    <a:lnTo>
                      <a:pt x="30" y="222"/>
                    </a:lnTo>
                    <a:lnTo>
                      <a:pt x="31" y="219"/>
                    </a:lnTo>
                    <a:lnTo>
                      <a:pt x="34" y="216"/>
                    </a:lnTo>
                    <a:lnTo>
                      <a:pt x="36" y="212"/>
                    </a:lnTo>
                    <a:lnTo>
                      <a:pt x="38" y="209"/>
                    </a:lnTo>
                    <a:lnTo>
                      <a:pt x="39" y="205"/>
                    </a:lnTo>
                    <a:lnTo>
                      <a:pt x="42" y="202"/>
                    </a:lnTo>
                    <a:lnTo>
                      <a:pt x="44" y="198"/>
                    </a:lnTo>
                    <a:lnTo>
                      <a:pt x="46" y="195"/>
                    </a:lnTo>
                    <a:lnTo>
                      <a:pt x="49" y="191"/>
                    </a:lnTo>
                    <a:lnTo>
                      <a:pt x="51" y="188"/>
                    </a:lnTo>
                    <a:lnTo>
                      <a:pt x="54" y="184"/>
                    </a:lnTo>
                    <a:lnTo>
                      <a:pt x="57" y="181"/>
                    </a:lnTo>
                    <a:lnTo>
                      <a:pt x="60" y="177"/>
                    </a:lnTo>
                    <a:lnTo>
                      <a:pt x="62" y="174"/>
                    </a:lnTo>
                    <a:lnTo>
                      <a:pt x="66" y="171"/>
                    </a:lnTo>
                    <a:lnTo>
                      <a:pt x="69" y="167"/>
                    </a:lnTo>
                    <a:lnTo>
                      <a:pt x="73" y="164"/>
                    </a:lnTo>
                    <a:lnTo>
                      <a:pt x="75" y="160"/>
                    </a:lnTo>
                    <a:lnTo>
                      <a:pt x="80" y="157"/>
                    </a:lnTo>
                    <a:lnTo>
                      <a:pt x="83" y="153"/>
                    </a:lnTo>
                    <a:lnTo>
                      <a:pt x="87" y="150"/>
                    </a:lnTo>
                    <a:lnTo>
                      <a:pt x="90" y="146"/>
                    </a:lnTo>
                    <a:lnTo>
                      <a:pt x="95" y="143"/>
                    </a:lnTo>
                    <a:lnTo>
                      <a:pt x="99" y="139"/>
                    </a:lnTo>
                    <a:lnTo>
                      <a:pt x="103" y="136"/>
                    </a:lnTo>
                    <a:lnTo>
                      <a:pt x="107" y="134"/>
                    </a:lnTo>
                    <a:lnTo>
                      <a:pt x="112" y="130"/>
                    </a:lnTo>
                    <a:lnTo>
                      <a:pt x="117" y="127"/>
                    </a:lnTo>
                    <a:lnTo>
                      <a:pt x="121" y="123"/>
                    </a:lnTo>
                    <a:lnTo>
                      <a:pt x="126" y="120"/>
                    </a:lnTo>
                    <a:lnTo>
                      <a:pt x="132" y="116"/>
                    </a:lnTo>
                    <a:lnTo>
                      <a:pt x="136" y="113"/>
                    </a:lnTo>
                    <a:lnTo>
                      <a:pt x="142" y="109"/>
                    </a:lnTo>
                    <a:lnTo>
                      <a:pt x="148" y="106"/>
                    </a:lnTo>
                    <a:lnTo>
                      <a:pt x="153" y="103"/>
                    </a:lnTo>
                    <a:lnTo>
                      <a:pt x="159" y="99"/>
                    </a:lnTo>
                    <a:lnTo>
                      <a:pt x="165" y="96"/>
                    </a:lnTo>
                    <a:lnTo>
                      <a:pt x="172" y="93"/>
                    </a:lnTo>
                    <a:lnTo>
                      <a:pt x="178" y="90"/>
                    </a:lnTo>
                    <a:lnTo>
                      <a:pt x="186" y="86"/>
                    </a:lnTo>
                    <a:lnTo>
                      <a:pt x="193" y="83"/>
                    </a:lnTo>
                    <a:lnTo>
                      <a:pt x="201" y="80"/>
                    </a:lnTo>
                    <a:lnTo>
                      <a:pt x="209" y="77"/>
                    </a:lnTo>
                    <a:lnTo>
                      <a:pt x="217" y="74"/>
                    </a:lnTo>
                    <a:lnTo>
                      <a:pt x="226" y="70"/>
                    </a:lnTo>
                    <a:lnTo>
                      <a:pt x="234" y="67"/>
                    </a:lnTo>
                    <a:lnTo>
                      <a:pt x="242" y="65"/>
                    </a:lnTo>
                    <a:lnTo>
                      <a:pt x="251" y="61"/>
                    </a:lnTo>
                    <a:lnTo>
                      <a:pt x="261" y="58"/>
                    </a:lnTo>
                    <a:lnTo>
                      <a:pt x="270" y="55"/>
                    </a:lnTo>
                    <a:lnTo>
                      <a:pt x="279" y="52"/>
                    </a:lnTo>
                    <a:lnTo>
                      <a:pt x="288" y="48"/>
                    </a:lnTo>
                    <a:lnTo>
                      <a:pt x="300" y="46"/>
                    </a:lnTo>
                    <a:lnTo>
                      <a:pt x="309" y="43"/>
                    </a:lnTo>
                    <a:lnTo>
                      <a:pt x="319" y="40"/>
                    </a:lnTo>
                    <a:lnTo>
                      <a:pt x="330" y="37"/>
                    </a:lnTo>
                    <a:lnTo>
                      <a:pt x="340" y="35"/>
                    </a:lnTo>
                    <a:lnTo>
                      <a:pt x="352" y="31"/>
                    </a:lnTo>
                    <a:lnTo>
                      <a:pt x="363" y="29"/>
                    </a:lnTo>
                    <a:lnTo>
                      <a:pt x="375" y="26"/>
                    </a:lnTo>
                    <a:lnTo>
                      <a:pt x="387" y="23"/>
                    </a:lnTo>
                    <a:lnTo>
                      <a:pt x="401" y="21"/>
                    </a:lnTo>
                    <a:lnTo>
                      <a:pt x="415" y="18"/>
                    </a:lnTo>
                    <a:lnTo>
                      <a:pt x="429" y="16"/>
                    </a:lnTo>
                    <a:lnTo>
                      <a:pt x="443" y="14"/>
                    </a:lnTo>
                    <a:lnTo>
                      <a:pt x="457" y="12"/>
                    </a:lnTo>
                    <a:lnTo>
                      <a:pt x="473" y="9"/>
                    </a:lnTo>
                    <a:lnTo>
                      <a:pt x="489" y="8"/>
                    </a:lnTo>
                    <a:lnTo>
                      <a:pt x="506" y="6"/>
                    </a:lnTo>
                    <a:lnTo>
                      <a:pt x="522" y="5"/>
                    </a:lnTo>
                    <a:lnTo>
                      <a:pt x="537" y="2"/>
                    </a:lnTo>
                    <a:lnTo>
                      <a:pt x="554" y="0"/>
                    </a:lnTo>
                    <a:lnTo>
                      <a:pt x="572" y="0"/>
                    </a:lnTo>
                    <a:lnTo>
                      <a:pt x="591" y="0"/>
                    </a:lnTo>
                    <a:lnTo>
                      <a:pt x="605" y="2"/>
                    </a:lnTo>
                    <a:lnTo>
                      <a:pt x="618" y="5"/>
                    </a:lnTo>
                    <a:lnTo>
                      <a:pt x="629" y="8"/>
                    </a:lnTo>
                    <a:lnTo>
                      <a:pt x="642" y="10"/>
                    </a:lnTo>
                    <a:lnTo>
                      <a:pt x="655" y="13"/>
                    </a:lnTo>
                    <a:lnTo>
                      <a:pt x="669" y="15"/>
                    </a:lnTo>
                    <a:lnTo>
                      <a:pt x="682" y="17"/>
                    </a:lnTo>
                    <a:lnTo>
                      <a:pt x="694" y="21"/>
                    </a:lnTo>
                    <a:lnTo>
                      <a:pt x="703" y="23"/>
                    </a:lnTo>
                    <a:lnTo>
                      <a:pt x="711" y="26"/>
                    </a:lnTo>
                    <a:lnTo>
                      <a:pt x="719" y="30"/>
                    </a:lnTo>
                    <a:lnTo>
                      <a:pt x="726" y="33"/>
                    </a:lnTo>
                    <a:lnTo>
                      <a:pt x="734" y="36"/>
                    </a:lnTo>
                    <a:lnTo>
                      <a:pt x="742" y="39"/>
                    </a:lnTo>
                    <a:lnTo>
                      <a:pt x="750" y="43"/>
                    </a:lnTo>
                    <a:lnTo>
                      <a:pt x="760" y="46"/>
                    </a:lnTo>
                    <a:lnTo>
                      <a:pt x="768" y="48"/>
                    </a:lnTo>
                    <a:lnTo>
                      <a:pt x="778" y="52"/>
                    </a:lnTo>
                    <a:lnTo>
                      <a:pt x="787" y="55"/>
                    </a:lnTo>
                    <a:lnTo>
                      <a:pt x="796" y="58"/>
                    </a:lnTo>
                    <a:lnTo>
                      <a:pt x="806" y="61"/>
                    </a:lnTo>
                    <a:lnTo>
                      <a:pt x="813" y="65"/>
                    </a:lnTo>
                    <a:lnTo>
                      <a:pt x="819" y="67"/>
                    </a:lnTo>
                    <a:lnTo>
                      <a:pt x="825" y="70"/>
                    </a:lnTo>
                    <a:lnTo>
                      <a:pt x="832" y="74"/>
                    </a:lnTo>
                    <a:lnTo>
                      <a:pt x="838" y="77"/>
                    </a:lnTo>
                    <a:lnTo>
                      <a:pt x="844" y="81"/>
                    </a:lnTo>
                    <a:lnTo>
                      <a:pt x="849" y="84"/>
                    </a:lnTo>
                    <a:lnTo>
                      <a:pt x="855" y="88"/>
                    </a:lnTo>
                    <a:lnTo>
                      <a:pt x="862" y="91"/>
                    </a:lnTo>
                    <a:lnTo>
                      <a:pt x="868" y="93"/>
                    </a:lnTo>
                    <a:lnTo>
                      <a:pt x="876" y="97"/>
                    </a:lnTo>
                    <a:lnTo>
                      <a:pt x="886" y="100"/>
                    </a:lnTo>
                    <a:lnTo>
                      <a:pt x="895" y="103"/>
                    </a:lnTo>
                    <a:lnTo>
                      <a:pt x="906" y="106"/>
                    </a:lnTo>
                    <a:lnTo>
                      <a:pt x="915" y="109"/>
                    </a:lnTo>
                    <a:lnTo>
                      <a:pt x="923" y="112"/>
                    </a:lnTo>
                    <a:lnTo>
                      <a:pt x="931" y="115"/>
                    </a:lnTo>
                    <a:lnTo>
                      <a:pt x="939" y="119"/>
                    </a:lnTo>
                    <a:lnTo>
                      <a:pt x="947" y="122"/>
                    </a:lnTo>
                    <a:lnTo>
                      <a:pt x="955" y="124"/>
                    </a:lnTo>
                    <a:lnTo>
                      <a:pt x="962" y="128"/>
                    </a:lnTo>
                    <a:lnTo>
                      <a:pt x="969" y="131"/>
                    </a:lnTo>
                    <a:lnTo>
                      <a:pt x="980" y="135"/>
                    </a:lnTo>
                    <a:lnTo>
                      <a:pt x="995" y="136"/>
                    </a:lnTo>
                    <a:lnTo>
                      <a:pt x="1013" y="136"/>
                    </a:lnTo>
                    <a:lnTo>
                      <a:pt x="1029" y="134"/>
                    </a:lnTo>
                    <a:lnTo>
                      <a:pt x="1045" y="133"/>
                    </a:lnTo>
                    <a:lnTo>
                      <a:pt x="1063" y="131"/>
                    </a:lnTo>
                    <a:lnTo>
                      <a:pt x="1080" y="129"/>
                    </a:lnTo>
                    <a:lnTo>
                      <a:pt x="1098" y="129"/>
                    </a:lnTo>
                    <a:lnTo>
                      <a:pt x="1118" y="130"/>
                    </a:lnTo>
                    <a:lnTo>
                      <a:pt x="1135" y="131"/>
                    </a:lnTo>
                    <a:lnTo>
                      <a:pt x="1150" y="134"/>
                    </a:lnTo>
                    <a:lnTo>
                      <a:pt x="1163" y="136"/>
                    </a:lnTo>
                    <a:lnTo>
                      <a:pt x="1172" y="138"/>
                    </a:lnTo>
                    <a:lnTo>
                      <a:pt x="1181" y="142"/>
                    </a:lnTo>
                    <a:lnTo>
                      <a:pt x="1186" y="145"/>
                    </a:lnTo>
                    <a:lnTo>
                      <a:pt x="1190" y="149"/>
                    </a:lnTo>
                    <a:lnTo>
                      <a:pt x="1194" y="152"/>
                    </a:lnTo>
                    <a:lnTo>
                      <a:pt x="1197" y="156"/>
                    </a:lnTo>
                    <a:lnTo>
                      <a:pt x="1201" y="159"/>
                    </a:lnTo>
                    <a:lnTo>
                      <a:pt x="1203" y="162"/>
                    </a:lnTo>
                    <a:lnTo>
                      <a:pt x="1207" y="166"/>
                    </a:lnTo>
                    <a:lnTo>
                      <a:pt x="1209" y="169"/>
                    </a:lnTo>
                    <a:lnTo>
                      <a:pt x="1212" y="173"/>
                    </a:lnTo>
                    <a:lnTo>
                      <a:pt x="1215" y="176"/>
                    </a:lnTo>
                    <a:lnTo>
                      <a:pt x="1217" y="180"/>
                    </a:lnTo>
                    <a:lnTo>
                      <a:pt x="1219" y="183"/>
                    </a:lnTo>
                    <a:lnTo>
                      <a:pt x="1222" y="187"/>
                    </a:lnTo>
                    <a:lnTo>
                      <a:pt x="1225" y="190"/>
                    </a:lnTo>
                    <a:lnTo>
                      <a:pt x="1227" y="194"/>
                    </a:lnTo>
                    <a:lnTo>
                      <a:pt x="1230" y="197"/>
                    </a:lnTo>
                    <a:lnTo>
                      <a:pt x="1232" y="201"/>
                    </a:lnTo>
                    <a:lnTo>
                      <a:pt x="1234" y="204"/>
                    </a:lnTo>
                    <a:lnTo>
                      <a:pt x="1237" y="207"/>
                    </a:lnTo>
                    <a:lnTo>
                      <a:pt x="1238" y="211"/>
                    </a:lnTo>
                    <a:lnTo>
                      <a:pt x="1240" y="214"/>
                    </a:lnTo>
                    <a:lnTo>
                      <a:pt x="1242" y="218"/>
                    </a:lnTo>
                    <a:lnTo>
                      <a:pt x="1243" y="221"/>
                    </a:lnTo>
                    <a:lnTo>
                      <a:pt x="1246" y="225"/>
                    </a:lnTo>
                    <a:lnTo>
                      <a:pt x="1248" y="228"/>
                    </a:lnTo>
                    <a:lnTo>
                      <a:pt x="1249" y="232"/>
                    </a:lnTo>
                    <a:lnTo>
                      <a:pt x="1252" y="235"/>
                    </a:lnTo>
                    <a:lnTo>
                      <a:pt x="1254" y="239"/>
                    </a:lnTo>
                    <a:lnTo>
                      <a:pt x="1255" y="242"/>
                    </a:lnTo>
                    <a:lnTo>
                      <a:pt x="1257" y="245"/>
                    </a:lnTo>
                    <a:lnTo>
                      <a:pt x="1258" y="249"/>
                    </a:lnTo>
                    <a:lnTo>
                      <a:pt x="1261" y="252"/>
                    </a:lnTo>
                    <a:lnTo>
                      <a:pt x="1262" y="256"/>
                    </a:lnTo>
                    <a:lnTo>
                      <a:pt x="1264" y="259"/>
                    </a:lnTo>
                    <a:lnTo>
                      <a:pt x="1265" y="263"/>
                    </a:lnTo>
                    <a:lnTo>
                      <a:pt x="1268" y="266"/>
                    </a:lnTo>
                    <a:lnTo>
                      <a:pt x="1269" y="270"/>
                    </a:lnTo>
                    <a:lnTo>
                      <a:pt x="1270" y="273"/>
                    </a:lnTo>
                    <a:lnTo>
                      <a:pt x="1272" y="277"/>
                    </a:lnTo>
                    <a:lnTo>
                      <a:pt x="1275" y="281"/>
                    </a:lnTo>
                    <a:lnTo>
                      <a:pt x="1277" y="285"/>
                    </a:lnTo>
                    <a:lnTo>
                      <a:pt x="1279" y="288"/>
                    </a:lnTo>
                    <a:lnTo>
                      <a:pt x="1281" y="292"/>
                    </a:lnTo>
                    <a:lnTo>
                      <a:pt x="1285" y="295"/>
                    </a:lnTo>
                    <a:lnTo>
                      <a:pt x="1287" y="298"/>
                    </a:lnTo>
                    <a:lnTo>
                      <a:pt x="1293" y="301"/>
                    </a:lnTo>
                    <a:lnTo>
                      <a:pt x="1298" y="304"/>
                    </a:lnTo>
                    <a:lnTo>
                      <a:pt x="1302" y="308"/>
                    </a:lnTo>
                    <a:lnTo>
                      <a:pt x="1307" y="311"/>
                    </a:lnTo>
                    <a:lnTo>
                      <a:pt x="1311" y="315"/>
                    </a:lnTo>
                    <a:lnTo>
                      <a:pt x="1316" y="318"/>
                    </a:lnTo>
                    <a:lnTo>
                      <a:pt x="1321" y="322"/>
                    </a:lnTo>
                    <a:lnTo>
                      <a:pt x="1325" y="325"/>
                    </a:lnTo>
                    <a:lnTo>
                      <a:pt x="1329" y="328"/>
                    </a:lnTo>
                    <a:lnTo>
                      <a:pt x="1333" y="332"/>
                    </a:lnTo>
                    <a:lnTo>
                      <a:pt x="1338" y="335"/>
                    </a:lnTo>
                    <a:lnTo>
                      <a:pt x="1343" y="339"/>
                    </a:lnTo>
                    <a:lnTo>
                      <a:pt x="1349" y="342"/>
                    </a:lnTo>
                    <a:lnTo>
                      <a:pt x="1355" y="346"/>
                    </a:lnTo>
                    <a:lnTo>
                      <a:pt x="1361" y="349"/>
                    </a:lnTo>
                    <a:lnTo>
                      <a:pt x="1366" y="352"/>
                    </a:lnTo>
                    <a:lnTo>
                      <a:pt x="1370" y="355"/>
                    </a:lnTo>
                    <a:lnTo>
                      <a:pt x="1374" y="358"/>
                    </a:lnTo>
                    <a:lnTo>
                      <a:pt x="1379" y="362"/>
                    </a:lnTo>
                    <a:lnTo>
                      <a:pt x="1384" y="365"/>
                    </a:lnTo>
                    <a:lnTo>
                      <a:pt x="1390" y="369"/>
                    </a:lnTo>
                    <a:lnTo>
                      <a:pt x="1397" y="372"/>
                    </a:lnTo>
                    <a:lnTo>
                      <a:pt x="1404" y="376"/>
                    </a:lnTo>
                    <a:lnTo>
                      <a:pt x="1412" y="379"/>
                    </a:lnTo>
                    <a:lnTo>
                      <a:pt x="1420" y="381"/>
                    </a:lnTo>
                    <a:lnTo>
                      <a:pt x="1432" y="384"/>
                    </a:lnTo>
                    <a:lnTo>
                      <a:pt x="1449" y="384"/>
                    </a:lnTo>
                    <a:lnTo>
                      <a:pt x="1462" y="381"/>
                    </a:lnTo>
                    <a:lnTo>
                      <a:pt x="1475" y="379"/>
                    </a:lnTo>
                    <a:lnTo>
                      <a:pt x="1485" y="376"/>
                    </a:lnTo>
                    <a:lnTo>
                      <a:pt x="1496" y="373"/>
                    </a:lnTo>
                    <a:lnTo>
                      <a:pt x="1505" y="370"/>
                    </a:lnTo>
                    <a:lnTo>
                      <a:pt x="1513" y="366"/>
                    </a:lnTo>
                    <a:lnTo>
                      <a:pt x="1521" y="363"/>
                    </a:lnTo>
                    <a:lnTo>
                      <a:pt x="1529" y="361"/>
                    </a:lnTo>
                    <a:lnTo>
                      <a:pt x="1537" y="357"/>
                    </a:lnTo>
                    <a:lnTo>
                      <a:pt x="1545" y="354"/>
                    </a:lnTo>
                    <a:lnTo>
                      <a:pt x="1553" y="352"/>
                    </a:lnTo>
                    <a:lnTo>
                      <a:pt x="1560" y="348"/>
                    </a:lnTo>
                    <a:lnTo>
                      <a:pt x="1568" y="345"/>
                    </a:lnTo>
                    <a:lnTo>
                      <a:pt x="1575" y="341"/>
                    </a:lnTo>
                    <a:lnTo>
                      <a:pt x="1582" y="338"/>
                    </a:lnTo>
                    <a:lnTo>
                      <a:pt x="1589" y="334"/>
                    </a:lnTo>
                    <a:lnTo>
                      <a:pt x="1595" y="332"/>
                    </a:lnTo>
                    <a:lnTo>
                      <a:pt x="1601" y="328"/>
                    </a:lnTo>
                    <a:lnTo>
                      <a:pt x="1606" y="325"/>
                    </a:lnTo>
                    <a:lnTo>
                      <a:pt x="1612" y="322"/>
                    </a:lnTo>
                    <a:lnTo>
                      <a:pt x="1618" y="318"/>
                    </a:lnTo>
                    <a:lnTo>
                      <a:pt x="1623" y="315"/>
                    </a:lnTo>
                    <a:lnTo>
                      <a:pt x="1629" y="311"/>
                    </a:lnTo>
                    <a:lnTo>
                      <a:pt x="1635" y="308"/>
                    </a:lnTo>
                    <a:lnTo>
                      <a:pt x="1640" y="304"/>
                    </a:lnTo>
                    <a:lnTo>
                      <a:pt x="1646" y="301"/>
                    </a:lnTo>
                    <a:lnTo>
                      <a:pt x="1651" y="298"/>
                    </a:lnTo>
                    <a:lnTo>
                      <a:pt x="1655" y="295"/>
                    </a:lnTo>
                    <a:lnTo>
                      <a:pt x="1658" y="292"/>
                    </a:lnTo>
                    <a:lnTo>
                      <a:pt x="1663" y="288"/>
                    </a:lnTo>
                    <a:lnTo>
                      <a:pt x="1666" y="285"/>
                    </a:lnTo>
                    <a:lnTo>
                      <a:pt x="1670" y="281"/>
                    </a:lnTo>
                    <a:lnTo>
                      <a:pt x="1674" y="278"/>
                    </a:lnTo>
                    <a:lnTo>
                      <a:pt x="1680" y="274"/>
                    </a:lnTo>
                    <a:lnTo>
                      <a:pt x="1685" y="271"/>
                    </a:lnTo>
                    <a:lnTo>
                      <a:pt x="1688" y="267"/>
                    </a:lnTo>
                    <a:lnTo>
                      <a:pt x="1692" y="264"/>
                    </a:lnTo>
                    <a:lnTo>
                      <a:pt x="1694" y="260"/>
                    </a:lnTo>
                    <a:lnTo>
                      <a:pt x="1697" y="257"/>
                    </a:lnTo>
                    <a:lnTo>
                      <a:pt x="1701" y="254"/>
                    </a:lnTo>
                    <a:lnTo>
                      <a:pt x="1704" y="250"/>
                    </a:lnTo>
                    <a:lnTo>
                      <a:pt x="1709" y="247"/>
                    </a:lnTo>
                    <a:lnTo>
                      <a:pt x="1712" y="243"/>
                    </a:lnTo>
                    <a:lnTo>
                      <a:pt x="1717" y="240"/>
                    </a:lnTo>
                    <a:lnTo>
                      <a:pt x="1722" y="236"/>
                    </a:lnTo>
                    <a:lnTo>
                      <a:pt x="1725" y="233"/>
                    </a:lnTo>
                    <a:lnTo>
                      <a:pt x="1729" y="229"/>
                    </a:lnTo>
                    <a:lnTo>
                      <a:pt x="1732" y="226"/>
                    </a:lnTo>
                    <a:lnTo>
                      <a:pt x="1737" y="222"/>
                    </a:lnTo>
                    <a:lnTo>
                      <a:pt x="1741" y="219"/>
                    </a:lnTo>
                    <a:lnTo>
                      <a:pt x="1747" y="216"/>
                    </a:lnTo>
                    <a:lnTo>
                      <a:pt x="1752" y="212"/>
                    </a:lnTo>
                    <a:lnTo>
                      <a:pt x="1756" y="209"/>
                    </a:lnTo>
                    <a:lnTo>
                      <a:pt x="1762" y="206"/>
                    </a:lnTo>
                    <a:lnTo>
                      <a:pt x="1768" y="203"/>
                    </a:lnTo>
                    <a:lnTo>
                      <a:pt x="1772" y="199"/>
                    </a:lnTo>
                    <a:lnTo>
                      <a:pt x="1778" y="196"/>
                    </a:lnTo>
                    <a:lnTo>
                      <a:pt x="1784" y="192"/>
                    </a:lnTo>
                    <a:lnTo>
                      <a:pt x="1788" y="189"/>
                    </a:lnTo>
                    <a:lnTo>
                      <a:pt x="1794" y="186"/>
                    </a:lnTo>
                    <a:lnTo>
                      <a:pt x="1799" y="182"/>
                    </a:lnTo>
                    <a:lnTo>
                      <a:pt x="1803" y="179"/>
                    </a:lnTo>
                    <a:lnTo>
                      <a:pt x="1809" y="175"/>
                    </a:lnTo>
                    <a:lnTo>
                      <a:pt x="1814" y="172"/>
                    </a:lnTo>
                    <a:lnTo>
                      <a:pt x="1818" y="168"/>
                    </a:lnTo>
                    <a:lnTo>
                      <a:pt x="1824" y="165"/>
                    </a:lnTo>
                    <a:lnTo>
                      <a:pt x="1829" y="162"/>
                    </a:lnTo>
                    <a:lnTo>
                      <a:pt x="1833" y="159"/>
                    </a:lnTo>
                    <a:lnTo>
                      <a:pt x="1838" y="156"/>
                    </a:lnTo>
                    <a:lnTo>
                      <a:pt x="1843" y="152"/>
                    </a:lnTo>
                    <a:lnTo>
                      <a:pt x="1846" y="149"/>
                    </a:lnTo>
                    <a:lnTo>
                      <a:pt x="1848" y="145"/>
                    </a:lnTo>
                    <a:lnTo>
                      <a:pt x="1852" y="142"/>
                    </a:lnTo>
                    <a:lnTo>
                      <a:pt x="1855" y="138"/>
                    </a:lnTo>
                    <a:lnTo>
                      <a:pt x="1859" y="135"/>
                    </a:lnTo>
                    <a:lnTo>
                      <a:pt x="1862" y="131"/>
                    </a:lnTo>
                    <a:lnTo>
                      <a:pt x="1867" y="128"/>
                    </a:lnTo>
                    <a:lnTo>
                      <a:pt x="1870" y="124"/>
                    </a:lnTo>
                    <a:lnTo>
                      <a:pt x="1875" y="121"/>
                    </a:lnTo>
                    <a:lnTo>
                      <a:pt x="1879" y="118"/>
                    </a:lnTo>
                    <a:lnTo>
                      <a:pt x="1884" y="114"/>
                    </a:lnTo>
                    <a:lnTo>
                      <a:pt x="1889" y="111"/>
                    </a:lnTo>
                    <a:lnTo>
                      <a:pt x="1893" y="107"/>
                    </a:lnTo>
                    <a:lnTo>
                      <a:pt x="1898" y="104"/>
                    </a:lnTo>
                    <a:lnTo>
                      <a:pt x="1904" y="100"/>
                    </a:lnTo>
                    <a:lnTo>
                      <a:pt x="1908" y="97"/>
                    </a:lnTo>
                    <a:lnTo>
                      <a:pt x="1913" y="93"/>
                    </a:lnTo>
                    <a:lnTo>
                      <a:pt x="1918" y="90"/>
                    </a:lnTo>
                    <a:lnTo>
                      <a:pt x="1922" y="88"/>
                    </a:lnTo>
                    <a:lnTo>
                      <a:pt x="1927" y="84"/>
                    </a:lnTo>
                    <a:lnTo>
                      <a:pt x="1931" y="81"/>
                    </a:lnTo>
                    <a:lnTo>
                      <a:pt x="1936" y="77"/>
                    </a:lnTo>
                    <a:lnTo>
                      <a:pt x="1939" y="74"/>
                    </a:lnTo>
                    <a:lnTo>
                      <a:pt x="1944" y="70"/>
                    </a:lnTo>
                    <a:lnTo>
                      <a:pt x="1949" y="67"/>
                    </a:lnTo>
                    <a:lnTo>
                      <a:pt x="1953" y="63"/>
                    </a:lnTo>
                    <a:lnTo>
                      <a:pt x="1958" y="60"/>
                    </a:lnTo>
                    <a:lnTo>
                      <a:pt x="1962" y="56"/>
                    </a:lnTo>
                    <a:lnTo>
                      <a:pt x="1968" y="53"/>
                    </a:lnTo>
                    <a:lnTo>
                      <a:pt x="1973" y="50"/>
                    </a:lnTo>
                    <a:lnTo>
                      <a:pt x="1979" y="46"/>
                    </a:lnTo>
                    <a:lnTo>
                      <a:pt x="1983" y="43"/>
                    </a:lnTo>
                    <a:lnTo>
                      <a:pt x="1989" y="39"/>
                    </a:lnTo>
                    <a:lnTo>
                      <a:pt x="1995" y="37"/>
                    </a:lnTo>
                    <a:lnTo>
                      <a:pt x="2000" y="33"/>
                    </a:lnTo>
                    <a:lnTo>
                      <a:pt x="2006" y="30"/>
                    </a:lnTo>
                    <a:lnTo>
                      <a:pt x="2012" y="26"/>
                    </a:lnTo>
                    <a:lnTo>
                      <a:pt x="2020" y="23"/>
                    </a:lnTo>
                    <a:lnTo>
                      <a:pt x="2028" y="20"/>
                    </a:lnTo>
                    <a:lnTo>
                      <a:pt x="2040" y="17"/>
                    </a:lnTo>
                    <a:lnTo>
                      <a:pt x="2056" y="15"/>
                    </a:lnTo>
                    <a:lnTo>
                      <a:pt x="2073" y="15"/>
                    </a:lnTo>
                    <a:lnTo>
                      <a:pt x="2093" y="15"/>
                    </a:lnTo>
                    <a:lnTo>
                      <a:pt x="2106" y="16"/>
                    </a:lnTo>
                    <a:lnTo>
                      <a:pt x="2117" y="20"/>
                    </a:lnTo>
                    <a:lnTo>
                      <a:pt x="2127" y="22"/>
                    </a:lnTo>
                    <a:lnTo>
                      <a:pt x="2136" y="25"/>
                    </a:lnTo>
                    <a:lnTo>
                      <a:pt x="2143" y="29"/>
                    </a:lnTo>
                    <a:lnTo>
                      <a:pt x="2150" y="32"/>
                    </a:lnTo>
                    <a:lnTo>
                      <a:pt x="2156" y="35"/>
                    </a:lnTo>
                    <a:lnTo>
                      <a:pt x="2162" y="38"/>
                    </a:lnTo>
                    <a:lnTo>
                      <a:pt x="2169" y="41"/>
                    </a:lnTo>
                    <a:lnTo>
                      <a:pt x="2174" y="45"/>
                    </a:lnTo>
                    <a:lnTo>
                      <a:pt x="2180" y="48"/>
                    </a:lnTo>
                    <a:lnTo>
                      <a:pt x="2186" y="52"/>
                    </a:lnTo>
                    <a:lnTo>
                      <a:pt x="2192" y="55"/>
                    </a:lnTo>
                    <a:lnTo>
                      <a:pt x="2197" y="59"/>
                    </a:lnTo>
                    <a:lnTo>
                      <a:pt x="2203" y="62"/>
                    </a:lnTo>
                    <a:lnTo>
                      <a:pt x="2211" y="65"/>
                    </a:lnTo>
                    <a:lnTo>
                      <a:pt x="2218" y="68"/>
                    </a:lnTo>
                    <a:lnTo>
                      <a:pt x="2226" y="71"/>
                    </a:lnTo>
                    <a:lnTo>
                      <a:pt x="2234" y="75"/>
                    </a:lnTo>
                    <a:lnTo>
                      <a:pt x="2242" y="77"/>
                    </a:lnTo>
                    <a:lnTo>
                      <a:pt x="2253" y="81"/>
                    </a:lnTo>
                    <a:lnTo>
                      <a:pt x="2263" y="83"/>
                    </a:lnTo>
                    <a:lnTo>
                      <a:pt x="2275" y="86"/>
                    </a:lnTo>
                    <a:lnTo>
                      <a:pt x="2286" y="89"/>
                    </a:lnTo>
                    <a:lnTo>
                      <a:pt x="2297" y="92"/>
                    </a:lnTo>
                    <a:lnTo>
                      <a:pt x="2308" y="94"/>
                    </a:lnTo>
                    <a:lnTo>
                      <a:pt x="2318" y="98"/>
                    </a:lnTo>
                    <a:lnTo>
                      <a:pt x="2329" y="100"/>
                    </a:lnTo>
                    <a:lnTo>
                      <a:pt x="2339" y="104"/>
                    </a:lnTo>
                    <a:lnTo>
                      <a:pt x="2351" y="106"/>
                    </a:lnTo>
                    <a:lnTo>
                      <a:pt x="2363" y="109"/>
                    </a:lnTo>
                    <a:lnTo>
                      <a:pt x="2377" y="112"/>
                    </a:lnTo>
                    <a:lnTo>
                      <a:pt x="2395" y="113"/>
                    </a:lnTo>
                    <a:lnTo>
                      <a:pt x="2413" y="113"/>
                    </a:lnTo>
                    <a:lnTo>
                      <a:pt x="2431" y="113"/>
                    </a:lnTo>
                    <a:lnTo>
                      <a:pt x="2449" y="111"/>
                    </a:lnTo>
                    <a:lnTo>
                      <a:pt x="2464" y="109"/>
                    </a:lnTo>
                    <a:lnTo>
                      <a:pt x="2477" y="106"/>
                    </a:lnTo>
                    <a:lnTo>
                      <a:pt x="2491" y="104"/>
                    </a:lnTo>
                    <a:lnTo>
                      <a:pt x="2506" y="103"/>
                    </a:lnTo>
                    <a:lnTo>
                      <a:pt x="2522" y="100"/>
                    </a:lnTo>
                    <a:lnTo>
                      <a:pt x="2539" y="98"/>
                    </a:lnTo>
                    <a:lnTo>
                      <a:pt x="2551" y="96"/>
                    </a:lnTo>
                    <a:lnTo>
                      <a:pt x="2570" y="96"/>
                    </a:lnTo>
                    <a:lnTo>
                      <a:pt x="2583" y="99"/>
                    </a:lnTo>
                    <a:lnTo>
                      <a:pt x="2601" y="100"/>
                    </a:lnTo>
                    <a:lnTo>
                      <a:pt x="2616" y="103"/>
                    </a:lnTo>
                    <a:lnTo>
                      <a:pt x="2631" y="105"/>
                    </a:lnTo>
                    <a:lnTo>
                      <a:pt x="2643" y="107"/>
                    </a:lnTo>
                    <a:lnTo>
                      <a:pt x="2654" y="109"/>
                    </a:lnTo>
                    <a:lnTo>
                      <a:pt x="2663" y="113"/>
                    </a:lnTo>
                    <a:lnTo>
                      <a:pt x="2672" y="116"/>
                    </a:lnTo>
                    <a:lnTo>
                      <a:pt x="2678" y="119"/>
                    </a:lnTo>
                    <a:lnTo>
                      <a:pt x="2683" y="122"/>
                    </a:lnTo>
                    <a:lnTo>
                      <a:pt x="2687" y="126"/>
                    </a:lnTo>
                    <a:lnTo>
                      <a:pt x="2692" y="129"/>
                    </a:lnTo>
                    <a:lnTo>
                      <a:pt x="2695" y="133"/>
                    </a:lnTo>
                    <a:lnTo>
                      <a:pt x="2698" y="136"/>
                    </a:lnTo>
                    <a:lnTo>
                      <a:pt x="2701" y="139"/>
                    </a:lnTo>
                    <a:lnTo>
                      <a:pt x="2703" y="143"/>
                    </a:lnTo>
                    <a:lnTo>
                      <a:pt x="2706" y="146"/>
                    </a:lnTo>
                    <a:lnTo>
                      <a:pt x="2708" y="150"/>
                    </a:lnTo>
                    <a:lnTo>
                      <a:pt x="2710" y="153"/>
                    </a:lnTo>
                    <a:lnTo>
                      <a:pt x="2711" y="157"/>
                    </a:lnTo>
                    <a:lnTo>
                      <a:pt x="2713" y="160"/>
                    </a:lnTo>
                    <a:lnTo>
                      <a:pt x="2715" y="164"/>
                    </a:lnTo>
                    <a:lnTo>
                      <a:pt x="2716" y="167"/>
                    </a:lnTo>
                    <a:lnTo>
                      <a:pt x="2717" y="171"/>
                    </a:lnTo>
                    <a:lnTo>
                      <a:pt x="2719" y="174"/>
                    </a:lnTo>
                    <a:lnTo>
                      <a:pt x="2721" y="177"/>
                    </a:lnTo>
                    <a:lnTo>
                      <a:pt x="2722" y="182"/>
                    </a:lnTo>
                    <a:lnTo>
                      <a:pt x="2724" y="186"/>
                    </a:lnTo>
                    <a:lnTo>
                      <a:pt x="2725" y="189"/>
                    </a:lnTo>
                    <a:lnTo>
                      <a:pt x="2728" y="192"/>
                    </a:lnTo>
                    <a:lnTo>
                      <a:pt x="2729" y="196"/>
                    </a:lnTo>
                    <a:lnTo>
                      <a:pt x="2730" y="199"/>
                    </a:lnTo>
                    <a:lnTo>
                      <a:pt x="2732" y="203"/>
                    </a:lnTo>
                    <a:lnTo>
                      <a:pt x="2733" y="206"/>
                    </a:lnTo>
                    <a:lnTo>
                      <a:pt x="2736" y="210"/>
                    </a:lnTo>
                    <a:lnTo>
                      <a:pt x="2737" y="213"/>
                    </a:lnTo>
                    <a:lnTo>
                      <a:pt x="2738" y="217"/>
                    </a:lnTo>
                    <a:lnTo>
                      <a:pt x="2740" y="220"/>
                    </a:lnTo>
                    <a:lnTo>
                      <a:pt x="2741" y="224"/>
                    </a:lnTo>
                    <a:lnTo>
                      <a:pt x="2742" y="227"/>
                    </a:lnTo>
                    <a:lnTo>
                      <a:pt x="2745" y="230"/>
                    </a:lnTo>
                    <a:lnTo>
                      <a:pt x="2746" y="234"/>
                    </a:lnTo>
                    <a:lnTo>
                      <a:pt x="2747" y="237"/>
                    </a:lnTo>
                    <a:lnTo>
                      <a:pt x="2748" y="241"/>
                    </a:lnTo>
                    <a:lnTo>
                      <a:pt x="2749" y="244"/>
                    </a:lnTo>
                    <a:lnTo>
                      <a:pt x="2752" y="248"/>
                    </a:lnTo>
                    <a:lnTo>
                      <a:pt x="2753" y="251"/>
                    </a:lnTo>
                    <a:lnTo>
                      <a:pt x="2754" y="255"/>
                    </a:lnTo>
                    <a:lnTo>
                      <a:pt x="2755" y="258"/>
                    </a:lnTo>
                    <a:lnTo>
                      <a:pt x="2756" y="262"/>
                    </a:lnTo>
                    <a:lnTo>
                      <a:pt x="2757" y="265"/>
                    </a:lnTo>
                    <a:lnTo>
                      <a:pt x="2759" y="269"/>
                    </a:lnTo>
                    <a:lnTo>
                      <a:pt x="2760" y="272"/>
                    </a:lnTo>
                    <a:lnTo>
                      <a:pt x="2761" y="275"/>
                    </a:lnTo>
                    <a:lnTo>
                      <a:pt x="2762" y="279"/>
                    </a:lnTo>
                    <a:lnTo>
                      <a:pt x="2763" y="282"/>
                    </a:lnTo>
                    <a:lnTo>
                      <a:pt x="2766" y="286"/>
                    </a:lnTo>
                    <a:lnTo>
                      <a:pt x="2767" y="289"/>
                    </a:lnTo>
                    <a:lnTo>
                      <a:pt x="2768" y="293"/>
                    </a:lnTo>
                    <a:lnTo>
                      <a:pt x="2769" y="296"/>
                    </a:lnTo>
                    <a:lnTo>
                      <a:pt x="2771" y="300"/>
                    </a:lnTo>
                    <a:lnTo>
                      <a:pt x="2772" y="303"/>
                    </a:lnTo>
                    <a:lnTo>
                      <a:pt x="2775" y="307"/>
                    </a:lnTo>
                    <a:lnTo>
                      <a:pt x="2777" y="310"/>
                    </a:lnTo>
                    <a:lnTo>
                      <a:pt x="2779" y="313"/>
                    </a:lnTo>
                    <a:lnTo>
                      <a:pt x="2781" y="318"/>
                    </a:lnTo>
                    <a:lnTo>
                      <a:pt x="2783" y="322"/>
                    </a:lnTo>
                    <a:lnTo>
                      <a:pt x="2785" y="325"/>
                    </a:lnTo>
                    <a:lnTo>
                      <a:pt x="2786" y="328"/>
                    </a:lnTo>
                    <a:lnTo>
                      <a:pt x="2789" y="332"/>
                    </a:lnTo>
                    <a:lnTo>
                      <a:pt x="2790" y="335"/>
                    </a:lnTo>
                    <a:lnTo>
                      <a:pt x="2792" y="339"/>
                    </a:lnTo>
                    <a:lnTo>
                      <a:pt x="2793" y="342"/>
                    </a:lnTo>
                    <a:lnTo>
                      <a:pt x="2795" y="346"/>
                    </a:lnTo>
                    <a:lnTo>
                      <a:pt x="2797" y="349"/>
                    </a:lnTo>
                    <a:lnTo>
                      <a:pt x="2799" y="353"/>
                    </a:lnTo>
                    <a:lnTo>
                      <a:pt x="2800" y="356"/>
                    </a:lnTo>
                    <a:lnTo>
                      <a:pt x="2802" y="360"/>
                    </a:lnTo>
                    <a:lnTo>
                      <a:pt x="2804" y="363"/>
                    </a:lnTo>
                    <a:lnTo>
                      <a:pt x="2805" y="366"/>
                    </a:lnTo>
                    <a:lnTo>
                      <a:pt x="2807" y="370"/>
                    </a:lnTo>
                    <a:lnTo>
                      <a:pt x="2808" y="373"/>
                    </a:lnTo>
                    <a:lnTo>
                      <a:pt x="2809" y="377"/>
                    </a:lnTo>
                    <a:lnTo>
                      <a:pt x="2812" y="380"/>
                    </a:lnTo>
                    <a:lnTo>
                      <a:pt x="2813" y="384"/>
                    </a:lnTo>
                    <a:lnTo>
                      <a:pt x="2815" y="387"/>
                    </a:lnTo>
                    <a:lnTo>
                      <a:pt x="2816" y="391"/>
                    </a:lnTo>
                    <a:lnTo>
                      <a:pt x="2817" y="394"/>
                    </a:lnTo>
                    <a:lnTo>
                      <a:pt x="2819" y="398"/>
                    </a:lnTo>
                    <a:lnTo>
                      <a:pt x="2821" y="401"/>
                    </a:lnTo>
                    <a:lnTo>
                      <a:pt x="2822" y="405"/>
                    </a:lnTo>
                    <a:lnTo>
                      <a:pt x="2823" y="408"/>
                    </a:lnTo>
                    <a:lnTo>
                      <a:pt x="2825" y="411"/>
                    </a:lnTo>
                    <a:lnTo>
                      <a:pt x="2827" y="415"/>
                    </a:lnTo>
                    <a:lnTo>
                      <a:pt x="2829" y="418"/>
                    </a:lnTo>
                    <a:lnTo>
                      <a:pt x="2830" y="422"/>
                    </a:lnTo>
                  </a:path>
                </a:pathLst>
              </a:custGeom>
              <a:noFill/>
              <a:ln w="0">
                <a:solidFill>
                  <a:srgbClr val="000000"/>
                </a:solidFill>
                <a:round/>
                <a:headEnd/>
                <a:tailEnd/>
              </a:ln>
            </p:spPr>
            <p:txBody>
              <a:bodyPr/>
              <a:lstStyle/>
              <a:p>
                <a:endParaRPr lang="ru-RU"/>
              </a:p>
            </p:txBody>
          </p:sp>
          <p:sp>
            <p:nvSpPr>
              <p:cNvPr id="22985" name="Freeform 203"/>
              <p:cNvSpPr>
                <a:spLocks/>
              </p:cNvSpPr>
              <p:nvPr/>
            </p:nvSpPr>
            <p:spPr bwMode="auto">
              <a:xfrm>
                <a:off x="1977" y="1645"/>
                <a:ext cx="569" cy="179"/>
              </a:xfrm>
              <a:custGeom>
                <a:avLst/>
                <a:gdLst>
                  <a:gd name="T0" fmla="*/ 0 w 1139"/>
                  <a:gd name="T1" fmla="*/ 2 h 360"/>
                  <a:gd name="T2" fmla="*/ 0 w 1139"/>
                  <a:gd name="T3" fmla="*/ 2 h 360"/>
                  <a:gd name="T4" fmla="*/ 0 w 1139"/>
                  <a:gd name="T5" fmla="*/ 2 h 360"/>
                  <a:gd name="T6" fmla="*/ 0 w 1139"/>
                  <a:gd name="T7" fmla="*/ 2 h 360"/>
                  <a:gd name="T8" fmla="*/ 0 w 1139"/>
                  <a:gd name="T9" fmla="*/ 2 h 360"/>
                  <a:gd name="T10" fmla="*/ 0 w 1139"/>
                  <a:gd name="T11" fmla="*/ 2 h 360"/>
                  <a:gd name="T12" fmla="*/ 0 w 1139"/>
                  <a:gd name="T13" fmla="*/ 2 h 360"/>
                  <a:gd name="T14" fmla="*/ 0 w 1139"/>
                  <a:gd name="T15" fmla="*/ 1 h 360"/>
                  <a:gd name="T16" fmla="*/ 0 w 1139"/>
                  <a:gd name="T17" fmla="*/ 1 h 360"/>
                  <a:gd name="T18" fmla="*/ 1 w 1139"/>
                  <a:gd name="T19" fmla="*/ 1 h 360"/>
                  <a:gd name="T20" fmla="*/ 1 w 1139"/>
                  <a:gd name="T21" fmla="*/ 1 h 360"/>
                  <a:gd name="T22" fmla="*/ 1 w 1139"/>
                  <a:gd name="T23" fmla="*/ 1 h 360"/>
                  <a:gd name="T24" fmla="*/ 1 w 1139"/>
                  <a:gd name="T25" fmla="*/ 1 h 360"/>
                  <a:gd name="T26" fmla="*/ 1 w 1139"/>
                  <a:gd name="T27" fmla="*/ 1 h 360"/>
                  <a:gd name="T28" fmla="*/ 1 w 1139"/>
                  <a:gd name="T29" fmla="*/ 1 h 360"/>
                  <a:gd name="T30" fmla="*/ 1 w 1139"/>
                  <a:gd name="T31" fmla="*/ 0 h 360"/>
                  <a:gd name="T32" fmla="*/ 1 w 1139"/>
                  <a:gd name="T33" fmla="*/ 0 h 360"/>
                  <a:gd name="T34" fmla="*/ 2 w 1139"/>
                  <a:gd name="T35" fmla="*/ 0 h 360"/>
                  <a:gd name="T36" fmla="*/ 2 w 1139"/>
                  <a:gd name="T37" fmla="*/ 0 h 360"/>
                  <a:gd name="T38" fmla="*/ 2 w 1139"/>
                  <a:gd name="T39" fmla="*/ 0 h 360"/>
                  <a:gd name="T40" fmla="*/ 2 w 1139"/>
                  <a:gd name="T41" fmla="*/ 0 h 360"/>
                  <a:gd name="T42" fmla="*/ 2 w 1139"/>
                  <a:gd name="T43" fmla="*/ 0 h 360"/>
                  <a:gd name="T44" fmla="*/ 2 w 1139"/>
                  <a:gd name="T45" fmla="*/ 0 h 360"/>
                  <a:gd name="T46" fmla="*/ 3 w 1139"/>
                  <a:gd name="T47" fmla="*/ 0 h 360"/>
                  <a:gd name="T48" fmla="*/ 3 w 1139"/>
                  <a:gd name="T49" fmla="*/ 0 h 360"/>
                  <a:gd name="T50" fmla="*/ 3 w 1139"/>
                  <a:gd name="T51" fmla="*/ 0 h 360"/>
                  <a:gd name="T52" fmla="*/ 4 w 1139"/>
                  <a:gd name="T53" fmla="*/ 0 h 360"/>
                  <a:gd name="T54" fmla="*/ 4 w 1139"/>
                  <a:gd name="T55" fmla="*/ 0 h 360"/>
                  <a:gd name="T56" fmla="*/ 4 w 1139"/>
                  <a:gd name="T57" fmla="*/ 0 h 360"/>
                  <a:gd name="T58" fmla="*/ 4 w 1139"/>
                  <a:gd name="T59" fmla="*/ 0 h 360"/>
                  <a:gd name="T60" fmla="*/ 4 w 1139"/>
                  <a:gd name="T61" fmla="*/ 0 h 360"/>
                  <a:gd name="T62" fmla="*/ 5 w 1139"/>
                  <a:gd name="T63" fmla="*/ 0 h 360"/>
                  <a:gd name="T64" fmla="*/ 5 w 1139"/>
                  <a:gd name="T65" fmla="*/ 0 h 360"/>
                  <a:gd name="T66" fmla="*/ 5 w 1139"/>
                  <a:gd name="T67" fmla="*/ 1 h 360"/>
                  <a:gd name="T68" fmla="*/ 5 w 1139"/>
                  <a:gd name="T69" fmla="*/ 1 h 360"/>
                  <a:gd name="T70" fmla="*/ 6 w 1139"/>
                  <a:gd name="T71" fmla="*/ 1 h 360"/>
                  <a:gd name="T72" fmla="*/ 6 w 1139"/>
                  <a:gd name="T73" fmla="*/ 1 h 360"/>
                  <a:gd name="T74" fmla="*/ 6 w 1139"/>
                  <a:gd name="T75" fmla="*/ 0 h 360"/>
                  <a:gd name="T76" fmla="*/ 7 w 1139"/>
                  <a:gd name="T77" fmla="*/ 0 h 360"/>
                  <a:gd name="T78" fmla="*/ 7 w 1139"/>
                  <a:gd name="T79" fmla="*/ 0 h 360"/>
                  <a:gd name="T80" fmla="*/ 8 w 1139"/>
                  <a:gd name="T81" fmla="*/ 1 h 360"/>
                  <a:gd name="T82" fmla="*/ 8 w 1139"/>
                  <a:gd name="T83" fmla="*/ 1 h 360"/>
                  <a:gd name="T84" fmla="*/ 8 w 1139"/>
                  <a:gd name="T85" fmla="*/ 1 h 360"/>
                  <a:gd name="T86" fmla="*/ 8 w 1139"/>
                  <a:gd name="T87" fmla="*/ 1 h 360"/>
                  <a:gd name="T88" fmla="*/ 8 w 1139"/>
                  <a:gd name="T89" fmla="*/ 1 h 360"/>
                  <a:gd name="T90" fmla="*/ 8 w 1139"/>
                  <a:gd name="T91" fmla="*/ 1 h 360"/>
                  <a:gd name="T92" fmla="*/ 8 w 1139"/>
                  <a:gd name="T93" fmla="*/ 1 h 360"/>
                  <a:gd name="T94" fmla="*/ 8 w 1139"/>
                  <a:gd name="T95" fmla="*/ 1 h 360"/>
                  <a:gd name="T96" fmla="*/ 8 w 1139"/>
                  <a:gd name="T97" fmla="*/ 2 h 360"/>
                  <a:gd name="T98" fmla="*/ 8 w 1139"/>
                  <a:gd name="T99" fmla="*/ 2 h 360"/>
                  <a:gd name="T100" fmla="*/ 8 w 1139"/>
                  <a:gd name="T101" fmla="*/ 2 h 360"/>
                  <a:gd name="T102" fmla="*/ 8 w 1139"/>
                  <a:gd name="T103" fmla="*/ 2 h 360"/>
                  <a:gd name="T104" fmla="*/ 8 w 1139"/>
                  <a:gd name="T105" fmla="*/ 2 h 360"/>
                  <a:gd name="T106" fmla="*/ 8 w 1139"/>
                  <a:gd name="T107" fmla="*/ 2 h 360"/>
                  <a:gd name="T108" fmla="*/ 8 w 1139"/>
                  <a:gd name="T109" fmla="*/ 2 h 3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39"/>
                  <a:gd name="T166" fmla="*/ 0 h 360"/>
                  <a:gd name="T167" fmla="*/ 1139 w 1139"/>
                  <a:gd name="T168" fmla="*/ 360 h 3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39" h="360">
                    <a:moveTo>
                      <a:pt x="0" y="360"/>
                    </a:moveTo>
                    <a:lnTo>
                      <a:pt x="3" y="356"/>
                    </a:lnTo>
                    <a:lnTo>
                      <a:pt x="5" y="353"/>
                    </a:lnTo>
                    <a:lnTo>
                      <a:pt x="7" y="348"/>
                    </a:lnTo>
                    <a:lnTo>
                      <a:pt x="8" y="345"/>
                    </a:lnTo>
                    <a:lnTo>
                      <a:pt x="13" y="341"/>
                    </a:lnTo>
                    <a:lnTo>
                      <a:pt x="21" y="338"/>
                    </a:lnTo>
                    <a:lnTo>
                      <a:pt x="29" y="334"/>
                    </a:lnTo>
                    <a:lnTo>
                      <a:pt x="36" y="331"/>
                    </a:lnTo>
                    <a:lnTo>
                      <a:pt x="43" y="326"/>
                    </a:lnTo>
                    <a:lnTo>
                      <a:pt x="49" y="323"/>
                    </a:lnTo>
                    <a:lnTo>
                      <a:pt x="53" y="319"/>
                    </a:lnTo>
                    <a:lnTo>
                      <a:pt x="57" y="316"/>
                    </a:lnTo>
                    <a:lnTo>
                      <a:pt x="60" y="311"/>
                    </a:lnTo>
                    <a:lnTo>
                      <a:pt x="65" y="308"/>
                    </a:lnTo>
                    <a:lnTo>
                      <a:pt x="68" y="304"/>
                    </a:lnTo>
                    <a:lnTo>
                      <a:pt x="71" y="301"/>
                    </a:lnTo>
                    <a:lnTo>
                      <a:pt x="74" y="296"/>
                    </a:lnTo>
                    <a:lnTo>
                      <a:pt x="76" y="293"/>
                    </a:lnTo>
                    <a:lnTo>
                      <a:pt x="79" y="290"/>
                    </a:lnTo>
                    <a:lnTo>
                      <a:pt x="82" y="285"/>
                    </a:lnTo>
                    <a:lnTo>
                      <a:pt x="86" y="281"/>
                    </a:lnTo>
                    <a:lnTo>
                      <a:pt x="88" y="278"/>
                    </a:lnTo>
                    <a:lnTo>
                      <a:pt x="90" y="275"/>
                    </a:lnTo>
                    <a:lnTo>
                      <a:pt x="93" y="270"/>
                    </a:lnTo>
                    <a:lnTo>
                      <a:pt x="96" y="266"/>
                    </a:lnTo>
                    <a:lnTo>
                      <a:pt x="98" y="263"/>
                    </a:lnTo>
                    <a:lnTo>
                      <a:pt x="101" y="258"/>
                    </a:lnTo>
                    <a:lnTo>
                      <a:pt x="103" y="255"/>
                    </a:lnTo>
                    <a:lnTo>
                      <a:pt x="106" y="251"/>
                    </a:lnTo>
                    <a:lnTo>
                      <a:pt x="109" y="248"/>
                    </a:lnTo>
                    <a:lnTo>
                      <a:pt x="112" y="243"/>
                    </a:lnTo>
                    <a:lnTo>
                      <a:pt x="116" y="240"/>
                    </a:lnTo>
                    <a:lnTo>
                      <a:pt x="118" y="236"/>
                    </a:lnTo>
                    <a:lnTo>
                      <a:pt x="121" y="232"/>
                    </a:lnTo>
                    <a:lnTo>
                      <a:pt x="125" y="228"/>
                    </a:lnTo>
                    <a:lnTo>
                      <a:pt x="129" y="225"/>
                    </a:lnTo>
                    <a:lnTo>
                      <a:pt x="134" y="222"/>
                    </a:lnTo>
                    <a:lnTo>
                      <a:pt x="137" y="217"/>
                    </a:lnTo>
                    <a:lnTo>
                      <a:pt x="142" y="213"/>
                    </a:lnTo>
                    <a:lnTo>
                      <a:pt x="147" y="210"/>
                    </a:lnTo>
                    <a:lnTo>
                      <a:pt x="151" y="207"/>
                    </a:lnTo>
                    <a:lnTo>
                      <a:pt x="156" y="202"/>
                    </a:lnTo>
                    <a:lnTo>
                      <a:pt x="161" y="198"/>
                    </a:lnTo>
                    <a:lnTo>
                      <a:pt x="164" y="195"/>
                    </a:lnTo>
                    <a:lnTo>
                      <a:pt x="169" y="192"/>
                    </a:lnTo>
                    <a:lnTo>
                      <a:pt x="172" y="187"/>
                    </a:lnTo>
                    <a:lnTo>
                      <a:pt x="177" y="183"/>
                    </a:lnTo>
                    <a:lnTo>
                      <a:pt x="180" y="180"/>
                    </a:lnTo>
                    <a:lnTo>
                      <a:pt x="184" y="177"/>
                    </a:lnTo>
                    <a:lnTo>
                      <a:pt x="187" y="172"/>
                    </a:lnTo>
                    <a:lnTo>
                      <a:pt x="190" y="168"/>
                    </a:lnTo>
                    <a:lnTo>
                      <a:pt x="194" y="165"/>
                    </a:lnTo>
                    <a:lnTo>
                      <a:pt x="197" y="160"/>
                    </a:lnTo>
                    <a:lnTo>
                      <a:pt x="200" y="157"/>
                    </a:lnTo>
                    <a:lnTo>
                      <a:pt x="203" y="154"/>
                    </a:lnTo>
                    <a:lnTo>
                      <a:pt x="207" y="150"/>
                    </a:lnTo>
                    <a:lnTo>
                      <a:pt x="210" y="145"/>
                    </a:lnTo>
                    <a:lnTo>
                      <a:pt x="212" y="142"/>
                    </a:lnTo>
                    <a:lnTo>
                      <a:pt x="216" y="139"/>
                    </a:lnTo>
                    <a:lnTo>
                      <a:pt x="219" y="134"/>
                    </a:lnTo>
                    <a:lnTo>
                      <a:pt x="223" y="130"/>
                    </a:lnTo>
                    <a:lnTo>
                      <a:pt x="226" y="127"/>
                    </a:lnTo>
                    <a:lnTo>
                      <a:pt x="230" y="124"/>
                    </a:lnTo>
                    <a:lnTo>
                      <a:pt x="233" y="119"/>
                    </a:lnTo>
                    <a:lnTo>
                      <a:pt x="237" y="115"/>
                    </a:lnTo>
                    <a:lnTo>
                      <a:pt x="240" y="112"/>
                    </a:lnTo>
                    <a:lnTo>
                      <a:pt x="243" y="109"/>
                    </a:lnTo>
                    <a:lnTo>
                      <a:pt x="248" y="104"/>
                    </a:lnTo>
                    <a:lnTo>
                      <a:pt x="252" y="100"/>
                    </a:lnTo>
                    <a:lnTo>
                      <a:pt x="256" y="97"/>
                    </a:lnTo>
                    <a:lnTo>
                      <a:pt x="260" y="94"/>
                    </a:lnTo>
                    <a:lnTo>
                      <a:pt x="264" y="89"/>
                    </a:lnTo>
                    <a:lnTo>
                      <a:pt x="269" y="86"/>
                    </a:lnTo>
                    <a:lnTo>
                      <a:pt x="272" y="82"/>
                    </a:lnTo>
                    <a:lnTo>
                      <a:pt x="277" y="79"/>
                    </a:lnTo>
                    <a:lnTo>
                      <a:pt x="283" y="74"/>
                    </a:lnTo>
                    <a:lnTo>
                      <a:pt x="287" y="71"/>
                    </a:lnTo>
                    <a:lnTo>
                      <a:pt x="292" y="67"/>
                    </a:lnTo>
                    <a:lnTo>
                      <a:pt x="296" y="64"/>
                    </a:lnTo>
                    <a:lnTo>
                      <a:pt x="302" y="59"/>
                    </a:lnTo>
                    <a:lnTo>
                      <a:pt x="307" y="56"/>
                    </a:lnTo>
                    <a:lnTo>
                      <a:pt x="311" y="52"/>
                    </a:lnTo>
                    <a:lnTo>
                      <a:pt x="316" y="49"/>
                    </a:lnTo>
                    <a:lnTo>
                      <a:pt x="322" y="44"/>
                    </a:lnTo>
                    <a:lnTo>
                      <a:pt x="326" y="41"/>
                    </a:lnTo>
                    <a:lnTo>
                      <a:pt x="332" y="37"/>
                    </a:lnTo>
                    <a:lnTo>
                      <a:pt x="337" y="34"/>
                    </a:lnTo>
                    <a:lnTo>
                      <a:pt x="343" y="30"/>
                    </a:lnTo>
                    <a:lnTo>
                      <a:pt x="348" y="26"/>
                    </a:lnTo>
                    <a:lnTo>
                      <a:pt x="354" y="22"/>
                    </a:lnTo>
                    <a:lnTo>
                      <a:pt x="360" y="19"/>
                    </a:lnTo>
                    <a:lnTo>
                      <a:pt x="367" y="15"/>
                    </a:lnTo>
                    <a:lnTo>
                      <a:pt x="374" y="12"/>
                    </a:lnTo>
                    <a:lnTo>
                      <a:pt x="382" y="8"/>
                    </a:lnTo>
                    <a:lnTo>
                      <a:pt x="392" y="5"/>
                    </a:lnTo>
                    <a:lnTo>
                      <a:pt x="405" y="1"/>
                    </a:lnTo>
                    <a:lnTo>
                      <a:pt x="423" y="0"/>
                    </a:lnTo>
                    <a:lnTo>
                      <a:pt x="442" y="1"/>
                    </a:lnTo>
                    <a:lnTo>
                      <a:pt x="454" y="5"/>
                    </a:lnTo>
                    <a:lnTo>
                      <a:pt x="465" y="8"/>
                    </a:lnTo>
                    <a:lnTo>
                      <a:pt x="474" y="12"/>
                    </a:lnTo>
                    <a:lnTo>
                      <a:pt x="481" y="15"/>
                    </a:lnTo>
                    <a:lnTo>
                      <a:pt x="489" y="19"/>
                    </a:lnTo>
                    <a:lnTo>
                      <a:pt x="496" y="22"/>
                    </a:lnTo>
                    <a:lnTo>
                      <a:pt x="502" y="26"/>
                    </a:lnTo>
                    <a:lnTo>
                      <a:pt x="508" y="29"/>
                    </a:lnTo>
                    <a:lnTo>
                      <a:pt x="514" y="34"/>
                    </a:lnTo>
                    <a:lnTo>
                      <a:pt x="521" y="37"/>
                    </a:lnTo>
                    <a:lnTo>
                      <a:pt x="528" y="41"/>
                    </a:lnTo>
                    <a:lnTo>
                      <a:pt x="534" y="44"/>
                    </a:lnTo>
                    <a:lnTo>
                      <a:pt x="541" y="47"/>
                    </a:lnTo>
                    <a:lnTo>
                      <a:pt x="548" y="51"/>
                    </a:lnTo>
                    <a:lnTo>
                      <a:pt x="555" y="56"/>
                    </a:lnTo>
                    <a:lnTo>
                      <a:pt x="561" y="59"/>
                    </a:lnTo>
                    <a:lnTo>
                      <a:pt x="568" y="62"/>
                    </a:lnTo>
                    <a:lnTo>
                      <a:pt x="575" y="66"/>
                    </a:lnTo>
                    <a:lnTo>
                      <a:pt x="581" y="69"/>
                    </a:lnTo>
                    <a:lnTo>
                      <a:pt x="588" y="73"/>
                    </a:lnTo>
                    <a:lnTo>
                      <a:pt x="595" y="76"/>
                    </a:lnTo>
                    <a:lnTo>
                      <a:pt x="602" y="80"/>
                    </a:lnTo>
                    <a:lnTo>
                      <a:pt x="610" y="84"/>
                    </a:lnTo>
                    <a:lnTo>
                      <a:pt x="616" y="88"/>
                    </a:lnTo>
                    <a:lnTo>
                      <a:pt x="623" y="91"/>
                    </a:lnTo>
                    <a:lnTo>
                      <a:pt x="628" y="95"/>
                    </a:lnTo>
                    <a:lnTo>
                      <a:pt x="634" y="98"/>
                    </a:lnTo>
                    <a:lnTo>
                      <a:pt x="641" y="102"/>
                    </a:lnTo>
                    <a:lnTo>
                      <a:pt x="647" y="106"/>
                    </a:lnTo>
                    <a:lnTo>
                      <a:pt x="651" y="110"/>
                    </a:lnTo>
                    <a:lnTo>
                      <a:pt x="657" y="113"/>
                    </a:lnTo>
                    <a:lnTo>
                      <a:pt x="663" y="117"/>
                    </a:lnTo>
                    <a:lnTo>
                      <a:pt x="667" y="120"/>
                    </a:lnTo>
                    <a:lnTo>
                      <a:pt x="673" y="125"/>
                    </a:lnTo>
                    <a:lnTo>
                      <a:pt x="679" y="128"/>
                    </a:lnTo>
                    <a:lnTo>
                      <a:pt x="686" y="132"/>
                    </a:lnTo>
                    <a:lnTo>
                      <a:pt x="692" y="135"/>
                    </a:lnTo>
                    <a:lnTo>
                      <a:pt x="699" y="139"/>
                    </a:lnTo>
                    <a:lnTo>
                      <a:pt x="705" y="142"/>
                    </a:lnTo>
                    <a:lnTo>
                      <a:pt x="716" y="145"/>
                    </a:lnTo>
                    <a:lnTo>
                      <a:pt x="731" y="148"/>
                    </a:lnTo>
                    <a:lnTo>
                      <a:pt x="752" y="148"/>
                    </a:lnTo>
                    <a:lnTo>
                      <a:pt x="772" y="148"/>
                    </a:lnTo>
                    <a:lnTo>
                      <a:pt x="786" y="147"/>
                    </a:lnTo>
                    <a:lnTo>
                      <a:pt x="795" y="143"/>
                    </a:lnTo>
                    <a:lnTo>
                      <a:pt x="805" y="140"/>
                    </a:lnTo>
                    <a:lnTo>
                      <a:pt x="815" y="136"/>
                    </a:lnTo>
                    <a:lnTo>
                      <a:pt x="830" y="134"/>
                    </a:lnTo>
                    <a:lnTo>
                      <a:pt x="845" y="130"/>
                    </a:lnTo>
                    <a:lnTo>
                      <a:pt x="856" y="127"/>
                    </a:lnTo>
                    <a:lnTo>
                      <a:pt x="868" y="125"/>
                    </a:lnTo>
                    <a:lnTo>
                      <a:pt x="882" y="121"/>
                    </a:lnTo>
                    <a:lnTo>
                      <a:pt x="894" y="118"/>
                    </a:lnTo>
                    <a:lnTo>
                      <a:pt x="908" y="115"/>
                    </a:lnTo>
                    <a:lnTo>
                      <a:pt x="926" y="113"/>
                    </a:lnTo>
                    <a:lnTo>
                      <a:pt x="945" y="112"/>
                    </a:lnTo>
                    <a:lnTo>
                      <a:pt x="965" y="112"/>
                    </a:lnTo>
                    <a:lnTo>
                      <a:pt x="980" y="114"/>
                    </a:lnTo>
                    <a:lnTo>
                      <a:pt x="991" y="118"/>
                    </a:lnTo>
                    <a:lnTo>
                      <a:pt x="1002" y="120"/>
                    </a:lnTo>
                    <a:lnTo>
                      <a:pt x="1009" y="125"/>
                    </a:lnTo>
                    <a:lnTo>
                      <a:pt x="1014" y="128"/>
                    </a:lnTo>
                    <a:lnTo>
                      <a:pt x="1020" y="132"/>
                    </a:lnTo>
                    <a:lnTo>
                      <a:pt x="1024" y="135"/>
                    </a:lnTo>
                    <a:lnTo>
                      <a:pt x="1027" y="139"/>
                    </a:lnTo>
                    <a:lnTo>
                      <a:pt x="1030" y="143"/>
                    </a:lnTo>
                    <a:lnTo>
                      <a:pt x="1034" y="147"/>
                    </a:lnTo>
                    <a:lnTo>
                      <a:pt x="1037" y="150"/>
                    </a:lnTo>
                    <a:lnTo>
                      <a:pt x="1041" y="155"/>
                    </a:lnTo>
                    <a:lnTo>
                      <a:pt x="1043" y="158"/>
                    </a:lnTo>
                    <a:lnTo>
                      <a:pt x="1045" y="162"/>
                    </a:lnTo>
                    <a:lnTo>
                      <a:pt x="1048" y="165"/>
                    </a:lnTo>
                    <a:lnTo>
                      <a:pt x="1051" y="170"/>
                    </a:lnTo>
                    <a:lnTo>
                      <a:pt x="1053" y="173"/>
                    </a:lnTo>
                    <a:lnTo>
                      <a:pt x="1056" y="177"/>
                    </a:lnTo>
                    <a:lnTo>
                      <a:pt x="1058" y="181"/>
                    </a:lnTo>
                    <a:lnTo>
                      <a:pt x="1060" y="185"/>
                    </a:lnTo>
                    <a:lnTo>
                      <a:pt x="1062" y="188"/>
                    </a:lnTo>
                    <a:lnTo>
                      <a:pt x="1064" y="193"/>
                    </a:lnTo>
                    <a:lnTo>
                      <a:pt x="1066" y="196"/>
                    </a:lnTo>
                    <a:lnTo>
                      <a:pt x="1067" y="200"/>
                    </a:lnTo>
                    <a:lnTo>
                      <a:pt x="1070" y="204"/>
                    </a:lnTo>
                    <a:lnTo>
                      <a:pt x="1072" y="208"/>
                    </a:lnTo>
                    <a:lnTo>
                      <a:pt x="1073" y="211"/>
                    </a:lnTo>
                    <a:lnTo>
                      <a:pt x="1075" y="215"/>
                    </a:lnTo>
                    <a:lnTo>
                      <a:pt x="1077" y="219"/>
                    </a:lnTo>
                    <a:lnTo>
                      <a:pt x="1079" y="223"/>
                    </a:lnTo>
                    <a:lnTo>
                      <a:pt x="1080" y="226"/>
                    </a:lnTo>
                    <a:lnTo>
                      <a:pt x="1082" y="231"/>
                    </a:lnTo>
                    <a:lnTo>
                      <a:pt x="1083" y="234"/>
                    </a:lnTo>
                    <a:lnTo>
                      <a:pt x="1086" y="238"/>
                    </a:lnTo>
                    <a:lnTo>
                      <a:pt x="1088" y="242"/>
                    </a:lnTo>
                    <a:lnTo>
                      <a:pt x="1089" y="246"/>
                    </a:lnTo>
                    <a:lnTo>
                      <a:pt x="1091" y="249"/>
                    </a:lnTo>
                    <a:lnTo>
                      <a:pt x="1093" y="254"/>
                    </a:lnTo>
                    <a:lnTo>
                      <a:pt x="1095" y="257"/>
                    </a:lnTo>
                    <a:lnTo>
                      <a:pt x="1097" y="261"/>
                    </a:lnTo>
                    <a:lnTo>
                      <a:pt x="1098" y="264"/>
                    </a:lnTo>
                    <a:lnTo>
                      <a:pt x="1101" y="269"/>
                    </a:lnTo>
                    <a:lnTo>
                      <a:pt x="1103" y="272"/>
                    </a:lnTo>
                    <a:lnTo>
                      <a:pt x="1104" y="276"/>
                    </a:lnTo>
                    <a:lnTo>
                      <a:pt x="1106" y="280"/>
                    </a:lnTo>
                    <a:lnTo>
                      <a:pt x="1109" y="284"/>
                    </a:lnTo>
                    <a:lnTo>
                      <a:pt x="1110" y="287"/>
                    </a:lnTo>
                    <a:lnTo>
                      <a:pt x="1112" y="292"/>
                    </a:lnTo>
                    <a:lnTo>
                      <a:pt x="1113" y="295"/>
                    </a:lnTo>
                    <a:lnTo>
                      <a:pt x="1116" y="299"/>
                    </a:lnTo>
                    <a:lnTo>
                      <a:pt x="1117" y="303"/>
                    </a:lnTo>
                    <a:lnTo>
                      <a:pt x="1119" y="307"/>
                    </a:lnTo>
                    <a:lnTo>
                      <a:pt x="1120" y="310"/>
                    </a:lnTo>
                    <a:lnTo>
                      <a:pt x="1123" y="314"/>
                    </a:lnTo>
                    <a:lnTo>
                      <a:pt x="1124" y="318"/>
                    </a:lnTo>
                    <a:lnTo>
                      <a:pt x="1125" y="322"/>
                    </a:lnTo>
                    <a:lnTo>
                      <a:pt x="1127" y="325"/>
                    </a:lnTo>
                    <a:lnTo>
                      <a:pt x="1128" y="330"/>
                    </a:lnTo>
                    <a:lnTo>
                      <a:pt x="1130" y="333"/>
                    </a:lnTo>
                    <a:lnTo>
                      <a:pt x="1131" y="337"/>
                    </a:lnTo>
                    <a:lnTo>
                      <a:pt x="1132" y="341"/>
                    </a:lnTo>
                    <a:lnTo>
                      <a:pt x="1134" y="345"/>
                    </a:lnTo>
                    <a:lnTo>
                      <a:pt x="1135" y="348"/>
                    </a:lnTo>
                    <a:lnTo>
                      <a:pt x="1136" y="353"/>
                    </a:lnTo>
                    <a:lnTo>
                      <a:pt x="1138" y="356"/>
                    </a:lnTo>
                    <a:lnTo>
                      <a:pt x="1139" y="360"/>
                    </a:lnTo>
                  </a:path>
                </a:pathLst>
              </a:custGeom>
              <a:noFill/>
              <a:ln w="0">
                <a:solidFill>
                  <a:srgbClr val="000000"/>
                </a:solidFill>
                <a:round/>
                <a:headEnd/>
                <a:tailEnd/>
              </a:ln>
            </p:spPr>
            <p:txBody>
              <a:bodyPr/>
              <a:lstStyle/>
              <a:p>
                <a:endParaRPr lang="ru-RU"/>
              </a:p>
            </p:txBody>
          </p:sp>
          <p:sp>
            <p:nvSpPr>
              <p:cNvPr id="22986" name="Freeform 204"/>
              <p:cNvSpPr>
                <a:spLocks/>
              </p:cNvSpPr>
              <p:nvPr/>
            </p:nvSpPr>
            <p:spPr bwMode="auto">
              <a:xfrm>
                <a:off x="1170" y="1632"/>
                <a:ext cx="679" cy="192"/>
              </a:xfrm>
              <a:custGeom>
                <a:avLst/>
                <a:gdLst>
                  <a:gd name="T0" fmla="*/ 0 w 1360"/>
                  <a:gd name="T1" fmla="*/ 2 h 385"/>
                  <a:gd name="T2" fmla="*/ 0 w 1360"/>
                  <a:gd name="T3" fmla="*/ 2 h 385"/>
                  <a:gd name="T4" fmla="*/ 0 w 1360"/>
                  <a:gd name="T5" fmla="*/ 2 h 385"/>
                  <a:gd name="T6" fmla="*/ 0 w 1360"/>
                  <a:gd name="T7" fmla="*/ 2 h 385"/>
                  <a:gd name="T8" fmla="*/ 0 w 1360"/>
                  <a:gd name="T9" fmla="*/ 2 h 385"/>
                  <a:gd name="T10" fmla="*/ 0 w 1360"/>
                  <a:gd name="T11" fmla="*/ 2 h 385"/>
                  <a:gd name="T12" fmla="*/ 0 w 1360"/>
                  <a:gd name="T13" fmla="*/ 2 h 385"/>
                  <a:gd name="T14" fmla="*/ 0 w 1360"/>
                  <a:gd name="T15" fmla="*/ 2 h 385"/>
                  <a:gd name="T16" fmla="*/ 0 w 1360"/>
                  <a:gd name="T17" fmla="*/ 2 h 385"/>
                  <a:gd name="T18" fmla="*/ 0 w 1360"/>
                  <a:gd name="T19" fmla="*/ 1 h 385"/>
                  <a:gd name="T20" fmla="*/ 0 w 1360"/>
                  <a:gd name="T21" fmla="*/ 1 h 385"/>
                  <a:gd name="T22" fmla="*/ 0 w 1360"/>
                  <a:gd name="T23" fmla="*/ 1 h 385"/>
                  <a:gd name="T24" fmla="*/ 0 w 1360"/>
                  <a:gd name="T25" fmla="*/ 1 h 385"/>
                  <a:gd name="T26" fmla="*/ 0 w 1360"/>
                  <a:gd name="T27" fmla="*/ 1 h 385"/>
                  <a:gd name="T28" fmla="*/ 0 w 1360"/>
                  <a:gd name="T29" fmla="*/ 1 h 385"/>
                  <a:gd name="T30" fmla="*/ 0 w 1360"/>
                  <a:gd name="T31" fmla="*/ 1 h 385"/>
                  <a:gd name="T32" fmla="*/ 0 w 1360"/>
                  <a:gd name="T33" fmla="*/ 1 h 385"/>
                  <a:gd name="T34" fmla="*/ 0 w 1360"/>
                  <a:gd name="T35" fmla="*/ 1 h 385"/>
                  <a:gd name="T36" fmla="*/ 0 w 1360"/>
                  <a:gd name="T37" fmla="*/ 1 h 385"/>
                  <a:gd name="T38" fmla="*/ 0 w 1360"/>
                  <a:gd name="T39" fmla="*/ 0 h 385"/>
                  <a:gd name="T40" fmla="*/ 0 w 1360"/>
                  <a:gd name="T41" fmla="*/ 0 h 385"/>
                  <a:gd name="T42" fmla="*/ 1 w 1360"/>
                  <a:gd name="T43" fmla="*/ 0 h 385"/>
                  <a:gd name="T44" fmla="*/ 1 w 1360"/>
                  <a:gd name="T45" fmla="*/ 0 h 385"/>
                  <a:gd name="T46" fmla="*/ 1 w 1360"/>
                  <a:gd name="T47" fmla="*/ 0 h 385"/>
                  <a:gd name="T48" fmla="*/ 1 w 1360"/>
                  <a:gd name="T49" fmla="*/ 0 h 385"/>
                  <a:gd name="T50" fmla="*/ 2 w 1360"/>
                  <a:gd name="T51" fmla="*/ 0 h 385"/>
                  <a:gd name="T52" fmla="*/ 2 w 1360"/>
                  <a:gd name="T53" fmla="*/ 0 h 385"/>
                  <a:gd name="T54" fmla="*/ 2 w 1360"/>
                  <a:gd name="T55" fmla="*/ 0 h 385"/>
                  <a:gd name="T56" fmla="*/ 3 w 1360"/>
                  <a:gd name="T57" fmla="*/ 0 h 385"/>
                  <a:gd name="T58" fmla="*/ 3 w 1360"/>
                  <a:gd name="T59" fmla="*/ 0 h 385"/>
                  <a:gd name="T60" fmla="*/ 4 w 1360"/>
                  <a:gd name="T61" fmla="*/ 0 h 385"/>
                  <a:gd name="T62" fmla="*/ 4 w 1360"/>
                  <a:gd name="T63" fmla="*/ 0 h 385"/>
                  <a:gd name="T64" fmla="*/ 5 w 1360"/>
                  <a:gd name="T65" fmla="*/ 0 h 385"/>
                  <a:gd name="T66" fmla="*/ 5 w 1360"/>
                  <a:gd name="T67" fmla="*/ 0 h 385"/>
                  <a:gd name="T68" fmla="*/ 5 w 1360"/>
                  <a:gd name="T69" fmla="*/ 0 h 385"/>
                  <a:gd name="T70" fmla="*/ 5 w 1360"/>
                  <a:gd name="T71" fmla="*/ 0 h 385"/>
                  <a:gd name="T72" fmla="*/ 5 w 1360"/>
                  <a:gd name="T73" fmla="*/ 0 h 385"/>
                  <a:gd name="T74" fmla="*/ 6 w 1360"/>
                  <a:gd name="T75" fmla="*/ 0 h 385"/>
                  <a:gd name="T76" fmla="*/ 6 w 1360"/>
                  <a:gd name="T77" fmla="*/ 0 h 385"/>
                  <a:gd name="T78" fmla="*/ 6 w 1360"/>
                  <a:gd name="T79" fmla="*/ 0 h 385"/>
                  <a:gd name="T80" fmla="*/ 6 w 1360"/>
                  <a:gd name="T81" fmla="*/ 0 h 385"/>
                  <a:gd name="T82" fmla="*/ 7 w 1360"/>
                  <a:gd name="T83" fmla="*/ 1 h 385"/>
                  <a:gd name="T84" fmla="*/ 7 w 1360"/>
                  <a:gd name="T85" fmla="*/ 1 h 385"/>
                  <a:gd name="T86" fmla="*/ 7 w 1360"/>
                  <a:gd name="T87" fmla="*/ 1 h 385"/>
                  <a:gd name="T88" fmla="*/ 8 w 1360"/>
                  <a:gd name="T89" fmla="*/ 1 h 385"/>
                  <a:gd name="T90" fmla="*/ 8 w 1360"/>
                  <a:gd name="T91" fmla="*/ 1 h 385"/>
                  <a:gd name="T92" fmla="*/ 8 w 1360"/>
                  <a:gd name="T93" fmla="*/ 1 h 385"/>
                  <a:gd name="T94" fmla="*/ 8 w 1360"/>
                  <a:gd name="T95" fmla="*/ 1 h 385"/>
                  <a:gd name="T96" fmla="*/ 9 w 1360"/>
                  <a:gd name="T97" fmla="*/ 1 h 385"/>
                  <a:gd name="T98" fmla="*/ 9 w 1360"/>
                  <a:gd name="T99" fmla="*/ 1 h 385"/>
                  <a:gd name="T100" fmla="*/ 9 w 1360"/>
                  <a:gd name="T101" fmla="*/ 1 h 385"/>
                  <a:gd name="T102" fmla="*/ 9 w 1360"/>
                  <a:gd name="T103" fmla="*/ 1 h 385"/>
                  <a:gd name="T104" fmla="*/ 9 w 1360"/>
                  <a:gd name="T105" fmla="*/ 2 h 385"/>
                  <a:gd name="T106" fmla="*/ 9 w 1360"/>
                  <a:gd name="T107" fmla="*/ 2 h 385"/>
                  <a:gd name="T108" fmla="*/ 9 w 1360"/>
                  <a:gd name="T109" fmla="*/ 2 h 385"/>
                  <a:gd name="T110" fmla="*/ 9 w 1360"/>
                  <a:gd name="T111" fmla="*/ 2 h 385"/>
                  <a:gd name="T112" fmla="*/ 9 w 1360"/>
                  <a:gd name="T113" fmla="*/ 2 h 385"/>
                  <a:gd name="T114" fmla="*/ 10 w 1360"/>
                  <a:gd name="T115" fmla="*/ 2 h 385"/>
                  <a:gd name="T116" fmla="*/ 10 w 1360"/>
                  <a:gd name="T117" fmla="*/ 2 h 385"/>
                  <a:gd name="T118" fmla="*/ 10 w 1360"/>
                  <a:gd name="T119" fmla="*/ 2 h 385"/>
                  <a:gd name="T120" fmla="*/ 10 w 1360"/>
                  <a:gd name="T121" fmla="*/ 2 h 385"/>
                  <a:gd name="T122" fmla="*/ 10 w 1360"/>
                  <a:gd name="T123" fmla="*/ 3 h 3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60"/>
                  <a:gd name="T187" fmla="*/ 0 h 385"/>
                  <a:gd name="T188" fmla="*/ 1360 w 1360"/>
                  <a:gd name="T189" fmla="*/ 385 h 3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60" h="385">
                    <a:moveTo>
                      <a:pt x="8" y="385"/>
                    </a:moveTo>
                    <a:lnTo>
                      <a:pt x="8" y="381"/>
                    </a:lnTo>
                    <a:lnTo>
                      <a:pt x="7" y="378"/>
                    </a:lnTo>
                    <a:lnTo>
                      <a:pt x="6" y="374"/>
                    </a:lnTo>
                    <a:lnTo>
                      <a:pt x="6" y="371"/>
                    </a:lnTo>
                    <a:lnTo>
                      <a:pt x="5" y="368"/>
                    </a:lnTo>
                    <a:lnTo>
                      <a:pt x="5" y="364"/>
                    </a:lnTo>
                    <a:lnTo>
                      <a:pt x="4" y="361"/>
                    </a:lnTo>
                    <a:lnTo>
                      <a:pt x="4" y="358"/>
                    </a:lnTo>
                    <a:lnTo>
                      <a:pt x="2" y="355"/>
                    </a:lnTo>
                    <a:lnTo>
                      <a:pt x="2" y="351"/>
                    </a:lnTo>
                    <a:lnTo>
                      <a:pt x="2" y="348"/>
                    </a:lnTo>
                    <a:lnTo>
                      <a:pt x="1" y="344"/>
                    </a:lnTo>
                    <a:lnTo>
                      <a:pt x="1" y="341"/>
                    </a:lnTo>
                    <a:lnTo>
                      <a:pt x="1" y="338"/>
                    </a:lnTo>
                    <a:lnTo>
                      <a:pt x="0" y="334"/>
                    </a:lnTo>
                    <a:lnTo>
                      <a:pt x="0" y="331"/>
                    </a:lnTo>
                    <a:lnTo>
                      <a:pt x="0" y="327"/>
                    </a:lnTo>
                    <a:lnTo>
                      <a:pt x="0" y="324"/>
                    </a:lnTo>
                    <a:lnTo>
                      <a:pt x="0" y="320"/>
                    </a:lnTo>
                    <a:lnTo>
                      <a:pt x="0" y="317"/>
                    </a:lnTo>
                    <a:lnTo>
                      <a:pt x="0" y="313"/>
                    </a:lnTo>
                    <a:lnTo>
                      <a:pt x="0" y="310"/>
                    </a:lnTo>
                    <a:lnTo>
                      <a:pt x="0" y="306"/>
                    </a:lnTo>
                    <a:lnTo>
                      <a:pt x="0" y="303"/>
                    </a:lnTo>
                    <a:lnTo>
                      <a:pt x="0" y="300"/>
                    </a:lnTo>
                    <a:lnTo>
                      <a:pt x="0" y="296"/>
                    </a:lnTo>
                    <a:lnTo>
                      <a:pt x="0" y="293"/>
                    </a:lnTo>
                    <a:lnTo>
                      <a:pt x="1" y="289"/>
                    </a:lnTo>
                    <a:lnTo>
                      <a:pt x="1" y="286"/>
                    </a:lnTo>
                    <a:lnTo>
                      <a:pt x="1" y="282"/>
                    </a:lnTo>
                    <a:lnTo>
                      <a:pt x="1" y="279"/>
                    </a:lnTo>
                    <a:lnTo>
                      <a:pt x="2" y="275"/>
                    </a:lnTo>
                    <a:lnTo>
                      <a:pt x="2" y="272"/>
                    </a:lnTo>
                    <a:lnTo>
                      <a:pt x="4" y="268"/>
                    </a:lnTo>
                    <a:lnTo>
                      <a:pt x="4" y="265"/>
                    </a:lnTo>
                    <a:lnTo>
                      <a:pt x="5" y="261"/>
                    </a:lnTo>
                    <a:lnTo>
                      <a:pt x="6" y="258"/>
                    </a:lnTo>
                    <a:lnTo>
                      <a:pt x="6" y="255"/>
                    </a:lnTo>
                    <a:lnTo>
                      <a:pt x="7" y="252"/>
                    </a:lnTo>
                    <a:lnTo>
                      <a:pt x="8" y="249"/>
                    </a:lnTo>
                    <a:lnTo>
                      <a:pt x="9" y="245"/>
                    </a:lnTo>
                    <a:lnTo>
                      <a:pt x="10" y="242"/>
                    </a:lnTo>
                    <a:lnTo>
                      <a:pt x="12" y="238"/>
                    </a:lnTo>
                    <a:lnTo>
                      <a:pt x="13" y="235"/>
                    </a:lnTo>
                    <a:lnTo>
                      <a:pt x="14" y="232"/>
                    </a:lnTo>
                    <a:lnTo>
                      <a:pt x="15" y="228"/>
                    </a:lnTo>
                    <a:lnTo>
                      <a:pt x="16" y="225"/>
                    </a:lnTo>
                    <a:lnTo>
                      <a:pt x="17" y="221"/>
                    </a:lnTo>
                    <a:lnTo>
                      <a:pt x="19" y="218"/>
                    </a:lnTo>
                    <a:lnTo>
                      <a:pt x="21" y="214"/>
                    </a:lnTo>
                    <a:lnTo>
                      <a:pt x="22" y="211"/>
                    </a:lnTo>
                    <a:lnTo>
                      <a:pt x="24" y="207"/>
                    </a:lnTo>
                    <a:lnTo>
                      <a:pt x="25" y="204"/>
                    </a:lnTo>
                    <a:lnTo>
                      <a:pt x="28" y="200"/>
                    </a:lnTo>
                    <a:lnTo>
                      <a:pt x="30" y="197"/>
                    </a:lnTo>
                    <a:lnTo>
                      <a:pt x="32" y="193"/>
                    </a:lnTo>
                    <a:lnTo>
                      <a:pt x="35" y="190"/>
                    </a:lnTo>
                    <a:lnTo>
                      <a:pt x="37" y="187"/>
                    </a:lnTo>
                    <a:lnTo>
                      <a:pt x="39" y="183"/>
                    </a:lnTo>
                    <a:lnTo>
                      <a:pt x="42" y="180"/>
                    </a:lnTo>
                    <a:lnTo>
                      <a:pt x="44" y="177"/>
                    </a:lnTo>
                    <a:lnTo>
                      <a:pt x="47" y="174"/>
                    </a:lnTo>
                    <a:lnTo>
                      <a:pt x="50" y="170"/>
                    </a:lnTo>
                    <a:lnTo>
                      <a:pt x="52" y="167"/>
                    </a:lnTo>
                    <a:lnTo>
                      <a:pt x="55" y="164"/>
                    </a:lnTo>
                    <a:lnTo>
                      <a:pt x="58" y="160"/>
                    </a:lnTo>
                    <a:lnTo>
                      <a:pt x="61" y="157"/>
                    </a:lnTo>
                    <a:lnTo>
                      <a:pt x="63" y="153"/>
                    </a:lnTo>
                    <a:lnTo>
                      <a:pt x="67" y="150"/>
                    </a:lnTo>
                    <a:lnTo>
                      <a:pt x="70" y="146"/>
                    </a:lnTo>
                    <a:lnTo>
                      <a:pt x="74" y="143"/>
                    </a:lnTo>
                    <a:lnTo>
                      <a:pt x="77" y="139"/>
                    </a:lnTo>
                    <a:lnTo>
                      <a:pt x="81" y="136"/>
                    </a:lnTo>
                    <a:lnTo>
                      <a:pt x="84" y="132"/>
                    </a:lnTo>
                    <a:lnTo>
                      <a:pt x="88" y="130"/>
                    </a:lnTo>
                    <a:lnTo>
                      <a:pt x="91" y="127"/>
                    </a:lnTo>
                    <a:lnTo>
                      <a:pt x="96" y="123"/>
                    </a:lnTo>
                    <a:lnTo>
                      <a:pt x="99" y="120"/>
                    </a:lnTo>
                    <a:lnTo>
                      <a:pt x="103" y="116"/>
                    </a:lnTo>
                    <a:lnTo>
                      <a:pt x="107" y="113"/>
                    </a:lnTo>
                    <a:lnTo>
                      <a:pt x="112" y="109"/>
                    </a:lnTo>
                    <a:lnTo>
                      <a:pt x="116" y="106"/>
                    </a:lnTo>
                    <a:lnTo>
                      <a:pt x="121" y="102"/>
                    </a:lnTo>
                    <a:lnTo>
                      <a:pt x="125" y="100"/>
                    </a:lnTo>
                    <a:lnTo>
                      <a:pt x="130" y="97"/>
                    </a:lnTo>
                    <a:lnTo>
                      <a:pt x="135" y="93"/>
                    </a:lnTo>
                    <a:lnTo>
                      <a:pt x="141" y="90"/>
                    </a:lnTo>
                    <a:lnTo>
                      <a:pt x="145" y="86"/>
                    </a:lnTo>
                    <a:lnTo>
                      <a:pt x="151" y="83"/>
                    </a:lnTo>
                    <a:lnTo>
                      <a:pt x="157" y="79"/>
                    </a:lnTo>
                    <a:lnTo>
                      <a:pt x="164" y="77"/>
                    </a:lnTo>
                    <a:lnTo>
                      <a:pt x="169" y="74"/>
                    </a:lnTo>
                    <a:lnTo>
                      <a:pt x="176" y="70"/>
                    </a:lnTo>
                    <a:lnTo>
                      <a:pt x="183" y="67"/>
                    </a:lnTo>
                    <a:lnTo>
                      <a:pt x="190" y="64"/>
                    </a:lnTo>
                    <a:lnTo>
                      <a:pt x="198" y="61"/>
                    </a:lnTo>
                    <a:lnTo>
                      <a:pt x="205" y="57"/>
                    </a:lnTo>
                    <a:lnTo>
                      <a:pt x="213" y="54"/>
                    </a:lnTo>
                    <a:lnTo>
                      <a:pt x="221" y="52"/>
                    </a:lnTo>
                    <a:lnTo>
                      <a:pt x="229" y="48"/>
                    </a:lnTo>
                    <a:lnTo>
                      <a:pt x="239" y="45"/>
                    </a:lnTo>
                    <a:lnTo>
                      <a:pt x="247" y="43"/>
                    </a:lnTo>
                    <a:lnTo>
                      <a:pt x="256" y="39"/>
                    </a:lnTo>
                    <a:lnTo>
                      <a:pt x="265" y="37"/>
                    </a:lnTo>
                    <a:lnTo>
                      <a:pt x="275" y="33"/>
                    </a:lnTo>
                    <a:lnTo>
                      <a:pt x="286" y="31"/>
                    </a:lnTo>
                    <a:lnTo>
                      <a:pt x="296" y="28"/>
                    </a:lnTo>
                    <a:lnTo>
                      <a:pt x="308" y="25"/>
                    </a:lnTo>
                    <a:lnTo>
                      <a:pt x="319" y="23"/>
                    </a:lnTo>
                    <a:lnTo>
                      <a:pt x="331" y="19"/>
                    </a:lnTo>
                    <a:lnTo>
                      <a:pt x="343" y="17"/>
                    </a:lnTo>
                    <a:lnTo>
                      <a:pt x="356" y="15"/>
                    </a:lnTo>
                    <a:lnTo>
                      <a:pt x="369" y="13"/>
                    </a:lnTo>
                    <a:lnTo>
                      <a:pt x="383" y="10"/>
                    </a:lnTo>
                    <a:lnTo>
                      <a:pt x="396" y="8"/>
                    </a:lnTo>
                    <a:lnTo>
                      <a:pt x="410" y="6"/>
                    </a:lnTo>
                    <a:lnTo>
                      <a:pt x="426" y="3"/>
                    </a:lnTo>
                    <a:lnTo>
                      <a:pt x="444" y="2"/>
                    </a:lnTo>
                    <a:lnTo>
                      <a:pt x="461" y="1"/>
                    </a:lnTo>
                    <a:lnTo>
                      <a:pt x="479" y="0"/>
                    </a:lnTo>
                    <a:lnTo>
                      <a:pt x="498" y="0"/>
                    </a:lnTo>
                    <a:lnTo>
                      <a:pt x="516" y="0"/>
                    </a:lnTo>
                    <a:lnTo>
                      <a:pt x="534" y="0"/>
                    </a:lnTo>
                    <a:lnTo>
                      <a:pt x="551" y="2"/>
                    </a:lnTo>
                    <a:lnTo>
                      <a:pt x="566" y="3"/>
                    </a:lnTo>
                    <a:lnTo>
                      <a:pt x="580" y="6"/>
                    </a:lnTo>
                    <a:lnTo>
                      <a:pt x="592" y="8"/>
                    </a:lnTo>
                    <a:lnTo>
                      <a:pt x="604" y="11"/>
                    </a:lnTo>
                    <a:lnTo>
                      <a:pt x="615" y="14"/>
                    </a:lnTo>
                    <a:lnTo>
                      <a:pt x="628" y="16"/>
                    </a:lnTo>
                    <a:lnTo>
                      <a:pt x="640" y="19"/>
                    </a:lnTo>
                    <a:lnTo>
                      <a:pt x="648" y="22"/>
                    </a:lnTo>
                    <a:lnTo>
                      <a:pt x="656" y="25"/>
                    </a:lnTo>
                    <a:lnTo>
                      <a:pt x="664" y="29"/>
                    </a:lnTo>
                    <a:lnTo>
                      <a:pt x="672" y="31"/>
                    </a:lnTo>
                    <a:lnTo>
                      <a:pt x="680" y="34"/>
                    </a:lnTo>
                    <a:lnTo>
                      <a:pt x="688" y="38"/>
                    </a:lnTo>
                    <a:lnTo>
                      <a:pt x="695" y="40"/>
                    </a:lnTo>
                    <a:lnTo>
                      <a:pt x="703" y="44"/>
                    </a:lnTo>
                    <a:lnTo>
                      <a:pt x="711" y="47"/>
                    </a:lnTo>
                    <a:lnTo>
                      <a:pt x="720" y="49"/>
                    </a:lnTo>
                    <a:lnTo>
                      <a:pt x="728" y="53"/>
                    </a:lnTo>
                    <a:lnTo>
                      <a:pt x="736" y="56"/>
                    </a:lnTo>
                    <a:lnTo>
                      <a:pt x="743" y="59"/>
                    </a:lnTo>
                    <a:lnTo>
                      <a:pt x="751" y="62"/>
                    </a:lnTo>
                    <a:lnTo>
                      <a:pt x="758" y="66"/>
                    </a:lnTo>
                    <a:lnTo>
                      <a:pt x="765" y="69"/>
                    </a:lnTo>
                    <a:lnTo>
                      <a:pt x="771" y="71"/>
                    </a:lnTo>
                    <a:lnTo>
                      <a:pt x="778" y="75"/>
                    </a:lnTo>
                    <a:lnTo>
                      <a:pt x="784" y="78"/>
                    </a:lnTo>
                    <a:lnTo>
                      <a:pt x="789" y="82"/>
                    </a:lnTo>
                    <a:lnTo>
                      <a:pt x="796" y="85"/>
                    </a:lnTo>
                    <a:lnTo>
                      <a:pt x="802" y="87"/>
                    </a:lnTo>
                    <a:lnTo>
                      <a:pt x="808" y="91"/>
                    </a:lnTo>
                    <a:lnTo>
                      <a:pt x="815" y="94"/>
                    </a:lnTo>
                    <a:lnTo>
                      <a:pt x="822" y="98"/>
                    </a:lnTo>
                    <a:lnTo>
                      <a:pt x="829" y="101"/>
                    </a:lnTo>
                    <a:lnTo>
                      <a:pt x="835" y="104"/>
                    </a:lnTo>
                    <a:lnTo>
                      <a:pt x="842" y="107"/>
                    </a:lnTo>
                    <a:lnTo>
                      <a:pt x="850" y="111"/>
                    </a:lnTo>
                    <a:lnTo>
                      <a:pt x="857" y="113"/>
                    </a:lnTo>
                    <a:lnTo>
                      <a:pt x="865" y="116"/>
                    </a:lnTo>
                    <a:lnTo>
                      <a:pt x="872" y="120"/>
                    </a:lnTo>
                    <a:lnTo>
                      <a:pt x="882" y="123"/>
                    </a:lnTo>
                    <a:lnTo>
                      <a:pt x="890" y="125"/>
                    </a:lnTo>
                    <a:lnTo>
                      <a:pt x="899" y="129"/>
                    </a:lnTo>
                    <a:lnTo>
                      <a:pt x="908" y="131"/>
                    </a:lnTo>
                    <a:lnTo>
                      <a:pt x="917" y="135"/>
                    </a:lnTo>
                    <a:lnTo>
                      <a:pt x="928" y="137"/>
                    </a:lnTo>
                    <a:lnTo>
                      <a:pt x="939" y="140"/>
                    </a:lnTo>
                    <a:lnTo>
                      <a:pt x="951" y="143"/>
                    </a:lnTo>
                    <a:lnTo>
                      <a:pt x="962" y="145"/>
                    </a:lnTo>
                    <a:lnTo>
                      <a:pt x="975" y="149"/>
                    </a:lnTo>
                    <a:lnTo>
                      <a:pt x="988" y="151"/>
                    </a:lnTo>
                    <a:lnTo>
                      <a:pt x="1001" y="153"/>
                    </a:lnTo>
                    <a:lnTo>
                      <a:pt x="1016" y="155"/>
                    </a:lnTo>
                    <a:lnTo>
                      <a:pt x="1031" y="157"/>
                    </a:lnTo>
                    <a:lnTo>
                      <a:pt x="1049" y="159"/>
                    </a:lnTo>
                    <a:lnTo>
                      <a:pt x="1064" y="160"/>
                    </a:lnTo>
                    <a:lnTo>
                      <a:pt x="1076" y="162"/>
                    </a:lnTo>
                    <a:lnTo>
                      <a:pt x="1087" y="166"/>
                    </a:lnTo>
                    <a:lnTo>
                      <a:pt x="1097" y="168"/>
                    </a:lnTo>
                    <a:lnTo>
                      <a:pt x="1105" y="172"/>
                    </a:lnTo>
                    <a:lnTo>
                      <a:pt x="1113" y="175"/>
                    </a:lnTo>
                    <a:lnTo>
                      <a:pt x="1119" y="177"/>
                    </a:lnTo>
                    <a:lnTo>
                      <a:pt x="1125" y="181"/>
                    </a:lnTo>
                    <a:lnTo>
                      <a:pt x="1130" y="184"/>
                    </a:lnTo>
                    <a:lnTo>
                      <a:pt x="1135" y="188"/>
                    </a:lnTo>
                    <a:lnTo>
                      <a:pt x="1140" y="191"/>
                    </a:lnTo>
                    <a:lnTo>
                      <a:pt x="1144" y="195"/>
                    </a:lnTo>
                    <a:lnTo>
                      <a:pt x="1149" y="198"/>
                    </a:lnTo>
                    <a:lnTo>
                      <a:pt x="1152" y="200"/>
                    </a:lnTo>
                    <a:lnTo>
                      <a:pt x="1156" y="204"/>
                    </a:lnTo>
                    <a:lnTo>
                      <a:pt x="1159" y="207"/>
                    </a:lnTo>
                    <a:lnTo>
                      <a:pt x="1164" y="211"/>
                    </a:lnTo>
                    <a:lnTo>
                      <a:pt x="1166" y="214"/>
                    </a:lnTo>
                    <a:lnTo>
                      <a:pt x="1170" y="218"/>
                    </a:lnTo>
                    <a:lnTo>
                      <a:pt x="1173" y="221"/>
                    </a:lnTo>
                    <a:lnTo>
                      <a:pt x="1177" y="225"/>
                    </a:lnTo>
                    <a:lnTo>
                      <a:pt x="1180" y="228"/>
                    </a:lnTo>
                    <a:lnTo>
                      <a:pt x="1183" y="232"/>
                    </a:lnTo>
                    <a:lnTo>
                      <a:pt x="1187" y="235"/>
                    </a:lnTo>
                    <a:lnTo>
                      <a:pt x="1190" y="238"/>
                    </a:lnTo>
                    <a:lnTo>
                      <a:pt x="1193" y="241"/>
                    </a:lnTo>
                    <a:lnTo>
                      <a:pt x="1196" y="244"/>
                    </a:lnTo>
                    <a:lnTo>
                      <a:pt x="1200" y="248"/>
                    </a:lnTo>
                    <a:lnTo>
                      <a:pt x="1202" y="251"/>
                    </a:lnTo>
                    <a:lnTo>
                      <a:pt x="1205" y="255"/>
                    </a:lnTo>
                    <a:lnTo>
                      <a:pt x="1208" y="258"/>
                    </a:lnTo>
                    <a:lnTo>
                      <a:pt x="1211" y="261"/>
                    </a:lnTo>
                    <a:lnTo>
                      <a:pt x="1215" y="265"/>
                    </a:lnTo>
                    <a:lnTo>
                      <a:pt x="1217" y="268"/>
                    </a:lnTo>
                    <a:lnTo>
                      <a:pt x="1220" y="272"/>
                    </a:lnTo>
                    <a:lnTo>
                      <a:pt x="1223" y="275"/>
                    </a:lnTo>
                    <a:lnTo>
                      <a:pt x="1226" y="279"/>
                    </a:lnTo>
                    <a:lnTo>
                      <a:pt x="1230" y="282"/>
                    </a:lnTo>
                    <a:lnTo>
                      <a:pt x="1233" y="286"/>
                    </a:lnTo>
                    <a:lnTo>
                      <a:pt x="1236" y="288"/>
                    </a:lnTo>
                    <a:lnTo>
                      <a:pt x="1241" y="291"/>
                    </a:lnTo>
                    <a:lnTo>
                      <a:pt x="1244" y="295"/>
                    </a:lnTo>
                    <a:lnTo>
                      <a:pt x="1248" y="298"/>
                    </a:lnTo>
                    <a:lnTo>
                      <a:pt x="1253" y="302"/>
                    </a:lnTo>
                    <a:lnTo>
                      <a:pt x="1257" y="305"/>
                    </a:lnTo>
                    <a:lnTo>
                      <a:pt x="1261" y="309"/>
                    </a:lnTo>
                    <a:lnTo>
                      <a:pt x="1265" y="312"/>
                    </a:lnTo>
                    <a:lnTo>
                      <a:pt x="1270" y="316"/>
                    </a:lnTo>
                    <a:lnTo>
                      <a:pt x="1273" y="318"/>
                    </a:lnTo>
                    <a:lnTo>
                      <a:pt x="1278" y="321"/>
                    </a:lnTo>
                    <a:lnTo>
                      <a:pt x="1283" y="325"/>
                    </a:lnTo>
                    <a:lnTo>
                      <a:pt x="1286" y="328"/>
                    </a:lnTo>
                    <a:lnTo>
                      <a:pt x="1291" y="332"/>
                    </a:lnTo>
                    <a:lnTo>
                      <a:pt x="1295" y="335"/>
                    </a:lnTo>
                    <a:lnTo>
                      <a:pt x="1299" y="339"/>
                    </a:lnTo>
                    <a:lnTo>
                      <a:pt x="1303" y="342"/>
                    </a:lnTo>
                    <a:lnTo>
                      <a:pt x="1307" y="346"/>
                    </a:lnTo>
                    <a:lnTo>
                      <a:pt x="1311" y="349"/>
                    </a:lnTo>
                    <a:lnTo>
                      <a:pt x="1316" y="351"/>
                    </a:lnTo>
                    <a:lnTo>
                      <a:pt x="1319" y="355"/>
                    </a:lnTo>
                    <a:lnTo>
                      <a:pt x="1324" y="358"/>
                    </a:lnTo>
                    <a:lnTo>
                      <a:pt x="1329" y="362"/>
                    </a:lnTo>
                    <a:lnTo>
                      <a:pt x="1332" y="365"/>
                    </a:lnTo>
                    <a:lnTo>
                      <a:pt x="1337" y="369"/>
                    </a:lnTo>
                    <a:lnTo>
                      <a:pt x="1341" y="372"/>
                    </a:lnTo>
                    <a:lnTo>
                      <a:pt x="1346" y="376"/>
                    </a:lnTo>
                    <a:lnTo>
                      <a:pt x="1349" y="379"/>
                    </a:lnTo>
                    <a:lnTo>
                      <a:pt x="1354" y="381"/>
                    </a:lnTo>
                    <a:lnTo>
                      <a:pt x="1360" y="385"/>
                    </a:lnTo>
                  </a:path>
                </a:pathLst>
              </a:custGeom>
              <a:noFill/>
              <a:ln w="0">
                <a:solidFill>
                  <a:srgbClr val="000000"/>
                </a:solidFill>
                <a:round/>
                <a:headEnd/>
                <a:tailEnd/>
              </a:ln>
            </p:spPr>
            <p:txBody>
              <a:bodyPr/>
              <a:lstStyle/>
              <a:p>
                <a:endParaRPr lang="ru-RU"/>
              </a:p>
            </p:txBody>
          </p:sp>
        </p:grpSp>
        <p:sp>
          <p:nvSpPr>
            <p:cNvPr id="22756" name="Freeform 205"/>
            <p:cNvSpPr>
              <a:spLocks/>
            </p:cNvSpPr>
            <p:nvPr/>
          </p:nvSpPr>
          <p:spPr bwMode="auto">
            <a:xfrm>
              <a:off x="2292" y="3786"/>
              <a:ext cx="484" cy="153"/>
            </a:xfrm>
            <a:custGeom>
              <a:avLst/>
              <a:gdLst>
                <a:gd name="T0" fmla="*/ 0 w 969"/>
                <a:gd name="T1" fmla="*/ 2 h 307"/>
                <a:gd name="T2" fmla="*/ 0 w 969"/>
                <a:gd name="T3" fmla="*/ 2 h 307"/>
                <a:gd name="T4" fmla="*/ 0 w 969"/>
                <a:gd name="T5" fmla="*/ 2 h 307"/>
                <a:gd name="T6" fmla="*/ 0 w 969"/>
                <a:gd name="T7" fmla="*/ 1 h 307"/>
                <a:gd name="T8" fmla="*/ 0 w 969"/>
                <a:gd name="T9" fmla="*/ 1 h 307"/>
                <a:gd name="T10" fmla="*/ 0 w 969"/>
                <a:gd name="T11" fmla="*/ 1 h 307"/>
                <a:gd name="T12" fmla="*/ 0 w 969"/>
                <a:gd name="T13" fmla="*/ 1 h 307"/>
                <a:gd name="T14" fmla="*/ 0 w 969"/>
                <a:gd name="T15" fmla="*/ 1 h 307"/>
                <a:gd name="T16" fmla="*/ 0 w 969"/>
                <a:gd name="T17" fmla="*/ 1 h 307"/>
                <a:gd name="T18" fmla="*/ 0 w 969"/>
                <a:gd name="T19" fmla="*/ 1 h 307"/>
                <a:gd name="T20" fmla="*/ 0 w 969"/>
                <a:gd name="T21" fmla="*/ 1 h 307"/>
                <a:gd name="T22" fmla="*/ 0 w 969"/>
                <a:gd name="T23" fmla="*/ 1 h 307"/>
                <a:gd name="T24" fmla="*/ 0 w 969"/>
                <a:gd name="T25" fmla="*/ 0 h 307"/>
                <a:gd name="T26" fmla="*/ 0 w 969"/>
                <a:gd name="T27" fmla="*/ 0 h 307"/>
                <a:gd name="T28" fmla="*/ 1 w 969"/>
                <a:gd name="T29" fmla="*/ 0 h 307"/>
                <a:gd name="T30" fmla="*/ 1 w 969"/>
                <a:gd name="T31" fmla="*/ 0 h 307"/>
                <a:gd name="T32" fmla="*/ 1 w 969"/>
                <a:gd name="T33" fmla="*/ 0 h 307"/>
                <a:gd name="T34" fmla="*/ 1 w 969"/>
                <a:gd name="T35" fmla="*/ 0 h 307"/>
                <a:gd name="T36" fmla="*/ 1 w 969"/>
                <a:gd name="T37" fmla="*/ 0 h 307"/>
                <a:gd name="T38" fmla="*/ 1 w 969"/>
                <a:gd name="T39" fmla="*/ 0 h 307"/>
                <a:gd name="T40" fmla="*/ 2 w 969"/>
                <a:gd name="T41" fmla="*/ 0 h 307"/>
                <a:gd name="T42" fmla="*/ 2 w 969"/>
                <a:gd name="T43" fmla="*/ 0 h 307"/>
                <a:gd name="T44" fmla="*/ 2 w 969"/>
                <a:gd name="T45" fmla="*/ 0 h 307"/>
                <a:gd name="T46" fmla="*/ 2 w 969"/>
                <a:gd name="T47" fmla="*/ 0 h 307"/>
                <a:gd name="T48" fmla="*/ 3 w 969"/>
                <a:gd name="T49" fmla="*/ 0 h 307"/>
                <a:gd name="T50" fmla="*/ 3 w 969"/>
                <a:gd name="T51" fmla="*/ 0 h 307"/>
                <a:gd name="T52" fmla="*/ 3 w 969"/>
                <a:gd name="T53" fmla="*/ 0 h 307"/>
                <a:gd name="T54" fmla="*/ 3 w 969"/>
                <a:gd name="T55" fmla="*/ 0 h 307"/>
                <a:gd name="T56" fmla="*/ 3 w 969"/>
                <a:gd name="T57" fmla="*/ 0 h 307"/>
                <a:gd name="T58" fmla="*/ 4 w 969"/>
                <a:gd name="T59" fmla="*/ 0 h 307"/>
                <a:gd name="T60" fmla="*/ 4 w 969"/>
                <a:gd name="T61" fmla="*/ 1 h 307"/>
                <a:gd name="T62" fmla="*/ 4 w 969"/>
                <a:gd name="T63" fmla="*/ 1 h 307"/>
                <a:gd name="T64" fmla="*/ 4 w 969"/>
                <a:gd name="T65" fmla="*/ 1 h 307"/>
                <a:gd name="T66" fmla="*/ 5 w 969"/>
                <a:gd name="T67" fmla="*/ 1 h 307"/>
                <a:gd name="T68" fmla="*/ 5 w 969"/>
                <a:gd name="T69" fmla="*/ 1 h 307"/>
                <a:gd name="T70" fmla="*/ 6 w 969"/>
                <a:gd name="T71" fmla="*/ 0 h 307"/>
                <a:gd name="T72" fmla="*/ 6 w 969"/>
                <a:gd name="T73" fmla="*/ 1 h 307"/>
                <a:gd name="T74" fmla="*/ 6 w 969"/>
                <a:gd name="T75" fmla="*/ 1 h 307"/>
                <a:gd name="T76" fmla="*/ 7 w 969"/>
                <a:gd name="T77" fmla="*/ 1 h 307"/>
                <a:gd name="T78" fmla="*/ 7 w 969"/>
                <a:gd name="T79" fmla="*/ 1 h 307"/>
                <a:gd name="T80" fmla="*/ 7 w 969"/>
                <a:gd name="T81" fmla="*/ 1 h 307"/>
                <a:gd name="T82" fmla="*/ 7 w 969"/>
                <a:gd name="T83" fmla="*/ 1 h 307"/>
                <a:gd name="T84" fmla="*/ 7 w 969"/>
                <a:gd name="T85" fmla="*/ 1 h 307"/>
                <a:gd name="T86" fmla="*/ 7 w 969"/>
                <a:gd name="T87" fmla="*/ 1 h 307"/>
                <a:gd name="T88" fmla="*/ 7 w 969"/>
                <a:gd name="T89" fmla="*/ 1 h 307"/>
                <a:gd name="T90" fmla="*/ 7 w 969"/>
                <a:gd name="T91" fmla="*/ 2 h 307"/>
                <a:gd name="T92" fmla="*/ 7 w 969"/>
                <a:gd name="T93" fmla="*/ 2 h 307"/>
                <a:gd name="T94" fmla="*/ 7 w 969"/>
                <a:gd name="T95" fmla="*/ 2 h 307"/>
                <a:gd name="T96" fmla="*/ 7 w 969"/>
                <a:gd name="T97" fmla="*/ 2 h 3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69"/>
                <a:gd name="T148" fmla="*/ 0 h 307"/>
                <a:gd name="T149" fmla="*/ 969 w 969"/>
                <a:gd name="T150" fmla="*/ 307 h 3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69" h="307">
                  <a:moveTo>
                    <a:pt x="1" y="307"/>
                  </a:moveTo>
                  <a:lnTo>
                    <a:pt x="1" y="303"/>
                  </a:lnTo>
                  <a:lnTo>
                    <a:pt x="1" y="300"/>
                  </a:lnTo>
                  <a:lnTo>
                    <a:pt x="0" y="296"/>
                  </a:lnTo>
                  <a:lnTo>
                    <a:pt x="0" y="292"/>
                  </a:lnTo>
                  <a:lnTo>
                    <a:pt x="0" y="288"/>
                  </a:lnTo>
                  <a:lnTo>
                    <a:pt x="0" y="285"/>
                  </a:lnTo>
                  <a:lnTo>
                    <a:pt x="1" y="281"/>
                  </a:lnTo>
                  <a:lnTo>
                    <a:pt x="1" y="278"/>
                  </a:lnTo>
                  <a:lnTo>
                    <a:pt x="1" y="273"/>
                  </a:lnTo>
                  <a:lnTo>
                    <a:pt x="2" y="270"/>
                  </a:lnTo>
                  <a:lnTo>
                    <a:pt x="2" y="266"/>
                  </a:lnTo>
                  <a:lnTo>
                    <a:pt x="3" y="263"/>
                  </a:lnTo>
                  <a:lnTo>
                    <a:pt x="4" y="260"/>
                  </a:lnTo>
                  <a:lnTo>
                    <a:pt x="6" y="256"/>
                  </a:lnTo>
                  <a:lnTo>
                    <a:pt x="7" y="251"/>
                  </a:lnTo>
                  <a:lnTo>
                    <a:pt x="8" y="248"/>
                  </a:lnTo>
                  <a:lnTo>
                    <a:pt x="9" y="245"/>
                  </a:lnTo>
                  <a:lnTo>
                    <a:pt x="10" y="241"/>
                  </a:lnTo>
                  <a:lnTo>
                    <a:pt x="13" y="238"/>
                  </a:lnTo>
                  <a:lnTo>
                    <a:pt x="14" y="233"/>
                  </a:lnTo>
                  <a:lnTo>
                    <a:pt x="16" y="230"/>
                  </a:lnTo>
                  <a:lnTo>
                    <a:pt x="18" y="226"/>
                  </a:lnTo>
                  <a:lnTo>
                    <a:pt x="22" y="223"/>
                  </a:lnTo>
                  <a:lnTo>
                    <a:pt x="24" y="219"/>
                  </a:lnTo>
                  <a:lnTo>
                    <a:pt x="26" y="216"/>
                  </a:lnTo>
                  <a:lnTo>
                    <a:pt x="31" y="211"/>
                  </a:lnTo>
                  <a:lnTo>
                    <a:pt x="34" y="208"/>
                  </a:lnTo>
                  <a:lnTo>
                    <a:pt x="38" y="204"/>
                  </a:lnTo>
                  <a:lnTo>
                    <a:pt x="41" y="201"/>
                  </a:lnTo>
                  <a:lnTo>
                    <a:pt x="46" y="197"/>
                  </a:lnTo>
                  <a:lnTo>
                    <a:pt x="51" y="194"/>
                  </a:lnTo>
                  <a:lnTo>
                    <a:pt x="56" y="190"/>
                  </a:lnTo>
                  <a:lnTo>
                    <a:pt x="62" y="187"/>
                  </a:lnTo>
                  <a:lnTo>
                    <a:pt x="69" y="183"/>
                  </a:lnTo>
                  <a:lnTo>
                    <a:pt x="76" y="180"/>
                  </a:lnTo>
                  <a:lnTo>
                    <a:pt x="81" y="177"/>
                  </a:lnTo>
                  <a:lnTo>
                    <a:pt x="84" y="172"/>
                  </a:lnTo>
                  <a:lnTo>
                    <a:pt x="89" y="169"/>
                  </a:lnTo>
                  <a:lnTo>
                    <a:pt x="93" y="165"/>
                  </a:lnTo>
                  <a:lnTo>
                    <a:pt x="94" y="162"/>
                  </a:lnTo>
                  <a:lnTo>
                    <a:pt x="97" y="158"/>
                  </a:lnTo>
                  <a:lnTo>
                    <a:pt x="98" y="155"/>
                  </a:lnTo>
                  <a:lnTo>
                    <a:pt x="99" y="150"/>
                  </a:lnTo>
                  <a:lnTo>
                    <a:pt x="101" y="147"/>
                  </a:lnTo>
                  <a:lnTo>
                    <a:pt x="102" y="143"/>
                  </a:lnTo>
                  <a:lnTo>
                    <a:pt x="105" y="140"/>
                  </a:lnTo>
                  <a:lnTo>
                    <a:pt x="106" y="136"/>
                  </a:lnTo>
                  <a:lnTo>
                    <a:pt x="108" y="132"/>
                  </a:lnTo>
                  <a:lnTo>
                    <a:pt x="109" y="128"/>
                  </a:lnTo>
                  <a:lnTo>
                    <a:pt x="112" y="125"/>
                  </a:lnTo>
                  <a:lnTo>
                    <a:pt x="115" y="121"/>
                  </a:lnTo>
                  <a:lnTo>
                    <a:pt x="117" y="118"/>
                  </a:lnTo>
                  <a:lnTo>
                    <a:pt x="120" y="114"/>
                  </a:lnTo>
                  <a:lnTo>
                    <a:pt x="122" y="110"/>
                  </a:lnTo>
                  <a:lnTo>
                    <a:pt x="125" y="106"/>
                  </a:lnTo>
                  <a:lnTo>
                    <a:pt x="128" y="103"/>
                  </a:lnTo>
                  <a:lnTo>
                    <a:pt x="131" y="99"/>
                  </a:lnTo>
                  <a:lnTo>
                    <a:pt x="135" y="96"/>
                  </a:lnTo>
                  <a:lnTo>
                    <a:pt x="138" y="92"/>
                  </a:lnTo>
                  <a:lnTo>
                    <a:pt x="142" y="89"/>
                  </a:lnTo>
                  <a:lnTo>
                    <a:pt x="145" y="84"/>
                  </a:lnTo>
                  <a:lnTo>
                    <a:pt x="148" y="81"/>
                  </a:lnTo>
                  <a:lnTo>
                    <a:pt x="152" y="77"/>
                  </a:lnTo>
                  <a:lnTo>
                    <a:pt x="155" y="74"/>
                  </a:lnTo>
                  <a:lnTo>
                    <a:pt x="159" y="71"/>
                  </a:lnTo>
                  <a:lnTo>
                    <a:pt x="163" y="67"/>
                  </a:lnTo>
                  <a:lnTo>
                    <a:pt x="168" y="64"/>
                  </a:lnTo>
                  <a:lnTo>
                    <a:pt x="173" y="59"/>
                  </a:lnTo>
                  <a:lnTo>
                    <a:pt x="178" y="56"/>
                  </a:lnTo>
                  <a:lnTo>
                    <a:pt x="184" y="52"/>
                  </a:lnTo>
                  <a:lnTo>
                    <a:pt x="190" y="49"/>
                  </a:lnTo>
                  <a:lnTo>
                    <a:pt x="196" y="45"/>
                  </a:lnTo>
                  <a:lnTo>
                    <a:pt x="201" y="42"/>
                  </a:lnTo>
                  <a:lnTo>
                    <a:pt x="206" y="38"/>
                  </a:lnTo>
                  <a:lnTo>
                    <a:pt x="212" y="35"/>
                  </a:lnTo>
                  <a:lnTo>
                    <a:pt x="218" y="31"/>
                  </a:lnTo>
                  <a:lnTo>
                    <a:pt x="223" y="28"/>
                  </a:lnTo>
                  <a:lnTo>
                    <a:pt x="228" y="24"/>
                  </a:lnTo>
                  <a:lnTo>
                    <a:pt x="235" y="21"/>
                  </a:lnTo>
                  <a:lnTo>
                    <a:pt x="241" y="18"/>
                  </a:lnTo>
                  <a:lnTo>
                    <a:pt x="246" y="14"/>
                  </a:lnTo>
                  <a:lnTo>
                    <a:pt x="252" y="11"/>
                  </a:lnTo>
                  <a:lnTo>
                    <a:pt x="259" y="7"/>
                  </a:lnTo>
                  <a:lnTo>
                    <a:pt x="265" y="3"/>
                  </a:lnTo>
                  <a:lnTo>
                    <a:pt x="279" y="0"/>
                  </a:lnTo>
                  <a:lnTo>
                    <a:pt x="295" y="1"/>
                  </a:lnTo>
                  <a:lnTo>
                    <a:pt x="309" y="4"/>
                  </a:lnTo>
                  <a:lnTo>
                    <a:pt x="319" y="7"/>
                  </a:lnTo>
                  <a:lnTo>
                    <a:pt x="327" y="11"/>
                  </a:lnTo>
                  <a:lnTo>
                    <a:pt x="335" y="13"/>
                  </a:lnTo>
                  <a:lnTo>
                    <a:pt x="342" y="16"/>
                  </a:lnTo>
                  <a:lnTo>
                    <a:pt x="349" y="20"/>
                  </a:lnTo>
                  <a:lnTo>
                    <a:pt x="355" y="23"/>
                  </a:lnTo>
                  <a:lnTo>
                    <a:pt x="360" y="28"/>
                  </a:lnTo>
                  <a:lnTo>
                    <a:pt x="366" y="31"/>
                  </a:lnTo>
                  <a:lnTo>
                    <a:pt x="372" y="35"/>
                  </a:lnTo>
                  <a:lnTo>
                    <a:pt x="378" y="38"/>
                  </a:lnTo>
                  <a:lnTo>
                    <a:pt x="385" y="42"/>
                  </a:lnTo>
                  <a:lnTo>
                    <a:pt x="392" y="45"/>
                  </a:lnTo>
                  <a:lnTo>
                    <a:pt x="399" y="49"/>
                  </a:lnTo>
                  <a:lnTo>
                    <a:pt x="405" y="52"/>
                  </a:lnTo>
                  <a:lnTo>
                    <a:pt x="412" y="56"/>
                  </a:lnTo>
                  <a:lnTo>
                    <a:pt x="418" y="59"/>
                  </a:lnTo>
                  <a:lnTo>
                    <a:pt x="426" y="62"/>
                  </a:lnTo>
                  <a:lnTo>
                    <a:pt x="433" y="66"/>
                  </a:lnTo>
                  <a:lnTo>
                    <a:pt x="441" y="69"/>
                  </a:lnTo>
                  <a:lnTo>
                    <a:pt x="448" y="73"/>
                  </a:lnTo>
                  <a:lnTo>
                    <a:pt x="454" y="76"/>
                  </a:lnTo>
                  <a:lnTo>
                    <a:pt x="460" y="80"/>
                  </a:lnTo>
                  <a:lnTo>
                    <a:pt x="464" y="83"/>
                  </a:lnTo>
                  <a:lnTo>
                    <a:pt x="469" y="87"/>
                  </a:lnTo>
                  <a:lnTo>
                    <a:pt x="473" y="90"/>
                  </a:lnTo>
                  <a:lnTo>
                    <a:pt x="478" y="94"/>
                  </a:lnTo>
                  <a:lnTo>
                    <a:pt x="485" y="97"/>
                  </a:lnTo>
                  <a:lnTo>
                    <a:pt x="491" y="101"/>
                  </a:lnTo>
                  <a:lnTo>
                    <a:pt x="496" y="104"/>
                  </a:lnTo>
                  <a:lnTo>
                    <a:pt x="502" y="107"/>
                  </a:lnTo>
                  <a:lnTo>
                    <a:pt x="509" y="111"/>
                  </a:lnTo>
                  <a:lnTo>
                    <a:pt x="516" y="114"/>
                  </a:lnTo>
                  <a:lnTo>
                    <a:pt x="522" y="118"/>
                  </a:lnTo>
                  <a:lnTo>
                    <a:pt x="528" y="121"/>
                  </a:lnTo>
                  <a:lnTo>
                    <a:pt x="533" y="126"/>
                  </a:lnTo>
                  <a:lnTo>
                    <a:pt x="539" y="129"/>
                  </a:lnTo>
                  <a:lnTo>
                    <a:pt x="547" y="133"/>
                  </a:lnTo>
                  <a:lnTo>
                    <a:pt x="558" y="135"/>
                  </a:lnTo>
                  <a:lnTo>
                    <a:pt x="566" y="139"/>
                  </a:lnTo>
                  <a:lnTo>
                    <a:pt x="575" y="142"/>
                  </a:lnTo>
                  <a:lnTo>
                    <a:pt x="587" y="144"/>
                  </a:lnTo>
                  <a:lnTo>
                    <a:pt x="604" y="145"/>
                  </a:lnTo>
                  <a:lnTo>
                    <a:pt x="622" y="144"/>
                  </a:lnTo>
                  <a:lnTo>
                    <a:pt x="638" y="147"/>
                  </a:lnTo>
                  <a:lnTo>
                    <a:pt x="655" y="148"/>
                  </a:lnTo>
                  <a:lnTo>
                    <a:pt x="669" y="148"/>
                  </a:lnTo>
                  <a:lnTo>
                    <a:pt x="681" y="144"/>
                  </a:lnTo>
                  <a:lnTo>
                    <a:pt x="690" y="142"/>
                  </a:lnTo>
                  <a:lnTo>
                    <a:pt x="702" y="139"/>
                  </a:lnTo>
                  <a:lnTo>
                    <a:pt x="717" y="136"/>
                  </a:lnTo>
                  <a:lnTo>
                    <a:pt x="733" y="134"/>
                  </a:lnTo>
                  <a:lnTo>
                    <a:pt x="750" y="132"/>
                  </a:lnTo>
                  <a:lnTo>
                    <a:pt x="766" y="130"/>
                  </a:lnTo>
                  <a:lnTo>
                    <a:pt x="781" y="127"/>
                  </a:lnTo>
                  <a:lnTo>
                    <a:pt x="798" y="126"/>
                  </a:lnTo>
                  <a:lnTo>
                    <a:pt x="817" y="125"/>
                  </a:lnTo>
                  <a:lnTo>
                    <a:pt x="836" y="124"/>
                  </a:lnTo>
                  <a:lnTo>
                    <a:pt x="854" y="125"/>
                  </a:lnTo>
                  <a:lnTo>
                    <a:pt x="866" y="128"/>
                  </a:lnTo>
                  <a:lnTo>
                    <a:pt x="873" y="132"/>
                  </a:lnTo>
                  <a:lnTo>
                    <a:pt x="877" y="135"/>
                  </a:lnTo>
                  <a:lnTo>
                    <a:pt x="880" y="139"/>
                  </a:lnTo>
                  <a:lnTo>
                    <a:pt x="884" y="142"/>
                  </a:lnTo>
                  <a:lnTo>
                    <a:pt x="887" y="145"/>
                  </a:lnTo>
                  <a:lnTo>
                    <a:pt x="889" y="149"/>
                  </a:lnTo>
                  <a:lnTo>
                    <a:pt x="893" y="154"/>
                  </a:lnTo>
                  <a:lnTo>
                    <a:pt x="895" y="157"/>
                  </a:lnTo>
                  <a:lnTo>
                    <a:pt x="897" y="160"/>
                  </a:lnTo>
                  <a:lnTo>
                    <a:pt x="901" y="164"/>
                  </a:lnTo>
                  <a:lnTo>
                    <a:pt x="903" y="167"/>
                  </a:lnTo>
                  <a:lnTo>
                    <a:pt x="907" y="171"/>
                  </a:lnTo>
                  <a:lnTo>
                    <a:pt x="909" y="175"/>
                  </a:lnTo>
                  <a:lnTo>
                    <a:pt x="911" y="179"/>
                  </a:lnTo>
                  <a:lnTo>
                    <a:pt x="915" y="182"/>
                  </a:lnTo>
                  <a:lnTo>
                    <a:pt x="917" y="186"/>
                  </a:lnTo>
                  <a:lnTo>
                    <a:pt x="919" y="189"/>
                  </a:lnTo>
                  <a:lnTo>
                    <a:pt x="922" y="193"/>
                  </a:lnTo>
                  <a:lnTo>
                    <a:pt x="924" y="197"/>
                  </a:lnTo>
                  <a:lnTo>
                    <a:pt x="926" y="201"/>
                  </a:lnTo>
                  <a:lnTo>
                    <a:pt x="927" y="204"/>
                  </a:lnTo>
                  <a:lnTo>
                    <a:pt x="930" y="208"/>
                  </a:lnTo>
                  <a:lnTo>
                    <a:pt x="932" y="211"/>
                  </a:lnTo>
                  <a:lnTo>
                    <a:pt x="934" y="216"/>
                  </a:lnTo>
                  <a:lnTo>
                    <a:pt x="935" y="219"/>
                  </a:lnTo>
                  <a:lnTo>
                    <a:pt x="938" y="223"/>
                  </a:lnTo>
                  <a:lnTo>
                    <a:pt x="940" y="226"/>
                  </a:lnTo>
                  <a:lnTo>
                    <a:pt x="941" y="230"/>
                  </a:lnTo>
                  <a:lnTo>
                    <a:pt x="944" y="233"/>
                  </a:lnTo>
                  <a:lnTo>
                    <a:pt x="946" y="238"/>
                  </a:lnTo>
                  <a:lnTo>
                    <a:pt x="947" y="241"/>
                  </a:lnTo>
                  <a:lnTo>
                    <a:pt x="949" y="245"/>
                  </a:lnTo>
                  <a:lnTo>
                    <a:pt x="950" y="248"/>
                  </a:lnTo>
                  <a:lnTo>
                    <a:pt x="953" y="251"/>
                  </a:lnTo>
                  <a:lnTo>
                    <a:pt x="954" y="256"/>
                  </a:lnTo>
                  <a:lnTo>
                    <a:pt x="956" y="260"/>
                  </a:lnTo>
                  <a:lnTo>
                    <a:pt x="957" y="263"/>
                  </a:lnTo>
                  <a:lnTo>
                    <a:pt x="958" y="266"/>
                  </a:lnTo>
                  <a:lnTo>
                    <a:pt x="961" y="270"/>
                  </a:lnTo>
                  <a:lnTo>
                    <a:pt x="962" y="275"/>
                  </a:lnTo>
                  <a:lnTo>
                    <a:pt x="963" y="278"/>
                  </a:lnTo>
                  <a:lnTo>
                    <a:pt x="963" y="281"/>
                  </a:lnTo>
                  <a:lnTo>
                    <a:pt x="964" y="285"/>
                  </a:lnTo>
                  <a:lnTo>
                    <a:pt x="965" y="288"/>
                  </a:lnTo>
                  <a:lnTo>
                    <a:pt x="967" y="292"/>
                  </a:lnTo>
                  <a:lnTo>
                    <a:pt x="968" y="296"/>
                  </a:lnTo>
                  <a:lnTo>
                    <a:pt x="968" y="300"/>
                  </a:lnTo>
                  <a:lnTo>
                    <a:pt x="969" y="303"/>
                  </a:lnTo>
                  <a:lnTo>
                    <a:pt x="969" y="307"/>
                  </a:lnTo>
                </a:path>
              </a:pathLst>
            </a:custGeom>
            <a:noFill/>
            <a:ln w="0">
              <a:solidFill>
                <a:srgbClr val="000000"/>
              </a:solidFill>
              <a:round/>
              <a:headEnd/>
              <a:tailEnd/>
            </a:ln>
          </p:spPr>
          <p:txBody>
            <a:bodyPr/>
            <a:lstStyle/>
            <a:p>
              <a:endParaRPr lang="ru-RU"/>
            </a:p>
          </p:txBody>
        </p:sp>
        <p:sp>
          <p:nvSpPr>
            <p:cNvPr id="22757" name="Freeform 206"/>
            <p:cNvSpPr>
              <a:spLocks/>
            </p:cNvSpPr>
            <p:nvPr/>
          </p:nvSpPr>
          <p:spPr bwMode="auto">
            <a:xfrm>
              <a:off x="1434" y="3764"/>
              <a:ext cx="636" cy="175"/>
            </a:xfrm>
            <a:custGeom>
              <a:avLst/>
              <a:gdLst>
                <a:gd name="T0" fmla="*/ 1 w 1271"/>
                <a:gd name="T1" fmla="*/ 2 h 351"/>
                <a:gd name="T2" fmla="*/ 1 w 1271"/>
                <a:gd name="T3" fmla="*/ 2 h 351"/>
                <a:gd name="T4" fmla="*/ 0 w 1271"/>
                <a:gd name="T5" fmla="*/ 2 h 351"/>
                <a:gd name="T6" fmla="*/ 0 w 1271"/>
                <a:gd name="T7" fmla="*/ 2 h 351"/>
                <a:gd name="T8" fmla="*/ 0 w 1271"/>
                <a:gd name="T9" fmla="*/ 2 h 351"/>
                <a:gd name="T10" fmla="*/ 0 w 1271"/>
                <a:gd name="T11" fmla="*/ 2 h 351"/>
                <a:gd name="T12" fmla="*/ 1 w 1271"/>
                <a:gd name="T13" fmla="*/ 2 h 351"/>
                <a:gd name="T14" fmla="*/ 1 w 1271"/>
                <a:gd name="T15" fmla="*/ 1 h 351"/>
                <a:gd name="T16" fmla="*/ 1 w 1271"/>
                <a:gd name="T17" fmla="*/ 1 h 351"/>
                <a:gd name="T18" fmla="*/ 1 w 1271"/>
                <a:gd name="T19" fmla="*/ 1 h 351"/>
                <a:gd name="T20" fmla="*/ 1 w 1271"/>
                <a:gd name="T21" fmla="*/ 1 h 351"/>
                <a:gd name="T22" fmla="*/ 1 w 1271"/>
                <a:gd name="T23" fmla="*/ 1 h 351"/>
                <a:gd name="T24" fmla="*/ 1 w 1271"/>
                <a:gd name="T25" fmla="*/ 1 h 351"/>
                <a:gd name="T26" fmla="*/ 1 w 1271"/>
                <a:gd name="T27" fmla="*/ 1 h 351"/>
                <a:gd name="T28" fmla="*/ 1 w 1271"/>
                <a:gd name="T29" fmla="*/ 1 h 351"/>
                <a:gd name="T30" fmla="*/ 1 w 1271"/>
                <a:gd name="T31" fmla="*/ 1 h 351"/>
                <a:gd name="T32" fmla="*/ 1 w 1271"/>
                <a:gd name="T33" fmla="*/ 0 h 351"/>
                <a:gd name="T34" fmla="*/ 1 w 1271"/>
                <a:gd name="T35" fmla="*/ 0 h 351"/>
                <a:gd name="T36" fmla="*/ 1 w 1271"/>
                <a:gd name="T37" fmla="*/ 0 h 351"/>
                <a:gd name="T38" fmla="*/ 1 w 1271"/>
                <a:gd name="T39" fmla="*/ 0 h 351"/>
                <a:gd name="T40" fmla="*/ 2 w 1271"/>
                <a:gd name="T41" fmla="*/ 0 h 351"/>
                <a:gd name="T42" fmla="*/ 2 w 1271"/>
                <a:gd name="T43" fmla="*/ 0 h 351"/>
                <a:gd name="T44" fmla="*/ 2 w 1271"/>
                <a:gd name="T45" fmla="*/ 0 h 351"/>
                <a:gd name="T46" fmla="*/ 2 w 1271"/>
                <a:gd name="T47" fmla="*/ 0 h 351"/>
                <a:gd name="T48" fmla="*/ 2 w 1271"/>
                <a:gd name="T49" fmla="*/ 0 h 351"/>
                <a:gd name="T50" fmla="*/ 3 w 1271"/>
                <a:gd name="T51" fmla="*/ 0 h 351"/>
                <a:gd name="T52" fmla="*/ 3 w 1271"/>
                <a:gd name="T53" fmla="*/ 0 h 351"/>
                <a:gd name="T54" fmla="*/ 4 w 1271"/>
                <a:gd name="T55" fmla="*/ 0 h 351"/>
                <a:gd name="T56" fmla="*/ 4 w 1271"/>
                <a:gd name="T57" fmla="*/ 0 h 351"/>
                <a:gd name="T58" fmla="*/ 5 w 1271"/>
                <a:gd name="T59" fmla="*/ 0 h 351"/>
                <a:gd name="T60" fmla="*/ 5 w 1271"/>
                <a:gd name="T61" fmla="*/ 0 h 351"/>
                <a:gd name="T62" fmla="*/ 5 w 1271"/>
                <a:gd name="T63" fmla="*/ 0 h 351"/>
                <a:gd name="T64" fmla="*/ 6 w 1271"/>
                <a:gd name="T65" fmla="*/ 0 h 351"/>
                <a:gd name="T66" fmla="*/ 6 w 1271"/>
                <a:gd name="T67" fmla="*/ 0 h 351"/>
                <a:gd name="T68" fmla="*/ 6 w 1271"/>
                <a:gd name="T69" fmla="*/ 0 h 351"/>
                <a:gd name="T70" fmla="*/ 6 w 1271"/>
                <a:gd name="T71" fmla="*/ 0 h 351"/>
                <a:gd name="T72" fmla="*/ 6 w 1271"/>
                <a:gd name="T73" fmla="*/ 0 h 351"/>
                <a:gd name="T74" fmla="*/ 7 w 1271"/>
                <a:gd name="T75" fmla="*/ 0 h 351"/>
                <a:gd name="T76" fmla="*/ 7 w 1271"/>
                <a:gd name="T77" fmla="*/ 0 h 351"/>
                <a:gd name="T78" fmla="*/ 7 w 1271"/>
                <a:gd name="T79" fmla="*/ 1 h 351"/>
                <a:gd name="T80" fmla="*/ 7 w 1271"/>
                <a:gd name="T81" fmla="*/ 1 h 351"/>
                <a:gd name="T82" fmla="*/ 8 w 1271"/>
                <a:gd name="T83" fmla="*/ 1 h 351"/>
                <a:gd name="T84" fmla="*/ 8 w 1271"/>
                <a:gd name="T85" fmla="*/ 1 h 351"/>
                <a:gd name="T86" fmla="*/ 8 w 1271"/>
                <a:gd name="T87" fmla="*/ 1 h 351"/>
                <a:gd name="T88" fmla="*/ 9 w 1271"/>
                <a:gd name="T89" fmla="*/ 1 h 351"/>
                <a:gd name="T90" fmla="*/ 9 w 1271"/>
                <a:gd name="T91" fmla="*/ 1 h 351"/>
                <a:gd name="T92" fmla="*/ 9 w 1271"/>
                <a:gd name="T93" fmla="*/ 1 h 351"/>
                <a:gd name="T94" fmla="*/ 9 w 1271"/>
                <a:gd name="T95" fmla="*/ 1 h 351"/>
                <a:gd name="T96" fmla="*/ 9 w 1271"/>
                <a:gd name="T97" fmla="*/ 1 h 351"/>
                <a:gd name="T98" fmla="*/ 10 w 1271"/>
                <a:gd name="T99" fmla="*/ 1 h 351"/>
                <a:gd name="T100" fmla="*/ 10 w 1271"/>
                <a:gd name="T101" fmla="*/ 2 h 351"/>
                <a:gd name="T102" fmla="*/ 10 w 1271"/>
                <a:gd name="T103" fmla="*/ 2 h 351"/>
                <a:gd name="T104" fmla="*/ 10 w 1271"/>
                <a:gd name="T105" fmla="*/ 2 h 351"/>
                <a:gd name="T106" fmla="*/ 10 w 1271"/>
                <a:gd name="T107" fmla="*/ 2 h 351"/>
                <a:gd name="T108" fmla="*/ 10 w 1271"/>
                <a:gd name="T109" fmla="*/ 2 h 351"/>
                <a:gd name="T110" fmla="*/ 10 w 1271"/>
                <a:gd name="T111" fmla="*/ 2 h 351"/>
                <a:gd name="T112" fmla="*/ 10 w 1271"/>
                <a:gd name="T113" fmla="*/ 2 h 3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71"/>
                <a:gd name="T172" fmla="*/ 0 h 351"/>
                <a:gd name="T173" fmla="*/ 1271 w 1271"/>
                <a:gd name="T174" fmla="*/ 351 h 3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71" h="351">
                  <a:moveTo>
                    <a:pt x="7" y="351"/>
                  </a:moveTo>
                  <a:lnTo>
                    <a:pt x="6" y="347"/>
                  </a:lnTo>
                  <a:lnTo>
                    <a:pt x="6" y="344"/>
                  </a:lnTo>
                  <a:lnTo>
                    <a:pt x="5" y="342"/>
                  </a:lnTo>
                  <a:lnTo>
                    <a:pt x="4" y="338"/>
                  </a:lnTo>
                  <a:lnTo>
                    <a:pt x="3" y="335"/>
                  </a:lnTo>
                  <a:lnTo>
                    <a:pt x="3" y="331"/>
                  </a:lnTo>
                  <a:lnTo>
                    <a:pt x="1" y="328"/>
                  </a:lnTo>
                  <a:lnTo>
                    <a:pt x="1" y="324"/>
                  </a:lnTo>
                  <a:lnTo>
                    <a:pt x="1" y="321"/>
                  </a:lnTo>
                  <a:lnTo>
                    <a:pt x="0" y="317"/>
                  </a:lnTo>
                  <a:lnTo>
                    <a:pt x="0" y="314"/>
                  </a:lnTo>
                  <a:lnTo>
                    <a:pt x="0" y="310"/>
                  </a:lnTo>
                  <a:lnTo>
                    <a:pt x="0" y="307"/>
                  </a:lnTo>
                  <a:lnTo>
                    <a:pt x="0" y="305"/>
                  </a:lnTo>
                  <a:lnTo>
                    <a:pt x="0" y="301"/>
                  </a:lnTo>
                  <a:lnTo>
                    <a:pt x="0" y="298"/>
                  </a:lnTo>
                  <a:lnTo>
                    <a:pt x="0" y="294"/>
                  </a:lnTo>
                  <a:lnTo>
                    <a:pt x="0" y="291"/>
                  </a:lnTo>
                  <a:lnTo>
                    <a:pt x="0" y="287"/>
                  </a:lnTo>
                  <a:lnTo>
                    <a:pt x="0" y="284"/>
                  </a:lnTo>
                  <a:lnTo>
                    <a:pt x="0" y="281"/>
                  </a:lnTo>
                  <a:lnTo>
                    <a:pt x="0" y="277"/>
                  </a:lnTo>
                  <a:lnTo>
                    <a:pt x="0" y="274"/>
                  </a:lnTo>
                  <a:lnTo>
                    <a:pt x="0" y="270"/>
                  </a:lnTo>
                  <a:lnTo>
                    <a:pt x="0" y="267"/>
                  </a:lnTo>
                  <a:lnTo>
                    <a:pt x="1" y="264"/>
                  </a:lnTo>
                  <a:lnTo>
                    <a:pt x="1" y="261"/>
                  </a:lnTo>
                  <a:lnTo>
                    <a:pt x="1" y="257"/>
                  </a:lnTo>
                  <a:lnTo>
                    <a:pt x="3" y="254"/>
                  </a:lnTo>
                  <a:lnTo>
                    <a:pt x="3" y="251"/>
                  </a:lnTo>
                  <a:lnTo>
                    <a:pt x="3" y="247"/>
                  </a:lnTo>
                  <a:lnTo>
                    <a:pt x="4" y="244"/>
                  </a:lnTo>
                  <a:lnTo>
                    <a:pt x="4" y="240"/>
                  </a:lnTo>
                  <a:lnTo>
                    <a:pt x="5" y="237"/>
                  </a:lnTo>
                  <a:lnTo>
                    <a:pt x="5" y="233"/>
                  </a:lnTo>
                  <a:lnTo>
                    <a:pt x="6" y="230"/>
                  </a:lnTo>
                  <a:lnTo>
                    <a:pt x="7" y="227"/>
                  </a:lnTo>
                  <a:lnTo>
                    <a:pt x="7" y="224"/>
                  </a:lnTo>
                  <a:lnTo>
                    <a:pt x="8" y="221"/>
                  </a:lnTo>
                  <a:lnTo>
                    <a:pt x="9" y="217"/>
                  </a:lnTo>
                  <a:lnTo>
                    <a:pt x="11" y="214"/>
                  </a:lnTo>
                  <a:lnTo>
                    <a:pt x="12" y="210"/>
                  </a:lnTo>
                  <a:lnTo>
                    <a:pt x="14" y="207"/>
                  </a:lnTo>
                  <a:lnTo>
                    <a:pt x="15" y="203"/>
                  </a:lnTo>
                  <a:lnTo>
                    <a:pt x="17" y="200"/>
                  </a:lnTo>
                  <a:lnTo>
                    <a:pt x="19" y="196"/>
                  </a:lnTo>
                  <a:lnTo>
                    <a:pt x="21" y="194"/>
                  </a:lnTo>
                  <a:lnTo>
                    <a:pt x="22" y="191"/>
                  </a:lnTo>
                  <a:lnTo>
                    <a:pt x="24" y="187"/>
                  </a:lnTo>
                  <a:lnTo>
                    <a:pt x="27" y="184"/>
                  </a:lnTo>
                  <a:lnTo>
                    <a:pt x="29" y="180"/>
                  </a:lnTo>
                  <a:lnTo>
                    <a:pt x="31" y="177"/>
                  </a:lnTo>
                  <a:lnTo>
                    <a:pt x="34" y="173"/>
                  </a:lnTo>
                  <a:lnTo>
                    <a:pt x="36" y="170"/>
                  </a:lnTo>
                  <a:lnTo>
                    <a:pt x="38" y="166"/>
                  </a:lnTo>
                  <a:lnTo>
                    <a:pt x="41" y="164"/>
                  </a:lnTo>
                  <a:lnTo>
                    <a:pt x="43" y="161"/>
                  </a:lnTo>
                  <a:lnTo>
                    <a:pt x="46" y="157"/>
                  </a:lnTo>
                  <a:lnTo>
                    <a:pt x="49" y="154"/>
                  </a:lnTo>
                  <a:lnTo>
                    <a:pt x="51" y="150"/>
                  </a:lnTo>
                  <a:lnTo>
                    <a:pt x="54" y="147"/>
                  </a:lnTo>
                  <a:lnTo>
                    <a:pt x="57" y="143"/>
                  </a:lnTo>
                  <a:lnTo>
                    <a:pt x="60" y="140"/>
                  </a:lnTo>
                  <a:lnTo>
                    <a:pt x="62" y="138"/>
                  </a:lnTo>
                  <a:lnTo>
                    <a:pt x="66" y="134"/>
                  </a:lnTo>
                  <a:lnTo>
                    <a:pt x="69" y="131"/>
                  </a:lnTo>
                  <a:lnTo>
                    <a:pt x="73" y="127"/>
                  </a:lnTo>
                  <a:lnTo>
                    <a:pt x="76" y="124"/>
                  </a:lnTo>
                  <a:lnTo>
                    <a:pt x="79" y="120"/>
                  </a:lnTo>
                  <a:lnTo>
                    <a:pt x="82" y="117"/>
                  </a:lnTo>
                  <a:lnTo>
                    <a:pt x="85" y="113"/>
                  </a:lnTo>
                  <a:lnTo>
                    <a:pt x="89" y="111"/>
                  </a:lnTo>
                  <a:lnTo>
                    <a:pt x="92" y="108"/>
                  </a:lnTo>
                  <a:lnTo>
                    <a:pt x="96" y="104"/>
                  </a:lnTo>
                  <a:lnTo>
                    <a:pt x="99" y="101"/>
                  </a:lnTo>
                  <a:lnTo>
                    <a:pt x="104" y="97"/>
                  </a:lnTo>
                  <a:lnTo>
                    <a:pt x="107" y="94"/>
                  </a:lnTo>
                  <a:lnTo>
                    <a:pt x="112" y="91"/>
                  </a:lnTo>
                  <a:lnTo>
                    <a:pt x="117" y="88"/>
                  </a:lnTo>
                  <a:lnTo>
                    <a:pt x="121" y="85"/>
                  </a:lnTo>
                  <a:lnTo>
                    <a:pt x="126" y="81"/>
                  </a:lnTo>
                  <a:lnTo>
                    <a:pt x="130" y="78"/>
                  </a:lnTo>
                  <a:lnTo>
                    <a:pt x="135" y="74"/>
                  </a:lnTo>
                  <a:lnTo>
                    <a:pt x="140" y="72"/>
                  </a:lnTo>
                  <a:lnTo>
                    <a:pt x="145" y="68"/>
                  </a:lnTo>
                  <a:lnTo>
                    <a:pt x="150" y="65"/>
                  </a:lnTo>
                  <a:lnTo>
                    <a:pt x="157" y="62"/>
                  </a:lnTo>
                  <a:lnTo>
                    <a:pt x="163" y="59"/>
                  </a:lnTo>
                  <a:lnTo>
                    <a:pt x="170" y="56"/>
                  </a:lnTo>
                  <a:lnTo>
                    <a:pt x="175" y="52"/>
                  </a:lnTo>
                  <a:lnTo>
                    <a:pt x="183" y="50"/>
                  </a:lnTo>
                  <a:lnTo>
                    <a:pt x="191" y="47"/>
                  </a:lnTo>
                  <a:lnTo>
                    <a:pt x="200" y="43"/>
                  </a:lnTo>
                  <a:lnTo>
                    <a:pt x="206" y="41"/>
                  </a:lnTo>
                  <a:lnTo>
                    <a:pt x="213" y="37"/>
                  </a:lnTo>
                  <a:lnTo>
                    <a:pt x="223" y="34"/>
                  </a:lnTo>
                  <a:lnTo>
                    <a:pt x="231" y="32"/>
                  </a:lnTo>
                  <a:lnTo>
                    <a:pt x="240" y="28"/>
                  </a:lnTo>
                  <a:lnTo>
                    <a:pt x="250" y="26"/>
                  </a:lnTo>
                  <a:lnTo>
                    <a:pt x="261" y="23"/>
                  </a:lnTo>
                  <a:lnTo>
                    <a:pt x="272" y="20"/>
                  </a:lnTo>
                  <a:lnTo>
                    <a:pt x="284" y="18"/>
                  </a:lnTo>
                  <a:lnTo>
                    <a:pt x="296" y="15"/>
                  </a:lnTo>
                  <a:lnTo>
                    <a:pt x="309" y="13"/>
                  </a:lnTo>
                  <a:lnTo>
                    <a:pt x="322" y="11"/>
                  </a:lnTo>
                  <a:lnTo>
                    <a:pt x="335" y="9"/>
                  </a:lnTo>
                  <a:lnTo>
                    <a:pt x="349" y="6"/>
                  </a:lnTo>
                  <a:lnTo>
                    <a:pt x="364" y="4"/>
                  </a:lnTo>
                  <a:lnTo>
                    <a:pt x="379" y="2"/>
                  </a:lnTo>
                  <a:lnTo>
                    <a:pt x="395" y="0"/>
                  </a:lnTo>
                  <a:lnTo>
                    <a:pt x="413" y="0"/>
                  </a:lnTo>
                  <a:lnTo>
                    <a:pt x="431" y="0"/>
                  </a:lnTo>
                  <a:lnTo>
                    <a:pt x="450" y="0"/>
                  </a:lnTo>
                  <a:lnTo>
                    <a:pt x="466" y="3"/>
                  </a:lnTo>
                  <a:lnTo>
                    <a:pt x="480" y="5"/>
                  </a:lnTo>
                  <a:lnTo>
                    <a:pt x="492" y="7"/>
                  </a:lnTo>
                  <a:lnTo>
                    <a:pt x="507" y="9"/>
                  </a:lnTo>
                  <a:lnTo>
                    <a:pt x="521" y="11"/>
                  </a:lnTo>
                  <a:lnTo>
                    <a:pt x="535" y="13"/>
                  </a:lnTo>
                  <a:lnTo>
                    <a:pt x="548" y="15"/>
                  </a:lnTo>
                  <a:lnTo>
                    <a:pt x="559" y="18"/>
                  </a:lnTo>
                  <a:lnTo>
                    <a:pt x="571" y="21"/>
                  </a:lnTo>
                  <a:lnTo>
                    <a:pt x="581" y="23"/>
                  </a:lnTo>
                  <a:lnTo>
                    <a:pt x="591" y="27"/>
                  </a:lnTo>
                  <a:lnTo>
                    <a:pt x="601" y="29"/>
                  </a:lnTo>
                  <a:lnTo>
                    <a:pt x="610" y="32"/>
                  </a:lnTo>
                  <a:lnTo>
                    <a:pt x="619" y="35"/>
                  </a:lnTo>
                  <a:lnTo>
                    <a:pt x="627" y="38"/>
                  </a:lnTo>
                  <a:lnTo>
                    <a:pt x="635" y="41"/>
                  </a:lnTo>
                  <a:lnTo>
                    <a:pt x="644" y="44"/>
                  </a:lnTo>
                  <a:lnTo>
                    <a:pt x="652" y="47"/>
                  </a:lnTo>
                  <a:lnTo>
                    <a:pt x="660" y="50"/>
                  </a:lnTo>
                  <a:lnTo>
                    <a:pt x="668" y="53"/>
                  </a:lnTo>
                  <a:lnTo>
                    <a:pt x="677" y="56"/>
                  </a:lnTo>
                  <a:lnTo>
                    <a:pt x="685" y="59"/>
                  </a:lnTo>
                  <a:lnTo>
                    <a:pt x="692" y="62"/>
                  </a:lnTo>
                  <a:lnTo>
                    <a:pt x="700" y="65"/>
                  </a:lnTo>
                  <a:lnTo>
                    <a:pt x="708" y="68"/>
                  </a:lnTo>
                  <a:lnTo>
                    <a:pt x="715" y="71"/>
                  </a:lnTo>
                  <a:lnTo>
                    <a:pt x="721" y="74"/>
                  </a:lnTo>
                  <a:lnTo>
                    <a:pt x="730" y="78"/>
                  </a:lnTo>
                  <a:lnTo>
                    <a:pt x="735" y="80"/>
                  </a:lnTo>
                  <a:lnTo>
                    <a:pt x="741" y="83"/>
                  </a:lnTo>
                  <a:lnTo>
                    <a:pt x="746" y="87"/>
                  </a:lnTo>
                  <a:lnTo>
                    <a:pt x="750" y="90"/>
                  </a:lnTo>
                  <a:lnTo>
                    <a:pt x="756" y="94"/>
                  </a:lnTo>
                  <a:lnTo>
                    <a:pt x="762" y="96"/>
                  </a:lnTo>
                  <a:lnTo>
                    <a:pt x="768" y="100"/>
                  </a:lnTo>
                  <a:lnTo>
                    <a:pt x="773" y="103"/>
                  </a:lnTo>
                  <a:lnTo>
                    <a:pt x="779" y="106"/>
                  </a:lnTo>
                  <a:lnTo>
                    <a:pt x="785" y="109"/>
                  </a:lnTo>
                  <a:lnTo>
                    <a:pt x="791" y="112"/>
                  </a:lnTo>
                  <a:lnTo>
                    <a:pt x="798" y="116"/>
                  </a:lnTo>
                  <a:lnTo>
                    <a:pt x="803" y="119"/>
                  </a:lnTo>
                  <a:lnTo>
                    <a:pt x="810" y="121"/>
                  </a:lnTo>
                  <a:lnTo>
                    <a:pt x="817" y="125"/>
                  </a:lnTo>
                  <a:lnTo>
                    <a:pt x="824" y="128"/>
                  </a:lnTo>
                  <a:lnTo>
                    <a:pt x="831" y="131"/>
                  </a:lnTo>
                  <a:lnTo>
                    <a:pt x="839" y="134"/>
                  </a:lnTo>
                  <a:lnTo>
                    <a:pt x="848" y="138"/>
                  </a:lnTo>
                  <a:lnTo>
                    <a:pt x="859" y="140"/>
                  </a:lnTo>
                  <a:lnTo>
                    <a:pt x="872" y="142"/>
                  </a:lnTo>
                  <a:lnTo>
                    <a:pt x="883" y="145"/>
                  </a:lnTo>
                  <a:lnTo>
                    <a:pt x="894" y="148"/>
                  </a:lnTo>
                  <a:lnTo>
                    <a:pt x="907" y="150"/>
                  </a:lnTo>
                  <a:lnTo>
                    <a:pt x="914" y="153"/>
                  </a:lnTo>
                  <a:lnTo>
                    <a:pt x="921" y="156"/>
                  </a:lnTo>
                  <a:lnTo>
                    <a:pt x="927" y="159"/>
                  </a:lnTo>
                  <a:lnTo>
                    <a:pt x="932" y="163"/>
                  </a:lnTo>
                  <a:lnTo>
                    <a:pt x="938" y="165"/>
                  </a:lnTo>
                  <a:lnTo>
                    <a:pt x="946" y="169"/>
                  </a:lnTo>
                  <a:lnTo>
                    <a:pt x="955" y="171"/>
                  </a:lnTo>
                  <a:lnTo>
                    <a:pt x="965" y="174"/>
                  </a:lnTo>
                  <a:lnTo>
                    <a:pt x="974" y="177"/>
                  </a:lnTo>
                  <a:lnTo>
                    <a:pt x="985" y="180"/>
                  </a:lnTo>
                  <a:lnTo>
                    <a:pt x="997" y="183"/>
                  </a:lnTo>
                  <a:lnTo>
                    <a:pt x="1008" y="185"/>
                  </a:lnTo>
                  <a:lnTo>
                    <a:pt x="1020" y="188"/>
                  </a:lnTo>
                  <a:lnTo>
                    <a:pt x="1031" y="191"/>
                  </a:lnTo>
                  <a:lnTo>
                    <a:pt x="1042" y="193"/>
                  </a:lnTo>
                  <a:lnTo>
                    <a:pt x="1052" y="196"/>
                  </a:lnTo>
                  <a:lnTo>
                    <a:pt x="1061" y="199"/>
                  </a:lnTo>
                  <a:lnTo>
                    <a:pt x="1068" y="202"/>
                  </a:lnTo>
                  <a:lnTo>
                    <a:pt x="1076" y="204"/>
                  </a:lnTo>
                  <a:lnTo>
                    <a:pt x="1083" y="208"/>
                  </a:lnTo>
                  <a:lnTo>
                    <a:pt x="1090" y="211"/>
                  </a:lnTo>
                  <a:lnTo>
                    <a:pt x="1097" y="214"/>
                  </a:lnTo>
                  <a:lnTo>
                    <a:pt x="1103" y="217"/>
                  </a:lnTo>
                  <a:lnTo>
                    <a:pt x="1110" y="221"/>
                  </a:lnTo>
                  <a:lnTo>
                    <a:pt x="1116" y="224"/>
                  </a:lnTo>
                  <a:lnTo>
                    <a:pt x="1121" y="226"/>
                  </a:lnTo>
                  <a:lnTo>
                    <a:pt x="1128" y="230"/>
                  </a:lnTo>
                  <a:lnTo>
                    <a:pt x="1134" y="233"/>
                  </a:lnTo>
                  <a:lnTo>
                    <a:pt x="1140" y="237"/>
                  </a:lnTo>
                  <a:lnTo>
                    <a:pt x="1147" y="239"/>
                  </a:lnTo>
                  <a:lnTo>
                    <a:pt x="1151" y="242"/>
                  </a:lnTo>
                  <a:lnTo>
                    <a:pt x="1155" y="246"/>
                  </a:lnTo>
                  <a:lnTo>
                    <a:pt x="1158" y="249"/>
                  </a:lnTo>
                  <a:lnTo>
                    <a:pt x="1162" y="253"/>
                  </a:lnTo>
                  <a:lnTo>
                    <a:pt x="1165" y="256"/>
                  </a:lnTo>
                  <a:lnTo>
                    <a:pt x="1169" y="259"/>
                  </a:lnTo>
                  <a:lnTo>
                    <a:pt x="1172" y="262"/>
                  </a:lnTo>
                  <a:lnTo>
                    <a:pt x="1175" y="266"/>
                  </a:lnTo>
                  <a:lnTo>
                    <a:pt x="1179" y="269"/>
                  </a:lnTo>
                  <a:lnTo>
                    <a:pt x="1182" y="272"/>
                  </a:lnTo>
                  <a:lnTo>
                    <a:pt x="1186" y="276"/>
                  </a:lnTo>
                  <a:lnTo>
                    <a:pt x="1189" y="279"/>
                  </a:lnTo>
                  <a:lnTo>
                    <a:pt x="1193" y="282"/>
                  </a:lnTo>
                  <a:lnTo>
                    <a:pt x="1197" y="285"/>
                  </a:lnTo>
                  <a:lnTo>
                    <a:pt x="1201" y="289"/>
                  </a:lnTo>
                  <a:lnTo>
                    <a:pt x="1204" y="292"/>
                  </a:lnTo>
                  <a:lnTo>
                    <a:pt x="1209" y="295"/>
                  </a:lnTo>
                  <a:lnTo>
                    <a:pt x="1213" y="299"/>
                  </a:lnTo>
                  <a:lnTo>
                    <a:pt x="1217" y="301"/>
                  </a:lnTo>
                  <a:lnTo>
                    <a:pt x="1222" y="305"/>
                  </a:lnTo>
                  <a:lnTo>
                    <a:pt x="1225" y="308"/>
                  </a:lnTo>
                  <a:lnTo>
                    <a:pt x="1230" y="312"/>
                  </a:lnTo>
                  <a:lnTo>
                    <a:pt x="1233" y="315"/>
                  </a:lnTo>
                  <a:lnTo>
                    <a:pt x="1237" y="319"/>
                  </a:lnTo>
                  <a:lnTo>
                    <a:pt x="1240" y="322"/>
                  </a:lnTo>
                  <a:lnTo>
                    <a:pt x="1243" y="324"/>
                  </a:lnTo>
                  <a:lnTo>
                    <a:pt x="1247" y="328"/>
                  </a:lnTo>
                  <a:lnTo>
                    <a:pt x="1250" y="331"/>
                  </a:lnTo>
                  <a:lnTo>
                    <a:pt x="1253" y="335"/>
                  </a:lnTo>
                  <a:lnTo>
                    <a:pt x="1256" y="338"/>
                  </a:lnTo>
                  <a:lnTo>
                    <a:pt x="1261" y="342"/>
                  </a:lnTo>
                  <a:lnTo>
                    <a:pt x="1264" y="345"/>
                  </a:lnTo>
                  <a:lnTo>
                    <a:pt x="1268" y="347"/>
                  </a:lnTo>
                  <a:lnTo>
                    <a:pt x="1271" y="351"/>
                  </a:lnTo>
                </a:path>
              </a:pathLst>
            </a:custGeom>
            <a:noFill/>
            <a:ln w="0">
              <a:solidFill>
                <a:srgbClr val="000000"/>
              </a:solidFill>
              <a:round/>
              <a:headEnd/>
              <a:tailEnd/>
            </a:ln>
          </p:spPr>
          <p:txBody>
            <a:bodyPr/>
            <a:lstStyle/>
            <a:p>
              <a:endParaRPr lang="ru-RU"/>
            </a:p>
          </p:txBody>
        </p:sp>
        <p:sp>
          <p:nvSpPr>
            <p:cNvPr id="22758" name="Freeform 207"/>
            <p:cNvSpPr>
              <a:spLocks/>
            </p:cNvSpPr>
            <p:nvPr/>
          </p:nvSpPr>
          <p:spPr bwMode="auto">
            <a:xfrm>
              <a:off x="2305" y="3828"/>
              <a:ext cx="458" cy="111"/>
            </a:xfrm>
            <a:custGeom>
              <a:avLst/>
              <a:gdLst>
                <a:gd name="T0" fmla="*/ 0 w 917"/>
                <a:gd name="T1" fmla="*/ 1 h 224"/>
                <a:gd name="T2" fmla="*/ 0 w 917"/>
                <a:gd name="T3" fmla="*/ 1 h 224"/>
                <a:gd name="T4" fmla="*/ 0 w 917"/>
                <a:gd name="T5" fmla="*/ 1 h 224"/>
                <a:gd name="T6" fmla="*/ 0 w 917"/>
                <a:gd name="T7" fmla="*/ 1 h 224"/>
                <a:gd name="T8" fmla="*/ 0 w 917"/>
                <a:gd name="T9" fmla="*/ 1 h 224"/>
                <a:gd name="T10" fmla="*/ 0 w 917"/>
                <a:gd name="T11" fmla="*/ 1 h 224"/>
                <a:gd name="T12" fmla="*/ 0 w 917"/>
                <a:gd name="T13" fmla="*/ 1 h 224"/>
                <a:gd name="T14" fmla="*/ 0 w 917"/>
                <a:gd name="T15" fmla="*/ 1 h 224"/>
                <a:gd name="T16" fmla="*/ 0 w 917"/>
                <a:gd name="T17" fmla="*/ 1 h 224"/>
                <a:gd name="T18" fmla="*/ 0 w 917"/>
                <a:gd name="T19" fmla="*/ 1 h 224"/>
                <a:gd name="T20" fmla="*/ 0 w 917"/>
                <a:gd name="T21" fmla="*/ 0 h 224"/>
                <a:gd name="T22" fmla="*/ 0 w 917"/>
                <a:gd name="T23" fmla="*/ 0 h 224"/>
                <a:gd name="T24" fmla="*/ 0 w 917"/>
                <a:gd name="T25" fmla="*/ 0 h 224"/>
                <a:gd name="T26" fmla="*/ 0 w 917"/>
                <a:gd name="T27" fmla="*/ 0 h 224"/>
                <a:gd name="T28" fmla="*/ 0 w 917"/>
                <a:gd name="T29" fmla="*/ 0 h 224"/>
                <a:gd name="T30" fmla="*/ 0 w 917"/>
                <a:gd name="T31" fmla="*/ 0 h 224"/>
                <a:gd name="T32" fmla="*/ 1 w 917"/>
                <a:gd name="T33" fmla="*/ 0 h 224"/>
                <a:gd name="T34" fmla="*/ 1 w 917"/>
                <a:gd name="T35" fmla="*/ 0 h 224"/>
                <a:gd name="T36" fmla="*/ 1 w 917"/>
                <a:gd name="T37" fmla="*/ 0 h 224"/>
                <a:gd name="T38" fmla="*/ 1 w 917"/>
                <a:gd name="T39" fmla="*/ 0 h 224"/>
                <a:gd name="T40" fmla="*/ 1 w 917"/>
                <a:gd name="T41" fmla="*/ 0 h 224"/>
                <a:gd name="T42" fmla="*/ 1 w 917"/>
                <a:gd name="T43" fmla="*/ 0 h 224"/>
                <a:gd name="T44" fmla="*/ 1 w 917"/>
                <a:gd name="T45" fmla="*/ 0 h 224"/>
                <a:gd name="T46" fmla="*/ 2 w 917"/>
                <a:gd name="T47" fmla="*/ 0 h 224"/>
                <a:gd name="T48" fmla="*/ 2 w 917"/>
                <a:gd name="T49" fmla="*/ 0 h 224"/>
                <a:gd name="T50" fmla="*/ 2 w 917"/>
                <a:gd name="T51" fmla="*/ 0 h 224"/>
                <a:gd name="T52" fmla="*/ 2 w 917"/>
                <a:gd name="T53" fmla="*/ 0 h 224"/>
                <a:gd name="T54" fmla="*/ 2 w 917"/>
                <a:gd name="T55" fmla="*/ 0 h 224"/>
                <a:gd name="T56" fmla="*/ 3 w 917"/>
                <a:gd name="T57" fmla="*/ 0 h 224"/>
                <a:gd name="T58" fmla="*/ 3 w 917"/>
                <a:gd name="T59" fmla="*/ 0 h 224"/>
                <a:gd name="T60" fmla="*/ 3 w 917"/>
                <a:gd name="T61" fmla="*/ 0 h 224"/>
                <a:gd name="T62" fmla="*/ 3 w 917"/>
                <a:gd name="T63" fmla="*/ 0 h 224"/>
                <a:gd name="T64" fmla="*/ 4 w 917"/>
                <a:gd name="T65" fmla="*/ 0 h 224"/>
                <a:gd name="T66" fmla="*/ 4 w 917"/>
                <a:gd name="T67" fmla="*/ 0 h 224"/>
                <a:gd name="T68" fmla="*/ 4 w 917"/>
                <a:gd name="T69" fmla="*/ 0 h 224"/>
                <a:gd name="T70" fmla="*/ 5 w 917"/>
                <a:gd name="T71" fmla="*/ 0 h 224"/>
                <a:gd name="T72" fmla="*/ 5 w 917"/>
                <a:gd name="T73" fmla="*/ 0 h 224"/>
                <a:gd name="T74" fmla="*/ 5 w 917"/>
                <a:gd name="T75" fmla="*/ 0 h 224"/>
                <a:gd name="T76" fmla="*/ 6 w 917"/>
                <a:gd name="T77" fmla="*/ 0 h 224"/>
                <a:gd name="T78" fmla="*/ 6 w 917"/>
                <a:gd name="T79" fmla="*/ 0 h 224"/>
                <a:gd name="T80" fmla="*/ 6 w 917"/>
                <a:gd name="T81" fmla="*/ 0 h 224"/>
                <a:gd name="T82" fmla="*/ 6 w 917"/>
                <a:gd name="T83" fmla="*/ 0 h 224"/>
                <a:gd name="T84" fmla="*/ 6 w 917"/>
                <a:gd name="T85" fmla="*/ 1 h 224"/>
                <a:gd name="T86" fmla="*/ 6 w 917"/>
                <a:gd name="T87" fmla="*/ 1 h 224"/>
                <a:gd name="T88" fmla="*/ 6 w 917"/>
                <a:gd name="T89" fmla="*/ 1 h 224"/>
                <a:gd name="T90" fmla="*/ 6 w 917"/>
                <a:gd name="T91" fmla="*/ 1 h 224"/>
                <a:gd name="T92" fmla="*/ 7 w 917"/>
                <a:gd name="T93" fmla="*/ 1 h 224"/>
                <a:gd name="T94" fmla="*/ 7 w 917"/>
                <a:gd name="T95" fmla="*/ 1 h 224"/>
                <a:gd name="T96" fmla="*/ 7 w 917"/>
                <a:gd name="T97" fmla="*/ 1 h 224"/>
                <a:gd name="T98" fmla="*/ 7 w 917"/>
                <a:gd name="T99" fmla="*/ 1 h 224"/>
                <a:gd name="T100" fmla="*/ 7 w 917"/>
                <a:gd name="T101" fmla="*/ 1 h 224"/>
                <a:gd name="T102" fmla="*/ 7 w 917"/>
                <a:gd name="T103" fmla="*/ 1 h 22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17"/>
                <a:gd name="T157" fmla="*/ 0 h 224"/>
                <a:gd name="T158" fmla="*/ 917 w 917"/>
                <a:gd name="T159" fmla="*/ 224 h 22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17" h="224">
                  <a:moveTo>
                    <a:pt x="0" y="224"/>
                  </a:moveTo>
                  <a:lnTo>
                    <a:pt x="1" y="220"/>
                  </a:lnTo>
                  <a:lnTo>
                    <a:pt x="3" y="218"/>
                  </a:lnTo>
                  <a:lnTo>
                    <a:pt x="3" y="215"/>
                  </a:lnTo>
                  <a:lnTo>
                    <a:pt x="4" y="211"/>
                  </a:lnTo>
                  <a:lnTo>
                    <a:pt x="4" y="208"/>
                  </a:lnTo>
                  <a:lnTo>
                    <a:pt x="5" y="204"/>
                  </a:lnTo>
                  <a:lnTo>
                    <a:pt x="6" y="201"/>
                  </a:lnTo>
                  <a:lnTo>
                    <a:pt x="7" y="198"/>
                  </a:lnTo>
                  <a:lnTo>
                    <a:pt x="7" y="195"/>
                  </a:lnTo>
                  <a:lnTo>
                    <a:pt x="8" y="192"/>
                  </a:lnTo>
                  <a:lnTo>
                    <a:pt x="9" y="188"/>
                  </a:lnTo>
                  <a:lnTo>
                    <a:pt x="11" y="185"/>
                  </a:lnTo>
                  <a:lnTo>
                    <a:pt x="12" y="181"/>
                  </a:lnTo>
                  <a:lnTo>
                    <a:pt x="13" y="179"/>
                  </a:lnTo>
                  <a:lnTo>
                    <a:pt x="14" y="175"/>
                  </a:lnTo>
                  <a:lnTo>
                    <a:pt x="15" y="172"/>
                  </a:lnTo>
                  <a:lnTo>
                    <a:pt x="17" y="168"/>
                  </a:lnTo>
                  <a:lnTo>
                    <a:pt x="20" y="165"/>
                  </a:lnTo>
                  <a:lnTo>
                    <a:pt x="21" y="162"/>
                  </a:lnTo>
                  <a:lnTo>
                    <a:pt x="23" y="159"/>
                  </a:lnTo>
                  <a:lnTo>
                    <a:pt x="26" y="156"/>
                  </a:lnTo>
                  <a:lnTo>
                    <a:pt x="28" y="152"/>
                  </a:lnTo>
                  <a:lnTo>
                    <a:pt x="30" y="149"/>
                  </a:lnTo>
                  <a:lnTo>
                    <a:pt x="34" y="145"/>
                  </a:lnTo>
                  <a:lnTo>
                    <a:pt x="37" y="143"/>
                  </a:lnTo>
                  <a:lnTo>
                    <a:pt x="41" y="140"/>
                  </a:lnTo>
                  <a:lnTo>
                    <a:pt x="45" y="136"/>
                  </a:lnTo>
                  <a:lnTo>
                    <a:pt x="49" y="133"/>
                  </a:lnTo>
                  <a:lnTo>
                    <a:pt x="53" y="130"/>
                  </a:lnTo>
                  <a:lnTo>
                    <a:pt x="59" y="127"/>
                  </a:lnTo>
                  <a:lnTo>
                    <a:pt x="64" y="124"/>
                  </a:lnTo>
                  <a:lnTo>
                    <a:pt x="68" y="120"/>
                  </a:lnTo>
                  <a:lnTo>
                    <a:pt x="73" y="118"/>
                  </a:lnTo>
                  <a:lnTo>
                    <a:pt x="76" y="114"/>
                  </a:lnTo>
                  <a:lnTo>
                    <a:pt x="81" y="111"/>
                  </a:lnTo>
                  <a:lnTo>
                    <a:pt x="84" y="107"/>
                  </a:lnTo>
                  <a:lnTo>
                    <a:pt x="88" y="105"/>
                  </a:lnTo>
                  <a:lnTo>
                    <a:pt x="91" y="102"/>
                  </a:lnTo>
                  <a:lnTo>
                    <a:pt x="95" y="98"/>
                  </a:lnTo>
                  <a:lnTo>
                    <a:pt x="97" y="95"/>
                  </a:lnTo>
                  <a:lnTo>
                    <a:pt x="100" y="92"/>
                  </a:lnTo>
                  <a:lnTo>
                    <a:pt x="103" y="89"/>
                  </a:lnTo>
                  <a:lnTo>
                    <a:pt x="106" y="86"/>
                  </a:lnTo>
                  <a:lnTo>
                    <a:pt x="110" y="82"/>
                  </a:lnTo>
                  <a:lnTo>
                    <a:pt x="113" y="79"/>
                  </a:lnTo>
                  <a:lnTo>
                    <a:pt x="115" y="76"/>
                  </a:lnTo>
                  <a:lnTo>
                    <a:pt x="118" y="73"/>
                  </a:lnTo>
                  <a:lnTo>
                    <a:pt x="121" y="69"/>
                  </a:lnTo>
                  <a:lnTo>
                    <a:pt x="125" y="66"/>
                  </a:lnTo>
                  <a:lnTo>
                    <a:pt x="128" y="62"/>
                  </a:lnTo>
                  <a:lnTo>
                    <a:pt x="132" y="60"/>
                  </a:lnTo>
                  <a:lnTo>
                    <a:pt x="135" y="57"/>
                  </a:lnTo>
                  <a:lnTo>
                    <a:pt x="138" y="53"/>
                  </a:lnTo>
                  <a:lnTo>
                    <a:pt x="142" y="50"/>
                  </a:lnTo>
                  <a:lnTo>
                    <a:pt x="147" y="47"/>
                  </a:lnTo>
                  <a:lnTo>
                    <a:pt x="150" y="44"/>
                  </a:lnTo>
                  <a:lnTo>
                    <a:pt x="153" y="41"/>
                  </a:lnTo>
                  <a:lnTo>
                    <a:pt x="159" y="37"/>
                  </a:lnTo>
                  <a:lnTo>
                    <a:pt x="164" y="35"/>
                  </a:lnTo>
                  <a:lnTo>
                    <a:pt x="168" y="31"/>
                  </a:lnTo>
                  <a:lnTo>
                    <a:pt x="174" y="28"/>
                  </a:lnTo>
                  <a:lnTo>
                    <a:pt x="180" y="24"/>
                  </a:lnTo>
                  <a:lnTo>
                    <a:pt x="186" y="22"/>
                  </a:lnTo>
                  <a:lnTo>
                    <a:pt x="193" y="19"/>
                  </a:lnTo>
                  <a:lnTo>
                    <a:pt x="201" y="16"/>
                  </a:lnTo>
                  <a:lnTo>
                    <a:pt x="208" y="13"/>
                  </a:lnTo>
                  <a:lnTo>
                    <a:pt x="217" y="11"/>
                  </a:lnTo>
                  <a:lnTo>
                    <a:pt x="225" y="7"/>
                  </a:lnTo>
                  <a:lnTo>
                    <a:pt x="234" y="5"/>
                  </a:lnTo>
                  <a:lnTo>
                    <a:pt x="244" y="1"/>
                  </a:lnTo>
                  <a:lnTo>
                    <a:pt x="261" y="0"/>
                  </a:lnTo>
                  <a:lnTo>
                    <a:pt x="278" y="0"/>
                  </a:lnTo>
                  <a:lnTo>
                    <a:pt x="293" y="3"/>
                  </a:lnTo>
                  <a:lnTo>
                    <a:pt x="306" y="5"/>
                  </a:lnTo>
                  <a:lnTo>
                    <a:pt x="316" y="7"/>
                  </a:lnTo>
                  <a:lnTo>
                    <a:pt x="326" y="9"/>
                  </a:lnTo>
                  <a:lnTo>
                    <a:pt x="335" y="13"/>
                  </a:lnTo>
                  <a:lnTo>
                    <a:pt x="344" y="15"/>
                  </a:lnTo>
                  <a:lnTo>
                    <a:pt x="349" y="19"/>
                  </a:lnTo>
                  <a:lnTo>
                    <a:pt x="356" y="21"/>
                  </a:lnTo>
                  <a:lnTo>
                    <a:pt x="362" y="24"/>
                  </a:lnTo>
                  <a:lnTo>
                    <a:pt x="369" y="28"/>
                  </a:lnTo>
                  <a:lnTo>
                    <a:pt x="377" y="30"/>
                  </a:lnTo>
                  <a:lnTo>
                    <a:pt x="384" y="34"/>
                  </a:lnTo>
                  <a:lnTo>
                    <a:pt x="390" y="37"/>
                  </a:lnTo>
                  <a:lnTo>
                    <a:pt x="395" y="39"/>
                  </a:lnTo>
                  <a:lnTo>
                    <a:pt x="402" y="43"/>
                  </a:lnTo>
                  <a:lnTo>
                    <a:pt x="409" y="45"/>
                  </a:lnTo>
                  <a:lnTo>
                    <a:pt x="418" y="49"/>
                  </a:lnTo>
                  <a:lnTo>
                    <a:pt x="429" y="51"/>
                  </a:lnTo>
                  <a:lnTo>
                    <a:pt x="440" y="53"/>
                  </a:lnTo>
                  <a:lnTo>
                    <a:pt x="452" y="56"/>
                  </a:lnTo>
                  <a:lnTo>
                    <a:pt x="465" y="58"/>
                  </a:lnTo>
                  <a:lnTo>
                    <a:pt x="476" y="61"/>
                  </a:lnTo>
                  <a:lnTo>
                    <a:pt x="486" y="64"/>
                  </a:lnTo>
                  <a:lnTo>
                    <a:pt x="497" y="66"/>
                  </a:lnTo>
                  <a:lnTo>
                    <a:pt x="506" y="69"/>
                  </a:lnTo>
                  <a:lnTo>
                    <a:pt x="515" y="72"/>
                  </a:lnTo>
                  <a:lnTo>
                    <a:pt x="524" y="74"/>
                  </a:lnTo>
                  <a:lnTo>
                    <a:pt x="535" y="77"/>
                  </a:lnTo>
                  <a:lnTo>
                    <a:pt x="545" y="80"/>
                  </a:lnTo>
                  <a:lnTo>
                    <a:pt x="557" y="82"/>
                  </a:lnTo>
                  <a:lnTo>
                    <a:pt x="573" y="83"/>
                  </a:lnTo>
                  <a:lnTo>
                    <a:pt x="590" y="84"/>
                  </a:lnTo>
                  <a:lnTo>
                    <a:pt x="606" y="86"/>
                  </a:lnTo>
                  <a:lnTo>
                    <a:pt x="622" y="87"/>
                  </a:lnTo>
                  <a:lnTo>
                    <a:pt x="641" y="88"/>
                  </a:lnTo>
                  <a:lnTo>
                    <a:pt x="658" y="87"/>
                  </a:lnTo>
                  <a:lnTo>
                    <a:pt x="675" y="88"/>
                  </a:lnTo>
                  <a:lnTo>
                    <a:pt x="694" y="88"/>
                  </a:lnTo>
                  <a:lnTo>
                    <a:pt x="711" y="88"/>
                  </a:lnTo>
                  <a:lnTo>
                    <a:pt x="728" y="89"/>
                  </a:lnTo>
                  <a:lnTo>
                    <a:pt x="746" y="89"/>
                  </a:lnTo>
                  <a:lnTo>
                    <a:pt x="763" y="90"/>
                  </a:lnTo>
                  <a:lnTo>
                    <a:pt x="779" y="91"/>
                  </a:lnTo>
                  <a:lnTo>
                    <a:pt x="792" y="94"/>
                  </a:lnTo>
                  <a:lnTo>
                    <a:pt x="803" y="96"/>
                  </a:lnTo>
                  <a:lnTo>
                    <a:pt x="814" y="99"/>
                  </a:lnTo>
                  <a:lnTo>
                    <a:pt x="821" y="102"/>
                  </a:lnTo>
                  <a:lnTo>
                    <a:pt x="829" y="105"/>
                  </a:lnTo>
                  <a:lnTo>
                    <a:pt x="834" y="107"/>
                  </a:lnTo>
                  <a:lnTo>
                    <a:pt x="839" y="111"/>
                  </a:lnTo>
                  <a:lnTo>
                    <a:pt x="844" y="114"/>
                  </a:lnTo>
                  <a:lnTo>
                    <a:pt x="848" y="118"/>
                  </a:lnTo>
                  <a:lnTo>
                    <a:pt x="853" y="120"/>
                  </a:lnTo>
                  <a:lnTo>
                    <a:pt x="857" y="124"/>
                  </a:lnTo>
                  <a:lnTo>
                    <a:pt x="861" y="127"/>
                  </a:lnTo>
                  <a:lnTo>
                    <a:pt x="866" y="130"/>
                  </a:lnTo>
                  <a:lnTo>
                    <a:pt x="868" y="133"/>
                  </a:lnTo>
                  <a:lnTo>
                    <a:pt x="871" y="136"/>
                  </a:lnTo>
                  <a:lnTo>
                    <a:pt x="875" y="140"/>
                  </a:lnTo>
                  <a:lnTo>
                    <a:pt x="878" y="143"/>
                  </a:lnTo>
                  <a:lnTo>
                    <a:pt x="882" y="145"/>
                  </a:lnTo>
                  <a:lnTo>
                    <a:pt x="884" y="149"/>
                  </a:lnTo>
                  <a:lnTo>
                    <a:pt x="886" y="152"/>
                  </a:lnTo>
                  <a:lnTo>
                    <a:pt x="889" y="156"/>
                  </a:lnTo>
                  <a:lnTo>
                    <a:pt x="891" y="159"/>
                  </a:lnTo>
                  <a:lnTo>
                    <a:pt x="893" y="163"/>
                  </a:lnTo>
                  <a:lnTo>
                    <a:pt x="894" y="165"/>
                  </a:lnTo>
                  <a:lnTo>
                    <a:pt x="897" y="168"/>
                  </a:lnTo>
                  <a:lnTo>
                    <a:pt x="899" y="172"/>
                  </a:lnTo>
                  <a:lnTo>
                    <a:pt x="900" y="175"/>
                  </a:lnTo>
                  <a:lnTo>
                    <a:pt x="902" y="179"/>
                  </a:lnTo>
                  <a:lnTo>
                    <a:pt x="904" y="181"/>
                  </a:lnTo>
                  <a:lnTo>
                    <a:pt x="905" y="185"/>
                  </a:lnTo>
                  <a:lnTo>
                    <a:pt x="907" y="188"/>
                  </a:lnTo>
                  <a:lnTo>
                    <a:pt x="908" y="192"/>
                  </a:lnTo>
                  <a:lnTo>
                    <a:pt x="909" y="195"/>
                  </a:lnTo>
                  <a:lnTo>
                    <a:pt x="910" y="198"/>
                  </a:lnTo>
                  <a:lnTo>
                    <a:pt x="912" y="201"/>
                  </a:lnTo>
                  <a:lnTo>
                    <a:pt x="913" y="204"/>
                  </a:lnTo>
                  <a:lnTo>
                    <a:pt x="913" y="208"/>
                  </a:lnTo>
                  <a:lnTo>
                    <a:pt x="914" y="211"/>
                  </a:lnTo>
                  <a:lnTo>
                    <a:pt x="915" y="215"/>
                  </a:lnTo>
                  <a:lnTo>
                    <a:pt x="915" y="218"/>
                  </a:lnTo>
                  <a:lnTo>
                    <a:pt x="916" y="220"/>
                  </a:lnTo>
                  <a:lnTo>
                    <a:pt x="917" y="224"/>
                  </a:lnTo>
                </a:path>
              </a:pathLst>
            </a:custGeom>
            <a:noFill/>
            <a:ln w="0">
              <a:solidFill>
                <a:srgbClr val="000000"/>
              </a:solidFill>
              <a:round/>
              <a:headEnd/>
              <a:tailEnd/>
            </a:ln>
          </p:spPr>
          <p:txBody>
            <a:bodyPr/>
            <a:lstStyle/>
            <a:p>
              <a:endParaRPr lang="ru-RU"/>
            </a:p>
          </p:txBody>
        </p:sp>
        <p:sp>
          <p:nvSpPr>
            <p:cNvPr id="22759" name="Freeform 208"/>
            <p:cNvSpPr>
              <a:spLocks/>
            </p:cNvSpPr>
            <p:nvPr/>
          </p:nvSpPr>
          <p:spPr bwMode="auto">
            <a:xfrm>
              <a:off x="1450" y="3782"/>
              <a:ext cx="592" cy="157"/>
            </a:xfrm>
            <a:custGeom>
              <a:avLst/>
              <a:gdLst>
                <a:gd name="T0" fmla="*/ 0 w 1185"/>
                <a:gd name="T1" fmla="*/ 2 h 316"/>
                <a:gd name="T2" fmla="*/ 0 w 1185"/>
                <a:gd name="T3" fmla="*/ 2 h 316"/>
                <a:gd name="T4" fmla="*/ 0 w 1185"/>
                <a:gd name="T5" fmla="*/ 2 h 316"/>
                <a:gd name="T6" fmla="*/ 0 w 1185"/>
                <a:gd name="T7" fmla="*/ 2 h 316"/>
                <a:gd name="T8" fmla="*/ 0 w 1185"/>
                <a:gd name="T9" fmla="*/ 1 h 316"/>
                <a:gd name="T10" fmla="*/ 0 w 1185"/>
                <a:gd name="T11" fmla="*/ 1 h 316"/>
                <a:gd name="T12" fmla="*/ 0 w 1185"/>
                <a:gd name="T13" fmla="*/ 1 h 316"/>
                <a:gd name="T14" fmla="*/ 0 w 1185"/>
                <a:gd name="T15" fmla="*/ 1 h 316"/>
                <a:gd name="T16" fmla="*/ 0 w 1185"/>
                <a:gd name="T17" fmla="*/ 1 h 316"/>
                <a:gd name="T18" fmla="*/ 0 w 1185"/>
                <a:gd name="T19" fmla="*/ 1 h 316"/>
                <a:gd name="T20" fmla="*/ 0 w 1185"/>
                <a:gd name="T21" fmla="*/ 1 h 316"/>
                <a:gd name="T22" fmla="*/ 0 w 1185"/>
                <a:gd name="T23" fmla="*/ 1 h 316"/>
                <a:gd name="T24" fmla="*/ 0 w 1185"/>
                <a:gd name="T25" fmla="*/ 1 h 316"/>
                <a:gd name="T26" fmla="*/ 0 w 1185"/>
                <a:gd name="T27" fmla="*/ 1 h 316"/>
                <a:gd name="T28" fmla="*/ 0 w 1185"/>
                <a:gd name="T29" fmla="*/ 0 h 316"/>
                <a:gd name="T30" fmla="*/ 0 w 1185"/>
                <a:gd name="T31" fmla="*/ 0 h 316"/>
                <a:gd name="T32" fmla="*/ 0 w 1185"/>
                <a:gd name="T33" fmla="*/ 0 h 316"/>
                <a:gd name="T34" fmla="*/ 0 w 1185"/>
                <a:gd name="T35" fmla="*/ 0 h 316"/>
                <a:gd name="T36" fmla="*/ 0 w 1185"/>
                <a:gd name="T37" fmla="*/ 0 h 316"/>
                <a:gd name="T38" fmla="*/ 1 w 1185"/>
                <a:gd name="T39" fmla="*/ 0 h 316"/>
                <a:gd name="T40" fmla="*/ 1 w 1185"/>
                <a:gd name="T41" fmla="*/ 0 h 316"/>
                <a:gd name="T42" fmla="*/ 1 w 1185"/>
                <a:gd name="T43" fmla="*/ 0 h 316"/>
                <a:gd name="T44" fmla="*/ 1 w 1185"/>
                <a:gd name="T45" fmla="*/ 0 h 316"/>
                <a:gd name="T46" fmla="*/ 2 w 1185"/>
                <a:gd name="T47" fmla="*/ 0 h 316"/>
                <a:gd name="T48" fmla="*/ 2 w 1185"/>
                <a:gd name="T49" fmla="*/ 0 h 316"/>
                <a:gd name="T50" fmla="*/ 3 w 1185"/>
                <a:gd name="T51" fmla="*/ 0 h 316"/>
                <a:gd name="T52" fmla="*/ 3 w 1185"/>
                <a:gd name="T53" fmla="*/ 0 h 316"/>
                <a:gd name="T54" fmla="*/ 3 w 1185"/>
                <a:gd name="T55" fmla="*/ 0 h 316"/>
                <a:gd name="T56" fmla="*/ 4 w 1185"/>
                <a:gd name="T57" fmla="*/ 0 h 316"/>
                <a:gd name="T58" fmla="*/ 4 w 1185"/>
                <a:gd name="T59" fmla="*/ 0 h 316"/>
                <a:gd name="T60" fmla="*/ 4 w 1185"/>
                <a:gd name="T61" fmla="*/ 0 h 316"/>
                <a:gd name="T62" fmla="*/ 5 w 1185"/>
                <a:gd name="T63" fmla="*/ 0 h 316"/>
                <a:gd name="T64" fmla="*/ 5 w 1185"/>
                <a:gd name="T65" fmla="*/ 0 h 316"/>
                <a:gd name="T66" fmla="*/ 5 w 1185"/>
                <a:gd name="T67" fmla="*/ 0 h 316"/>
                <a:gd name="T68" fmla="*/ 5 w 1185"/>
                <a:gd name="T69" fmla="*/ 0 h 316"/>
                <a:gd name="T70" fmla="*/ 5 w 1185"/>
                <a:gd name="T71" fmla="*/ 0 h 316"/>
                <a:gd name="T72" fmla="*/ 5 w 1185"/>
                <a:gd name="T73" fmla="*/ 1 h 316"/>
                <a:gd name="T74" fmla="*/ 6 w 1185"/>
                <a:gd name="T75" fmla="*/ 1 h 316"/>
                <a:gd name="T76" fmla="*/ 6 w 1185"/>
                <a:gd name="T77" fmla="*/ 1 h 316"/>
                <a:gd name="T78" fmla="*/ 6 w 1185"/>
                <a:gd name="T79" fmla="*/ 1 h 316"/>
                <a:gd name="T80" fmla="*/ 6 w 1185"/>
                <a:gd name="T81" fmla="*/ 1 h 316"/>
                <a:gd name="T82" fmla="*/ 6 w 1185"/>
                <a:gd name="T83" fmla="*/ 1 h 316"/>
                <a:gd name="T84" fmla="*/ 6 w 1185"/>
                <a:gd name="T85" fmla="*/ 1 h 316"/>
                <a:gd name="T86" fmla="*/ 7 w 1185"/>
                <a:gd name="T87" fmla="*/ 1 h 316"/>
                <a:gd name="T88" fmla="*/ 7 w 1185"/>
                <a:gd name="T89" fmla="*/ 1 h 316"/>
                <a:gd name="T90" fmla="*/ 8 w 1185"/>
                <a:gd name="T91" fmla="*/ 1 h 316"/>
                <a:gd name="T92" fmla="*/ 8 w 1185"/>
                <a:gd name="T93" fmla="*/ 1 h 316"/>
                <a:gd name="T94" fmla="*/ 8 w 1185"/>
                <a:gd name="T95" fmla="*/ 2 h 316"/>
                <a:gd name="T96" fmla="*/ 8 w 1185"/>
                <a:gd name="T97" fmla="*/ 2 h 316"/>
                <a:gd name="T98" fmla="*/ 9 w 1185"/>
                <a:gd name="T99" fmla="*/ 2 h 316"/>
                <a:gd name="T100" fmla="*/ 9 w 1185"/>
                <a:gd name="T101" fmla="*/ 2 h 316"/>
                <a:gd name="T102" fmla="*/ 9 w 1185"/>
                <a:gd name="T103" fmla="*/ 2 h 3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85"/>
                <a:gd name="T157" fmla="*/ 0 h 316"/>
                <a:gd name="T158" fmla="*/ 1185 w 1185"/>
                <a:gd name="T159" fmla="*/ 316 h 3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85" h="316">
                  <a:moveTo>
                    <a:pt x="10" y="316"/>
                  </a:moveTo>
                  <a:lnTo>
                    <a:pt x="9" y="312"/>
                  </a:lnTo>
                  <a:lnTo>
                    <a:pt x="7" y="309"/>
                  </a:lnTo>
                  <a:lnTo>
                    <a:pt x="7" y="307"/>
                  </a:lnTo>
                  <a:lnTo>
                    <a:pt x="6" y="303"/>
                  </a:lnTo>
                  <a:lnTo>
                    <a:pt x="5" y="300"/>
                  </a:lnTo>
                  <a:lnTo>
                    <a:pt x="5" y="296"/>
                  </a:lnTo>
                  <a:lnTo>
                    <a:pt x="4" y="293"/>
                  </a:lnTo>
                  <a:lnTo>
                    <a:pt x="4" y="289"/>
                  </a:lnTo>
                  <a:lnTo>
                    <a:pt x="3" y="286"/>
                  </a:lnTo>
                  <a:lnTo>
                    <a:pt x="3" y="282"/>
                  </a:lnTo>
                  <a:lnTo>
                    <a:pt x="3" y="279"/>
                  </a:lnTo>
                  <a:lnTo>
                    <a:pt x="2" y="275"/>
                  </a:lnTo>
                  <a:lnTo>
                    <a:pt x="2" y="273"/>
                  </a:lnTo>
                  <a:lnTo>
                    <a:pt x="2" y="270"/>
                  </a:lnTo>
                  <a:lnTo>
                    <a:pt x="2" y="266"/>
                  </a:lnTo>
                  <a:lnTo>
                    <a:pt x="2" y="263"/>
                  </a:lnTo>
                  <a:lnTo>
                    <a:pt x="2" y="259"/>
                  </a:lnTo>
                  <a:lnTo>
                    <a:pt x="2" y="256"/>
                  </a:lnTo>
                  <a:lnTo>
                    <a:pt x="2" y="252"/>
                  </a:lnTo>
                  <a:lnTo>
                    <a:pt x="2" y="249"/>
                  </a:lnTo>
                  <a:lnTo>
                    <a:pt x="0" y="246"/>
                  </a:lnTo>
                  <a:lnTo>
                    <a:pt x="2" y="242"/>
                  </a:lnTo>
                  <a:lnTo>
                    <a:pt x="2" y="240"/>
                  </a:lnTo>
                  <a:lnTo>
                    <a:pt x="2" y="236"/>
                  </a:lnTo>
                  <a:lnTo>
                    <a:pt x="2" y="233"/>
                  </a:lnTo>
                  <a:lnTo>
                    <a:pt x="2" y="229"/>
                  </a:lnTo>
                  <a:lnTo>
                    <a:pt x="3" y="226"/>
                  </a:lnTo>
                  <a:lnTo>
                    <a:pt x="3" y="222"/>
                  </a:lnTo>
                  <a:lnTo>
                    <a:pt x="4" y="219"/>
                  </a:lnTo>
                  <a:lnTo>
                    <a:pt x="4" y="216"/>
                  </a:lnTo>
                  <a:lnTo>
                    <a:pt x="5" y="212"/>
                  </a:lnTo>
                  <a:lnTo>
                    <a:pt x="5" y="209"/>
                  </a:lnTo>
                  <a:lnTo>
                    <a:pt x="6" y="206"/>
                  </a:lnTo>
                  <a:lnTo>
                    <a:pt x="7" y="203"/>
                  </a:lnTo>
                  <a:lnTo>
                    <a:pt x="9" y="199"/>
                  </a:lnTo>
                  <a:lnTo>
                    <a:pt x="10" y="196"/>
                  </a:lnTo>
                  <a:lnTo>
                    <a:pt x="11" y="192"/>
                  </a:lnTo>
                  <a:lnTo>
                    <a:pt x="12" y="189"/>
                  </a:lnTo>
                  <a:lnTo>
                    <a:pt x="13" y="186"/>
                  </a:lnTo>
                  <a:lnTo>
                    <a:pt x="14" y="182"/>
                  </a:lnTo>
                  <a:lnTo>
                    <a:pt x="17" y="179"/>
                  </a:lnTo>
                  <a:lnTo>
                    <a:pt x="18" y="175"/>
                  </a:lnTo>
                  <a:lnTo>
                    <a:pt x="20" y="173"/>
                  </a:lnTo>
                  <a:lnTo>
                    <a:pt x="21" y="169"/>
                  </a:lnTo>
                  <a:lnTo>
                    <a:pt x="24" y="166"/>
                  </a:lnTo>
                  <a:lnTo>
                    <a:pt x="26" y="163"/>
                  </a:lnTo>
                  <a:lnTo>
                    <a:pt x="28" y="159"/>
                  </a:lnTo>
                  <a:lnTo>
                    <a:pt x="30" y="156"/>
                  </a:lnTo>
                  <a:lnTo>
                    <a:pt x="33" y="152"/>
                  </a:lnTo>
                  <a:lnTo>
                    <a:pt x="35" y="149"/>
                  </a:lnTo>
                  <a:lnTo>
                    <a:pt x="37" y="146"/>
                  </a:lnTo>
                  <a:lnTo>
                    <a:pt x="40" y="143"/>
                  </a:lnTo>
                  <a:lnTo>
                    <a:pt x="42" y="139"/>
                  </a:lnTo>
                  <a:lnTo>
                    <a:pt x="44" y="136"/>
                  </a:lnTo>
                  <a:lnTo>
                    <a:pt x="47" y="133"/>
                  </a:lnTo>
                  <a:lnTo>
                    <a:pt x="50" y="129"/>
                  </a:lnTo>
                  <a:lnTo>
                    <a:pt x="52" y="126"/>
                  </a:lnTo>
                  <a:lnTo>
                    <a:pt x="55" y="122"/>
                  </a:lnTo>
                  <a:lnTo>
                    <a:pt x="57" y="120"/>
                  </a:lnTo>
                  <a:lnTo>
                    <a:pt x="60" y="116"/>
                  </a:lnTo>
                  <a:lnTo>
                    <a:pt x="63" y="113"/>
                  </a:lnTo>
                  <a:lnTo>
                    <a:pt x="66" y="110"/>
                  </a:lnTo>
                  <a:lnTo>
                    <a:pt x="68" y="106"/>
                  </a:lnTo>
                  <a:lnTo>
                    <a:pt x="71" y="103"/>
                  </a:lnTo>
                  <a:lnTo>
                    <a:pt x="74" y="99"/>
                  </a:lnTo>
                  <a:lnTo>
                    <a:pt x="78" y="97"/>
                  </a:lnTo>
                  <a:lnTo>
                    <a:pt x="80" y="93"/>
                  </a:lnTo>
                  <a:lnTo>
                    <a:pt x="83" y="90"/>
                  </a:lnTo>
                  <a:lnTo>
                    <a:pt x="87" y="86"/>
                  </a:lnTo>
                  <a:lnTo>
                    <a:pt x="90" y="83"/>
                  </a:lnTo>
                  <a:lnTo>
                    <a:pt x="94" y="80"/>
                  </a:lnTo>
                  <a:lnTo>
                    <a:pt x="98" y="76"/>
                  </a:lnTo>
                  <a:lnTo>
                    <a:pt x="102" y="74"/>
                  </a:lnTo>
                  <a:lnTo>
                    <a:pt x="106" y="70"/>
                  </a:lnTo>
                  <a:lnTo>
                    <a:pt x="110" y="67"/>
                  </a:lnTo>
                  <a:lnTo>
                    <a:pt x="115" y="63"/>
                  </a:lnTo>
                  <a:lnTo>
                    <a:pt x="119" y="60"/>
                  </a:lnTo>
                  <a:lnTo>
                    <a:pt x="124" y="58"/>
                  </a:lnTo>
                  <a:lnTo>
                    <a:pt x="130" y="54"/>
                  </a:lnTo>
                  <a:lnTo>
                    <a:pt x="134" y="51"/>
                  </a:lnTo>
                  <a:lnTo>
                    <a:pt x="140" y="47"/>
                  </a:lnTo>
                  <a:lnTo>
                    <a:pt x="146" y="44"/>
                  </a:lnTo>
                  <a:lnTo>
                    <a:pt x="153" y="42"/>
                  </a:lnTo>
                  <a:lnTo>
                    <a:pt x="159" y="38"/>
                  </a:lnTo>
                  <a:lnTo>
                    <a:pt x="166" y="35"/>
                  </a:lnTo>
                  <a:lnTo>
                    <a:pt x="173" y="32"/>
                  </a:lnTo>
                  <a:lnTo>
                    <a:pt x="181" y="29"/>
                  </a:lnTo>
                  <a:lnTo>
                    <a:pt x="189" y="27"/>
                  </a:lnTo>
                  <a:lnTo>
                    <a:pt x="197" y="23"/>
                  </a:lnTo>
                  <a:lnTo>
                    <a:pt x="208" y="21"/>
                  </a:lnTo>
                  <a:lnTo>
                    <a:pt x="218" y="17"/>
                  </a:lnTo>
                  <a:lnTo>
                    <a:pt x="230" y="15"/>
                  </a:lnTo>
                  <a:lnTo>
                    <a:pt x="241" y="13"/>
                  </a:lnTo>
                  <a:lnTo>
                    <a:pt x="255" y="10"/>
                  </a:lnTo>
                  <a:lnTo>
                    <a:pt x="269" y="8"/>
                  </a:lnTo>
                  <a:lnTo>
                    <a:pt x="283" y="6"/>
                  </a:lnTo>
                  <a:lnTo>
                    <a:pt x="298" y="3"/>
                  </a:lnTo>
                  <a:lnTo>
                    <a:pt x="313" y="2"/>
                  </a:lnTo>
                  <a:lnTo>
                    <a:pt x="330" y="1"/>
                  </a:lnTo>
                  <a:lnTo>
                    <a:pt x="347" y="0"/>
                  </a:lnTo>
                  <a:lnTo>
                    <a:pt x="365" y="0"/>
                  </a:lnTo>
                  <a:lnTo>
                    <a:pt x="383" y="0"/>
                  </a:lnTo>
                  <a:lnTo>
                    <a:pt x="399" y="1"/>
                  </a:lnTo>
                  <a:lnTo>
                    <a:pt x="415" y="3"/>
                  </a:lnTo>
                  <a:lnTo>
                    <a:pt x="429" y="6"/>
                  </a:lnTo>
                  <a:lnTo>
                    <a:pt x="442" y="8"/>
                  </a:lnTo>
                  <a:lnTo>
                    <a:pt x="454" y="10"/>
                  </a:lnTo>
                  <a:lnTo>
                    <a:pt x="467" y="13"/>
                  </a:lnTo>
                  <a:lnTo>
                    <a:pt x="479" y="15"/>
                  </a:lnTo>
                  <a:lnTo>
                    <a:pt x="490" y="17"/>
                  </a:lnTo>
                  <a:lnTo>
                    <a:pt x="502" y="21"/>
                  </a:lnTo>
                  <a:lnTo>
                    <a:pt x="512" y="23"/>
                  </a:lnTo>
                  <a:lnTo>
                    <a:pt x="522" y="25"/>
                  </a:lnTo>
                  <a:lnTo>
                    <a:pt x="533" y="29"/>
                  </a:lnTo>
                  <a:lnTo>
                    <a:pt x="542" y="31"/>
                  </a:lnTo>
                  <a:lnTo>
                    <a:pt x="551" y="35"/>
                  </a:lnTo>
                  <a:lnTo>
                    <a:pt x="559" y="37"/>
                  </a:lnTo>
                  <a:lnTo>
                    <a:pt x="567" y="40"/>
                  </a:lnTo>
                  <a:lnTo>
                    <a:pt x="577" y="43"/>
                  </a:lnTo>
                  <a:lnTo>
                    <a:pt x="585" y="46"/>
                  </a:lnTo>
                  <a:lnTo>
                    <a:pt x="593" y="50"/>
                  </a:lnTo>
                  <a:lnTo>
                    <a:pt x="601" y="52"/>
                  </a:lnTo>
                  <a:lnTo>
                    <a:pt x="609" y="55"/>
                  </a:lnTo>
                  <a:lnTo>
                    <a:pt x="617" y="58"/>
                  </a:lnTo>
                  <a:lnTo>
                    <a:pt x="624" y="61"/>
                  </a:lnTo>
                  <a:lnTo>
                    <a:pt x="632" y="65"/>
                  </a:lnTo>
                  <a:lnTo>
                    <a:pt x="640" y="67"/>
                  </a:lnTo>
                  <a:lnTo>
                    <a:pt x="647" y="70"/>
                  </a:lnTo>
                  <a:lnTo>
                    <a:pt x="654" y="74"/>
                  </a:lnTo>
                  <a:lnTo>
                    <a:pt x="661" y="76"/>
                  </a:lnTo>
                  <a:lnTo>
                    <a:pt x="668" y="80"/>
                  </a:lnTo>
                  <a:lnTo>
                    <a:pt x="675" y="83"/>
                  </a:lnTo>
                  <a:lnTo>
                    <a:pt x="680" y="86"/>
                  </a:lnTo>
                  <a:lnTo>
                    <a:pt x="686" y="89"/>
                  </a:lnTo>
                  <a:lnTo>
                    <a:pt x="692" y="92"/>
                  </a:lnTo>
                  <a:lnTo>
                    <a:pt x="698" y="96"/>
                  </a:lnTo>
                  <a:lnTo>
                    <a:pt x="703" y="99"/>
                  </a:lnTo>
                  <a:lnTo>
                    <a:pt x="709" y="101"/>
                  </a:lnTo>
                  <a:lnTo>
                    <a:pt x="714" y="105"/>
                  </a:lnTo>
                  <a:lnTo>
                    <a:pt x="719" y="108"/>
                  </a:lnTo>
                  <a:lnTo>
                    <a:pt x="724" y="112"/>
                  </a:lnTo>
                  <a:lnTo>
                    <a:pt x="730" y="114"/>
                  </a:lnTo>
                  <a:lnTo>
                    <a:pt x="734" y="118"/>
                  </a:lnTo>
                  <a:lnTo>
                    <a:pt x="740" y="121"/>
                  </a:lnTo>
                  <a:lnTo>
                    <a:pt x="745" y="124"/>
                  </a:lnTo>
                  <a:lnTo>
                    <a:pt x="749" y="128"/>
                  </a:lnTo>
                  <a:lnTo>
                    <a:pt x="754" y="130"/>
                  </a:lnTo>
                  <a:lnTo>
                    <a:pt x="760" y="134"/>
                  </a:lnTo>
                  <a:lnTo>
                    <a:pt x="764" y="137"/>
                  </a:lnTo>
                  <a:lnTo>
                    <a:pt x="769" y="141"/>
                  </a:lnTo>
                  <a:lnTo>
                    <a:pt x="774" y="144"/>
                  </a:lnTo>
                  <a:lnTo>
                    <a:pt x="778" y="146"/>
                  </a:lnTo>
                  <a:lnTo>
                    <a:pt x="784" y="150"/>
                  </a:lnTo>
                  <a:lnTo>
                    <a:pt x="789" y="153"/>
                  </a:lnTo>
                  <a:lnTo>
                    <a:pt x="793" y="157"/>
                  </a:lnTo>
                  <a:lnTo>
                    <a:pt x="799" y="160"/>
                  </a:lnTo>
                  <a:lnTo>
                    <a:pt x="804" y="163"/>
                  </a:lnTo>
                  <a:lnTo>
                    <a:pt x="809" y="166"/>
                  </a:lnTo>
                  <a:lnTo>
                    <a:pt x="816" y="169"/>
                  </a:lnTo>
                  <a:lnTo>
                    <a:pt x="822" y="173"/>
                  </a:lnTo>
                  <a:lnTo>
                    <a:pt x="828" y="175"/>
                  </a:lnTo>
                  <a:lnTo>
                    <a:pt x="834" y="179"/>
                  </a:lnTo>
                  <a:lnTo>
                    <a:pt x="839" y="182"/>
                  </a:lnTo>
                  <a:lnTo>
                    <a:pt x="845" y="186"/>
                  </a:lnTo>
                  <a:lnTo>
                    <a:pt x="851" y="188"/>
                  </a:lnTo>
                  <a:lnTo>
                    <a:pt x="857" y="191"/>
                  </a:lnTo>
                  <a:lnTo>
                    <a:pt x="862" y="195"/>
                  </a:lnTo>
                  <a:lnTo>
                    <a:pt x="869" y="197"/>
                  </a:lnTo>
                  <a:lnTo>
                    <a:pt x="875" y="201"/>
                  </a:lnTo>
                  <a:lnTo>
                    <a:pt x="883" y="204"/>
                  </a:lnTo>
                  <a:lnTo>
                    <a:pt x="890" y="207"/>
                  </a:lnTo>
                  <a:lnTo>
                    <a:pt x="900" y="210"/>
                  </a:lnTo>
                  <a:lnTo>
                    <a:pt x="912" y="212"/>
                  </a:lnTo>
                  <a:lnTo>
                    <a:pt x="922" y="214"/>
                  </a:lnTo>
                  <a:lnTo>
                    <a:pt x="934" y="218"/>
                  </a:lnTo>
                  <a:lnTo>
                    <a:pt x="945" y="220"/>
                  </a:lnTo>
                  <a:lnTo>
                    <a:pt x="958" y="222"/>
                  </a:lnTo>
                  <a:lnTo>
                    <a:pt x="972" y="225"/>
                  </a:lnTo>
                  <a:lnTo>
                    <a:pt x="987" y="227"/>
                  </a:lnTo>
                  <a:lnTo>
                    <a:pt x="1002" y="228"/>
                  </a:lnTo>
                  <a:lnTo>
                    <a:pt x="1017" y="231"/>
                  </a:lnTo>
                  <a:lnTo>
                    <a:pt x="1032" y="233"/>
                  </a:lnTo>
                  <a:lnTo>
                    <a:pt x="1044" y="234"/>
                  </a:lnTo>
                  <a:lnTo>
                    <a:pt x="1059" y="236"/>
                  </a:lnTo>
                  <a:lnTo>
                    <a:pt x="1071" y="239"/>
                  </a:lnTo>
                  <a:lnTo>
                    <a:pt x="1080" y="242"/>
                  </a:lnTo>
                  <a:lnTo>
                    <a:pt x="1088" y="246"/>
                  </a:lnTo>
                  <a:lnTo>
                    <a:pt x="1096" y="248"/>
                  </a:lnTo>
                  <a:lnTo>
                    <a:pt x="1103" y="251"/>
                  </a:lnTo>
                  <a:lnTo>
                    <a:pt x="1109" y="255"/>
                  </a:lnTo>
                  <a:lnTo>
                    <a:pt x="1116" y="257"/>
                  </a:lnTo>
                  <a:lnTo>
                    <a:pt x="1120" y="260"/>
                  </a:lnTo>
                  <a:lnTo>
                    <a:pt x="1126" y="264"/>
                  </a:lnTo>
                  <a:lnTo>
                    <a:pt x="1131" y="267"/>
                  </a:lnTo>
                  <a:lnTo>
                    <a:pt x="1137" y="270"/>
                  </a:lnTo>
                  <a:lnTo>
                    <a:pt x="1140" y="273"/>
                  </a:lnTo>
                  <a:lnTo>
                    <a:pt x="1145" y="277"/>
                  </a:lnTo>
                  <a:lnTo>
                    <a:pt x="1149" y="280"/>
                  </a:lnTo>
                  <a:lnTo>
                    <a:pt x="1154" y="284"/>
                  </a:lnTo>
                  <a:lnTo>
                    <a:pt x="1157" y="287"/>
                  </a:lnTo>
                  <a:lnTo>
                    <a:pt x="1161" y="289"/>
                  </a:lnTo>
                  <a:lnTo>
                    <a:pt x="1164" y="293"/>
                  </a:lnTo>
                  <a:lnTo>
                    <a:pt x="1169" y="296"/>
                  </a:lnTo>
                  <a:lnTo>
                    <a:pt x="1171" y="300"/>
                  </a:lnTo>
                  <a:lnTo>
                    <a:pt x="1175" y="303"/>
                  </a:lnTo>
                  <a:lnTo>
                    <a:pt x="1177" y="307"/>
                  </a:lnTo>
                  <a:lnTo>
                    <a:pt x="1179" y="309"/>
                  </a:lnTo>
                  <a:lnTo>
                    <a:pt x="1181" y="312"/>
                  </a:lnTo>
                  <a:lnTo>
                    <a:pt x="1185" y="316"/>
                  </a:lnTo>
                </a:path>
              </a:pathLst>
            </a:custGeom>
            <a:noFill/>
            <a:ln w="0">
              <a:solidFill>
                <a:srgbClr val="000000"/>
              </a:solidFill>
              <a:round/>
              <a:headEnd/>
              <a:tailEnd/>
            </a:ln>
          </p:spPr>
          <p:txBody>
            <a:bodyPr/>
            <a:lstStyle/>
            <a:p>
              <a:endParaRPr lang="ru-RU"/>
            </a:p>
          </p:txBody>
        </p:sp>
        <p:sp>
          <p:nvSpPr>
            <p:cNvPr id="22760" name="Freeform 209"/>
            <p:cNvSpPr>
              <a:spLocks/>
            </p:cNvSpPr>
            <p:nvPr/>
          </p:nvSpPr>
          <p:spPr bwMode="auto">
            <a:xfrm>
              <a:off x="2316" y="3855"/>
              <a:ext cx="432" cy="84"/>
            </a:xfrm>
            <a:custGeom>
              <a:avLst/>
              <a:gdLst>
                <a:gd name="T0" fmla="*/ 1 w 864"/>
                <a:gd name="T1" fmla="*/ 1 h 170"/>
                <a:gd name="T2" fmla="*/ 1 w 864"/>
                <a:gd name="T3" fmla="*/ 1 h 170"/>
                <a:gd name="T4" fmla="*/ 1 w 864"/>
                <a:gd name="T5" fmla="*/ 1 h 170"/>
                <a:gd name="T6" fmla="*/ 1 w 864"/>
                <a:gd name="T7" fmla="*/ 1 h 170"/>
                <a:gd name="T8" fmla="*/ 1 w 864"/>
                <a:gd name="T9" fmla="*/ 1 h 170"/>
                <a:gd name="T10" fmla="*/ 1 w 864"/>
                <a:gd name="T11" fmla="*/ 0 h 170"/>
                <a:gd name="T12" fmla="*/ 1 w 864"/>
                <a:gd name="T13" fmla="*/ 0 h 170"/>
                <a:gd name="T14" fmla="*/ 1 w 864"/>
                <a:gd name="T15" fmla="*/ 0 h 170"/>
                <a:gd name="T16" fmla="*/ 1 w 864"/>
                <a:gd name="T17" fmla="*/ 0 h 170"/>
                <a:gd name="T18" fmla="*/ 1 w 864"/>
                <a:gd name="T19" fmla="*/ 0 h 170"/>
                <a:gd name="T20" fmla="*/ 1 w 864"/>
                <a:gd name="T21" fmla="*/ 0 h 170"/>
                <a:gd name="T22" fmla="*/ 1 w 864"/>
                <a:gd name="T23" fmla="*/ 0 h 170"/>
                <a:gd name="T24" fmla="*/ 1 w 864"/>
                <a:gd name="T25" fmla="*/ 0 h 170"/>
                <a:gd name="T26" fmla="*/ 1 w 864"/>
                <a:gd name="T27" fmla="*/ 0 h 170"/>
                <a:gd name="T28" fmla="*/ 1 w 864"/>
                <a:gd name="T29" fmla="*/ 0 h 170"/>
                <a:gd name="T30" fmla="*/ 2 w 864"/>
                <a:gd name="T31" fmla="*/ 0 h 170"/>
                <a:gd name="T32" fmla="*/ 2 w 864"/>
                <a:gd name="T33" fmla="*/ 0 h 170"/>
                <a:gd name="T34" fmla="*/ 2 w 864"/>
                <a:gd name="T35" fmla="*/ 0 h 170"/>
                <a:gd name="T36" fmla="*/ 2 w 864"/>
                <a:gd name="T37" fmla="*/ 0 h 170"/>
                <a:gd name="T38" fmla="*/ 2 w 864"/>
                <a:gd name="T39" fmla="*/ 0 h 170"/>
                <a:gd name="T40" fmla="*/ 2 w 864"/>
                <a:gd name="T41" fmla="*/ 0 h 170"/>
                <a:gd name="T42" fmla="*/ 3 w 864"/>
                <a:gd name="T43" fmla="*/ 0 h 170"/>
                <a:gd name="T44" fmla="*/ 3 w 864"/>
                <a:gd name="T45" fmla="*/ 0 h 170"/>
                <a:gd name="T46" fmla="*/ 3 w 864"/>
                <a:gd name="T47" fmla="*/ 0 h 170"/>
                <a:gd name="T48" fmla="*/ 3 w 864"/>
                <a:gd name="T49" fmla="*/ 0 h 170"/>
                <a:gd name="T50" fmla="*/ 3 w 864"/>
                <a:gd name="T51" fmla="*/ 0 h 170"/>
                <a:gd name="T52" fmla="*/ 3 w 864"/>
                <a:gd name="T53" fmla="*/ 0 h 170"/>
                <a:gd name="T54" fmla="*/ 3 w 864"/>
                <a:gd name="T55" fmla="*/ 0 h 170"/>
                <a:gd name="T56" fmla="*/ 4 w 864"/>
                <a:gd name="T57" fmla="*/ 0 h 170"/>
                <a:gd name="T58" fmla="*/ 5 w 864"/>
                <a:gd name="T59" fmla="*/ 0 h 170"/>
                <a:gd name="T60" fmla="*/ 5 w 864"/>
                <a:gd name="T61" fmla="*/ 0 h 170"/>
                <a:gd name="T62" fmla="*/ 5 w 864"/>
                <a:gd name="T63" fmla="*/ 0 h 170"/>
                <a:gd name="T64" fmla="*/ 6 w 864"/>
                <a:gd name="T65" fmla="*/ 0 h 170"/>
                <a:gd name="T66" fmla="*/ 6 w 864"/>
                <a:gd name="T67" fmla="*/ 0 h 170"/>
                <a:gd name="T68" fmla="*/ 6 w 864"/>
                <a:gd name="T69" fmla="*/ 0 h 170"/>
                <a:gd name="T70" fmla="*/ 6 w 864"/>
                <a:gd name="T71" fmla="*/ 0 h 170"/>
                <a:gd name="T72" fmla="*/ 6 w 864"/>
                <a:gd name="T73" fmla="*/ 0 h 170"/>
                <a:gd name="T74" fmla="*/ 7 w 864"/>
                <a:gd name="T75" fmla="*/ 0 h 170"/>
                <a:gd name="T76" fmla="*/ 7 w 864"/>
                <a:gd name="T77" fmla="*/ 0 h 170"/>
                <a:gd name="T78" fmla="*/ 7 w 864"/>
                <a:gd name="T79" fmla="*/ 0 h 170"/>
                <a:gd name="T80" fmla="*/ 7 w 864"/>
                <a:gd name="T81" fmla="*/ 0 h 170"/>
                <a:gd name="T82" fmla="*/ 7 w 864"/>
                <a:gd name="T83" fmla="*/ 1 h 170"/>
                <a:gd name="T84" fmla="*/ 7 w 864"/>
                <a:gd name="T85" fmla="*/ 1 h 170"/>
                <a:gd name="T86" fmla="*/ 7 w 864"/>
                <a:gd name="T87" fmla="*/ 1 h 170"/>
                <a:gd name="T88" fmla="*/ 7 w 864"/>
                <a:gd name="T89" fmla="*/ 1 h 170"/>
                <a:gd name="T90" fmla="*/ 7 w 864"/>
                <a:gd name="T91" fmla="*/ 1 h 17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4"/>
                <a:gd name="T139" fmla="*/ 0 h 170"/>
                <a:gd name="T140" fmla="*/ 864 w 864"/>
                <a:gd name="T141" fmla="*/ 170 h 17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4" h="170">
                  <a:moveTo>
                    <a:pt x="0" y="170"/>
                  </a:moveTo>
                  <a:lnTo>
                    <a:pt x="1" y="168"/>
                  </a:lnTo>
                  <a:lnTo>
                    <a:pt x="3" y="164"/>
                  </a:lnTo>
                  <a:lnTo>
                    <a:pt x="4" y="162"/>
                  </a:lnTo>
                  <a:lnTo>
                    <a:pt x="5" y="158"/>
                  </a:lnTo>
                  <a:lnTo>
                    <a:pt x="6" y="156"/>
                  </a:lnTo>
                  <a:lnTo>
                    <a:pt x="7" y="153"/>
                  </a:lnTo>
                  <a:lnTo>
                    <a:pt x="8" y="150"/>
                  </a:lnTo>
                  <a:lnTo>
                    <a:pt x="9" y="147"/>
                  </a:lnTo>
                  <a:lnTo>
                    <a:pt x="11" y="144"/>
                  </a:lnTo>
                  <a:lnTo>
                    <a:pt x="12" y="141"/>
                  </a:lnTo>
                  <a:lnTo>
                    <a:pt x="13" y="139"/>
                  </a:lnTo>
                  <a:lnTo>
                    <a:pt x="14" y="135"/>
                  </a:lnTo>
                  <a:lnTo>
                    <a:pt x="15" y="133"/>
                  </a:lnTo>
                  <a:lnTo>
                    <a:pt x="18" y="129"/>
                  </a:lnTo>
                  <a:lnTo>
                    <a:pt x="19" y="127"/>
                  </a:lnTo>
                  <a:lnTo>
                    <a:pt x="20" y="124"/>
                  </a:lnTo>
                  <a:lnTo>
                    <a:pt x="21" y="121"/>
                  </a:lnTo>
                  <a:lnTo>
                    <a:pt x="23" y="118"/>
                  </a:lnTo>
                  <a:lnTo>
                    <a:pt x="24" y="116"/>
                  </a:lnTo>
                  <a:lnTo>
                    <a:pt x="27" y="112"/>
                  </a:lnTo>
                  <a:lnTo>
                    <a:pt x="30" y="110"/>
                  </a:lnTo>
                  <a:lnTo>
                    <a:pt x="34" y="106"/>
                  </a:lnTo>
                  <a:lnTo>
                    <a:pt x="37" y="104"/>
                  </a:lnTo>
                  <a:lnTo>
                    <a:pt x="41" y="102"/>
                  </a:lnTo>
                  <a:lnTo>
                    <a:pt x="44" y="98"/>
                  </a:lnTo>
                  <a:lnTo>
                    <a:pt x="49" y="96"/>
                  </a:lnTo>
                  <a:lnTo>
                    <a:pt x="52" y="93"/>
                  </a:lnTo>
                  <a:lnTo>
                    <a:pt x="56" y="90"/>
                  </a:lnTo>
                  <a:lnTo>
                    <a:pt x="60" y="87"/>
                  </a:lnTo>
                  <a:lnTo>
                    <a:pt x="64" y="85"/>
                  </a:lnTo>
                  <a:lnTo>
                    <a:pt x="68" y="82"/>
                  </a:lnTo>
                  <a:lnTo>
                    <a:pt x="72" y="79"/>
                  </a:lnTo>
                  <a:lnTo>
                    <a:pt x="75" y="76"/>
                  </a:lnTo>
                  <a:lnTo>
                    <a:pt x="79" y="73"/>
                  </a:lnTo>
                  <a:lnTo>
                    <a:pt x="83" y="71"/>
                  </a:lnTo>
                  <a:lnTo>
                    <a:pt x="87" y="67"/>
                  </a:lnTo>
                  <a:lnTo>
                    <a:pt x="90" y="65"/>
                  </a:lnTo>
                  <a:lnTo>
                    <a:pt x="94" y="63"/>
                  </a:lnTo>
                  <a:lnTo>
                    <a:pt x="98" y="59"/>
                  </a:lnTo>
                  <a:lnTo>
                    <a:pt x="102" y="57"/>
                  </a:lnTo>
                  <a:lnTo>
                    <a:pt x="105" y="53"/>
                  </a:lnTo>
                  <a:lnTo>
                    <a:pt x="110" y="51"/>
                  </a:lnTo>
                  <a:lnTo>
                    <a:pt x="113" y="48"/>
                  </a:lnTo>
                  <a:lnTo>
                    <a:pt x="118" y="45"/>
                  </a:lnTo>
                  <a:lnTo>
                    <a:pt x="122" y="43"/>
                  </a:lnTo>
                  <a:lnTo>
                    <a:pt x="127" y="40"/>
                  </a:lnTo>
                  <a:lnTo>
                    <a:pt x="132" y="37"/>
                  </a:lnTo>
                  <a:lnTo>
                    <a:pt x="137" y="35"/>
                  </a:lnTo>
                  <a:lnTo>
                    <a:pt x="143" y="32"/>
                  </a:lnTo>
                  <a:lnTo>
                    <a:pt x="149" y="29"/>
                  </a:lnTo>
                  <a:lnTo>
                    <a:pt x="155" y="27"/>
                  </a:lnTo>
                  <a:lnTo>
                    <a:pt x="160" y="23"/>
                  </a:lnTo>
                  <a:lnTo>
                    <a:pt x="165" y="21"/>
                  </a:lnTo>
                  <a:lnTo>
                    <a:pt x="172" y="19"/>
                  </a:lnTo>
                  <a:lnTo>
                    <a:pt x="178" y="15"/>
                  </a:lnTo>
                  <a:lnTo>
                    <a:pt x="185" y="13"/>
                  </a:lnTo>
                  <a:lnTo>
                    <a:pt x="194" y="11"/>
                  </a:lnTo>
                  <a:lnTo>
                    <a:pt x="205" y="10"/>
                  </a:lnTo>
                  <a:lnTo>
                    <a:pt x="220" y="10"/>
                  </a:lnTo>
                  <a:lnTo>
                    <a:pt x="234" y="7"/>
                  </a:lnTo>
                  <a:lnTo>
                    <a:pt x="242" y="5"/>
                  </a:lnTo>
                  <a:lnTo>
                    <a:pt x="251" y="3"/>
                  </a:lnTo>
                  <a:lnTo>
                    <a:pt x="264" y="2"/>
                  </a:lnTo>
                  <a:lnTo>
                    <a:pt x="278" y="0"/>
                  </a:lnTo>
                  <a:lnTo>
                    <a:pt x="292" y="0"/>
                  </a:lnTo>
                  <a:lnTo>
                    <a:pt x="304" y="3"/>
                  </a:lnTo>
                  <a:lnTo>
                    <a:pt x="312" y="5"/>
                  </a:lnTo>
                  <a:lnTo>
                    <a:pt x="319" y="7"/>
                  </a:lnTo>
                  <a:lnTo>
                    <a:pt x="326" y="11"/>
                  </a:lnTo>
                  <a:lnTo>
                    <a:pt x="334" y="13"/>
                  </a:lnTo>
                  <a:lnTo>
                    <a:pt x="342" y="15"/>
                  </a:lnTo>
                  <a:lnTo>
                    <a:pt x="351" y="18"/>
                  </a:lnTo>
                  <a:lnTo>
                    <a:pt x="360" y="20"/>
                  </a:lnTo>
                  <a:lnTo>
                    <a:pt x="369" y="22"/>
                  </a:lnTo>
                  <a:lnTo>
                    <a:pt x="377" y="25"/>
                  </a:lnTo>
                  <a:lnTo>
                    <a:pt x="384" y="27"/>
                  </a:lnTo>
                  <a:lnTo>
                    <a:pt x="397" y="28"/>
                  </a:lnTo>
                  <a:lnTo>
                    <a:pt x="412" y="28"/>
                  </a:lnTo>
                  <a:lnTo>
                    <a:pt x="427" y="29"/>
                  </a:lnTo>
                  <a:lnTo>
                    <a:pt x="442" y="30"/>
                  </a:lnTo>
                  <a:lnTo>
                    <a:pt x="457" y="32"/>
                  </a:lnTo>
                  <a:lnTo>
                    <a:pt x="468" y="33"/>
                  </a:lnTo>
                  <a:lnTo>
                    <a:pt x="480" y="35"/>
                  </a:lnTo>
                  <a:lnTo>
                    <a:pt x="490" y="37"/>
                  </a:lnTo>
                  <a:lnTo>
                    <a:pt x="499" y="40"/>
                  </a:lnTo>
                  <a:lnTo>
                    <a:pt x="510" y="42"/>
                  </a:lnTo>
                  <a:lnTo>
                    <a:pt x="520" y="44"/>
                  </a:lnTo>
                  <a:lnTo>
                    <a:pt x="531" y="45"/>
                  </a:lnTo>
                  <a:lnTo>
                    <a:pt x="544" y="48"/>
                  </a:lnTo>
                  <a:lnTo>
                    <a:pt x="557" y="49"/>
                  </a:lnTo>
                  <a:lnTo>
                    <a:pt x="569" y="51"/>
                  </a:lnTo>
                  <a:lnTo>
                    <a:pt x="582" y="52"/>
                  </a:lnTo>
                  <a:lnTo>
                    <a:pt x="596" y="53"/>
                  </a:lnTo>
                  <a:lnTo>
                    <a:pt x="612" y="53"/>
                  </a:lnTo>
                  <a:lnTo>
                    <a:pt x="625" y="55"/>
                  </a:lnTo>
                  <a:lnTo>
                    <a:pt x="635" y="57"/>
                  </a:lnTo>
                  <a:lnTo>
                    <a:pt x="644" y="59"/>
                  </a:lnTo>
                  <a:lnTo>
                    <a:pt x="654" y="61"/>
                  </a:lnTo>
                  <a:lnTo>
                    <a:pt x="663" y="64"/>
                  </a:lnTo>
                  <a:lnTo>
                    <a:pt x="673" y="66"/>
                  </a:lnTo>
                  <a:lnTo>
                    <a:pt x="684" y="68"/>
                  </a:lnTo>
                  <a:lnTo>
                    <a:pt x="695" y="71"/>
                  </a:lnTo>
                  <a:lnTo>
                    <a:pt x="705" y="72"/>
                  </a:lnTo>
                  <a:lnTo>
                    <a:pt x="716" y="74"/>
                  </a:lnTo>
                  <a:lnTo>
                    <a:pt x="724" y="78"/>
                  </a:lnTo>
                  <a:lnTo>
                    <a:pt x="732" y="80"/>
                  </a:lnTo>
                  <a:lnTo>
                    <a:pt x="740" y="82"/>
                  </a:lnTo>
                  <a:lnTo>
                    <a:pt x="748" y="85"/>
                  </a:lnTo>
                  <a:lnTo>
                    <a:pt x="755" y="87"/>
                  </a:lnTo>
                  <a:lnTo>
                    <a:pt x="762" y="90"/>
                  </a:lnTo>
                  <a:lnTo>
                    <a:pt x="768" y="93"/>
                  </a:lnTo>
                  <a:lnTo>
                    <a:pt x="775" y="95"/>
                  </a:lnTo>
                  <a:lnTo>
                    <a:pt x="781" y="97"/>
                  </a:lnTo>
                  <a:lnTo>
                    <a:pt x="788" y="101"/>
                  </a:lnTo>
                  <a:lnTo>
                    <a:pt x="795" y="103"/>
                  </a:lnTo>
                  <a:lnTo>
                    <a:pt x="802" y="105"/>
                  </a:lnTo>
                  <a:lnTo>
                    <a:pt x="809" y="108"/>
                  </a:lnTo>
                  <a:lnTo>
                    <a:pt x="816" y="111"/>
                  </a:lnTo>
                  <a:lnTo>
                    <a:pt x="823" y="113"/>
                  </a:lnTo>
                  <a:lnTo>
                    <a:pt x="829" y="116"/>
                  </a:lnTo>
                  <a:lnTo>
                    <a:pt x="833" y="119"/>
                  </a:lnTo>
                  <a:lnTo>
                    <a:pt x="838" y="121"/>
                  </a:lnTo>
                  <a:lnTo>
                    <a:pt x="841" y="124"/>
                  </a:lnTo>
                  <a:lnTo>
                    <a:pt x="844" y="127"/>
                  </a:lnTo>
                  <a:lnTo>
                    <a:pt x="846" y="129"/>
                  </a:lnTo>
                  <a:lnTo>
                    <a:pt x="847" y="133"/>
                  </a:lnTo>
                  <a:lnTo>
                    <a:pt x="849" y="135"/>
                  </a:lnTo>
                  <a:lnTo>
                    <a:pt x="851" y="139"/>
                  </a:lnTo>
                  <a:lnTo>
                    <a:pt x="853" y="141"/>
                  </a:lnTo>
                  <a:lnTo>
                    <a:pt x="854" y="144"/>
                  </a:lnTo>
                  <a:lnTo>
                    <a:pt x="855" y="147"/>
                  </a:lnTo>
                  <a:lnTo>
                    <a:pt x="856" y="150"/>
                  </a:lnTo>
                  <a:lnTo>
                    <a:pt x="859" y="153"/>
                  </a:lnTo>
                  <a:lnTo>
                    <a:pt x="860" y="156"/>
                  </a:lnTo>
                  <a:lnTo>
                    <a:pt x="860" y="158"/>
                  </a:lnTo>
                  <a:lnTo>
                    <a:pt x="861" y="162"/>
                  </a:lnTo>
                  <a:lnTo>
                    <a:pt x="862" y="164"/>
                  </a:lnTo>
                  <a:lnTo>
                    <a:pt x="863" y="168"/>
                  </a:lnTo>
                  <a:lnTo>
                    <a:pt x="864" y="170"/>
                  </a:lnTo>
                </a:path>
              </a:pathLst>
            </a:custGeom>
            <a:noFill/>
            <a:ln w="0">
              <a:solidFill>
                <a:srgbClr val="000000"/>
              </a:solidFill>
              <a:round/>
              <a:headEnd/>
              <a:tailEnd/>
            </a:ln>
          </p:spPr>
          <p:txBody>
            <a:bodyPr/>
            <a:lstStyle/>
            <a:p>
              <a:endParaRPr lang="ru-RU"/>
            </a:p>
          </p:txBody>
        </p:sp>
        <p:sp>
          <p:nvSpPr>
            <p:cNvPr id="22761" name="Freeform 210"/>
            <p:cNvSpPr>
              <a:spLocks/>
            </p:cNvSpPr>
            <p:nvPr/>
          </p:nvSpPr>
          <p:spPr bwMode="auto">
            <a:xfrm>
              <a:off x="1469" y="3798"/>
              <a:ext cx="549" cy="141"/>
            </a:xfrm>
            <a:custGeom>
              <a:avLst/>
              <a:gdLst>
                <a:gd name="T0" fmla="*/ 1 w 1098"/>
                <a:gd name="T1" fmla="*/ 2 h 283"/>
                <a:gd name="T2" fmla="*/ 1 w 1098"/>
                <a:gd name="T3" fmla="*/ 2 h 283"/>
                <a:gd name="T4" fmla="*/ 1 w 1098"/>
                <a:gd name="T5" fmla="*/ 1 h 283"/>
                <a:gd name="T6" fmla="*/ 1 w 1098"/>
                <a:gd name="T7" fmla="*/ 1 h 283"/>
                <a:gd name="T8" fmla="*/ 1 w 1098"/>
                <a:gd name="T9" fmla="*/ 1 h 283"/>
                <a:gd name="T10" fmla="*/ 0 w 1098"/>
                <a:gd name="T11" fmla="*/ 1 h 283"/>
                <a:gd name="T12" fmla="*/ 1 w 1098"/>
                <a:gd name="T13" fmla="*/ 1 h 283"/>
                <a:gd name="T14" fmla="*/ 1 w 1098"/>
                <a:gd name="T15" fmla="*/ 1 h 283"/>
                <a:gd name="T16" fmla="*/ 1 w 1098"/>
                <a:gd name="T17" fmla="*/ 1 h 283"/>
                <a:gd name="T18" fmla="*/ 1 w 1098"/>
                <a:gd name="T19" fmla="*/ 1 h 283"/>
                <a:gd name="T20" fmla="*/ 1 w 1098"/>
                <a:gd name="T21" fmla="*/ 1 h 283"/>
                <a:gd name="T22" fmla="*/ 1 w 1098"/>
                <a:gd name="T23" fmla="*/ 0 h 283"/>
                <a:gd name="T24" fmla="*/ 1 w 1098"/>
                <a:gd name="T25" fmla="*/ 0 h 283"/>
                <a:gd name="T26" fmla="*/ 1 w 1098"/>
                <a:gd name="T27" fmla="*/ 0 h 283"/>
                <a:gd name="T28" fmla="*/ 1 w 1098"/>
                <a:gd name="T29" fmla="*/ 0 h 283"/>
                <a:gd name="T30" fmla="*/ 1 w 1098"/>
                <a:gd name="T31" fmla="*/ 0 h 283"/>
                <a:gd name="T32" fmla="*/ 1 w 1098"/>
                <a:gd name="T33" fmla="*/ 0 h 283"/>
                <a:gd name="T34" fmla="*/ 1 w 1098"/>
                <a:gd name="T35" fmla="*/ 0 h 283"/>
                <a:gd name="T36" fmla="*/ 1 w 1098"/>
                <a:gd name="T37" fmla="*/ 0 h 283"/>
                <a:gd name="T38" fmla="*/ 1 w 1098"/>
                <a:gd name="T39" fmla="*/ 0 h 283"/>
                <a:gd name="T40" fmla="*/ 1 w 1098"/>
                <a:gd name="T41" fmla="*/ 0 h 283"/>
                <a:gd name="T42" fmla="*/ 2 w 1098"/>
                <a:gd name="T43" fmla="*/ 0 h 283"/>
                <a:gd name="T44" fmla="*/ 2 w 1098"/>
                <a:gd name="T45" fmla="*/ 0 h 283"/>
                <a:gd name="T46" fmla="*/ 3 w 1098"/>
                <a:gd name="T47" fmla="*/ 0 h 283"/>
                <a:gd name="T48" fmla="*/ 3 w 1098"/>
                <a:gd name="T49" fmla="*/ 0 h 283"/>
                <a:gd name="T50" fmla="*/ 3 w 1098"/>
                <a:gd name="T51" fmla="*/ 0 h 283"/>
                <a:gd name="T52" fmla="*/ 4 w 1098"/>
                <a:gd name="T53" fmla="*/ 0 h 283"/>
                <a:gd name="T54" fmla="*/ 4 w 1098"/>
                <a:gd name="T55" fmla="*/ 0 h 283"/>
                <a:gd name="T56" fmla="*/ 4 w 1098"/>
                <a:gd name="T57" fmla="*/ 0 h 283"/>
                <a:gd name="T58" fmla="*/ 4 w 1098"/>
                <a:gd name="T59" fmla="*/ 0 h 283"/>
                <a:gd name="T60" fmla="*/ 5 w 1098"/>
                <a:gd name="T61" fmla="*/ 0 h 283"/>
                <a:gd name="T62" fmla="*/ 5 w 1098"/>
                <a:gd name="T63" fmla="*/ 0 h 283"/>
                <a:gd name="T64" fmla="*/ 5 w 1098"/>
                <a:gd name="T65" fmla="*/ 0 h 283"/>
                <a:gd name="T66" fmla="*/ 5 w 1098"/>
                <a:gd name="T67" fmla="*/ 1 h 283"/>
                <a:gd name="T68" fmla="*/ 5 w 1098"/>
                <a:gd name="T69" fmla="*/ 1 h 283"/>
                <a:gd name="T70" fmla="*/ 5 w 1098"/>
                <a:gd name="T71" fmla="*/ 1 h 283"/>
                <a:gd name="T72" fmla="*/ 5 w 1098"/>
                <a:gd name="T73" fmla="*/ 1 h 283"/>
                <a:gd name="T74" fmla="*/ 5 w 1098"/>
                <a:gd name="T75" fmla="*/ 1 h 283"/>
                <a:gd name="T76" fmla="*/ 5 w 1098"/>
                <a:gd name="T77" fmla="*/ 1 h 283"/>
                <a:gd name="T78" fmla="*/ 6 w 1098"/>
                <a:gd name="T79" fmla="*/ 1 h 283"/>
                <a:gd name="T80" fmla="*/ 6 w 1098"/>
                <a:gd name="T81" fmla="*/ 1 h 283"/>
                <a:gd name="T82" fmla="*/ 6 w 1098"/>
                <a:gd name="T83" fmla="*/ 1 h 283"/>
                <a:gd name="T84" fmla="*/ 6 w 1098"/>
                <a:gd name="T85" fmla="*/ 2 h 283"/>
                <a:gd name="T86" fmla="*/ 6 w 1098"/>
                <a:gd name="T87" fmla="*/ 2 h 283"/>
                <a:gd name="T88" fmla="*/ 7 w 1098"/>
                <a:gd name="T89" fmla="*/ 2 h 283"/>
                <a:gd name="T90" fmla="*/ 7 w 1098"/>
                <a:gd name="T91" fmla="*/ 2 h 283"/>
                <a:gd name="T92" fmla="*/ 8 w 1098"/>
                <a:gd name="T93" fmla="*/ 2 h 283"/>
                <a:gd name="T94" fmla="*/ 9 w 1098"/>
                <a:gd name="T95" fmla="*/ 2 h 28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98"/>
                <a:gd name="T145" fmla="*/ 0 h 283"/>
                <a:gd name="T146" fmla="*/ 1098 w 1098"/>
                <a:gd name="T147" fmla="*/ 283 h 28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98" h="283">
                  <a:moveTo>
                    <a:pt x="11" y="283"/>
                  </a:moveTo>
                  <a:lnTo>
                    <a:pt x="10" y="279"/>
                  </a:lnTo>
                  <a:lnTo>
                    <a:pt x="8" y="276"/>
                  </a:lnTo>
                  <a:lnTo>
                    <a:pt x="8" y="272"/>
                  </a:lnTo>
                  <a:lnTo>
                    <a:pt x="7" y="269"/>
                  </a:lnTo>
                  <a:lnTo>
                    <a:pt x="6" y="266"/>
                  </a:lnTo>
                  <a:lnTo>
                    <a:pt x="5" y="262"/>
                  </a:lnTo>
                  <a:lnTo>
                    <a:pt x="5" y="260"/>
                  </a:lnTo>
                  <a:lnTo>
                    <a:pt x="4" y="256"/>
                  </a:lnTo>
                  <a:lnTo>
                    <a:pt x="4" y="253"/>
                  </a:lnTo>
                  <a:lnTo>
                    <a:pt x="3" y="249"/>
                  </a:lnTo>
                  <a:lnTo>
                    <a:pt x="3" y="246"/>
                  </a:lnTo>
                  <a:lnTo>
                    <a:pt x="3" y="242"/>
                  </a:lnTo>
                  <a:lnTo>
                    <a:pt x="1" y="239"/>
                  </a:lnTo>
                  <a:lnTo>
                    <a:pt x="1" y="236"/>
                  </a:lnTo>
                  <a:lnTo>
                    <a:pt x="1" y="232"/>
                  </a:lnTo>
                  <a:lnTo>
                    <a:pt x="1" y="229"/>
                  </a:lnTo>
                  <a:lnTo>
                    <a:pt x="1" y="225"/>
                  </a:lnTo>
                  <a:lnTo>
                    <a:pt x="1" y="222"/>
                  </a:lnTo>
                  <a:lnTo>
                    <a:pt x="1" y="218"/>
                  </a:lnTo>
                  <a:lnTo>
                    <a:pt x="0" y="215"/>
                  </a:lnTo>
                  <a:lnTo>
                    <a:pt x="0" y="211"/>
                  </a:lnTo>
                  <a:lnTo>
                    <a:pt x="0" y="208"/>
                  </a:lnTo>
                  <a:lnTo>
                    <a:pt x="0" y="204"/>
                  </a:lnTo>
                  <a:lnTo>
                    <a:pt x="0" y="201"/>
                  </a:lnTo>
                  <a:lnTo>
                    <a:pt x="0" y="198"/>
                  </a:lnTo>
                  <a:lnTo>
                    <a:pt x="0" y="194"/>
                  </a:lnTo>
                  <a:lnTo>
                    <a:pt x="1" y="191"/>
                  </a:lnTo>
                  <a:lnTo>
                    <a:pt x="1" y="187"/>
                  </a:lnTo>
                  <a:lnTo>
                    <a:pt x="3" y="184"/>
                  </a:lnTo>
                  <a:lnTo>
                    <a:pt x="3" y="180"/>
                  </a:lnTo>
                  <a:lnTo>
                    <a:pt x="4" y="177"/>
                  </a:lnTo>
                  <a:lnTo>
                    <a:pt x="5" y="174"/>
                  </a:lnTo>
                  <a:lnTo>
                    <a:pt x="6" y="171"/>
                  </a:lnTo>
                  <a:lnTo>
                    <a:pt x="8" y="168"/>
                  </a:lnTo>
                  <a:lnTo>
                    <a:pt x="10" y="164"/>
                  </a:lnTo>
                  <a:lnTo>
                    <a:pt x="11" y="161"/>
                  </a:lnTo>
                  <a:lnTo>
                    <a:pt x="13" y="157"/>
                  </a:lnTo>
                  <a:lnTo>
                    <a:pt x="14" y="154"/>
                  </a:lnTo>
                  <a:lnTo>
                    <a:pt x="16" y="150"/>
                  </a:lnTo>
                  <a:lnTo>
                    <a:pt x="18" y="147"/>
                  </a:lnTo>
                  <a:lnTo>
                    <a:pt x="20" y="143"/>
                  </a:lnTo>
                  <a:lnTo>
                    <a:pt x="22" y="140"/>
                  </a:lnTo>
                  <a:lnTo>
                    <a:pt x="25" y="136"/>
                  </a:lnTo>
                  <a:lnTo>
                    <a:pt x="27" y="133"/>
                  </a:lnTo>
                  <a:lnTo>
                    <a:pt x="29" y="130"/>
                  </a:lnTo>
                  <a:lnTo>
                    <a:pt x="31" y="126"/>
                  </a:lnTo>
                  <a:lnTo>
                    <a:pt x="34" y="123"/>
                  </a:lnTo>
                  <a:lnTo>
                    <a:pt x="36" y="119"/>
                  </a:lnTo>
                  <a:lnTo>
                    <a:pt x="38" y="116"/>
                  </a:lnTo>
                  <a:lnTo>
                    <a:pt x="41" y="113"/>
                  </a:lnTo>
                  <a:lnTo>
                    <a:pt x="43" y="110"/>
                  </a:lnTo>
                  <a:lnTo>
                    <a:pt x="45" y="106"/>
                  </a:lnTo>
                  <a:lnTo>
                    <a:pt x="46" y="103"/>
                  </a:lnTo>
                  <a:lnTo>
                    <a:pt x="50" y="100"/>
                  </a:lnTo>
                  <a:lnTo>
                    <a:pt x="52" y="96"/>
                  </a:lnTo>
                  <a:lnTo>
                    <a:pt x="54" y="93"/>
                  </a:lnTo>
                  <a:lnTo>
                    <a:pt x="57" y="89"/>
                  </a:lnTo>
                  <a:lnTo>
                    <a:pt x="59" y="86"/>
                  </a:lnTo>
                  <a:lnTo>
                    <a:pt x="61" y="82"/>
                  </a:lnTo>
                  <a:lnTo>
                    <a:pt x="65" y="79"/>
                  </a:lnTo>
                  <a:lnTo>
                    <a:pt x="67" y="75"/>
                  </a:lnTo>
                  <a:lnTo>
                    <a:pt x="71" y="72"/>
                  </a:lnTo>
                  <a:lnTo>
                    <a:pt x="73" y="68"/>
                  </a:lnTo>
                  <a:lnTo>
                    <a:pt x="76" y="65"/>
                  </a:lnTo>
                  <a:lnTo>
                    <a:pt x="81" y="63"/>
                  </a:lnTo>
                  <a:lnTo>
                    <a:pt x="84" y="59"/>
                  </a:lnTo>
                  <a:lnTo>
                    <a:pt x="89" y="56"/>
                  </a:lnTo>
                  <a:lnTo>
                    <a:pt x="94" y="52"/>
                  </a:lnTo>
                  <a:lnTo>
                    <a:pt x="97" y="49"/>
                  </a:lnTo>
                  <a:lnTo>
                    <a:pt x="102" y="45"/>
                  </a:lnTo>
                  <a:lnTo>
                    <a:pt x="106" y="42"/>
                  </a:lnTo>
                  <a:lnTo>
                    <a:pt x="112" y="38"/>
                  </a:lnTo>
                  <a:lnTo>
                    <a:pt x="118" y="36"/>
                  </a:lnTo>
                  <a:lnTo>
                    <a:pt x="124" y="33"/>
                  </a:lnTo>
                  <a:lnTo>
                    <a:pt x="131" y="29"/>
                  </a:lnTo>
                  <a:lnTo>
                    <a:pt x="137" y="26"/>
                  </a:lnTo>
                  <a:lnTo>
                    <a:pt x="146" y="23"/>
                  </a:lnTo>
                  <a:lnTo>
                    <a:pt x="152" y="20"/>
                  </a:lnTo>
                  <a:lnTo>
                    <a:pt x="159" y="17"/>
                  </a:lnTo>
                  <a:lnTo>
                    <a:pt x="170" y="14"/>
                  </a:lnTo>
                  <a:lnTo>
                    <a:pt x="182" y="12"/>
                  </a:lnTo>
                  <a:lnTo>
                    <a:pt x="195" y="9"/>
                  </a:lnTo>
                  <a:lnTo>
                    <a:pt x="210" y="7"/>
                  </a:lnTo>
                  <a:lnTo>
                    <a:pt x="226" y="5"/>
                  </a:lnTo>
                  <a:lnTo>
                    <a:pt x="242" y="4"/>
                  </a:lnTo>
                  <a:lnTo>
                    <a:pt x="258" y="2"/>
                  </a:lnTo>
                  <a:lnTo>
                    <a:pt x="276" y="0"/>
                  </a:lnTo>
                  <a:lnTo>
                    <a:pt x="294" y="0"/>
                  </a:lnTo>
                  <a:lnTo>
                    <a:pt x="313" y="2"/>
                  </a:lnTo>
                  <a:lnTo>
                    <a:pt x="330" y="3"/>
                  </a:lnTo>
                  <a:lnTo>
                    <a:pt x="346" y="4"/>
                  </a:lnTo>
                  <a:lnTo>
                    <a:pt x="360" y="6"/>
                  </a:lnTo>
                  <a:lnTo>
                    <a:pt x="374" y="9"/>
                  </a:lnTo>
                  <a:lnTo>
                    <a:pt x="386" y="11"/>
                  </a:lnTo>
                  <a:lnTo>
                    <a:pt x="398" y="14"/>
                  </a:lnTo>
                  <a:lnTo>
                    <a:pt x="408" y="17"/>
                  </a:lnTo>
                  <a:lnTo>
                    <a:pt x="419" y="20"/>
                  </a:lnTo>
                  <a:lnTo>
                    <a:pt x="429" y="22"/>
                  </a:lnTo>
                  <a:lnTo>
                    <a:pt x="439" y="26"/>
                  </a:lnTo>
                  <a:lnTo>
                    <a:pt x="449" y="28"/>
                  </a:lnTo>
                  <a:lnTo>
                    <a:pt x="459" y="32"/>
                  </a:lnTo>
                  <a:lnTo>
                    <a:pt x="468" y="34"/>
                  </a:lnTo>
                  <a:lnTo>
                    <a:pt x="477" y="37"/>
                  </a:lnTo>
                  <a:lnTo>
                    <a:pt x="488" y="40"/>
                  </a:lnTo>
                  <a:lnTo>
                    <a:pt x="498" y="43"/>
                  </a:lnTo>
                  <a:lnTo>
                    <a:pt x="508" y="45"/>
                  </a:lnTo>
                  <a:lnTo>
                    <a:pt x="517" y="49"/>
                  </a:lnTo>
                  <a:lnTo>
                    <a:pt x="523" y="52"/>
                  </a:lnTo>
                  <a:lnTo>
                    <a:pt x="532" y="55"/>
                  </a:lnTo>
                  <a:lnTo>
                    <a:pt x="538" y="58"/>
                  </a:lnTo>
                  <a:lnTo>
                    <a:pt x="545" y="62"/>
                  </a:lnTo>
                  <a:lnTo>
                    <a:pt x="553" y="64"/>
                  </a:lnTo>
                  <a:lnTo>
                    <a:pt x="561" y="67"/>
                  </a:lnTo>
                  <a:lnTo>
                    <a:pt x="568" y="71"/>
                  </a:lnTo>
                  <a:lnTo>
                    <a:pt x="575" y="74"/>
                  </a:lnTo>
                  <a:lnTo>
                    <a:pt x="582" y="77"/>
                  </a:lnTo>
                  <a:lnTo>
                    <a:pt x="589" y="80"/>
                  </a:lnTo>
                  <a:lnTo>
                    <a:pt x="596" y="83"/>
                  </a:lnTo>
                  <a:lnTo>
                    <a:pt x="603" y="87"/>
                  </a:lnTo>
                  <a:lnTo>
                    <a:pt x="609" y="89"/>
                  </a:lnTo>
                  <a:lnTo>
                    <a:pt x="616" y="93"/>
                  </a:lnTo>
                  <a:lnTo>
                    <a:pt x="621" y="96"/>
                  </a:lnTo>
                  <a:lnTo>
                    <a:pt x="627" y="100"/>
                  </a:lnTo>
                  <a:lnTo>
                    <a:pt x="634" y="103"/>
                  </a:lnTo>
                  <a:lnTo>
                    <a:pt x="639" y="105"/>
                  </a:lnTo>
                  <a:lnTo>
                    <a:pt x="644" y="109"/>
                  </a:lnTo>
                  <a:lnTo>
                    <a:pt x="649" y="112"/>
                  </a:lnTo>
                  <a:lnTo>
                    <a:pt x="655" y="116"/>
                  </a:lnTo>
                  <a:lnTo>
                    <a:pt x="659" y="119"/>
                  </a:lnTo>
                  <a:lnTo>
                    <a:pt x="665" y="123"/>
                  </a:lnTo>
                  <a:lnTo>
                    <a:pt x="669" y="126"/>
                  </a:lnTo>
                  <a:lnTo>
                    <a:pt x="672" y="128"/>
                  </a:lnTo>
                  <a:lnTo>
                    <a:pt x="677" y="132"/>
                  </a:lnTo>
                  <a:lnTo>
                    <a:pt x="680" y="135"/>
                  </a:lnTo>
                  <a:lnTo>
                    <a:pt x="684" y="139"/>
                  </a:lnTo>
                  <a:lnTo>
                    <a:pt x="688" y="142"/>
                  </a:lnTo>
                  <a:lnTo>
                    <a:pt x="692" y="146"/>
                  </a:lnTo>
                  <a:lnTo>
                    <a:pt x="695" y="149"/>
                  </a:lnTo>
                  <a:lnTo>
                    <a:pt x="699" y="153"/>
                  </a:lnTo>
                  <a:lnTo>
                    <a:pt x="702" y="156"/>
                  </a:lnTo>
                  <a:lnTo>
                    <a:pt x="705" y="159"/>
                  </a:lnTo>
                  <a:lnTo>
                    <a:pt x="709" y="162"/>
                  </a:lnTo>
                  <a:lnTo>
                    <a:pt x="712" y="165"/>
                  </a:lnTo>
                  <a:lnTo>
                    <a:pt x="716" y="169"/>
                  </a:lnTo>
                  <a:lnTo>
                    <a:pt x="719" y="172"/>
                  </a:lnTo>
                  <a:lnTo>
                    <a:pt x="723" y="176"/>
                  </a:lnTo>
                  <a:lnTo>
                    <a:pt x="725" y="179"/>
                  </a:lnTo>
                  <a:lnTo>
                    <a:pt x="727" y="183"/>
                  </a:lnTo>
                  <a:lnTo>
                    <a:pt x="731" y="186"/>
                  </a:lnTo>
                  <a:lnTo>
                    <a:pt x="733" y="189"/>
                  </a:lnTo>
                  <a:lnTo>
                    <a:pt x="737" y="193"/>
                  </a:lnTo>
                  <a:lnTo>
                    <a:pt x="739" y="196"/>
                  </a:lnTo>
                  <a:lnTo>
                    <a:pt x="741" y="200"/>
                  </a:lnTo>
                  <a:lnTo>
                    <a:pt x="744" y="203"/>
                  </a:lnTo>
                  <a:lnTo>
                    <a:pt x="746" y="206"/>
                  </a:lnTo>
                  <a:lnTo>
                    <a:pt x="748" y="209"/>
                  </a:lnTo>
                  <a:lnTo>
                    <a:pt x="750" y="213"/>
                  </a:lnTo>
                  <a:lnTo>
                    <a:pt x="753" y="216"/>
                  </a:lnTo>
                  <a:lnTo>
                    <a:pt x="755" y="219"/>
                  </a:lnTo>
                  <a:lnTo>
                    <a:pt x="757" y="223"/>
                  </a:lnTo>
                  <a:lnTo>
                    <a:pt x="760" y="226"/>
                  </a:lnTo>
                  <a:lnTo>
                    <a:pt x="761" y="230"/>
                  </a:lnTo>
                  <a:lnTo>
                    <a:pt x="763" y="233"/>
                  </a:lnTo>
                  <a:lnTo>
                    <a:pt x="765" y="237"/>
                  </a:lnTo>
                  <a:lnTo>
                    <a:pt x="767" y="240"/>
                  </a:lnTo>
                  <a:lnTo>
                    <a:pt x="769" y="244"/>
                  </a:lnTo>
                  <a:lnTo>
                    <a:pt x="772" y="247"/>
                  </a:lnTo>
                  <a:lnTo>
                    <a:pt x="777" y="251"/>
                  </a:lnTo>
                  <a:lnTo>
                    <a:pt x="780" y="254"/>
                  </a:lnTo>
                  <a:lnTo>
                    <a:pt x="785" y="256"/>
                  </a:lnTo>
                  <a:lnTo>
                    <a:pt x="790" y="260"/>
                  </a:lnTo>
                  <a:lnTo>
                    <a:pt x="794" y="263"/>
                  </a:lnTo>
                  <a:lnTo>
                    <a:pt x="799" y="267"/>
                  </a:lnTo>
                  <a:lnTo>
                    <a:pt x="806" y="270"/>
                  </a:lnTo>
                  <a:lnTo>
                    <a:pt x="816" y="272"/>
                  </a:lnTo>
                  <a:lnTo>
                    <a:pt x="829" y="275"/>
                  </a:lnTo>
                  <a:lnTo>
                    <a:pt x="845" y="277"/>
                  </a:lnTo>
                  <a:lnTo>
                    <a:pt x="863" y="276"/>
                  </a:lnTo>
                  <a:lnTo>
                    <a:pt x="881" y="276"/>
                  </a:lnTo>
                  <a:lnTo>
                    <a:pt x="898" y="276"/>
                  </a:lnTo>
                  <a:lnTo>
                    <a:pt x="913" y="278"/>
                  </a:lnTo>
                  <a:lnTo>
                    <a:pt x="929" y="279"/>
                  </a:lnTo>
                  <a:lnTo>
                    <a:pt x="946" y="281"/>
                  </a:lnTo>
                  <a:lnTo>
                    <a:pt x="965" y="279"/>
                  </a:lnTo>
                  <a:lnTo>
                    <a:pt x="981" y="277"/>
                  </a:lnTo>
                  <a:lnTo>
                    <a:pt x="996" y="276"/>
                  </a:lnTo>
                  <a:lnTo>
                    <a:pt x="1011" y="274"/>
                  </a:lnTo>
                  <a:lnTo>
                    <a:pt x="1029" y="272"/>
                  </a:lnTo>
                  <a:lnTo>
                    <a:pt x="1047" y="274"/>
                  </a:lnTo>
                  <a:lnTo>
                    <a:pt x="1064" y="275"/>
                  </a:lnTo>
                  <a:lnTo>
                    <a:pt x="1078" y="277"/>
                  </a:lnTo>
                  <a:lnTo>
                    <a:pt x="1089" y="281"/>
                  </a:lnTo>
                  <a:lnTo>
                    <a:pt x="1098" y="283"/>
                  </a:lnTo>
                </a:path>
              </a:pathLst>
            </a:custGeom>
            <a:noFill/>
            <a:ln w="0">
              <a:solidFill>
                <a:srgbClr val="000000"/>
              </a:solidFill>
              <a:round/>
              <a:headEnd/>
              <a:tailEnd/>
            </a:ln>
          </p:spPr>
          <p:txBody>
            <a:bodyPr/>
            <a:lstStyle/>
            <a:p>
              <a:endParaRPr lang="ru-RU"/>
            </a:p>
          </p:txBody>
        </p:sp>
        <p:sp>
          <p:nvSpPr>
            <p:cNvPr id="22762" name="Freeform 211"/>
            <p:cNvSpPr>
              <a:spLocks/>
            </p:cNvSpPr>
            <p:nvPr/>
          </p:nvSpPr>
          <p:spPr bwMode="auto">
            <a:xfrm>
              <a:off x="2331" y="3871"/>
              <a:ext cx="379" cy="68"/>
            </a:xfrm>
            <a:custGeom>
              <a:avLst/>
              <a:gdLst>
                <a:gd name="T0" fmla="*/ 1 w 758"/>
                <a:gd name="T1" fmla="*/ 1 h 137"/>
                <a:gd name="T2" fmla="*/ 1 w 758"/>
                <a:gd name="T3" fmla="*/ 1 h 137"/>
                <a:gd name="T4" fmla="*/ 1 w 758"/>
                <a:gd name="T5" fmla="*/ 0 h 137"/>
                <a:gd name="T6" fmla="*/ 1 w 758"/>
                <a:gd name="T7" fmla="*/ 0 h 137"/>
                <a:gd name="T8" fmla="*/ 1 w 758"/>
                <a:gd name="T9" fmla="*/ 0 h 137"/>
                <a:gd name="T10" fmla="*/ 1 w 758"/>
                <a:gd name="T11" fmla="*/ 0 h 137"/>
                <a:gd name="T12" fmla="*/ 1 w 758"/>
                <a:gd name="T13" fmla="*/ 0 h 137"/>
                <a:gd name="T14" fmla="*/ 1 w 758"/>
                <a:gd name="T15" fmla="*/ 0 h 137"/>
                <a:gd name="T16" fmla="*/ 1 w 758"/>
                <a:gd name="T17" fmla="*/ 0 h 137"/>
                <a:gd name="T18" fmla="*/ 1 w 758"/>
                <a:gd name="T19" fmla="*/ 0 h 137"/>
                <a:gd name="T20" fmla="*/ 1 w 758"/>
                <a:gd name="T21" fmla="*/ 0 h 137"/>
                <a:gd name="T22" fmla="*/ 1 w 758"/>
                <a:gd name="T23" fmla="*/ 0 h 137"/>
                <a:gd name="T24" fmla="*/ 1 w 758"/>
                <a:gd name="T25" fmla="*/ 0 h 137"/>
                <a:gd name="T26" fmla="*/ 1 w 758"/>
                <a:gd name="T27" fmla="*/ 0 h 137"/>
                <a:gd name="T28" fmla="*/ 1 w 758"/>
                <a:gd name="T29" fmla="*/ 0 h 137"/>
                <a:gd name="T30" fmla="*/ 1 w 758"/>
                <a:gd name="T31" fmla="*/ 0 h 137"/>
                <a:gd name="T32" fmla="*/ 1 w 758"/>
                <a:gd name="T33" fmla="*/ 0 h 137"/>
                <a:gd name="T34" fmla="*/ 1 w 758"/>
                <a:gd name="T35" fmla="*/ 0 h 137"/>
                <a:gd name="T36" fmla="*/ 1 w 758"/>
                <a:gd name="T37" fmla="*/ 0 h 137"/>
                <a:gd name="T38" fmla="*/ 1 w 758"/>
                <a:gd name="T39" fmla="*/ 0 h 137"/>
                <a:gd name="T40" fmla="*/ 1 w 758"/>
                <a:gd name="T41" fmla="*/ 0 h 137"/>
                <a:gd name="T42" fmla="*/ 1 w 758"/>
                <a:gd name="T43" fmla="*/ 0 h 137"/>
                <a:gd name="T44" fmla="*/ 1 w 758"/>
                <a:gd name="T45" fmla="*/ 0 h 137"/>
                <a:gd name="T46" fmla="*/ 1 w 758"/>
                <a:gd name="T47" fmla="*/ 0 h 137"/>
                <a:gd name="T48" fmla="*/ 1 w 758"/>
                <a:gd name="T49" fmla="*/ 0 h 137"/>
                <a:gd name="T50" fmla="*/ 1 w 758"/>
                <a:gd name="T51" fmla="*/ 0 h 137"/>
                <a:gd name="T52" fmla="*/ 1 w 758"/>
                <a:gd name="T53" fmla="*/ 0 h 137"/>
                <a:gd name="T54" fmla="*/ 3 w 758"/>
                <a:gd name="T55" fmla="*/ 0 h 137"/>
                <a:gd name="T56" fmla="*/ 3 w 758"/>
                <a:gd name="T57" fmla="*/ 0 h 137"/>
                <a:gd name="T58" fmla="*/ 3 w 758"/>
                <a:gd name="T59" fmla="*/ 0 h 137"/>
                <a:gd name="T60" fmla="*/ 3 w 758"/>
                <a:gd name="T61" fmla="*/ 0 h 137"/>
                <a:gd name="T62" fmla="*/ 3 w 758"/>
                <a:gd name="T63" fmla="*/ 0 h 137"/>
                <a:gd name="T64" fmla="*/ 3 w 758"/>
                <a:gd name="T65" fmla="*/ 0 h 137"/>
                <a:gd name="T66" fmla="*/ 3 w 758"/>
                <a:gd name="T67" fmla="*/ 0 h 137"/>
                <a:gd name="T68" fmla="*/ 3 w 758"/>
                <a:gd name="T69" fmla="*/ 0 h 137"/>
                <a:gd name="T70" fmla="*/ 3 w 758"/>
                <a:gd name="T71" fmla="*/ 0 h 137"/>
                <a:gd name="T72" fmla="*/ 3 w 758"/>
                <a:gd name="T73" fmla="*/ 0 h 137"/>
                <a:gd name="T74" fmla="*/ 4 w 758"/>
                <a:gd name="T75" fmla="*/ 0 h 137"/>
                <a:gd name="T76" fmla="*/ 5 w 758"/>
                <a:gd name="T77" fmla="*/ 0 h 137"/>
                <a:gd name="T78" fmla="*/ 5 w 758"/>
                <a:gd name="T79" fmla="*/ 0 h 137"/>
                <a:gd name="T80" fmla="*/ 5 w 758"/>
                <a:gd name="T81" fmla="*/ 0 h 137"/>
                <a:gd name="T82" fmla="*/ 5 w 758"/>
                <a:gd name="T83" fmla="*/ 0 h 137"/>
                <a:gd name="T84" fmla="*/ 5 w 758"/>
                <a:gd name="T85" fmla="*/ 0 h 137"/>
                <a:gd name="T86" fmla="*/ 5 w 758"/>
                <a:gd name="T87" fmla="*/ 0 h 137"/>
                <a:gd name="T88" fmla="*/ 5 w 758"/>
                <a:gd name="T89" fmla="*/ 0 h 137"/>
                <a:gd name="T90" fmla="*/ 6 w 758"/>
                <a:gd name="T91" fmla="*/ 0 h 137"/>
                <a:gd name="T92" fmla="*/ 6 w 758"/>
                <a:gd name="T93" fmla="*/ 0 h 137"/>
                <a:gd name="T94" fmla="*/ 6 w 758"/>
                <a:gd name="T95" fmla="*/ 0 h 137"/>
                <a:gd name="T96" fmla="*/ 6 w 758"/>
                <a:gd name="T97" fmla="*/ 0 h 137"/>
                <a:gd name="T98" fmla="*/ 6 w 758"/>
                <a:gd name="T99" fmla="*/ 0 h 137"/>
                <a:gd name="T100" fmla="*/ 6 w 758"/>
                <a:gd name="T101" fmla="*/ 0 h 137"/>
                <a:gd name="T102" fmla="*/ 6 w 758"/>
                <a:gd name="T103" fmla="*/ 0 h 137"/>
                <a:gd name="T104" fmla="*/ 6 w 758"/>
                <a:gd name="T105" fmla="*/ 0 h 137"/>
                <a:gd name="T106" fmla="*/ 6 w 758"/>
                <a:gd name="T107" fmla="*/ 0 h 137"/>
                <a:gd name="T108" fmla="*/ 6 w 758"/>
                <a:gd name="T109" fmla="*/ 0 h 137"/>
                <a:gd name="T110" fmla="*/ 6 w 758"/>
                <a:gd name="T111" fmla="*/ 0 h 137"/>
                <a:gd name="T112" fmla="*/ 6 w 758"/>
                <a:gd name="T113" fmla="*/ 0 h 137"/>
                <a:gd name="T114" fmla="*/ 6 w 758"/>
                <a:gd name="T115" fmla="*/ 1 h 137"/>
                <a:gd name="T116" fmla="*/ 6 w 758"/>
                <a:gd name="T117" fmla="*/ 1 h 1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58"/>
                <a:gd name="T178" fmla="*/ 0 h 137"/>
                <a:gd name="T179" fmla="*/ 758 w 758"/>
                <a:gd name="T180" fmla="*/ 137 h 13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58" h="137">
                  <a:moveTo>
                    <a:pt x="0" y="137"/>
                  </a:moveTo>
                  <a:lnTo>
                    <a:pt x="1" y="135"/>
                  </a:lnTo>
                  <a:lnTo>
                    <a:pt x="3" y="131"/>
                  </a:lnTo>
                  <a:lnTo>
                    <a:pt x="4" y="129"/>
                  </a:lnTo>
                  <a:lnTo>
                    <a:pt x="5" y="126"/>
                  </a:lnTo>
                  <a:lnTo>
                    <a:pt x="6" y="123"/>
                  </a:lnTo>
                  <a:lnTo>
                    <a:pt x="7" y="121"/>
                  </a:lnTo>
                  <a:lnTo>
                    <a:pt x="9" y="117"/>
                  </a:lnTo>
                  <a:lnTo>
                    <a:pt x="11" y="115"/>
                  </a:lnTo>
                  <a:lnTo>
                    <a:pt x="12" y="113"/>
                  </a:lnTo>
                  <a:lnTo>
                    <a:pt x="14" y="109"/>
                  </a:lnTo>
                  <a:lnTo>
                    <a:pt x="15" y="107"/>
                  </a:lnTo>
                  <a:lnTo>
                    <a:pt x="17" y="103"/>
                  </a:lnTo>
                  <a:lnTo>
                    <a:pt x="19" y="101"/>
                  </a:lnTo>
                  <a:lnTo>
                    <a:pt x="22" y="99"/>
                  </a:lnTo>
                  <a:lnTo>
                    <a:pt x="24" y="95"/>
                  </a:lnTo>
                  <a:lnTo>
                    <a:pt x="27" y="93"/>
                  </a:lnTo>
                  <a:lnTo>
                    <a:pt x="29" y="91"/>
                  </a:lnTo>
                  <a:lnTo>
                    <a:pt x="31" y="87"/>
                  </a:lnTo>
                  <a:lnTo>
                    <a:pt x="35" y="85"/>
                  </a:lnTo>
                  <a:lnTo>
                    <a:pt x="38" y="81"/>
                  </a:lnTo>
                  <a:lnTo>
                    <a:pt x="42" y="79"/>
                  </a:lnTo>
                  <a:lnTo>
                    <a:pt x="44" y="77"/>
                  </a:lnTo>
                  <a:lnTo>
                    <a:pt x="47" y="73"/>
                  </a:lnTo>
                  <a:lnTo>
                    <a:pt x="52" y="71"/>
                  </a:lnTo>
                  <a:lnTo>
                    <a:pt x="56" y="69"/>
                  </a:lnTo>
                  <a:lnTo>
                    <a:pt x="59" y="65"/>
                  </a:lnTo>
                  <a:lnTo>
                    <a:pt x="62" y="63"/>
                  </a:lnTo>
                  <a:lnTo>
                    <a:pt x="67" y="61"/>
                  </a:lnTo>
                  <a:lnTo>
                    <a:pt x="70" y="57"/>
                  </a:lnTo>
                  <a:lnTo>
                    <a:pt x="75" y="55"/>
                  </a:lnTo>
                  <a:lnTo>
                    <a:pt x="80" y="53"/>
                  </a:lnTo>
                  <a:lnTo>
                    <a:pt x="83" y="49"/>
                  </a:lnTo>
                  <a:lnTo>
                    <a:pt x="89" y="47"/>
                  </a:lnTo>
                  <a:lnTo>
                    <a:pt x="94" y="45"/>
                  </a:lnTo>
                  <a:lnTo>
                    <a:pt x="98" y="42"/>
                  </a:lnTo>
                  <a:lnTo>
                    <a:pt x="103" y="39"/>
                  </a:lnTo>
                  <a:lnTo>
                    <a:pt x="109" y="37"/>
                  </a:lnTo>
                  <a:lnTo>
                    <a:pt x="114" y="34"/>
                  </a:lnTo>
                  <a:lnTo>
                    <a:pt x="119" y="32"/>
                  </a:lnTo>
                  <a:lnTo>
                    <a:pt x="126" y="28"/>
                  </a:lnTo>
                  <a:lnTo>
                    <a:pt x="132" y="26"/>
                  </a:lnTo>
                  <a:lnTo>
                    <a:pt x="137" y="24"/>
                  </a:lnTo>
                  <a:lnTo>
                    <a:pt x="144" y="22"/>
                  </a:lnTo>
                  <a:lnTo>
                    <a:pt x="150" y="19"/>
                  </a:lnTo>
                  <a:lnTo>
                    <a:pt x="157" y="16"/>
                  </a:lnTo>
                  <a:lnTo>
                    <a:pt x="165" y="13"/>
                  </a:lnTo>
                  <a:lnTo>
                    <a:pt x="174" y="11"/>
                  </a:lnTo>
                  <a:lnTo>
                    <a:pt x="183" y="9"/>
                  </a:lnTo>
                  <a:lnTo>
                    <a:pt x="193" y="8"/>
                  </a:lnTo>
                  <a:lnTo>
                    <a:pt x="203" y="5"/>
                  </a:lnTo>
                  <a:lnTo>
                    <a:pt x="213" y="3"/>
                  </a:lnTo>
                  <a:lnTo>
                    <a:pt x="225" y="1"/>
                  </a:lnTo>
                  <a:lnTo>
                    <a:pt x="236" y="0"/>
                  </a:lnTo>
                  <a:lnTo>
                    <a:pt x="251" y="0"/>
                  </a:lnTo>
                  <a:lnTo>
                    <a:pt x="265" y="0"/>
                  </a:lnTo>
                  <a:lnTo>
                    <a:pt x="279" y="1"/>
                  </a:lnTo>
                  <a:lnTo>
                    <a:pt x="291" y="2"/>
                  </a:lnTo>
                  <a:lnTo>
                    <a:pt x="302" y="4"/>
                  </a:lnTo>
                  <a:lnTo>
                    <a:pt x="314" y="7"/>
                  </a:lnTo>
                  <a:lnTo>
                    <a:pt x="325" y="8"/>
                  </a:lnTo>
                  <a:lnTo>
                    <a:pt x="338" y="9"/>
                  </a:lnTo>
                  <a:lnTo>
                    <a:pt x="352" y="10"/>
                  </a:lnTo>
                  <a:lnTo>
                    <a:pt x="367" y="11"/>
                  </a:lnTo>
                  <a:lnTo>
                    <a:pt x="379" y="12"/>
                  </a:lnTo>
                  <a:lnTo>
                    <a:pt x="392" y="15"/>
                  </a:lnTo>
                  <a:lnTo>
                    <a:pt x="405" y="16"/>
                  </a:lnTo>
                  <a:lnTo>
                    <a:pt x="418" y="17"/>
                  </a:lnTo>
                  <a:lnTo>
                    <a:pt x="432" y="18"/>
                  </a:lnTo>
                  <a:lnTo>
                    <a:pt x="444" y="20"/>
                  </a:lnTo>
                  <a:lnTo>
                    <a:pt x="455" y="22"/>
                  </a:lnTo>
                  <a:lnTo>
                    <a:pt x="466" y="24"/>
                  </a:lnTo>
                  <a:lnTo>
                    <a:pt x="476" y="26"/>
                  </a:lnTo>
                  <a:lnTo>
                    <a:pt x="486" y="27"/>
                  </a:lnTo>
                  <a:lnTo>
                    <a:pt x="497" y="30"/>
                  </a:lnTo>
                  <a:lnTo>
                    <a:pt x="508" y="32"/>
                  </a:lnTo>
                  <a:lnTo>
                    <a:pt x="518" y="34"/>
                  </a:lnTo>
                  <a:lnTo>
                    <a:pt x="528" y="35"/>
                  </a:lnTo>
                  <a:lnTo>
                    <a:pt x="536" y="38"/>
                  </a:lnTo>
                  <a:lnTo>
                    <a:pt x="545" y="40"/>
                  </a:lnTo>
                  <a:lnTo>
                    <a:pt x="554" y="42"/>
                  </a:lnTo>
                  <a:lnTo>
                    <a:pt x="565" y="45"/>
                  </a:lnTo>
                  <a:lnTo>
                    <a:pt x="576" y="47"/>
                  </a:lnTo>
                  <a:lnTo>
                    <a:pt x="587" y="48"/>
                  </a:lnTo>
                  <a:lnTo>
                    <a:pt x="595" y="50"/>
                  </a:lnTo>
                  <a:lnTo>
                    <a:pt x="603" y="53"/>
                  </a:lnTo>
                  <a:lnTo>
                    <a:pt x="610" y="56"/>
                  </a:lnTo>
                  <a:lnTo>
                    <a:pt x="617" y="58"/>
                  </a:lnTo>
                  <a:lnTo>
                    <a:pt x="622" y="61"/>
                  </a:lnTo>
                  <a:lnTo>
                    <a:pt x="629" y="63"/>
                  </a:lnTo>
                  <a:lnTo>
                    <a:pt x="636" y="65"/>
                  </a:lnTo>
                  <a:lnTo>
                    <a:pt x="642" y="68"/>
                  </a:lnTo>
                  <a:lnTo>
                    <a:pt x="648" y="71"/>
                  </a:lnTo>
                  <a:lnTo>
                    <a:pt x="654" y="73"/>
                  </a:lnTo>
                  <a:lnTo>
                    <a:pt x="660" y="76"/>
                  </a:lnTo>
                  <a:lnTo>
                    <a:pt x="666" y="78"/>
                  </a:lnTo>
                  <a:lnTo>
                    <a:pt x="672" y="81"/>
                  </a:lnTo>
                  <a:lnTo>
                    <a:pt x="677" y="84"/>
                  </a:lnTo>
                  <a:lnTo>
                    <a:pt x="681" y="86"/>
                  </a:lnTo>
                  <a:lnTo>
                    <a:pt x="686" y="88"/>
                  </a:lnTo>
                  <a:lnTo>
                    <a:pt x="689" y="92"/>
                  </a:lnTo>
                  <a:lnTo>
                    <a:pt x="695" y="94"/>
                  </a:lnTo>
                  <a:lnTo>
                    <a:pt x="700" y="96"/>
                  </a:lnTo>
                  <a:lnTo>
                    <a:pt x="705" y="100"/>
                  </a:lnTo>
                  <a:lnTo>
                    <a:pt x="710" y="102"/>
                  </a:lnTo>
                  <a:lnTo>
                    <a:pt x="713" y="105"/>
                  </a:lnTo>
                  <a:lnTo>
                    <a:pt x="718" y="108"/>
                  </a:lnTo>
                  <a:lnTo>
                    <a:pt x="721" y="110"/>
                  </a:lnTo>
                  <a:lnTo>
                    <a:pt x="726" y="113"/>
                  </a:lnTo>
                  <a:lnTo>
                    <a:pt x="730" y="115"/>
                  </a:lnTo>
                  <a:lnTo>
                    <a:pt x="734" y="118"/>
                  </a:lnTo>
                  <a:lnTo>
                    <a:pt x="738" y="121"/>
                  </a:lnTo>
                  <a:lnTo>
                    <a:pt x="741" y="123"/>
                  </a:lnTo>
                  <a:lnTo>
                    <a:pt x="745" y="126"/>
                  </a:lnTo>
                  <a:lnTo>
                    <a:pt x="748" y="129"/>
                  </a:lnTo>
                  <a:lnTo>
                    <a:pt x="751" y="132"/>
                  </a:lnTo>
                  <a:lnTo>
                    <a:pt x="755" y="135"/>
                  </a:lnTo>
                  <a:lnTo>
                    <a:pt x="758" y="137"/>
                  </a:lnTo>
                </a:path>
              </a:pathLst>
            </a:custGeom>
            <a:noFill/>
            <a:ln w="0">
              <a:solidFill>
                <a:srgbClr val="000000"/>
              </a:solidFill>
              <a:round/>
              <a:headEnd/>
              <a:tailEnd/>
            </a:ln>
          </p:spPr>
          <p:txBody>
            <a:bodyPr/>
            <a:lstStyle/>
            <a:p>
              <a:endParaRPr lang="ru-RU"/>
            </a:p>
          </p:txBody>
        </p:sp>
        <p:sp>
          <p:nvSpPr>
            <p:cNvPr id="22763" name="Freeform 212"/>
            <p:cNvSpPr>
              <a:spLocks/>
            </p:cNvSpPr>
            <p:nvPr/>
          </p:nvSpPr>
          <p:spPr bwMode="auto">
            <a:xfrm>
              <a:off x="1491" y="3817"/>
              <a:ext cx="339" cy="122"/>
            </a:xfrm>
            <a:custGeom>
              <a:avLst/>
              <a:gdLst>
                <a:gd name="T0" fmla="*/ 1 w 678"/>
                <a:gd name="T1" fmla="*/ 1 h 246"/>
                <a:gd name="T2" fmla="*/ 1 w 678"/>
                <a:gd name="T3" fmla="*/ 1 h 246"/>
                <a:gd name="T4" fmla="*/ 1 w 678"/>
                <a:gd name="T5" fmla="*/ 1 h 246"/>
                <a:gd name="T6" fmla="*/ 1 w 678"/>
                <a:gd name="T7" fmla="*/ 1 h 246"/>
                <a:gd name="T8" fmla="*/ 1 w 678"/>
                <a:gd name="T9" fmla="*/ 1 h 246"/>
                <a:gd name="T10" fmla="*/ 1 w 678"/>
                <a:gd name="T11" fmla="*/ 1 h 246"/>
                <a:gd name="T12" fmla="*/ 1 w 678"/>
                <a:gd name="T13" fmla="*/ 1 h 246"/>
                <a:gd name="T14" fmla="*/ 1 w 678"/>
                <a:gd name="T15" fmla="*/ 1 h 246"/>
                <a:gd name="T16" fmla="*/ 1 w 678"/>
                <a:gd name="T17" fmla="*/ 1 h 246"/>
                <a:gd name="T18" fmla="*/ 1 w 678"/>
                <a:gd name="T19" fmla="*/ 1 h 246"/>
                <a:gd name="T20" fmla="*/ 1 w 678"/>
                <a:gd name="T21" fmla="*/ 0 h 246"/>
                <a:gd name="T22" fmla="*/ 1 w 678"/>
                <a:gd name="T23" fmla="*/ 0 h 246"/>
                <a:gd name="T24" fmla="*/ 1 w 678"/>
                <a:gd name="T25" fmla="*/ 0 h 246"/>
                <a:gd name="T26" fmla="*/ 1 w 678"/>
                <a:gd name="T27" fmla="*/ 0 h 246"/>
                <a:gd name="T28" fmla="*/ 1 w 678"/>
                <a:gd name="T29" fmla="*/ 0 h 246"/>
                <a:gd name="T30" fmla="*/ 1 w 678"/>
                <a:gd name="T31" fmla="*/ 0 h 246"/>
                <a:gd name="T32" fmla="*/ 1 w 678"/>
                <a:gd name="T33" fmla="*/ 0 h 246"/>
                <a:gd name="T34" fmla="*/ 1 w 678"/>
                <a:gd name="T35" fmla="*/ 0 h 246"/>
                <a:gd name="T36" fmla="*/ 1 w 678"/>
                <a:gd name="T37" fmla="*/ 0 h 246"/>
                <a:gd name="T38" fmla="*/ 1 w 678"/>
                <a:gd name="T39" fmla="*/ 0 h 246"/>
                <a:gd name="T40" fmla="*/ 1 w 678"/>
                <a:gd name="T41" fmla="*/ 0 h 246"/>
                <a:gd name="T42" fmla="*/ 1 w 678"/>
                <a:gd name="T43" fmla="*/ 0 h 246"/>
                <a:gd name="T44" fmla="*/ 3 w 678"/>
                <a:gd name="T45" fmla="*/ 0 h 246"/>
                <a:gd name="T46" fmla="*/ 3 w 678"/>
                <a:gd name="T47" fmla="*/ 0 h 246"/>
                <a:gd name="T48" fmla="*/ 3 w 678"/>
                <a:gd name="T49" fmla="*/ 0 h 246"/>
                <a:gd name="T50" fmla="*/ 3 w 678"/>
                <a:gd name="T51" fmla="*/ 0 h 246"/>
                <a:gd name="T52" fmla="*/ 3 w 678"/>
                <a:gd name="T53" fmla="*/ 0 h 246"/>
                <a:gd name="T54" fmla="*/ 3 w 678"/>
                <a:gd name="T55" fmla="*/ 0 h 246"/>
                <a:gd name="T56" fmla="*/ 3 w 678"/>
                <a:gd name="T57" fmla="*/ 0 h 246"/>
                <a:gd name="T58" fmla="*/ 3 w 678"/>
                <a:gd name="T59" fmla="*/ 0 h 246"/>
                <a:gd name="T60" fmla="*/ 5 w 678"/>
                <a:gd name="T61" fmla="*/ 0 h 246"/>
                <a:gd name="T62" fmla="*/ 5 w 678"/>
                <a:gd name="T63" fmla="*/ 0 h 246"/>
                <a:gd name="T64" fmla="*/ 5 w 678"/>
                <a:gd name="T65" fmla="*/ 0 h 246"/>
                <a:gd name="T66" fmla="*/ 5 w 678"/>
                <a:gd name="T67" fmla="*/ 0 h 246"/>
                <a:gd name="T68" fmla="*/ 5 w 678"/>
                <a:gd name="T69" fmla="*/ 1 h 246"/>
                <a:gd name="T70" fmla="*/ 5 w 678"/>
                <a:gd name="T71" fmla="*/ 1 h 246"/>
                <a:gd name="T72" fmla="*/ 5 w 678"/>
                <a:gd name="T73" fmla="*/ 1 h 246"/>
                <a:gd name="T74" fmla="*/ 5 w 678"/>
                <a:gd name="T75" fmla="*/ 1 h 246"/>
                <a:gd name="T76" fmla="*/ 5 w 678"/>
                <a:gd name="T77" fmla="*/ 1 h 246"/>
                <a:gd name="T78" fmla="*/ 5 w 678"/>
                <a:gd name="T79" fmla="*/ 1 h 246"/>
                <a:gd name="T80" fmla="*/ 5 w 678"/>
                <a:gd name="T81" fmla="*/ 1 h 246"/>
                <a:gd name="T82" fmla="*/ 5 w 678"/>
                <a:gd name="T83" fmla="*/ 1 h 246"/>
                <a:gd name="T84" fmla="*/ 5 w 678"/>
                <a:gd name="T85" fmla="*/ 1 h 246"/>
                <a:gd name="T86" fmla="*/ 5 w 678"/>
                <a:gd name="T87" fmla="*/ 1 h 2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78"/>
                <a:gd name="T133" fmla="*/ 0 h 246"/>
                <a:gd name="T134" fmla="*/ 678 w 678"/>
                <a:gd name="T135" fmla="*/ 246 h 2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78" h="246">
                  <a:moveTo>
                    <a:pt x="11" y="246"/>
                  </a:moveTo>
                  <a:lnTo>
                    <a:pt x="11" y="242"/>
                  </a:lnTo>
                  <a:lnTo>
                    <a:pt x="11" y="238"/>
                  </a:lnTo>
                  <a:lnTo>
                    <a:pt x="9" y="234"/>
                  </a:lnTo>
                  <a:lnTo>
                    <a:pt x="9" y="230"/>
                  </a:lnTo>
                  <a:lnTo>
                    <a:pt x="8" y="226"/>
                  </a:lnTo>
                  <a:lnTo>
                    <a:pt x="7" y="223"/>
                  </a:lnTo>
                  <a:lnTo>
                    <a:pt x="7" y="218"/>
                  </a:lnTo>
                  <a:lnTo>
                    <a:pt x="6" y="215"/>
                  </a:lnTo>
                  <a:lnTo>
                    <a:pt x="5" y="210"/>
                  </a:lnTo>
                  <a:lnTo>
                    <a:pt x="5" y="207"/>
                  </a:lnTo>
                  <a:lnTo>
                    <a:pt x="4" y="202"/>
                  </a:lnTo>
                  <a:lnTo>
                    <a:pt x="4" y="199"/>
                  </a:lnTo>
                  <a:lnTo>
                    <a:pt x="4" y="194"/>
                  </a:lnTo>
                  <a:lnTo>
                    <a:pt x="3" y="190"/>
                  </a:lnTo>
                  <a:lnTo>
                    <a:pt x="3" y="187"/>
                  </a:lnTo>
                  <a:lnTo>
                    <a:pt x="3" y="182"/>
                  </a:lnTo>
                  <a:lnTo>
                    <a:pt x="1" y="179"/>
                  </a:lnTo>
                  <a:lnTo>
                    <a:pt x="1" y="174"/>
                  </a:lnTo>
                  <a:lnTo>
                    <a:pt x="1" y="171"/>
                  </a:lnTo>
                  <a:lnTo>
                    <a:pt x="1" y="166"/>
                  </a:lnTo>
                  <a:lnTo>
                    <a:pt x="1" y="163"/>
                  </a:lnTo>
                  <a:lnTo>
                    <a:pt x="0" y="158"/>
                  </a:lnTo>
                  <a:lnTo>
                    <a:pt x="1" y="155"/>
                  </a:lnTo>
                  <a:lnTo>
                    <a:pt x="1" y="151"/>
                  </a:lnTo>
                  <a:lnTo>
                    <a:pt x="3" y="147"/>
                  </a:lnTo>
                  <a:lnTo>
                    <a:pt x="3" y="143"/>
                  </a:lnTo>
                  <a:lnTo>
                    <a:pt x="4" y="139"/>
                  </a:lnTo>
                  <a:lnTo>
                    <a:pt x="5" y="135"/>
                  </a:lnTo>
                  <a:lnTo>
                    <a:pt x="6" y="131"/>
                  </a:lnTo>
                  <a:lnTo>
                    <a:pt x="7" y="127"/>
                  </a:lnTo>
                  <a:lnTo>
                    <a:pt x="8" y="124"/>
                  </a:lnTo>
                  <a:lnTo>
                    <a:pt x="11" y="119"/>
                  </a:lnTo>
                  <a:lnTo>
                    <a:pt x="12" y="116"/>
                  </a:lnTo>
                  <a:lnTo>
                    <a:pt x="14" y="111"/>
                  </a:lnTo>
                  <a:lnTo>
                    <a:pt x="16" y="108"/>
                  </a:lnTo>
                  <a:lnTo>
                    <a:pt x="18" y="103"/>
                  </a:lnTo>
                  <a:lnTo>
                    <a:pt x="20" y="99"/>
                  </a:lnTo>
                  <a:lnTo>
                    <a:pt x="22" y="95"/>
                  </a:lnTo>
                  <a:lnTo>
                    <a:pt x="24" y="91"/>
                  </a:lnTo>
                  <a:lnTo>
                    <a:pt x="27" y="88"/>
                  </a:lnTo>
                  <a:lnTo>
                    <a:pt x="29" y="83"/>
                  </a:lnTo>
                  <a:lnTo>
                    <a:pt x="31" y="80"/>
                  </a:lnTo>
                  <a:lnTo>
                    <a:pt x="35" y="75"/>
                  </a:lnTo>
                  <a:lnTo>
                    <a:pt x="37" y="72"/>
                  </a:lnTo>
                  <a:lnTo>
                    <a:pt x="41" y="68"/>
                  </a:lnTo>
                  <a:lnTo>
                    <a:pt x="43" y="64"/>
                  </a:lnTo>
                  <a:lnTo>
                    <a:pt x="46" y="60"/>
                  </a:lnTo>
                  <a:lnTo>
                    <a:pt x="50" y="56"/>
                  </a:lnTo>
                  <a:lnTo>
                    <a:pt x="53" y="52"/>
                  </a:lnTo>
                  <a:lnTo>
                    <a:pt x="58" y="49"/>
                  </a:lnTo>
                  <a:lnTo>
                    <a:pt x="61" y="44"/>
                  </a:lnTo>
                  <a:lnTo>
                    <a:pt x="66" y="41"/>
                  </a:lnTo>
                  <a:lnTo>
                    <a:pt x="72" y="36"/>
                  </a:lnTo>
                  <a:lnTo>
                    <a:pt x="76" y="33"/>
                  </a:lnTo>
                  <a:lnTo>
                    <a:pt x="82" y="29"/>
                  </a:lnTo>
                  <a:lnTo>
                    <a:pt x="88" y="26"/>
                  </a:lnTo>
                  <a:lnTo>
                    <a:pt x="95" y="21"/>
                  </a:lnTo>
                  <a:lnTo>
                    <a:pt x="103" y="18"/>
                  </a:lnTo>
                  <a:lnTo>
                    <a:pt x="112" y="14"/>
                  </a:lnTo>
                  <a:lnTo>
                    <a:pt x="121" y="11"/>
                  </a:lnTo>
                  <a:lnTo>
                    <a:pt x="134" y="7"/>
                  </a:lnTo>
                  <a:lnTo>
                    <a:pt x="149" y="5"/>
                  </a:lnTo>
                  <a:lnTo>
                    <a:pt x="166" y="3"/>
                  </a:lnTo>
                  <a:lnTo>
                    <a:pt x="187" y="1"/>
                  </a:lnTo>
                  <a:lnTo>
                    <a:pt x="209" y="0"/>
                  </a:lnTo>
                  <a:lnTo>
                    <a:pt x="230" y="0"/>
                  </a:lnTo>
                  <a:lnTo>
                    <a:pt x="250" y="1"/>
                  </a:lnTo>
                  <a:lnTo>
                    <a:pt x="270" y="4"/>
                  </a:lnTo>
                  <a:lnTo>
                    <a:pt x="286" y="6"/>
                  </a:lnTo>
                  <a:lnTo>
                    <a:pt x="301" y="8"/>
                  </a:lnTo>
                  <a:lnTo>
                    <a:pt x="316" y="12"/>
                  </a:lnTo>
                  <a:lnTo>
                    <a:pt x="329" y="15"/>
                  </a:lnTo>
                  <a:lnTo>
                    <a:pt x="340" y="19"/>
                  </a:lnTo>
                  <a:lnTo>
                    <a:pt x="352" y="22"/>
                  </a:lnTo>
                  <a:lnTo>
                    <a:pt x="363" y="26"/>
                  </a:lnTo>
                  <a:lnTo>
                    <a:pt x="374" y="29"/>
                  </a:lnTo>
                  <a:lnTo>
                    <a:pt x="384" y="33"/>
                  </a:lnTo>
                  <a:lnTo>
                    <a:pt x="394" y="36"/>
                  </a:lnTo>
                  <a:lnTo>
                    <a:pt x="405" y="40"/>
                  </a:lnTo>
                  <a:lnTo>
                    <a:pt x="414" y="43"/>
                  </a:lnTo>
                  <a:lnTo>
                    <a:pt x="424" y="46"/>
                  </a:lnTo>
                  <a:lnTo>
                    <a:pt x="435" y="50"/>
                  </a:lnTo>
                  <a:lnTo>
                    <a:pt x="444" y="53"/>
                  </a:lnTo>
                  <a:lnTo>
                    <a:pt x="453" y="57"/>
                  </a:lnTo>
                  <a:lnTo>
                    <a:pt x="462" y="60"/>
                  </a:lnTo>
                  <a:lnTo>
                    <a:pt x="470" y="64"/>
                  </a:lnTo>
                  <a:lnTo>
                    <a:pt x="480" y="68"/>
                  </a:lnTo>
                  <a:lnTo>
                    <a:pt x="487" y="72"/>
                  </a:lnTo>
                  <a:lnTo>
                    <a:pt x="495" y="75"/>
                  </a:lnTo>
                  <a:lnTo>
                    <a:pt x="501" y="79"/>
                  </a:lnTo>
                  <a:lnTo>
                    <a:pt x="510" y="82"/>
                  </a:lnTo>
                  <a:lnTo>
                    <a:pt x="516" y="87"/>
                  </a:lnTo>
                  <a:lnTo>
                    <a:pt x="523" y="90"/>
                  </a:lnTo>
                  <a:lnTo>
                    <a:pt x="530" y="94"/>
                  </a:lnTo>
                  <a:lnTo>
                    <a:pt x="537" y="97"/>
                  </a:lnTo>
                  <a:lnTo>
                    <a:pt x="543" y="102"/>
                  </a:lnTo>
                  <a:lnTo>
                    <a:pt x="550" y="105"/>
                  </a:lnTo>
                  <a:lnTo>
                    <a:pt x="554" y="109"/>
                  </a:lnTo>
                  <a:lnTo>
                    <a:pt x="560" y="113"/>
                  </a:lnTo>
                  <a:lnTo>
                    <a:pt x="566" y="117"/>
                  </a:lnTo>
                  <a:lnTo>
                    <a:pt x="571" y="120"/>
                  </a:lnTo>
                  <a:lnTo>
                    <a:pt x="576" y="125"/>
                  </a:lnTo>
                  <a:lnTo>
                    <a:pt x="581" y="128"/>
                  </a:lnTo>
                  <a:lnTo>
                    <a:pt x="586" y="132"/>
                  </a:lnTo>
                  <a:lnTo>
                    <a:pt x="590" y="136"/>
                  </a:lnTo>
                  <a:lnTo>
                    <a:pt x="595" y="140"/>
                  </a:lnTo>
                  <a:lnTo>
                    <a:pt x="598" y="144"/>
                  </a:lnTo>
                  <a:lnTo>
                    <a:pt x="603" y="148"/>
                  </a:lnTo>
                  <a:lnTo>
                    <a:pt x="606" y="151"/>
                  </a:lnTo>
                  <a:lnTo>
                    <a:pt x="610" y="156"/>
                  </a:lnTo>
                  <a:lnTo>
                    <a:pt x="614" y="159"/>
                  </a:lnTo>
                  <a:lnTo>
                    <a:pt x="618" y="164"/>
                  </a:lnTo>
                  <a:lnTo>
                    <a:pt x="621" y="167"/>
                  </a:lnTo>
                  <a:lnTo>
                    <a:pt x="625" y="171"/>
                  </a:lnTo>
                  <a:lnTo>
                    <a:pt x="628" y="176"/>
                  </a:lnTo>
                  <a:lnTo>
                    <a:pt x="632" y="179"/>
                  </a:lnTo>
                  <a:lnTo>
                    <a:pt x="635" y="184"/>
                  </a:lnTo>
                  <a:lnTo>
                    <a:pt x="637" y="187"/>
                  </a:lnTo>
                  <a:lnTo>
                    <a:pt x="641" y="190"/>
                  </a:lnTo>
                  <a:lnTo>
                    <a:pt x="644" y="195"/>
                  </a:lnTo>
                  <a:lnTo>
                    <a:pt x="647" y="199"/>
                  </a:lnTo>
                  <a:lnTo>
                    <a:pt x="650" y="203"/>
                  </a:lnTo>
                  <a:lnTo>
                    <a:pt x="652" y="207"/>
                  </a:lnTo>
                  <a:lnTo>
                    <a:pt x="656" y="210"/>
                  </a:lnTo>
                  <a:lnTo>
                    <a:pt x="658" y="215"/>
                  </a:lnTo>
                  <a:lnTo>
                    <a:pt x="660" y="218"/>
                  </a:lnTo>
                  <a:lnTo>
                    <a:pt x="663" y="223"/>
                  </a:lnTo>
                  <a:lnTo>
                    <a:pt x="666" y="226"/>
                  </a:lnTo>
                  <a:lnTo>
                    <a:pt x="669" y="231"/>
                  </a:lnTo>
                  <a:lnTo>
                    <a:pt x="671" y="234"/>
                  </a:lnTo>
                  <a:lnTo>
                    <a:pt x="673" y="238"/>
                  </a:lnTo>
                  <a:lnTo>
                    <a:pt x="675" y="242"/>
                  </a:lnTo>
                  <a:lnTo>
                    <a:pt x="678" y="246"/>
                  </a:lnTo>
                </a:path>
              </a:pathLst>
            </a:custGeom>
            <a:noFill/>
            <a:ln w="0">
              <a:solidFill>
                <a:srgbClr val="000000"/>
              </a:solidFill>
              <a:round/>
              <a:headEnd/>
              <a:tailEnd/>
            </a:ln>
          </p:spPr>
          <p:txBody>
            <a:bodyPr/>
            <a:lstStyle/>
            <a:p>
              <a:endParaRPr lang="ru-RU"/>
            </a:p>
          </p:txBody>
        </p:sp>
        <p:sp>
          <p:nvSpPr>
            <p:cNvPr id="22764" name="Freeform 213"/>
            <p:cNvSpPr>
              <a:spLocks/>
            </p:cNvSpPr>
            <p:nvPr/>
          </p:nvSpPr>
          <p:spPr bwMode="auto">
            <a:xfrm>
              <a:off x="2348" y="3883"/>
              <a:ext cx="316" cy="56"/>
            </a:xfrm>
            <a:custGeom>
              <a:avLst/>
              <a:gdLst>
                <a:gd name="T0" fmla="*/ 1 w 632"/>
                <a:gd name="T1" fmla="*/ 0 h 113"/>
                <a:gd name="T2" fmla="*/ 1 w 632"/>
                <a:gd name="T3" fmla="*/ 0 h 113"/>
                <a:gd name="T4" fmla="*/ 1 w 632"/>
                <a:gd name="T5" fmla="*/ 0 h 113"/>
                <a:gd name="T6" fmla="*/ 1 w 632"/>
                <a:gd name="T7" fmla="*/ 0 h 113"/>
                <a:gd name="T8" fmla="*/ 1 w 632"/>
                <a:gd name="T9" fmla="*/ 0 h 113"/>
                <a:gd name="T10" fmla="*/ 1 w 632"/>
                <a:gd name="T11" fmla="*/ 0 h 113"/>
                <a:gd name="T12" fmla="*/ 1 w 632"/>
                <a:gd name="T13" fmla="*/ 0 h 113"/>
                <a:gd name="T14" fmla="*/ 1 w 632"/>
                <a:gd name="T15" fmla="*/ 0 h 113"/>
                <a:gd name="T16" fmla="*/ 1 w 632"/>
                <a:gd name="T17" fmla="*/ 0 h 113"/>
                <a:gd name="T18" fmla="*/ 1 w 632"/>
                <a:gd name="T19" fmla="*/ 0 h 113"/>
                <a:gd name="T20" fmla="*/ 1 w 632"/>
                <a:gd name="T21" fmla="*/ 0 h 113"/>
                <a:gd name="T22" fmla="*/ 1 w 632"/>
                <a:gd name="T23" fmla="*/ 0 h 113"/>
                <a:gd name="T24" fmla="*/ 1 w 632"/>
                <a:gd name="T25" fmla="*/ 0 h 113"/>
                <a:gd name="T26" fmla="*/ 1 w 632"/>
                <a:gd name="T27" fmla="*/ 0 h 113"/>
                <a:gd name="T28" fmla="*/ 1 w 632"/>
                <a:gd name="T29" fmla="*/ 0 h 113"/>
                <a:gd name="T30" fmla="*/ 1 w 632"/>
                <a:gd name="T31" fmla="*/ 0 h 113"/>
                <a:gd name="T32" fmla="*/ 1 w 632"/>
                <a:gd name="T33" fmla="*/ 0 h 113"/>
                <a:gd name="T34" fmla="*/ 1 w 632"/>
                <a:gd name="T35" fmla="*/ 0 h 113"/>
                <a:gd name="T36" fmla="*/ 1 w 632"/>
                <a:gd name="T37" fmla="*/ 0 h 113"/>
                <a:gd name="T38" fmla="*/ 1 w 632"/>
                <a:gd name="T39" fmla="*/ 0 h 113"/>
                <a:gd name="T40" fmla="*/ 1 w 632"/>
                <a:gd name="T41" fmla="*/ 0 h 113"/>
                <a:gd name="T42" fmla="*/ 1 w 632"/>
                <a:gd name="T43" fmla="*/ 0 h 113"/>
                <a:gd name="T44" fmla="*/ 1 w 632"/>
                <a:gd name="T45" fmla="*/ 0 h 113"/>
                <a:gd name="T46" fmla="*/ 2 w 632"/>
                <a:gd name="T47" fmla="*/ 0 h 113"/>
                <a:gd name="T48" fmla="*/ 2 w 632"/>
                <a:gd name="T49" fmla="*/ 0 h 113"/>
                <a:gd name="T50" fmla="*/ 2 w 632"/>
                <a:gd name="T51" fmla="*/ 0 h 113"/>
                <a:gd name="T52" fmla="*/ 2 w 632"/>
                <a:gd name="T53" fmla="*/ 0 h 113"/>
                <a:gd name="T54" fmla="*/ 2 w 632"/>
                <a:gd name="T55" fmla="*/ 0 h 113"/>
                <a:gd name="T56" fmla="*/ 3 w 632"/>
                <a:gd name="T57" fmla="*/ 0 h 113"/>
                <a:gd name="T58" fmla="*/ 3 w 632"/>
                <a:gd name="T59" fmla="*/ 0 h 113"/>
                <a:gd name="T60" fmla="*/ 3 w 632"/>
                <a:gd name="T61" fmla="*/ 0 h 113"/>
                <a:gd name="T62" fmla="*/ 3 w 632"/>
                <a:gd name="T63" fmla="*/ 0 h 113"/>
                <a:gd name="T64" fmla="*/ 3 w 632"/>
                <a:gd name="T65" fmla="*/ 0 h 113"/>
                <a:gd name="T66" fmla="*/ 3 w 632"/>
                <a:gd name="T67" fmla="*/ 0 h 113"/>
                <a:gd name="T68" fmla="*/ 4 w 632"/>
                <a:gd name="T69" fmla="*/ 0 h 113"/>
                <a:gd name="T70" fmla="*/ 4 w 632"/>
                <a:gd name="T71" fmla="*/ 0 h 113"/>
                <a:gd name="T72" fmla="*/ 5 w 632"/>
                <a:gd name="T73" fmla="*/ 0 h 113"/>
                <a:gd name="T74" fmla="*/ 5 w 632"/>
                <a:gd name="T75" fmla="*/ 0 h 113"/>
                <a:gd name="T76" fmla="*/ 5 w 632"/>
                <a:gd name="T77" fmla="*/ 0 h 113"/>
                <a:gd name="T78" fmla="*/ 5 w 632"/>
                <a:gd name="T79" fmla="*/ 0 h 113"/>
                <a:gd name="T80" fmla="*/ 5 w 632"/>
                <a:gd name="T81" fmla="*/ 0 h 113"/>
                <a:gd name="T82" fmla="*/ 5 w 632"/>
                <a:gd name="T83" fmla="*/ 0 h 113"/>
                <a:gd name="T84" fmla="*/ 5 w 632"/>
                <a:gd name="T85" fmla="*/ 0 h 113"/>
                <a:gd name="T86" fmla="*/ 5 w 632"/>
                <a:gd name="T87" fmla="*/ 0 h 113"/>
                <a:gd name="T88" fmla="*/ 5 w 632"/>
                <a:gd name="T89" fmla="*/ 0 h 113"/>
                <a:gd name="T90" fmla="*/ 5 w 632"/>
                <a:gd name="T91" fmla="*/ 0 h 113"/>
                <a:gd name="T92" fmla="*/ 5 w 632"/>
                <a:gd name="T93" fmla="*/ 0 h 113"/>
                <a:gd name="T94" fmla="*/ 5 w 632"/>
                <a:gd name="T95" fmla="*/ 0 h 113"/>
                <a:gd name="T96" fmla="*/ 5 w 632"/>
                <a:gd name="T97" fmla="*/ 0 h 113"/>
                <a:gd name="T98" fmla="*/ 5 w 632"/>
                <a:gd name="T99" fmla="*/ 0 h 11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32"/>
                <a:gd name="T151" fmla="*/ 0 h 113"/>
                <a:gd name="T152" fmla="*/ 632 w 632"/>
                <a:gd name="T153" fmla="*/ 113 h 11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32" h="113">
                  <a:moveTo>
                    <a:pt x="0" y="113"/>
                  </a:moveTo>
                  <a:lnTo>
                    <a:pt x="1" y="111"/>
                  </a:lnTo>
                  <a:lnTo>
                    <a:pt x="3" y="108"/>
                  </a:lnTo>
                  <a:lnTo>
                    <a:pt x="4" y="105"/>
                  </a:lnTo>
                  <a:lnTo>
                    <a:pt x="7" y="102"/>
                  </a:lnTo>
                  <a:lnTo>
                    <a:pt x="8" y="99"/>
                  </a:lnTo>
                  <a:lnTo>
                    <a:pt x="10" y="97"/>
                  </a:lnTo>
                  <a:lnTo>
                    <a:pt x="11" y="94"/>
                  </a:lnTo>
                  <a:lnTo>
                    <a:pt x="13" y="91"/>
                  </a:lnTo>
                  <a:lnTo>
                    <a:pt x="16" y="89"/>
                  </a:lnTo>
                  <a:lnTo>
                    <a:pt x="18" y="86"/>
                  </a:lnTo>
                  <a:lnTo>
                    <a:pt x="20" y="83"/>
                  </a:lnTo>
                  <a:lnTo>
                    <a:pt x="23" y="81"/>
                  </a:lnTo>
                  <a:lnTo>
                    <a:pt x="25" y="78"/>
                  </a:lnTo>
                  <a:lnTo>
                    <a:pt x="27" y="75"/>
                  </a:lnTo>
                  <a:lnTo>
                    <a:pt x="31" y="72"/>
                  </a:lnTo>
                  <a:lnTo>
                    <a:pt x="34" y="70"/>
                  </a:lnTo>
                  <a:lnTo>
                    <a:pt x="38" y="67"/>
                  </a:lnTo>
                  <a:lnTo>
                    <a:pt x="41" y="64"/>
                  </a:lnTo>
                  <a:lnTo>
                    <a:pt x="45" y="62"/>
                  </a:lnTo>
                  <a:lnTo>
                    <a:pt x="49" y="59"/>
                  </a:lnTo>
                  <a:lnTo>
                    <a:pt x="54" y="56"/>
                  </a:lnTo>
                  <a:lnTo>
                    <a:pt x="58" y="54"/>
                  </a:lnTo>
                  <a:lnTo>
                    <a:pt x="63" y="52"/>
                  </a:lnTo>
                  <a:lnTo>
                    <a:pt x="68" y="48"/>
                  </a:lnTo>
                  <a:lnTo>
                    <a:pt x="73" y="46"/>
                  </a:lnTo>
                  <a:lnTo>
                    <a:pt x="78" y="44"/>
                  </a:lnTo>
                  <a:lnTo>
                    <a:pt x="84" y="41"/>
                  </a:lnTo>
                  <a:lnTo>
                    <a:pt x="89" y="38"/>
                  </a:lnTo>
                  <a:lnTo>
                    <a:pt x="95" y="36"/>
                  </a:lnTo>
                  <a:lnTo>
                    <a:pt x="101" y="33"/>
                  </a:lnTo>
                  <a:lnTo>
                    <a:pt x="108" y="31"/>
                  </a:lnTo>
                  <a:lnTo>
                    <a:pt x="114" y="29"/>
                  </a:lnTo>
                  <a:lnTo>
                    <a:pt x="121" y="26"/>
                  </a:lnTo>
                  <a:lnTo>
                    <a:pt x="128" y="23"/>
                  </a:lnTo>
                  <a:lnTo>
                    <a:pt x="133" y="21"/>
                  </a:lnTo>
                  <a:lnTo>
                    <a:pt x="140" y="18"/>
                  </a:lnTo>
                  <a:lnTo>
                    <a:pt x="148" y="16"/>
                  </a:lnTo>
                  <a:lnTo>
                    <a:pt x="155" y="14"/>
                  </a:lnTo>
                  <a:lnTo>
                    <a:pt x="163" y="11"/>
                  </a:lnTo>
                  <a:lnTo>
                    <a:pt x="170" y="9"/>
                  </a:lnTo>
                  <a:lnTo>
                    <a:pt x="179" y="7"/>
                  </a:lnTo>
                  <a:lnTo>
                    <a:pt x="187" y="4"/>
                  </a:lnTo>
                  <a:lnTo>
                    <a:pt x="199" y="2"/>
                  </a:lnTo>
                  <a:lnTo>
                    <a:pt x="210" y="1"/>
                  </a:lnTo>
                  <a:lnTo>
                    <a:pt x="224" y="0"/>
                  </a:lnTo>
                  <a:lnTo>
                    <a:pt x="239" y="0"/>
                  </a:lnTo>
                  <a:lnTo>
                    <a:pt x="254" y="1"/>
                  </a:lnTo>
                  <a:lnTo>
                    <a:pt x="268" y="2"/>
                  </a:lnTo>
                  <a:lnTo>
                    <a:pt x="283" y="2"/>
                  </a:lnTo>
                  <a:lnTo>
                    <a:pt x="298" y="3"/>
                  </a:lnTo>
                  <a:lnTo>
                    <a:pt x="313" y="3"/>
                  </a:lnTo>
                  <a:lnTo>
                    <a:pt x="327" y="2"/>
                  </a:lnTo>
                  <a:lnTo>
                    <a:pt x="340" y="4"/>
                  </a:lnTo>
                  <a:lnTo>
                    <a:pt x="350" y="6"/>
                  </a:lnTo>
                  <a:lnTo>
                    <a:pt x="359" y="8"/>
                  </a:lnTo>
                  <a:lnTo>
                    <a:pt x="371" y="10"/>
                  </a:lnTo>
                  <a:lnTo>
                    <a:pt x="383" y="11"/>
                  </a:lnTo>
                  <a:lnTo>
                    <a:pt x="397" y="13"/>
                  </a:lnTo>
                  <a:lnTo>
                    <a:pt x="410" y="14"/>
                  </a:lnTo>
                  <a:lnTo>
                    <a:pt x="421" y="16"/>
                  </a:lnTo>
                  <a:lnTo>
                    <a:pt x="433" y="17"/>
                  </a:lnTo>
                  <a:lnTo>
                    <a:pt x="442" y="19"/>
                  </a:lnTo>
                  <a:lnTo>
                    <a:pt x="452" y="22"/>
                  </a:lnTo>
                  <a:lnTo>
                    <a:pt x="463" y="23"/>
                  </a:lnTo>
                  <a:lnTo>
                    <a:pt x="472" y="25"/>
                  </a:lnTo>
                  <a:lnTo>
                    <a:pt x="481" y="28"/>
                  </a:lnTo>
                  <a:lnTo>
                    <a:pt x="488" y="30"/>
                  </a:lnTo>
                  <a:lnTo>
                    <a:pt x="495" y="32"/>
                  </a:lnTo>
                  <a:lnTo>
                    <a:pt x="501" y="36"/>
                  </a:lnTo>
                  <a:lnTo>
                    <a:pt x="505" y="38"/>
                  </a:lnTo>
                  <a:lnTo>
                    <a:pt x="511" y="40"/>
                  </a:lnTo>
                  <a:lnTo>
                    <a:pt x="516" y="43"/>
                  </a:lnTo>
                  <a:lnTo>
                    <a:pt x="524" y="45"/>
                  </a:lnTo>
                  <a:lnTo>
                    <a:pt x="532" y="47"/>
                  </a:lnTo>
                  <a:lnTo>
                    <a:pt x="540" y="49"/>
                  </a:lnTo>
                  <a:lnTo>
                    <a:pt x="547" y="52"/>
                  </a:lnTo>
                  <a:lnTo>
                    <a:pt x="554" y="55"/>
                  </a:lnTo>
                  <a:lnTo>
                    <a:pt x="560" y="57"/>
                  </a:lnTo>
                  <a:lnTo>
                    <a:pt x="565" y="60"/>
                  </a:lnTo>
                  <a:lnTo>
                    <a:pt x="570" y="62"/>
                  </a:lnTo>
                  <a:lnTo>
                    <a:pt x="576" y="64"/>
                  </a:lnTo>
                  <a:lnTo>
                    <a:pt x="580" y="68"/>
                  </a:lnTo>
                  <a:lnTo>
                    <a:pt x="585" y="70"/>
                  </a:lnTo>
                  <a:lnTo>
                    <a:pt x="590" y="72"/>
                  </a:lnTo>
                  <a:lnTo>
                    <a:pt x="593" y="76"/>
                  </a:lnTo>
                  <a:lnTo>
                    <a:pt x="596" y="78"/>
                  </a:lnTo>
                  <a:lnTo>
                    <a:pt x="600" y="81"/>
                  </a:lnTo>
                  <a:lnTo>
                    <a:pt x="603" y="83"/>
                  </a:lnTo>
                  <a:lnTo>
                    <a:pt x="606" y="86"/>
                  </a:lnTo>
                  <a:lnTo>
                    <a:pt x="609" y="89"/>
                  </a:lnTo>
                  <a:lnTo>
                    <a:pt x="613" y="91"/>
                  </a:lnTo>
                  <a:lnTo>
                    <a:pt x="615" y="94"/>
                  </a:lnTo>
                  <a:lnTo>
                    <a:pt x="618" y="97"/>
                  </a:lnTo>
                  <a:lnTo>
                    <a:pt x="621" y="99"/>
                  </a:lnTo>
                  <a:lnTo>
                    <a:pt x="623" y="102"/>
                  </a:lnTo>
                  <a:lnTo>
                    <a:pt x="625" y="105"/>
                  </a:lnTo>
                  <a:lnTo>
                    <a:pt x="628" y="108"/>
                  </a:lnTo>
                  <a:lnTo>
                    <a:pt x="630" y="111"/>
                  </a:lnTo>
                  <a:lnTo>
                    <a:pt x="632" y="113"/>
                  </a:lnTo>
                </a:path>
              </a:pathLst>
            </a:custGeom>
            <a:noFill/>
            <a:ln w="0">
              <a:solidFill>
                <a:srgbClr val="000000"/>
              </a:solidFill>
              <a:round/>
              <a:headEnd/>
              <a:tailEnd/>
            </a:ln>
          </p:spPr>
          <p:txBody>
            <a:bodyPr/>
            <a:lstStyle/>
            <a:p>
              <a:endParaRPr lang="ru-RU"/>
            </a:p>
          </p:txBody>
        </p:sp>
        <p:sp>
          <p:nvSpPr>
            <p:cNvPr id="22765" name="Freeform 214"/>
            <p:cNvSpPr>
              <a:spLocks/>
            </p:cNvSpPr>
            <p:nvPr/>
          </p:nvSpPr>
          <p:spPr bwMode="auto">
            <a:xfrm>
              <a:off x="1511" y="3836"/>
              <a:ext cx="284" cy="103"/>
            </a:xfrm>
            <a:custGeom>
              <a:avLst/>
              <a:gdLst>
                <a:gd name="T0" fmla="*/ 0 w 570"/>
                <a:gd name="T1" fmla="*/ 2 h 206"/>
                <a:gd name="T2" fmla="*/ 0 w 570"/>
                <a:gd name="T3" fmla="*/ 2 h 206"/>
                <a:gd name="T4" fmla="*/ 0 w 570"/>
                <a:gd name="T5" fmla="*/ 2 h 206"/>
                <a:gd name="T6" fmla="*/ 0 w 570"/>
                <a:gd name="T7" fmla="*/ 2 h 206"/>
                <a:gd name="T8" fmla="*/ 0 w 570"/>
                <a:gd name="T9" fmla="*/ 2 h 206"/>
                <a:gd name="T10" fmla="*/ 0 w 570"/>
                <a:gd name="T11" fmla="*/ 2 h 206"/>
                <a:gd name="T12" fmla="*/ 0 w 570"/>
                <a:gd name="T13" fmla="*/ 2 h 206"/>
                <a:gd name="T14" fmla="*/ 0 w 570"/>
                <a:gd name="T15" fmla="*/ 2 h 206"/>
                <a:gd name="T16" fmla="*/ 0 w 570"/>
                <a:gd name="T17" fmla="*/ 2 h 206"/>
                <a:gd name="T18" fmla="*/ 0 w 570"/>
                <a:gd name="T19" fmla="*/ 2 h 206"/>
                <a:gd name="T20" fmla="*/ 0 w 570"/>
                <a:gd name="T21" fmla="*/ 1 h 206"/>
                <a:gd name="T22" fmla="*/ 0 w 570"/>
                <a:gd name="T23" fmla="*/ 1 h 206"/>
                <a:gd name="T24" fmla="*/ 0 w 570"/>
                <a:gd name="T25" fmla="*/ 1 h 206"/>
                <a:gd name="T26" fmla="*/ 0 w 570"/>
                <a:gd name="T27" fmla="*/ 1 h 206"/>
                <a:gd name="T28" fmla="*/ 0 w 570"/>
                <a:gd name="T29" fmla="*/ 1 h 206"/>
                <a:gd name="T30" fmla="*/ 0 w 570"/>
                <a:gd name="T31" fmla="*/ 1 h 206"/>
                <a:gd name="T32" fmla="*/ 0 w 570"/>
                <a:gd name="T33" fmla="*/ 1 h 206"/>
                <a:gd name="T34" fmla="*/ 0 w 570"/>
                <a:gd name="T35" fmla="*/ 1 h 206"/>
                <a:gd name="T36" fmla="*/ 0 w 570"/>
                <a:gd name="T37" fmla="*/ 1 h 206"/>
                <a:gd name="T38" fmla="*/ 0 w 570"/>
                <a:gd name="T39" fmla="*/ 1 h 206"/>
                <a:gd name="T40" fmla="*/ 0 w 570"/>
                <a:gd name="T41" fmla="*/ 1 h 206"/>
                <a:gd name="T42" fmla="*/ 0 w 570"/>
                <a:gd name="T43" fmla="*/ 1 h 206"/>
                <a:gd name="T44" fmla="*/ 0 w 570"/>
                <a:gd name="T45" fmla="*/ 1 h 206"/>
                <a:gd name="T46" fmla="*/ 0 w 570"/>
                <a:gd name="T47" fmla="*/ 1 h 206"/>
                <a:gd name="T48" fmla="*/ 0 w 570"/>
                <a:gd name="T49" fmla="*/ 1 h 206"/>
                <a:gd name="T50" fmla="*/ 0 w 570"/>
                <a:gd name="T51" fmla="*/ 1 h 206"/>
                <a:gd name="T52" fmla="*/ 0 w 570"/>
                <a:gd name="T53" fmla="*/ 1 h 206"/>
                <a:gd name="T54" fmla="*/ 0 w 570"/>
                <a:gd name="T55" fmla="*/ 0 h 206"/>
                <a:gd name="T56" fmla="*/ 1 w 570"/>
                <a:gd name="T57" fmla="*/ 1 h 206"/>
                <a:gd name="T58" fmla="*/ 1 w 570"/>
                <a:gd name="T59" fmla="*/ 1 h 206"/>
                <a:gd name="T60" fmla="*/ 1 w 570"/>
                <a:gd name="T61" fmla="*/ 1 h 206"/>
                <a:gd name="T62" fmla="*/ 2 w 570"/>
                <a:gd name="T63" fmla="*/ 1 h 206"/>
                <a:gd name="T64" fmla="*/ 2 w 570"/>
                <a:gd name="T65" fmla="*/ 1 h 206"/>
                <a:gd name="T66" fmla="*/ 2 w 570"/>
                <a:gd name="T67" fmla="*/ 1 h 206"/>
                <a:gd name="T68" fmla="*/ 2 w 570"/>
                <a:gd name="T69" fmla="*/ 1 h 206"/>
                <a:gd name="T70" fmla="*/ 2 w 570"/>
                <a:gd name="T71" fmla="*/ 1 h 206"/>
                <a:gd name="T72" fmla="*/ 2 w 570"/>
                <a:gd name="T73" fmla="*/ 1 h 206"/>
                <a:gd name="T74" fmla="*/ 2 w 570"/>
                <a:gd name="T75" fmla="*/ 1 h 206"/>
                <a:gd name="T76" fmla="*/ 3 w 570"/>
                <a:gd name="T77" fmla="*/ 1 h 206"/>
                <a:gd name="T78" fmla="*/ 3 w 570"/>
                <a:gd name="T79" fmla="*/ 1 h 206"/>
                <a:gd name="T80" fmla="*/ 3 w 570"/>
                <a:gd name="T81" fmla="*/ 1 h 206"/>
                <a:gd name="T82" fmla="*/ 3 w 570"/>
                <a:gd name="T83" fmla="*/ 1 h 206"/>
                <a:gd name="T84" fmla="*/ 3 w 570"/>
                <a:gd name="T85" fmla="*/ 1 h 206"/>
                <a:gd name="T86" fmla="*/ 3 w 570"/>
                <a:gd name="T87" fmla="*/ 1 h 206"/>
                <a:gd name="T88" fmla="*/ 3 w 570"/>
                <a:gd name="T89" fmla="*/ 1 h 206"/>
                <a:gd name="T90" fmla="*/ 3 w 570"/>
                <a:gd name="T91" fmla="*/ 1 h 206"/>
                <a:gd name="T92" fmla="*/ 3 w 570"/>
                <a:gd name="T93" fmla="*/ 1 h 206"/>
                <a:gd name="T94" fmla="*/ 3 w 570"/>
                <a:gd name="T95" fmla="*/ 2 h 206"/>
                <a:gd name="T96" fmla="*/ 3 w 570"/>
                <a:gd name="T97" fmla="*/ 2 h 206"/>
                <a:gd name="T98" fmla="*/ 4 w 570"/>
                <a:gd name="T99" fmla="*/ 2 h 206"/>
                <a:gd name="T100" fmla="*/ 4 w 570"/>
                <a:gd name="T101" fmla="*/ 2 h 206"/>
                <a:gd name="T102" fmla="*/ 4 w 570"/>
                <a:gd name="T103" fmla="*/ 2 h 206"/>
                <a:gd name="T104" fmla="*/ 4 w 570"/>
                <a:gd name="T105" fmla="*/ 2 h 206"/>
                <a:gd name="T106" fmla="*/ 4 w 570"/>
                <a:gd name="T107" fmla="*/ 2 h 206"/>
                <a:gd name="T108" fmla="*/ 4 w 570"/>
                <a:gd name="T109" fmla="*/ 2 h 206"/>
                <a:gd name="T110" fmla="*/ 4 w 570"/>
                <a:gd name="T111" fmla="*/ 2 h 206"/>
                <a:gd name="T112" fmla="*/ 4 w 570"/>
                <a:gd name="T113" fmla="*/ 2 h 206"/>
                <a:gd name="T114" fmla="*/ 4 w 570"/>
                <a:gd name="T115" fmla="*/ 2 h 2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70"/>
                <a:gd name="T175" fmla="*/ 0 h 206"/>
                <a:gd name="T176" fmla="*/ 570 w 570"/>
                <a:gd name="T177" fmla="*/ 206 h 20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70" h="206">
                  <a:moveTo>
                    <a:pt x="17" y="206"/>
                  </a:moveTo>
                  <a:lnTo>
                    <a:pt x="15" y="202"/>
                  </a:lnTo>
                  <a:lnTo>
                    <a:pt x="14" y="199"/>
                  </a:lnTo>
                  <a:lnTo>
                    <a:pt x="13" y="194"/>
                  </a:lnTo>
                  <a:lnTo>
                    <a:pt x="12" y="191"/>
                  </a:lnTo>
                  <a:lnTo>
                    <a:pt x="10" y="187"/>
                  </a:lnTo>
                  <a:lnTo>
                    <a:pt x="10" y="183"/>
                  </a:lnTo>
                  <a:lnTo>
                    <a:pt x="9" y="179"/>
                  </a:lnTo>
                  <a:lnTo>
                    <a:pt x="7" y="175"/>
                  </a:lnTo>
                  <a:lnTo>
                    <a:pt x="6" y="171"/>
                  </a:lnTo>
                  <a:lnTo>
                    <a:pt x="6" y="168"/>
                  </a:lnTo>
                  <a:lnTo>
                    <a:pt x="5" y="163"/>
                  </a:lnTo>
                  <a:lnTo>
                    <a:pt x="5" y="160"/>
                  </a:lnTo>
                  <a:lnTo>
                    <a:pt x="5" y="156"/>
                  </a:lnTo>
                  <a:lnTo>
                    <a:pt x="4" y="152"/>
                  </a:lnTo>
                  <a:lnTo>
                    <a:pt x="4" y="148"/>
                  </a:lnTo>
                  <a:lnTo>
                    <a:pt x="3" y="145"/>
                  </a:lnTo>
                  <a:lnTo>
                    <a:pt x="3" y="140"/>
                  </a:lnTo>
                  <a:lnTo>
                    <a:pt x="2" y="137"/>
                  </a:lnTo>
                  <a:lnTo>
                    <a:pt x="2" y="133"/>
                  </a:lnTo>
                  <a:lnTo>
                    <a:pt x="2" y="129"/>
                  </a:lnTo>
                  <a:lnTo>
                    <a:pt x="2" y="125"/>
                  </a:lnTo>
                  <a:lnTo>
                    <a:pt x="2" y="122"/>
                  </a:lnTo>
                  <a:lnTo>
                    <a:pt x="0" y="117"/>
                  </a:lnTo>
                  <a:lnTo>
                    <a:pt x="2" y="114"/>
                  </a:lnTo>
                  <a:lnTo>
                    <a:pt x="2" y="110"/>
                  </a:lnTo>
                  <a:lnTo>
                    <a:pt x="2" y="106"/>
                  </a:lnTo>
                  <a:lnTo>
                    <a:pt x="3" y="102"/>
                  </a:lnTo>
                  <a:lnTo>
                    <a:pt x="3" y="99"/>
                  </a:lnTo>
                  <a:lnTo>
                    <a:pt x="4" y="94"/>
                  </a:lnTo>
                  <a:lnTo>
                    <a:pt x="5" y="91"/>
                  </a:lnTo>
                  <a:lnTo>
                    <a:pt x="6" y="86"/>
                  </a:lnTo>
                  <a:lnTo>
                    <a:pt x="9" y="82"/>
                  </a:lnTo>
                  <a:lnTo>
                    <a:pt x="10" y="79"/>
                  </a:lnTo>
                  <a:lnTo>
                    <a:pt x="11" y="74"/>
                  </a:lnTo>
                  <a:lnTo>
                    <a:pt x="13" y="71"/>
                  </a:lnTo>
                  <a:lnTo>
                    <a:pt x="15" y="68"/>
                  </a:lnTo>
                  <a:lnTo>
                    <a:pt x="17" y="63"/>
                  </a:lnTo>
                  <a:lnTo>
                    <a:pt x="20" y="59"/>
                  </a:lnTo>
                  <a:lnTo>
                    <a:pt x="22" y="56"/>
                  </a:lnTo>
                  <a:lnTo>
                    <a:pt x="25" y="51"/>
                  </a:lnTo>
                  <a:lnTo>
                    <a:pt x="28" y="48"/>
                  </a:lnTo>
                  <a:lnTo>
                    <a:pt x="32" y="44"/>
                  </a:lnTo>
                  <a:lnTo>
                    <a:pt x="35" y="41"/>
                  </a:lnTo>
                  <a:lnTo>
                    <a:pt x="38" y="36"/>
                  </a:lnTo>
                  <a:lnTo>
                    <a:pt x="42" y="33"/>
                  </a:lnTo>
                  <a:lnTo>
                    <a:pt x="47" y="29"/>
                  </a:lnTo>
                  <a:lnTo>
                    <a:pt x="51" y="25"/>
                  </a:lnTo>
                  <a:lnTo>
                    <a:pt x="56" y="21"/>
                  </a:lnTo>
                  <a:lnTo>
                    <a:pt x="60" y="18"/>
                  </a:lnTo>
                  <a:lnTo>
                    <a:pt x="67" y="14"/>
                  </a:lnTo>
                  <a:lnTo>
                    <a:pt x="73" y="10"/>
                  </a:lnTo>
                  <a:lnTo>
                    <a:pt x="81" y="6"/>
                  </a:lnTo>
                  <a:lnTo>
                    <a:pt x="93" y="4"/>
                  </a:lnTo>
                  <a:lnTo>
                    <a:pt x="108" y="1"/>
                  </a:lnTo>
                  <a:lnTo>
                    <a:pt x="126" y="0"/>
                  </a:lnTo>
                  <a:lnTo>
                    <a:pt x="147" y="0"/>
                  </a:lnTo>
                  <a:lnTo>
                    <a:pt x="168" y="1"/>
                  </a:lnTo>
                  <a:lnTo>
                    <a:pt x="186" y="2"/>
                  </a:lnTo>
                  <a:lnTo>
                    <a:pt x="204" y="4"/>
                  </a:lnTo>
                  <a:lnTo>
                    <a:pt x="222" y="6"/>
                  </a:lnTo>
                  <a:lnTo>
                    <a:pt x="237" y="9"/>
                  </a:lnTo>
                  <a:lnTo>
                    <a:pt x="250" y="12"/>
                  </a:lnTo>
                  <a:lnTo>
                    <a:pt x="261" y="16"/>
                  </a:lnTo>
                  <a:lnTo>
                    <a:pt x="271" y="18"/>
                  </a:lnTo>
                  <a:lnTo>
                    <a:pt x="282" y="21"/>
                  </a:lnTo>
                  <a:lnTo>
                    <a:pt x="291" y="25"/>
                  </a:lnTo>
                  <a:lnTo>
                    <a:pt x="300" y="28"/>
                  </a:lnTo>
                  <a:lnTo>
                    <a:pt x="309" y="32"/>
                  </a:lnTo>
                  <a:lnTo>
                    <a:pt x="318" y="35"/>
                  </a:lnTo>
                  <a:lnTo>
                    <a:pt x="328" y="39"/>
                  </a:lnTo>
                  <a:lnTo>
                    <a:pt x="337" y="42"/>
                  </a:lnTo>
                  <a:lnTo>
                    <a:pt x="346" y="46"/>
                  </a:lnTo>
                  <a:lnTo>
                    <a:pt x="354" y="50"/>
                  </a:lnTo>
                  <a:lnTo>
                    <a:pt x="362" y="54"/>
                  </a:lnTo>
                  <a:lnTo>
                    <a:pt x="370" y="57"/>
                  </a:lnTo>
                  <a:lnTo>
                    <a:pt x="380" y="61"/>
                  </a:lnTo>
                  <a:lnTo>
                    <a:pt x="389" y="64"/>
                  </a:lnTo>
                  <a:lnTo>
                    <a:pt x="398" y="68"/>
                  </a:lnTo>
                  <a:lnTo>
                    <a:pt x="407" y="71"/>
                  </a:lnTo>
                  <a:lnTo>
                    <a:pt x="415" y="74"/>
                  </a:lnTo>
                  <a:lnTo>
                    <a:pt x="423" y="78"/>
                  </a:lnTo>
                  <a:lnTo>
                    <a:pt x="430" y="81"/>
                  </a:lnTo>
                  <a:lnTo>
                    <a:pt x="437" y="85"/>
                  </a:lnTo>
                  <a:lnTo>
                    <a:pt x="443" y="88"/>
                  </a:lnTo>
                  <a:lnTo>
                    <a:pt x="449" y="93"/>
                  </a:lnTo>
                  <a:lnTo>
                    <a:pt x="454" y="96"/>
                  </a:lnTo>
                  <a:lnTo>
                    <a:pt x="460" y="100"/>
                  </a:lnTo>
                  <a:lnTo>
                    <a:pt x="466" y="103"/>
                  </a:lnTo>
                  <a:lnTo>
                    <a:pt x="472" y="108"/>
                  </a:lnTo>
                  <a:lnTo>
                    <a:pt x="476" y="111"/>
                  </a:lnTo>
                  <a:lnTo>
                    <a:pt x="482" y="115"/>
                  </a:lnTo>
                  <a:lnTo>
                    <a:pt x="487" y="118"/>
                  </a:lnTo>
                  <a:lnTo>
                    <a:pt x="491" y="123"/>
                  </a:lnTo>
                  <a:lnTo>
                    <a:pt x="496" y="126"/>
                  </a:lnTo>
                  <a:lnTo>
                    <a:pt x="499" y="130"/>
                  </a:lnTo>
                  <a:lnTo>
                    <a:pt x="504" y="133"/>
                  </a:lnTo>
                  <a:lnTo>
                    <a:pt x="507" y="138"/>
                  </a:lnTo>
                  <a:lnTo>
                    <a:pt x="512" y="141"/>
                  </a:lnTo>
                  <a:lnTo>
                    <a:pt x="515" y="145"/>
                  </a:lnTo>
                  <a:lnTo>
                    <a:pt x="520" y="149"/>
                  </a:lnTo>
                  <a:lnTo>
                    <a:pt x="524" y="153"/>
                  </a:lnTo>
                  <a:lnTo>
                    <a:pt x="527" y="156"/>
                  </a:lnTo>
                  <a:lnTo>
                    <a:pt x="530" y="161"/>
                  </a:lnTo>
                  <a:lnTo>
                    <a:pt x="534" y="164"/>
                  </a:lnTo>
                  <a:lnTo>
                    <a:pt x="537" y="168"/>
                  </a:lnTo>
                  <a:lnTo>
                    <a:pt x="541" y="171"/>
                  </a:lnTo>
                  <a:lnTo>
                    <a:pt x="544" y="176"/>
                  </a:lnTo>
                  <a:lnTo>
                    <a:pt x="548" y="179"/>
                  </a:lnTo>
                  <a:lnTo>
                    <a:pt x="551" y="183"/>
                  </a:lnTo>
                  <a:lnTo>
                    <a:pt x="555" y="187"/>
                  </a:lnTo>
                  <a:lnTo>
                    <a:pt x="558" y="191"/>
                  </a:lnTo>
                  <a:lnTo>
                    <a:pt x="562" y="194"/>
                  </a:lnTo>
                  <a:lnTo>
                    <a:pt x="564" y="199"/>
                  </a:lnTo>
                  <a:lnTo>
                    <a:pt x="567" y="202"/>
                  </a:lnTo>
                  <a:lnTo>
                    <a:pt x="570" y="206"/>
                  </a:lnTo>
                </a:path>
              </a:pathLst>
            </a:custGeom>
            <a:noFill/>
            <a:ln w="0">
              <a:solidFill>
                <a:srgbClr val="000000"/>
              </a:solidFill>
              <a:round/>
              <a:headEnd/>
              <a:tailEnd/>
            </a:ln>
          </p:spPr>
          <p:txBody>
            <a:bodyPr/>
            <a:lstStyle/>
            <a:p>
              <a:endParaRPr lang="ru-RU"/>
            </a:p>
          </p:txBody>
        </p:sp>
        <p:sp>
          <p:nvSpPr>
            <p:cNvPr id="22766" name="Freeform 215"/>
            <p:cNvSpPr>
              <a:spLocks/>
            </p:cNvSpPr>
            <p:nvPr/>
          </p:nvSpPr>
          <p:spPr bwMode="auto">
            <a:xfrm>
              <a:off x="2369" y="3894"/>
              <a:ext cx="269" cy="45"/>
            </a:xfrm>
            <a:custGeom>
              <a:avLst/>
              <a:gdLst>
                <a:gd name="T0" fmla="*/ 1 w 537"/>
                <a:gd name="T1" fmla="*/ 1 h 90"/>
                <a:gd name="T2" fmla="*/ 1 w 537"/>
                <a:gd name="T3" fmla="*/ 1 h 90"/>
                <a:gd name="T4" fmla="*/ 1 w 537"/>
                <a:gd name="T5" fmla="*/ 1 h 90"/>
                <a:gd name="T6" fmla="*/ 1 w 537"/>
                <a:gd name="T7" fmla="*/ 1 h 90"/>
                <a:gd name="T8" fmla="*/ 1 w 537"/>
                <a:gd name="T9" fmla="*/ 1 h 90"/>
                <a:gd name="T10" fmla="*/ 1 w 537"/>
                <a:gd name="T11" fmla="*/ 1 h 90"/>
                <a:gd name="T12" fmla="*/ 1 w 537"/>
                <a:gd name="T13" fmla="*/ 1 h 90"/>
                <a:gd name="T14" fmla="*/ 1 w 537"/>
                <a:gd name="T15" fmla="*/ 1 h 90"/>
                <a:gd name="T16" fmla="*/ 1 w 537"/>
                <a:gd name="T17" fmla="*/ 1 h 90"/>
                <a:gd name="T18" fmla="*/ 1 w 537"/>
                <a:gd name="T19" fmla="*/ 1 h 90"/>
                <a:gd name="T20" fmla="*/ 1 w 537"/>
                <a:gd name="T21" fmla="*/ 1 h 90"/>
                <a:gd name="T22" fmla="*/ 1 w 537"/>
                <a:gd name="T23" fmla="*/ 1 h 90"/>
                <a:gd name="T24" fmla="*/ 1 w 537"/>
                <a:gd name="T25" fmla="*/ 1 h 90"/>
                <a:gd name="T26" fmla="*/ 1 w 537"/>
                <a:gd name="T27" fmla="*/ 1 h 90"/>
                <a:gd name="T28" fmla="*/ 1 w 537"/>
                <a:gd name="T29" fmla="*/ 1 h 90"/>
                <a:gd name="T30" fmla="*/ 2 w 537"/>
                <a:gd name="T31" fmla="*/ 1 h 90"/>
                <a:gd name="T32" fmla="*/ 2 w 537"/>
                <a:gd name="T33" fmla="*/ 1 h 90"/>
                <a:gd name="T34" fmla="*/ 2 w 537"/>
                <a:gd name="T35" fmla="*/ 1 h 90"/>
                <a:gd name="T36" fmla="*/ 2 w 537"/>
                <a:gd name="T37" fmla="*/ 1 h 90"/>
                <a:gd name="T38" fmla="*/ 2 w 537"/>
                <a:gd name="T39" fmla="*/ 1 h 90"/>
                <a:gd name="T40" fmla="*/ 2 w 537"/>
                <a:gd name="T41" fmla="*/ 0 h 90"/>
                <a:gd name="T42" fmla="*/ 3 w 537"/>
                <a:gd name="T43" fmla="*/ 0 h 90"/>
                <a:gd name="T44" fmla="*/ 3 w 537"/>
                <a:gd name="T45" fmla="*/ 1 h 90"/>
                <a:gd name="T46" fmla="*/ 3 w 537"/>
                <a:gd name="T47" fmla="*/ 1 h 90"/>
                <a:gd name="T48" fmla="*/ 3 w 537"/>
                <a:gd name="T49" fmla="*/ 1 h 90"/>
                <a:gd name="T50" fmla="*/ 3 w 537"/>
                <a:gd name="T51" fmla="*/ 1 h 90"/>
                <a:gd name="T52" fmla="*/ 4 w 537"/>
                <a:gd name="T53" fmla="*/ 1 h 90"/>
                <a:gd name="T54" fmla="*/ 4 w 537"/>
                <a:gd name="T55" fmla="*/ 1 h 90"/>
                <a:gd name="T56" fmla="*/ 4 w 537"/>
                <a:gd name="T57" fmla="*/ 1 h 90"/>
                <a:gd name="T58" fmla="*/ 4 w 537"/>
                <a:gd name="T59" fmla="*/ 1 h 90"/>
                <a:gd name="T60" fmla="*/ 4 w 537"/>
                <a:gd name="T61" fmla="*/ 1 h 90"/>
                <a:gd name="T62" fmla="*/ 4 w 537"/>
                <a:gd name="T63" fmla="*/ 1 h 90"/>
                <a:gd name="T64" fmla="*/ 4 w 537"/>
                <a:gd name="T65" fmla="*/ 1 h 90"/>
                <a:gd name="T66" fmla="*/ 4 w 537"/>
                <a:gd name="T67" fmla="*/ 1 h 90"/>
                <a:gd name="T68" fmla="*/ 4 w 537"/>
                <a:gd name="T69" fmla="*/ 1 h 90"/>
                <a:gd name="T70" fmla="*/ 4 w 537"/>
                <a:gd name="T71" fmla="*/ 1 h 90"/>
                <a:gd name="T72" fmla="*/ 4 w 537"/>
                <a:gd name="T73" fmla="*/ 1 h 90"/>
                <a:gd name="T74" fmla="*/ 4 w 537"/>
                <a:gd name="T75" fmla="*/ 1 h 90"/>
                <a:gd name="T76" fmla="*/ 5 w 537"/>
                <a:gd name="T77" fmla="*/ 1 h 90"/>
                <a:gd name="T78" fmla="*/ 5 w 537"/>
                <a:gd name="T79" fmla="*/ 1 h 90"/>
                <a:gd name="T80" fmla="*/ 5 w 537"/>
                <a:gd name="T81" fmla="*/ 1 h 90"/>
                <a:gd name="T82" fmla="*/ 5 w 537"/>
                <a:gd name="T83" fmla="*/ 1 h 90"/>
                <a:gd name="T84" fmla="*/ 5 w 537"/>
                <a:gd name="T85" fmla="*/ 1 h 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7"/>
                <a:gd name="T130" fmla="*/ 0 h 90"/>
                <a:gd name="T131" fmla="*/ 537 w 537"/>
                <a:gd name="T132" fmla="*/ 90 h 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7" h="90">
                  <a:moveTo>
                    <a:pt x="0" y="90"/>
                  </a:moveTo>
                  <a:lnTo>
                    <a:pt x="1" y="88"/>
                  </a:lnTo>
                  <a:lnTo>
                    <a:pt x="4" y="85"/>
                  </a:lnTo>
                  <a:lnTo>
                    <a:pt x="5" y="82"/>
                  </a:lnTo>
                  <a:lnTo>
                    <a:pt x="7" y="79"/>
                  </a:lnTo>
                  <a:lnTo>
                    <a:pt x="8" y="77"/>
                  </a:lnTo>
                  <a:lnTo>
                    <a:pt x="11" y="75"/>
                  </a:lnTo>
                  <a:lnTo>
                    <a:pt x="13" y="73"/>
                  </a:lnTo>
                  <a:lnTo>
                    <a:pt x="15" y="69"/>
                  </a:lnTo>
                  <a:lnTo>
                    <a:pt x="19" y="67"/>
                  </a:lnTo>
                  <a:lnTo>
                    <a:pt x="22" y="64"/>
                  </a:lnTo>
                  <a:lnTo>
                    <a:pt x="24" y="62"/>
                  </a:lnTo>
                  <a:lnTo>
                    <a:pt x="29" y="60"/>
                  </a:lnTo>
                  <a:lnTo>
                    <a:pt x="33" y="56"/>
                  </a:lnTo>
                  <a:lnTo>
                    <a:pt x="37" y="54"/>
                  </a:lnTo>
                  <a:lnTo>
                    <a:pt x="42" y="52"/>
                  </a:lnTo>
                  <a:lnTo>
                    <a:pt x="47" y="49"/>
                  </a:lnTo>
                  <a:lnTo>
                    <a:pt x="53" y="47"/>
                  </a:lnTo>
                  <a:lnTo>
                    <a:pt x="59" y="45"/>
                  </a:lnTo>
                  <a:lnTo>
                    <a:pt x="65" y="43"/>
                  </a:lnTo>
                  <a:lnTo>
                    <a:pt x="72" y="40"/>
                  </a:lnTo>
                  <a:lnTo>
                    <a:pt x="77" y="38"/>
                  </a:lnTo>
                  <a:lnTo>
                    <a:pt x="84" y="36"/>
                  </a:lnTo>
                  <a:lnTo>
                    <a:pt x="90" y="33"/>
                  </a:lnTo>
                  <a:lnTo>
                    <a:pt x="96" y="31"/>
                  </a:lnTo>
                  <a:lnTo>
                    <a:pt x="102" y="29"/>
                  </a:lnTo>
                  <a:lnTo>
                    <a:pt x="107" y="25"/>
                  </a:lnTo>
                  <a:lnTo>
                    <a:pt x="112" y="23"/>
                  </a:lnTo>
                  <a:lnTo>
                    <a:pt x="118" y="21"/>
                  </a:lnTo>
                  <a:lnTo>
                    <a:pt x="122" y="18"/>
                  </a:lnTo>
                  <a:lnTo>
                    <a:pt x="129" y="16"/>
                  </a:lnTo>
                  <a:lnTo>
                    <a:pt x="135" y="14"/>
                  </a:lnTo>
                  <a:lnTo>
                    <a:pt x="142" y="11"/>
                  </a:lnTo>
                  <a:lnTo>
                    <a:pt x="149" y="9"/>
                  </a:lnTo>
                  <a:lnTo>
                    <a:pt x="156" y="7"/>
                  </a:lnTo>
                  <a:lnTo>
                    <a:pt x="164" y="5"/>
                  </a:lnTo>
                  <a:lnTo>
                    <a:pt x="174" y="3"/>
                  </a:lnTo>
                  <a:lnTo>
                    <a:pt x="187" y="2"/>
                  </a:lnTo>
                  <a:lnTo>
                    <a:pt x="201" y="1"/>
                  </a:lnTo>
                  <a:lnTo>
                    <a:pt x="215" y="1"/>
                  </a:lnTo>
                  <a:lnTo>
                    <a:pt x="228" y="0"/>
                  </a:lnTo>
                  <a:lnTo>
                    <a:pt x="242" y="0"/>
                  </a:lnTo>
                  <a:lnTo>
                    <a:pt x="256" y="0"/>
                  </a:lnTo>
                  <a:lnTo>
                    <a:pt x="270" y="0"/>
                  </a:lnTo>
                  <a:lnTo>
                    <a:pt x="284" y="0"/>
                  </a:lnTo>
                  <a:lnTo>
                    <a:pt x="295" y="2"/>
                  </a:lnTo>
                  <a:lnTo>
                    <a:pt x="306" y="3"/>
                  </a:lnTo>
                  <a:lnTo>
                    <a:pt x="316" y="6"/>
                  </a:lnTo>
                  <a:lnTo>
                    <a:pt x="327" y="7"/>
                  </a:lnTo>
                  <a:lnTo>
                    <a:pt x="341" y="8"/>
                  </a:lnTo>
                  <a:lnTo>
                    <a:pt x="355" y="8"/>
                  </a:lnTo>
                  <a:lnTo>
                    <a:pt x="369" y="9"/>
                  </a:lnTo>
                  <a:lnTo>
                    <a:pt x="379" y="10"/>
                  </a:lnTo>
                  <a:lnTo>
                    <a:pt x="389" y="13"/>
                  </a:lnTo>
                  <a:lnTo>
                    <a:pt x="398" y="15"/>
                  </a:lnTo>
                  <a:lnTo>
                    <a:pt x="407" y="16"/>
                  </a:lnTo>
                  <a:lnTo>
                    <a:pt x="416" y="18"/>
                  </a:lnTo>
                  <a:lnTo>
                    <a:pt x="425" y="21"/>
                  </a:lnTo>
                  <a:lnTo>
                    <a:pt x="435" y="23"/>
                  </a:lnTo>
                  <a:lnTo>
                    <a:pt x="442" y="25"/>
                  </a:lnTo>
                  <a:lnTo>
                    <a:pt x="447" y="28"/>
                  </a:lnTo>
                  <a:lnTo>
                    <a:pt x="452" y="30"/>
                  </a:lnTo>
                  <a:lnTo>
                    <a:pt x="458" y="32"/>
                  </a:lnTo>
                  <a:lnTo>
                    <a:pt x="462" y="34"/>
                  </a:lnTo>
                  <a:lnTo>
                    <a:pt x="467" y="37"/>
                  </a:lnTo>
                  <a:lnTo>
                    <a:pt x="470" y="39"/>
                  </a:lnTo>
                  <a:lnTo>
                    <a:pt x="474" y="43"/>
                  </a:lnTo>
                  <a:lnTo>
                    <a:pt x="478" y="45"/>
                  </a:lnTo>
                  <a:lnTo>
                    <a:pt x="483" y="47"/>
                  </a:lnTo>
                  <a:lnTo>
                    <a:pt x="488" y="49"/>
                  </a:lnTo>
                  <a:lnTo>
                    <a:pt x="492" y="52"/>
                  </a:lnTo>
                  <a:lnTo>
                    <a:pt x="497" y="54"/>
                  </a:lnTo>
                  <a:lnTo>
                    <a:pt x="500" y="56"/>
                  </a:lnTo>
                  <a:lnTo>
                    <a:pt x="504" y="60"/>
                  </a:lnTo>
                  <a:lnTo>
                    <a:pt x="508" y="62"/>
                  </a:lnTo>
                  <a:lnTo>
                    <a:pt x="512" y="64"/>
                  </a:lnTo>
                  <a:lnTo>
                    <a:pt x="514" y="67"/>
                  </a:lnTo>
                  <a:lnTo>
                    <a:pt x="518" y="69"/>
                  </a:lnTo>
                  <a:lnTo>
                    <a:pt x="521" y="73"/>
                  </a:lnTo>
                  <a:lnTo>
                    <a:pt x="523" y="75"/>
                  </a:lnTo>
                  <a:lnTo>
                    <a:pt x="526" y="77"/>
                  </a:lnTo>
                  <a:lnTo>
                    <a:pt x="528" y="79"/>
                  </a:lnTo>
                  <a:lnTo>
                    <a:pt x="530" y="83"/>
                  </a:lnTo>
                  <a:lnTo>
                    <a:pt x="533" y="85"/>
                  </a:lnTo>
                  <a:lnTo>
                    <a:pt x="535" y="88"/>
                  </a:lnTo>
                  <a:lnTo>
                    <a:pt x="537" y="90"/>
                  </a:lnTo>
                </a:path>
              </a:pathLst>
            </a:custGeom>
            <a:noFill/>
            <a:ln w="0">
              <a:solidFill>
                <a:srgbClr val="000000"/>
              </a:solidFill>
              <a:round/>
              <a:headEnd/>
              <a:tailEnd/>
            </a:ln>
          </p:spPr>
          <p:txBody>
            <a:bodyPr/>
            <a:lstStyle/>
            <a:p>
              <a:endParaRPr lang="ru-RU"/>
            </a:p>
          </p:txBody>
        </p:sp>
        <p:sp>
          <p:nvSpPr>
            <p:cNvPr id="22767" name="Freeform 216"/>
            <p:cNvSpPr>
              <a:spLocks/>
            </p:cNvSpPr>
            <p:nvPr/>
          </p:nvSpPr>
          <p:spPr bwMode="auto">
            <a:xfrm>
              <a:off x="1525" y="3858"/>
              <a:ext cx="224" cy="81"/>
            </a:xfrm>
            <a:custGeom>
              <a:avLst/>
              <a:gdLst>
                <a:gd name="T0" fmla="*/ 1 w 448"/>
                <a:gd name="T1" fmla="*/ 1 h 163"/>
                <a:gd name="T2" fmla="*/ 1 w 448"/>
                <a:gd name="T3" fmla="*/ 1 h 163"/>
                <a:gd name="T4" fmla="*/ 1 w 448"/>
                <a:gd name="T5" fmla="*/ 1 h 163"/>
                <a:gd name="T6" fmla="*/ 1 w 448"/>
                <a:gd name="T7" fmla="*/ 1 h 163"/>
                <a:gd name="T8" fmla="*/ 1 w 448"/>
                <a:gd name="T9" fmla="*/ 1 h 163"/>
                <a:gd name="T10" fmla="*/ 1 w 448"/>
                <a:gd name="T11" fmla="*/ 0 h 163"/>
                <a:gd name="T12" fmla="*/ 1 w 448"/>
                <a:gd name="T13" fmla="*/ 0 h 163"/>
                <a:gd name="T14" fmla="*/ 1 w 448"/>
                <a:gd name="T15" fmla="*/ 0 h 163"/>
                <a:gd name="T16" fmla="*/ 1 w 448"/>
                <a:gd name="T17" fmla="*/ 0 h 163"/>
                <a:gd name="T18" fmla="*/ 0 w 448"/>
                <a:gd name="T19" fmla="*/ 0 h 163"/>
                <a:gd name="T20" fmla="*/ 1 w 448"/>
                <a:gd name="T21" fmla="*/ 0 h 163"/>
                <a:gd name="T22" fmla="*/ 1 w 448"/>
                <a:gd name="T23" fmla="*/ 0 h 163"/>
                <a:gd name="T24" fmla="*/ 1 w 448"/>
                <a:gd name="T25" fmla="*/ 0 h 163"/>
                <a:gd name="T26" fmla="*/ 1 w 448"/>
                <a:gd name="T27" fmla="*/ 0 h 163"/>
                <a:gd name="T28" fmla="*/ 1 w 448"/>
                <a:gd name="T29" fmla="*/ 0 h 163"/>
                <a:gd name="T30" fmla="*/ 1 w 448"/>
                <a:gd name="T31" fmla="*/ 0 h 163"/>
                <a:gd name="T32" fmla="*/ 1 w 448"/>
                <a:gd name="T33" fmla="*/ 0 h 163"/>
                <a:gd name="T34" fmla="*/ 1 w 448"/>
                <a:gd name="T35" fmla="*/ 0 h 163"/>
                <a:gd name="T36" fmla="*/ 1 w 448"/>
                <a:gd name="T37" fmla="*/ 0 h 163"/>
                <a:gd name="T38" fmla="*/ 1 w 448"/>
                <a:gd name="T39" fmla="*/ 0 h 163"/>
                <a:gd name="T40" fmla="*/ 1 w 448"/>
                <a:gd name="T41" fmla="*/ 0 h 163"/>
                <a:gd name="T42" fmla="*/ 1 w 448"/>
                <a:gd name="T43" fmla="*/ 0 h 163"/>
                <a:gd name="T44" fmla="*/ 1 w 448"/>
                <a:gd name="T45" fmla="*/ 0 h 163"/>
                <a:gd name="T46" fmla="*/ 2 w 448"/>
                <a:gd name="T47" fmla="*/ 0 h 163"/>
                <a:gd name="T48" fmla="*/ 2 w 448"/>
                <a:gd name="T49" fmla="*/ 0 h 163"/>
                <a:gd name="T50" fmla="*/ 2 w 448"/>
                <a:gd name="T51" fmla="*/ 0 h 163"/>
                <a:gd name="T52" fmla="*/ 2 w 448"/>
                <a:gd name="T53" fmla="*/ 0 h 163"/>
                <a:gd name="T54" fmla="*/ 2 w 448"/>
                <a:gd name="T55" fmla="*/ 0 h 163"/>
                <a:gd name="T56" fmla="*/ 2 w 448"/>
                <a:gd name="T57" fmla="*/ 0 h 163"/>
                <a:gd name="T58" fmla="*/ 3 w 448"/>
                <a:gd name="T59" fmla="*/ 0 h 163"/>
                <a:gd name="T60" fmla="*/ 3 w 448"/>
                <a:gd name="T61" fmla="*/ 0 h 163"/>
                <a:gd name="T62" fmla="*/ 3 w 448"/>
                <a:gd name="T63" fmla="*/ 0 h 163"/>
                <a:gd name="T64" fmla="*/ 3 w 448"/>
                <a:gd name="T65" fmla="*/ 0 h 163"/>
                <a:gd name="T66" fmla="*/ 3 w 448"/>
                <a:gd name="T67" fmla="*/ 0 h 163"/>
                <a:gd name="T68" fmla="*/ 3 w 448"/>
                <a:gd name="T69" fmla="*/ 0 h 163"/>
                <a:gd name="T70" fmla="*/ 3 w 448"/>
                <a:gd name="T71" fmla="*/ 0 h 163"/>
                <a:gd name="T72" fmla="*/ 3 w 448"/>
                <a:gd name="T73" fmla="*/ 0 h 163"/>
                <a:gd name="T74" fmla="*/ 4 w 448"/>
                <a:gd name="T75" fmla="*/ 0 h 163"/>
                <a:gd name="T76" fmla="*/ 4 w 448"/>
                <a:gd name="T77" fmla="*/ 0 h 163"/>
                <a:gd name="T78" fmla="*/ 4 w 448"/>
                <a:gd name="T79" fmla="*/ 0 h 163"/>
                <a:gd name="T80" fmla="*/ 4 w 448"/>
                <a:gd name="T81" fmla="*/ 0 h 163"/>
                <a:gd name="T82" fmla="*/ 4 w 448"/>
                <a:gd name="T83" fmla="*/ 1 h 163"/>
                <a:gd name="T84" fmla="*/ 4 w 448"/>
                <a:gd name="T85" fmla="*/ 1 h 163"/>
                <a:gd name="T86" fmla="*/ 4 w 448"/>
                <a:gd name="T87" fmla="*/ 1 h 163"/>
                <a:gd name="T88" fmla="*/ 4 w 448"/>
                <a:gd name="T89" fmla="*/ 1 h 163"/>
                <a:gd name="T90" fmla="*/ 4 w 448"/>
                <a:gd name="T91" fmla="*/ 1 h 16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48"/>
                <a:gd name="T139" fmla="*/ 0 h 163"/>
                <a:gd name="T140" fmla="*/ 448 w 448"/>
                <a:gd name="T141" fmla="*/ 163 h 16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48" h="163">
                  <a:moveTo>
                    <a:pt x="10" y="163"/>
                  </a:moveTo>
                  <a:lnTo>
                    <a:pt x="10" y="159"/>
                  </a:lnTo>
                  <a:lnTo>
                    <a:pt x="9" y="156"/>
                  </a:lnTo>
                  <a:lnTo>
                    <a:pt x="8" y="151"/>
                  </a:lnTo>
                  <a:lnTo>
                    <a:pt x="7" y="148"/>
                  </a:lnTo>
                  <a:lnTo>
                    <a:pt x="7" y="144"/>
                  </a:lnTo>
                  <a:lnTo>
                    <a:pt x="6" y="140"/>
                  </a:lnTo>
                  <a:lnTo>
                    <a:pt x="6" y="136"/>
                  </a:lnTo>
                  <a:lnTo>
                    <a:pt x="5" y="133"/>
                  </a:lnTo>
                  <a:lnTo>
                    <a:pt x="5" y="128"/>
                  </a:lnTo>
                  <a:lnTo>
                    <a:pt x="4" y="125"/>
                  </a:lnTo>
                  <a:lnTo>
                    <a:pt x="4" y="121"/>
                  </a:lnTo>
                  <a:lnTo>
                    <a:pt x="2" y="117"/>
                  </a:lnTo>
                  <a:lnTo>
                    <a:pt x="2" y="113"/>
                  </a:lnTo>
                  <a:lnTo>
                    <a:pt x="2" y="110"/>
                  </a:lnTo>
                  <a:lnTo>
                    <a:pt x="1" y="105"/>
                  </a:lnTo>
                  <a:lnTo>
                    <a:pt x="1" y="102"/>
                  </a:lnTo>
                  <a:lnTo>
                    <a:pt x="1" y="98"/>
                  </a:lnTo>
                  <a:lnTo>
                    <a:pt x="0" y="94"/>
                  </a:lnTo>
                  <a:lnTo>
                    <a:pt x="0" y="90"/>
                  </a:lnTo>
                  <a:lnTo>
                    <a:pt x="0" y="87"/>
                  </a:lnTo>
                  <a:lnTo>
                    <a:pt x="1" y="83"/>
                  </a:lnTo>
                  <a:lnTo>
                    <a:pt x="1" y="79"/>
                  </a:lnTo>
                  <a:lnTo>
                    <a:pt x="1" y="75"/>
                  </a:lnTo>
                  <a:lnTo>
                    <a:pt x="1" y="72"/>
                  </a:lnTo>
                  <a:lnTo>
                    <a:pt x="2" y="67"/>
                  </a:lnTo>
                  <a:lnTo>
                    <a:pt x="4" y="64"/>
                  </a:lnTo>
                  <a:lnTo>
                    <a:pt x="5" y="60"/>
                  </a:lnTo>
                  <a:lnTo>
                    <a:pt x="6" y="56"/>
                  </a:lnTo>
                  <a:lnTo>
                    <a:pt x="8" y="52"/>
                  </a:lnTo>
                  <a:lnTo>
                    <a:pt x="9" y="49"/>
                  </a:lnTo>
                  <a:lnTo>
                    <a:pt x="12" y="44"/>
                  </a:lnTo>
                  <a:lnTo>
                    <a:pt x="14" y="41"/>
                  </a:lnTo>
                  <a:lnTo>
                    <a:pt x="16" y="37"/>
                  </a:lnTo>
                  <a:lnTo>
                    <a:pt x="20" y="33"/>
                  </a:lnTo>
                  <a:lnTo>
                    <a:pt x="23" y="29"/>
                  </a:lnTo>
                  <a:lnTo>
                    <a:pt x="27" y="26"/>
                  </a:lnTo>
                  <a:lnTo>
                    <a:pt x="31" y="22"/>
                  </a:lnTo>
                  <a:lnTo>
                    <a:pt x="36" y="18"/>
                  </a:lnTo>
                  <a:lnTo>
                    <a:pt x="42" y="14"/>
                  </a:lnTo>
                  <a:lnTo>
                    <a:pt x="47" y="11"/>
                  </a:lnTo>
                  <a:lnTo>
                    <a:pt x="55" y="7"/>
                  </a:lnTo>
                  <a:lnTo>
                    <a:pt x="65" y="4"/>
                  </a:lnTo>
                  <a:lnTo>
                    <a:pt x="78" y="1"/>
                  </a:lnTo>
                  <a:lnTo>
                    <a:pt x="97" y="0"/>
                  </a:lnTo>
                  <a:lnTo>
                    <a:pt x="116" y="1"/>
                  </a:lnTo>
                  <a:lnTo>
                    <a:pt x="133" y="4"/>
                  </a:lnTo>
                  <a:lnTo>
                    <a:pt x="148" y="6"/>
                  </a:lnTo>
                  <a:lnTo>
                    <a:pt x="160" y="10"/>
                  </a:lnTo>
                  <a:lnTo>
                    <a:pt x="173" y="12"/>
                  </a:lnTo>
                  <a:lnTo>
                    <a:pt x="184" y="15"/>
                  </a:lnTo>
                  <a:lnTo>
                    <a:pt x="195" y="19"/>
                  </a:lnTo>
                  <a:lnTo>
                    <a:pt x="205" y="22"/>
                  </a:lnTo>
                  <a:lnTo>
                    <a:pt x="214" y="26"/>
                  </a:lnTo>
                  <a:lnTo>
                    <a:pt x="224" y="29"/>
                  </a:lnTo>
                  <a:lnTo>
                    <a:pt x="232" y="33"/>
                  </a:lnTo>
                  <a:lnTo>
                    <a:pt x="241" y="36"/>
                  </a:lnTo>
                  <a:lnTo>
                    <a:pt x="249" y="39"/>
                  </a:lnTo>
                  <a:lnTo>
                    <a:pt x="258" y="43"/>
                  </a:lnTo>
                  <a:lnTo>
                    <a:pt x="267" y="46"/>
                  </a:lnTo>
                  <a:lnTo>
                    <a:pt x="277" y="50"/>
                  </a:lnTo>
                  <a:lnTo>
                    <a:pt x="286" y="53"/>
                  </a:lnTo>
                  <a:lnTo>
                    <a:pt x="294" y="57"/>
                  </a:lnTo>
                  <a:lnTo>
                    <a:pt x="302" y="60"/>
                  </a:lnTo>
                  <a:lnTo>
                    <a:pt x="310" y="64"/>
                  </a:lnTo>
                  <a:lnTo>
                    <a:pt x="319" y="67"/>
                  </a:lnTo>
                  <a:lnTo>
                    <a:pt x="330" y="71"/>
                  </a:lnTo>
                  <a:lnTo>
                    <a:pt x="338" y="74"/>
                  </a:lnTo>
                  <a:lnTo>
                    <a:pt x="346" y="78"/>
                  </a:lnTo>
                  <a:lnTo>
                    <a:pt x="354" y="81"/>
                  </a:lnTo>
                  <a:lnTo>
                    <a:pt x="362" y="84"/>
                  </a:lnTo>
                  <a:lnTo>
                    <a:pt x="369" y="88"/>
                  </a:lnTo>
                  <a:lnTo>
                    <a:pt x="376" y="91"/>
                  </a:lnTo>
                  <a:lnTo>
                    <a:pt x="381" y="96"/>
                  </a:lnTo>
                  <a:lnTo>
                    <a:pt x="387" y="99"/>
                  </a:lnTo>
                  <a:lnTo>
                    <a:pt x="393" y="103"/>
                  </a:lnTo>
                  <a:lnTo>
                    <a:pt x="399" y="106"/>
                  </a:lnTo>
                  <a:lnTo>
                    <a:pt x="403" y="110"/>
                  </a:lnTo>
                  <a:lnTo>
                    <a:pt x="408" y="114"/>
                  </a:lnTo>
                  <a:lnTo>
                    <a:pt x="413" y="118"/>
                  </a:lnTo>
                  <a:lnTo>
                    <a:pt x="416" y="121"/>
                  </a:lnTo>
                  <a:lnTo>
                    <a:pt x="421" y="125"/>
                  </a:lnTo>
                  <a:lnTo>
                    <a:pt x="424" y="129"/>
                  </a:lnTo>
                  <a:lnTo>
                    <a:pt x="428" y="133"/>
                  </a:lnTo>
                  <a:lnTo>
                    <a:pt x="431" y="136"/>
                  </a:lnTo>
                  <a:lnTo>
                    <a:pt x="433" y="140"/>
                  </a:lnTo>
                  <a:lnTo>
                    <a:pt x="437" y="144"/>
                  </a:lnTo>
                  <a:lnTo>
                    <a:pt x="439" y="148"/>
                  </a:lnTo>
                  <a:lnTo>
                    <a:pt x="441" y="151"/>
                  </a:lnTo>
                  <a:lnTo>
                    <a:pt x="444" y="156"/>
                  </a:lnTo>
                  <a:lnTo>
                    <a:pt x="446" y="159"/>
                  </a:lnTo>
                  <a:lnTo>
                    <a:pt x="448" y="163"/>
                  </a:lnTo>
                </a:path>
              </a:pathLst>
            </a:custGeom>
            <a:noFill/>
            <a:ln w="0">
              <a:solidFill>
                <a:srgbClr val="000000"/>
              </a:solidFill>
              <a:round/>
              <a:headEnd/>
              <a:tailEnd/>
            </a:ln>
          </p:spPr>
          <p:txBody>
            <a:bodyPr/>
            <a:lstStyle/>
            <a:p>
              <a:endParaRPr lang="ru-RU"/>
            </a:p>
          </p:txBody>
        </p:sp>
        <p:sp>
          <p:nvSpPr>
            <p:cNvPr id="22768" name="Freeform 217"/>
            <p:cNvSpPr>
              <a:spLocks/>
            </p:cNvSpPr>
            <p:nvPr/>
          </p:nvSpPr>
          <p:spPr bwMode="auto">
            <a:xfrm>
              <a:off x="2390" y="3907"/>
              <a:ext cx="226" cy="32"/>
            </a:xfrm>
            <a:custGeom>
              <a:avLst/>
              <a:gdLst>
                <a:gd name="T0" fmla="*/ 1 w 451"/>
                <a:gd name="T1" fmla="*/ 0 h 66"/>
                <a:gd name="T2" fmla="*/ 1 w 451"/>
                <a:gd name="T3" fmla="*/ 0 h 66"/>
                <a:gd name="T4" fmla="*/ 1 w 451"/>
                <a:gd name="T5" fmla="*/ 0 h 66"/>
                <a:gd name="T6" fmla="*/ 1 w 451"/>
                <a:gd name="T7" fmla="*/ 0 h 66"/>
                <a:gd name="T8" fmla="*/ 1 w 451"/>
                <a:gd name="T9" fmla="*/ 0 h 66"/>
                <a:gd name="T10" fmla="*/ 1 w 451"/>
                <a:gd name="T11" fmla="*/ 0 h 66"/>
                <a:gd name="T12" fmla="*/ 1 w 451"/>
                <a:gd name="T13" fmla="*/ 0 h 66"/>
                <a:gd name="T14" fmla="*/ 1 w 451"/>
                <a:gd name="T15" fmla="*/ 0 h 66"/>
                <a:gd name="T16" fmla="*/ 1 w 451"/>
                <a:gd name="T17" fmla="*/ 0 h 66"/>
                <a:gd name="T18" fmla="*/ 1 w 451"/>
                <a:gd name="T19" fmla="*/ 0 h 66"/>
                <a:gd name="T20" fmla="*/ 1 w 451"/>
                <a:gd name="T21" fmla="*/ 0 h 66"/>
                <a:gd name="T22" fmla="*/ 1 w 451"/>
                <a:gd name="T23" fmla="*/ 0 h 66"/>
                <a:gd name="T24" fmla="*/ 2 w 451"/>
                <a:gd name="T25" fmla="*/ 0 h 66"/>
                <a:gd name="T26" fmla="*/ 2 w 451"/>
                <a:gd name="T27" fmla="*/ 0 h 66"/>
                <a:gd name="T28" fmla="*/ 2 w 451"/>
                <a:gd name="T29" fmla="*/ 0 h 66"/>
                <a:gd name="T30" fmla="*/ 2 w 451"/>
                <a:gd name="T31" fmla="*/ 0 h 66"/>
                <a:gd name="T32" fmla="*/ 2 w 451"/>
                <a:gd name="T33" fmla="*/ 0 h 66"/>
                <a:gd name="T34" fmla="*/ 2 w 451"/>
                <a:gd name="T35" fmla="*/ 0 h 66"/>
                <a:gd name="T36" fmla="*/ 2 w 451"/>
                <a:gd name="T37" fmla="*/ 0 h 66"/>
                <a:gd name="T38" fmla="*/ 3 w 451"/>
                <a:gd name="T39" fmla="*/ 0 h 66"/>
                <a:gd name="T40" fmla="*/ 3 w 451"/>
                <a:gd name="T41" fmla="*/ 0 h 66"/>
                <a:gd name="T42" fmla="*/ 3 w 451"/>
                <a:gd name="T43" fmla="*/ 0 h 66"/>
                <a:gd name="T44" fmla="*/ 3 w 451"/>
                <a:gd name="T45" fmla="*/ 0 h 66"/>
                <a:gd name="T46" fmla="*/ 3 w 451"/>
                <a:gd name="T47" fmla="*/ 0 h 66"/>
                <a:gd name="T48" fmla="*/ 3 w 451"/>
                <a:gd name="T49" fmla="*/ 0 h 66"/>
                <a:gd name="T50" fmla="*/ 4 w 451"/>
                <a:gd name="T51" fmla="*/ 0 h 66"/>
                <a:gd name="T52" fmla="*/ 4 w 451"/>
                <a:gd name="T53" fmla="*/ 0 h 66"/>
                <a:gd name="T54" fmla="*/ 4 w 451"/>
                <a:gd name="T55" fmla="*/ 0 h 66"/>
                <a:gd name="T56" fmla="*/ 4 w 451"/>
                <a:gd name="T57" fmla="*/ 0 h 66"/>
                <a:gd name="T58" fmla="*/ 4 w 451"/>
                <a:gd name="T59" fmla="*/ 0 h 66"/>
                <a:gd name="T60" fmla="*/ 4 w 451"/>
                <a:gd name="T61" fmla="*/ 0 h 66"/>
                <a:gd name="T62" fmla="*/ 4 w 451"/>
                <a:gd name="T63" fmla="*/ 0 h 66"/>
                <a:gd name="T64" fmla="*/ 4 w 451"/>
                <a:gd name="T65" fmla="*/ 0 h 66"/>
                <a:gd name="T66" fmla="*/ 4 w 451"/>
                <a:gd name="T67" fmla="*/ 0 h 66"/>
                <a:gd name="T68" fmla="*/ 4 w 451"/>
                <a:gd name="T69" fmla="*/ 0 h 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51"/>
                <a:gd name="T106" fmla="*/ 0 h 66"/>
                <a:gd name="T107" fmla="*/ 451 w 451"/>
                <a:gd name="T108" fmla="*/ 66 h 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51" h="66">
                  <a:moveTo>
                    <a:pt x="0" y="66"/>
                  </a:moveTo>
                  <a:lnTo>
                    <a:pt x="12" y="65"/>
                  </a:lnTo>
                  <a:lnTo>
                    <a:pt x="24" y="64"/>
                  </a:lnTo>
                  <a:lnTo>
                    <a:pt x="33" y="62"/>
                  </a:lnTo>
                  <a:lnTo>
                    <a:pt x="41" y="60"/>
                  </a:lnTo>
                  <a:lnTo>
                    <a:pt x="48" y="58"/>
                  </a:lnTo>
                  <a:lnTo>
                    <a:pt x="54" y="55"/>
                  </a:lnTo>
                  <a:lnTo>
                    <a:pt x="58" y="53"/>
                  </a:lnTo>
                  <a:lnTo>
                    <a:pt x="63" y="51"/>
                  </a:lnTo>
                  <a:lnTo>
                    <a:pt x="68" y="49"/>
                  </a:lnTo>
                  <a:lnTo>
                    <a:pt x="71" y="46"/>
                  </a:lnTo>
                  <a:lnTo>
                    <a:pt x="75" y="44"/>
                  </a:lnTo>
                  <a:lnTo>
                    <a:pt x="78" y="42"/>
                  </a:lnTo>
                  <a:lnTo>
                    <a:pt x="82" y="39"/>
                  </a:lnTo>
                  <a:lnTo>
                    <a:pt x="85" y="37"/>
                  </a:lnTo>
                  <a:lnTo>
                    <a:pt x="88" y="35"/>
                  </a:lnTo>
                  <a:lnTo>
                    <a:pt x="93" y="32"/>
                  </a:lnTo>
                  <a:lnTo>
                    <a:pt x="97" y="30"/>
                  </a:lnTo>
                  <a:lnTo>
                    <a:pt x="101" y="27"/>
                  </a:lnTo>
                  <a:lnTo>
                    <a:pt x="105" y="24"/>
                  </a:lnTo>
                  <a:lnTo>
                    <a:pt x="108" y="22"/>
                  </a:lnTo>
                  <a:lnTo>
                    <a:pt x="111" y="20"/>
                  </a:lnTo>
                  <a:lnTo>
                    <a:pt x="115" y="17"/>
                  </a:lnTo>
                  <a:lnTo>
                    <a:pt x="118" y="15"/>
                  </a:lnTo>
                  <a:lnTo>
                    <a:pt x="122" y="13"/>
                  </a:lnTo>
                  <a:lnTo>
                    <a:pt x="129" y="10"/>
                  </a:lnTo>
                  <a:lnTo>
                    <a:pt x="135" y="8"/>
                  </a:lnTo>
                  <a:lnTo>
                    <a:pt x="145" y="7"/>
                  </a:lnTo>
                  <a:lnTo>
                    <a:pt x="159" y="7"/>
                  </a:lnTo>
                  <a:lnTo>
                    <a:pt x="171" y="6"/>
                  </a:lnTo>
                  <a:lnTo>
                    <a:pt x="183" y="5"/>
                  </a:lnTo>
                  <a:lnTo>
                    <a:pt x="193" y="4"/>
                  </a:lnTo>
                  <a:lnTo>
                    <a:pt x="201" y="1"/>
                  </a:lnTo>
                  <a:lnTo>
                    <a:pt x="211" y="0"/>
                  </a:lnTo>
                  <a:lnTo>
                    <a:pt x="223" y="1"/>
                  </a:lnTo>
                  <a:lnTo>
                    <a:pt x="234" y="2"/>
                  </a:lnTo>
                  <a:lnTo>
                    <a:pt x="243" y="5"/>
                  </a:lnTo>
                  <a:lnTo>
                    <a:pt x="253" y="6"/>
                  </a:lnTo>
                  <a:lnTo>
                    <a:pt x="265" y="7"/>
                  </a:lnTo>
                  <a:lnTo>
                    <a:pt x="277" y="8"/>
                  </a:lnTo>
                  <a:lnTo>
                    <a:pt x="291" y="8"/>
                  </a:lnTo>
                  <a:lnTo>
                    <a:pt x="304" y="8"/>
                  </a:lnTo>
                  <a:lnTo>
                    <a:pt x="317" y="7"/>
                  </a:lnTo>
                  <a:lnTo>
                    <a:pt x="329" y="7"/>
                  </a:lnTo>
                  <a:lnTo>
                    <a:pt x="337" y="9"/>
                  </a:lnTo>
                  <a:lnTo>
                    <a:pt x="345" y="10"/>
                  </a:lnTo>
                  <a:lnTo>
                    <a:pt x="353" y="13"/>
                  </a:lnTo>
                  <a:lnTo>
                    <a:pt x="359" y="15"/>
                  </a:lnTo>
                  <a:lnTo>
                    <a:pt x="367" y="17"/>
                  </a:lnTo>
                  <a:lnTo>
                    <a:pt x="378" y="19"/>
                  </a:lnTo>
                  <a:lnTo>
                    <a:pt x="387" y="21"/>
                  </a:lnTo>
                  <a:lnTo>
                    <a:pt x="396" y="23"/>
                  </a:lnTo>
                  <a:lnTo>
                    <a:pt x="401" y="24"/>
                  </a:lnTo>
                  <a:lnTo>
                    <a:pt x="404" y="28"/>
                  </a:lnTo>
                  <a:lnTo>
                    <a:pt x="408" y="30"/>
                  </a:lnTo>
                  <a:lnTo>
                    <a:pt x="410" y="32"/>
                  </a:lnTo>
                  <a:lnTo>
                    <a:pt x="412" y="35"/>
                  </a:lnTo>
                  <a:lnTo>
                    <a:pt x="415" y="37"/>
                  </a:lnTo>
                  <a:lnTo>
                    <a:pt x="418" y="39"/>
                  </a:lnTo>
                  <a:lnTo>
                    <a:pt x="420" y="42"/>
                  </a:lnTo>
                  <a:lnTo>
                    <a:pt x="424" y="44"/>
                  </a:lnTo>
                  <a:lnTo>
                    <a:pt x="426" y="46"/>
                  </a:lnTo>
                  <a:lnTo>
                    <a:pt x="428" y="50"/>
                  </a:lnTo>
                  <a:lnTo>
                    <a:pt x="432" y="52"/>
                  </a:lnTo>
                  <a:lnTo>
                    <a:pt x="434" y="54"/>
                  </a:lnTo>
                  <a:lnTo>
                    <a:pt x="438" y="57"/>
                  </a:lnTo>
                  <a:lnTo>
                    <a:pt x="441" y="59"/>
                  </a:lnTo>
                  <a:lnTo>
                    <a:pt x="444" y="61"/>
                  </a:lnTo>
                  <a:lnTo>
                    <a:pt x="448" y="64"/>
                  </a:lnTo>
                  <a:lnTo>
                    <a:pt x="451" y="66"/>
                  </a:lnTo>
                </a:path>
              </a:pathLst>
            </a:custGeom>
            <a:noFill/>
            <a:ln w="0">
              <a:solidFill>
                <a:srgbClr val="000000"/>
              </a:solidFill>
              <a:round/>
              <a:headEnd/>
              <a:tailEnd/>
            </a:ln>
          </p:spPr>
          <p:txBody>
            <a:bodyPr/>
            <a:lstStyle/>
            <a:p>
              <a:endParaRPr lang="ru-RU"/>
            </a:p>
          </p:txBody>
        </p:sp>
        <p:sp>
          <p:nvSpPr>
            <p:cNvPr id="22769" name="Freeform 218"/>
            <p:cNvSpPr>
              <a:spLocks/>
            </p:cNvSpPr>
            <p:nvPr/>
          </p:nvSpPr>
          <p:spPr bwMode="auto">
            <a:xfrm>
              <a:off x="1539" y="3884"/>
              <a:ext cx="166" cy="55"/>
            </a:xfrm>
            <a:custGeom>
              <a:avLst/>
              <a:gdLst>
                <a:gd name="T0" fmla="*/ 0 w 333"/>
                <a:gd name="T1" fmla="*/ 0 h 112"/>
                <a:gd name="T2" fmla="*/ 0 w 333"/>
                <a:gd name="T3" fmla="*/ 0 h 112"/>
                <a:gd name="T4" fmla="*/ 0 w 333"/>
                <a:gd name="T5" fmla="*/ 0 h 112"/>
                <a:gd name="T6" fmla="*/ 0 w 333"/>
                <a:gd name="T7" fmla="*/ 0 h 112"/>
                <a:gd name="T8" fmla="*/ 0 w 333"/>
                <a:gd name="T9" fmla="*/ 0 h 112"/>
                <a:gd name="T10" fmla="*/ 0 w 333"/>
                <a:gd name="T11" fmla="*/ 0 h 112"/>
                <a:gd name="T12" fmla="*/ 0 w 333"/>
                <a:gd name="T13" fmla="*/ 0 h 112"/>
                <a:gd name="T14" fmla="*/ 0 w 333"/>
                <a:gd name="T15" fmla="*/ 0 h 112"/>
                <a:gd name="T16" fmla="*/ 0 w 333"/>
                <a:gd name="T17" fmla="*/ 0 h 112"/>
                <a:gd name="T18" fmla="*/ 0 w 333"/>
                <a:gd name="T19" fmla="*/ 0 h 112"/>
                <a:gd name="T20" fmla="*/ 0 w 333"/>
                <a:gd name="T21" fmla="*/ 0 h 112"/>
                <a:gd name="T22" fmla="*/ 0 w 333"/>
                <a:gd name="T23" fmla="*/ 0 h 112"/>
                <a:gd name="T24" fmla="*/ 0 w 333"/>
                <a:gd name="T25" fmla="*/ 0 h 112"/>
                <a:gd name="T26" fmla="*/ 0 w 333"/>
                <a:gd name="T27" fmla="*/ 0 h 112"/>
                <a:gd name="T28" fmla="*/ 0 w 333"/>
                <a:gd name="T29" fmla="*/ 0 h 112"/>
                <a:gd name="T30" fmla="*/ 0 w 333"/>
                <a:gd name="T31" fmla="*/ 0 h 112"/>
                <a:gd name="T32" fmla="*/ 0 w 333"/>
                <a:gd name="T33" fmla="*/ 0 h 112"/>
                <a:gd name="T34" fmla="*/ 0 w 333"/>
                <a:gd name="T35" fmla="*/ 0 h 112"/>
                <a:gd name="T36" fmla="*/ 0 w 333"/>
                <a:gd name="T37" fmla="*/ 0 h 112"/>
                <a:gd name="T38" fmla="*/ 0 w 333"/>
                <a:gd name="T39" fmla="*/ 0 h 112"/>
                <a:gd name="T40" fmla="*/ 1 w 333"/>
                <a:gd name="T41" fmla="*/ 0 h 112"/>
                <a:gd name="T42" fmla="*/ 1 w 333"/>
                <a:gd name="T43" fmla="*/ 0 h 112"/>
                <a:gd name="T44" fmla="*/ 1 w 333"/>
                <a:gd name="T45" fmla="*/ 0 h 112"/>
                <a:gd name="T46" fmla="*/ 1 w 333"/>
                <a:gd name="T47" fmla="*/ 0 h 112"/>
                <a:gd name="T48" fmla="*/ 1 w 333"/>
                <a:gd name="T49" fmla="*/ 0 h 112"/>
                <a:gd name="T50" fmla="*/ 1 w 333"/>
                <a:gd name="T51" fmla="*/ 0 h 112"/>
                <a:gd name="T52" fmla="*/ 1 w 333"/>
                <a:gd name="T53" fmla="*/ 0 h 112"/>
                <a:gd name="T54" fmla="*/ 1 w 333"/>
                <a:gd name="T55" fmla="*/ 0 h 112"/>
                <a:gd name="T56" fmla="*/ 1 w 333"/>
                <a:gd name="T57" fmla="*/ 0 h 112"/>
                <a:gd name="T58" fmla="*/ 1 w 333"/>
                <a:gd name="T59" fmla="*/ 0 h 112"/>
                <a:gd name="T60" fmla="*/ 1 w 333"/>
                <a:gd name="T61" fmla="*/ 0 h 112"/>
                <a:gd name="T62" fmla="*/ 2 w 333"/>
                <a:gd name="T63" fmla="*/ 0 h 112"/>
                <a:gd name="T64" fmla="*/ 2 w 333"/>
                <a:gd name="T65" fmla="*/ 0 h 112"/>
                <a:gd name="T66" fmla="*/ 2 w 333"/>
                <a:gd name="T67" fmla="*/ 0 h 1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3"/>
                <a:gd name="T103" fmla="*/ 0 h 112"/>
                <a:gd name="T104" fmla="*/ 333 w 333"/>
                <a:gd name="T105" fmla="*/ 112 h 1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3" h="112">
                  <a:moveTo>
                    <a:pt x="3" y="112"/>
                  </a:moveTo>
                  <a:lnTo>
                    <a:pt x="3" y="108"/>
                  </a:lnTo>
                  <a:lnTo>
                    <a:pt x="3" y="105"/>
                  </a:lnTo>
                  <a:lnTo>
                    <a:pt x="2" y="101"/>
                  </a:lnTo>
                  <a:lnTo>
                    <a:pt x="2" y="98"/>
                  </a:lnTo>
                  <a:lnTo>
                    <a:pt x="2" y="93"/>
                  </a:lnTo>
                  <a:lnTo>
                    <a:pt x="2" y="90"/>
                  </a:lnTo>
                  <a:lnTo>
                    <a:pt x="2" y="86"/>
                  </a:lnTo>
                  <a:lnTo>
                    <a:pt x="2" y="83"/>
                  </a:lnTo>
                  <a:lnTo>
                    <a:pt x="3" y="80"/>
                  </a:lnTo>
                  <a:lnTo>
                    <a:pt x="3" y="76"/>
                  </a:lnTo>
                  <a:lnTo>
                    <a:pt x="3" y="73"/>
                  </a:lnTo>
                  <a:lnTo>
                    <a:pt x="2" y="68"/>
                  </a:lnTo>
                  <a:lnTo>
                    <a:pt x="2" y="65"/>
                  </a:lnTo>
                  <a:lnTo>
                    <a:pt x="2" y="61"/>
                  </a:lnTo>
                  <a:lnTo>
                    <a:pt x="2" y="58"/>
                  </a:lnTo>
                  <a:lnTo>
                    <a:pt x="1" y="54"/>
                  </a:lnTo>
                  <a:lnTo>
                    <a:pt x="1" y="51"/>
                  </a:lnTo>
                  <a:lnTo>
                    <a:pt x="0" y="47"/>
                  </a:lnTo>
                  <a:lnTo>
                    <a:pt x="0" y="43"/>
                  </a:lnTo>
                  <a:lnTo>
                    <a:pt x="0" y="39"/>
                  </a:lnTo>
                  <a:lnTo>
                    <a:pt x="0" y="36"/>
                  </a:lnTo>
                  <a:lnTo>
                    <a:pt x="1" y="32"/>
                  </a:lnTo>
                  <a:lnTo>
                    <a:pt x="1" y="29"/>
                  </a:lnTo>
                  <a:lnTo>
                    <a:pt x="1" y="25"/>
                  </a:lnTo>
                  <a:lnTo>
                    <a:pt x="2" y="21"/>
                  </a:lnTo>
                  <a:lnTo>
                    <a:pt x="6" y="17"/>
                  </a:lnTo>
                  <a:lnTo>
                    <a:pt x="9" y="14"/>
                  </a:lnTo>
                  <a:lnTo>
                    <a:pt x="14" y="10"/>
                  </a:lnTo>
                  <a:lnTo>
                    <a:pt x="18" y="7"/>
                  </a:lnTo>
                  <a:lnTo>
                    <a:pt x="24" y="3"/>
                  </a:lnTo>
                  <a:lnTo>
                    <a:pt x="34" y="0"/>
                  </a:lnTo>
                  <a:lnTo>
                    <a:pt x="51" y="0"/>
                  </a:lnTo>
                  <a:lnTo>
                    <a:pt x="66" y="2"/>
                  </a:lnTo>
                  <a:lnTo>
                    <a:pt x="77" y="5"/>
                  </a:lnTo>
                  <a:lnTo>
                    <a:pt x="85" y="8"/>
                  </a:lnTo>
                  <a:lnTo>
                    <a:pt x="93" y="12"/>
                  </a:lnTo>
                  <a:lnTo>
                    <a:pt x="101" y="15"/>
                  </a:lnTo>
                  <a:lnTo>
                    <a:pt x="108" y="18"/>
                  </a:lnTo>
                  <a:lnTo>
                    <a:pt x="115" y="22"/>
                  </a:lnTo>
                  <a:lnTo>
                    <a:pt x="122" y="25"/>
                  </a:lnTo>
                  <a:lnTo>
                    <a:pt x="129" y="29"/>
                  </a:lnTo>
                  <a:lnTo>
                    <a:pt x="136" y="32"/>
                  </a:lnTo>
                  <a:lnTo>
                    <a:pt x="143" y="36"/>
                  </a:lnTo>
                  <a:lnTo>
                    <a:pt x="150" y="39"/>
                  </a:lnTo>
                  <a:lnTo>
                    <a:pt x="155" y="43"/>
                  </a:lnTo>
                  <a:lnTo>
                    <a:pt x="161" y="46"/>
                  </a:lnTo>
                  <a:lnTo>
                    <a:pt x="167" y="50"/>
                  </a:lnTo>
                  <a:lnTo>
                    <a:pt x="173" y="53"/>
                  </a:lnTo>
                  <a:lnTo>
                    <a:pt x="179" y="56"/>
                  </a:lnTo>
                  <a:lnTo>
                    <a:pt x="185" y="60"/>
                  </a:lnTo>
                  <a:lnTo>
                    <a:pt x="190" y="63"/>
                  </a:lnTo>
                  <a:lnTo>
                    <a:pt x="195" y="67"/>
                  </a:lnTo>
                  <a:lnTo>
                    <a:pt x="200" y="70"/>
                  </a:lnTo>
                  <a:lnTo>
                    <a:pt x="206" y="74"/>
                  </a:lnTo>
                  <a:lnTo>
                    <a:pt x="212" y="77"/>
                  </a:lnTo>
                  <a:lnTo>
                    <a:pt x="218" y="81"/>
                  </a:lnTo>
                  <a:lnTo>
                    <a:pt x="225" y="84"/>
                  </a:lnTo>
                  <a:lnTo>
                    <a:pt x="230" y="88"/>
                  </a:lnTo>
                  <a:lnTo>
                    <a:pt x="237" y="91"/>
                  </a:lnTo>
                  <a:lnTo>
                    <a:pt x="244" y="95"/>
                  </a:lnTo>
                  <a:lnTo>
                    <a:pt x="250" y="98"/>
                  </a:lnTo>
                  <a:lnTo>
                    <a:pt x="258" y="101"/>
                  </a:lnTo>
                  <a:lnTo>
                    <a:pt x="271" y="104"/>
                  </a:lnTo>
                  <a:lnTo>
                    <a:pt x="287" y="106"/>
                  </a:lnTo>
                  <a:lnTo>
                    <a:pt x="301" y="108"/>
                  </a:lnTo>
                  <a:lnTo>
                    <a:pt x="319" y="110"/>
                  </a:lnTo>
                  <a:lnTo>
                    <a:pt x="333" y="112"/>
                  </a:lnTo>
                </a:path>
              </a:pathLst>
            </a:custGeom>
            <a:noFill/>
            <a:ln w="0">
              <a:solidFill>
                <a:srgbClr val="000000"/>
              </a:solidFill>
              <a:round/>
              <a:headEnd/>
              <a:tailEnd/>
            </a:ln>
          </p:spPr>
          <p:txBody>
            <a:bodyPr/>
            <a:lstStyle/>
            <a:p>
              <a:endParaRPr lang="ru-RU"/>
            </a:p>
          </p:txBody>
        </p:sp>
        <p:sp>
          <p:nvSpPr>
            <p:cNvPr id="22770" name="Line 219"/>
            <p:cNvSpPr>
              <a:spLocks noChangeShapeType="1"/>
            </p:cNvSpPr>
            <p:nvPr/>
          </p:nvSpPr>
          <p:spPr bwMode="auto">
            <a:xfrm>
              <a:off x="744" y="3939"/>
              <a:ext cx="3457" cy="1"/>
            </a:xfrm>
            <a:prstGeom prst="line">
              <a:avLst/>
            </a:prstGeom>
            <a:noFill/>
            <a:ln w="0">
              <a:solidFill>
                <a:srgbClr val="000000"/>
              </a:solidFill>
              <a:round/>
              <a:headEnd/>
              <a:tailEnd/>
            </a:ln>
          </p:spPr>
          <p:txBody>
            <a:bodyPr/>
            <a:lstStyle/>
            <a:p>
              <a:endParaRPr lang="ru-RU"/>
            </a:p>
          </p:txBody>
        </p:sp>
        <p:sp>
          <p:nvSpPr>
            <p:cNvPr id="22771" name="Line 220"/>
            <p:cNvSpPr>
              <a:spLocks noChangeShapeType="1"/>
            </p:cNvSpPr>
            <p:nvPr/>
          </p:nvSpPr>
          <p:spPr bwMode="auto">
            <a:xfrm flipV="1">
              <a:off x="1330" y="3939"/>
              <a:ext cx="1" cy="44"/>
            </a:xfrm>
            <a:prstGeom prst="line">
              <a:avLst/>
            </a:prstGeom>
            <a:noFill/>
            <a:ln w="0">
              <a:solidFill>
                <a:srgbClr val="000000"/>
              </a:solidFill>
              <a:round/>
              <a:headEnd/>
              <a:tailEnd/>
            </a:ln>
          </p:spPr>
          <p:txBody>
            <a:bodyPr/>
            <a:lstStyle/>
            <a:p>
              <a:endParaRPr lang="ru-RU"/>
            </a:p>
          </p:txBody>
        </p:sp>
        <p:sp>
          <p:nvSpPr>
            <p:cNvPr id="22772" name="Line 221"/>
            <p:cNvSpPr>
              <a:spLocks noChangeShapeType="1"/>
            </p:cNvSpPr>
            <p:nvPr/>
          </p:nvSpPr>
          <p:spPr bwMode="auto">
            <a:xfrm flipV="1">
              <a:off x="1941" y="3939"/>
              <a:ext cx="1" cy="44"/>
            </a:xfrm>
            <a:prstGeom prst="line">
              <a:avLst/>
            </a:prstGeom>
            <a:noFill/>
            <a:ln w="0">
              <a:solidFill>
                <a:srgbClr val="000000"/>
              </a:solidFill>
              <a:round/>
              <a:headEnd/>
              <a:tailEnd/>
            </a:ln>
          </p:spPr>
          <p:txBody>
            <a:bodyPr/>
            <a:lstStyle/>
            <a:p>
              <a:endParaRPr lang="ru-RU"/>
            </a:p>
          </p:txBody>
        </p:sp>
        <p:sp>
          <p:nvSpPr>
            <p:cNvPr id="22773" name="Line 222"/>
            <p:cNvSpPr>
              <a:spLocks noChangeShapeType="1"/>
            </p:cNvSpPr>
            <p:nvPr/>
          </p:nvSpPr>
          <p:spPr bwMode="auto">
            <a:xfrm flipV="1">
              <a:off x="2552" y="3939"/>
              <a:ext cx="1" cy="44"/>
            </a:xfrm>
            <a:prstGeom prst="line">
              <a:avLst/>
            </a:prstGeom>
            <a:noFill/>
            <a:ln w="0">
              <a:solidFill>
                <a:srgbClr val="000000"/>
              </a:solidFill>
              <a:round/>
              <a:headEnd/>
              <a:tailEnd/>
            </a:ln>
          </p:spPr>
          <p:txBody>
            <a:bodyPr/>
            <a:lstStyle/>
            <a:p>
              <a:endParaRPr lang="ru-RU"/>
            </a:p>
          </p:txBody>
        </p:sp>
        <p:sp>
          <p:nvSpPr>
            <p:cNvPr id="22774" name="Line 223"/>
            <p:cNvSpPr>
              <a:spLocks noChangeShapeType="1"/>
            </p:cNvSpPr>
            <p:nvPr/>
          </p:nvSpPr>
          <p:spPr bwMode="auto">
            <a:xfrm flipV="1">
              <a:off x="3162" y="3939"/>
              <a:ext cx="1" cy="44"/>
            </a:xfrm>
            <a:prstGeom prst="line">
              <a:avLst/>
            </a:prstGeom>
            <a:noFill/>
            <a:ln w="0">
              <a:solidFill>
                <a:srgbClr val="000000"/>
              </a:solidFill>
              <a:round/>
              <a:headEnd/>
              <a:tailEnd/>
            </a:ln>
          </p:spPr>
          <p:txBody>
            <a:bodyPr/>
            <a:lstStyle/>
            <a:p>
              <a:endParaRPr lang="ru-RU"/>
            </a:p>
          </p:txBody>
        </p:sp>
        <p:sp>
          <p:nvSpPr>
            <p:cNvPr id="22775" name="Line 224"/>
            <p:cNvSpPr>
              <a:spLocks noChangeShapeType="1"/>
            </p:cNvSpPr>
            <p:nvPr/>
          </p:nvSpPr>
          <p:spPr bwMode="auto">
            <a:xfrm flipV="1">
              <a:off x="3773" y="3939"/>
              <a:ext cx="1" cy="44"/>
            </a:xfrm>
            <a:prstGeom prst="line">
              <a:avLst/>
            </a:prstGeom>
            <a:noFill/>
            <a:ln w="0">
              <a:solidFill>
                <a:srgbClr val="000000"/>
              </a:solidFill>
              <a:round/>
              <a:headEnd/>
              <a:tailEnd/>
            </a:ln>
          </p:spPr>
          <p:txBody>
            <a:bodyPr/>
            <a:lstStyle/>
            <a:p>
              <a:endParaRPr lang="ru-RU"/>
            </a:p>
          </p:txBody>
        </p:sp>
        <p:sp>
          <p:nvSpPr>
            <p:cNvPr id="22776" name="Rectangle 225"/>
            <p:cNvSpPr>
              <a:spLocks noChangeArrowheads="1"/>
            </p:cNvSpPr>
            <p:nvPr/>
          </p:nvSpPr>
          <p:spPr bwMode="auto">
            <a:xfrm>
              <a:off x="1286" y="3983"/>
              <a:ext cx="74" cy="48"/>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50</a:t>
              </a:r>
              <a:endParaRPr lang="ru-RU" sz="1600">
                <a:latin typeface="Arial" charset="0"/>
              </a:endParaRPr>
            </a:p>
          </p:txBody>
        </p:sp>
        <p:sp>
          <p:nvSpPr>
            <p:cNvPr id="22777" name="Rectangle 226"/>
            <p:cNvSpPr>
              <a:spLocks noChangeArrowheads="1"/>
            </p:cNvSpPr>
            <p:nvPr/>
          </p:nvSpPr>
          <p:spPr bwMode="auto">
            <a:xfrm>
              <a:off x="1874" y="3983"/>
              <a:ext cx="110" cy="48"/>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100</a:t>
              </a:r>
              <a:endParaRPr lang="ru-RU" sz="1600">
                <a:latin typeface="Arial" charset="0"/>
              </a:endParaRPr>
            </a:p>
          </p:txBody>
        </p:sp>
        <p:sp>
          <p:nvSpPr>
            <p:cNvPr id="22778" name="Rectangle 227"/>
            <p:cNvSpPr>
              <a:spLocks noChangeArrowheads="1"/>
            </p:cNvSpPr>
            <p:nvPr/>
          </p:nvSpPr>
          <p:spPr bwMode="auto">
            <a:xfrm>
              <a:off x="2485" y="3983"/>
              <a:ext cx="111" cy="48"/>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150</a:t>
              </a:r>
              <a:endParaRPr lang="ru-RU" sz="1600">
                <a:latin typeface="Arial" charset="0"/>
              </a:endParaRPr>
            </a:p>
          </p:txBody>
        </p:sp>
        <p:sp>
          <p:nvSpPr>
            <p:cNvPr id="22779" name="Rectangle 228"/>
            <p:cNvSpPr>
              <a:spLocks noChangeArrowheads="1"/>
            </p:cNvSpPr>
            <p:nvPr/>
          </p:nvSpPr>
          <p:spPr bwMode="auto">
            <a:xfrm>
              <a:off x="3096" y="3983"/>
              <a:ext cx="111" cy="48"/>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200</a:t>
              </a:r>
              <a:endParaRPr lang="ru-RU" sz="1600">
                <a:latin typeface="Arial" charset="0"/>
              </a:endParaRPr>
            </a:p>
          </p:txBody>
        </p:sp>
        <p:sp>
          <p:nvSpPr>
            <p:cNvPr id="22780" name="Rectangle 229"/>
            <p:cNvSpPr>
              <a:spLocks noChangeArrowheads="1"/>
            </p:cNvSpPr>
            <p:nvPr/>
          </p:nvSpPr>
          <p:spPr bwMode="auto">
            <a:xfrm>
              <a:off x="3706" y="3983"/>
              <a:ext cx="111" cy="48"/>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250</a:t>
              </a:r>
              <a:endParaRPr lang="ru-RU" sz="1600">
                <a:latin typeface="Arial" charset="0"/>
              </a:endParaRPr>
            </a:p>
          </p:txBody>
        </p:sp>
        <p:sp>
          <p:nvSpPr>
            <p:cNvPr id="22781" name="Line 230"/>
            <p:cNvSpPr>
              <a:spLocks noChangeShapeType="1"/>
            </p:cNvSpPr>
            <p:nvPr/>
          </p:nvSpPr>
          <p:spPr bwMode="auto">
            <a:xfrm>
              <a:off x="744" y="3304"/>
              <a:ext cx="3457" cy="1"/>
            </a:xfrm>
            <a:prstGeom prst="line">
              <a:avLst/>
            </a:prstGeom>
            <a:noFill/>
            <a:ln w="0">
              <a:solidFill>
                <a:srgbClr val="000000"/>
              </a:solidFill>
              <a:round/>
              <a:headEnd/>
              <a:tailEnd/>
            </a:ln>
          </p:spPr>
          <p:txBody>
            <a:bodyPr/>
            <a:lstStyle/>
            <a:p>
              <a:endParaRPr lang="ru-RU"/>
            </a:p>
          </p:txBody>
        </p:sp>
        <p:sp>
          <p:nvSpPr>
            <p:cNvPr id="22782" name="Line 231"/>
            <p:cNvSpPr>
              <a:spLocks noChangeShapeType="1"/>
            </p:cNvSpPr>
            <p:nvPr/>
          </p:nvSpPr>
          <p:spPr bwMode="auto">
            <a:xfrm flipV="1">
              <a:off x="1330" y="3261"/>
              <a:ext cx="1" cy="43"/>
            </a:xfrm>
            <a:prstGeom prst="line">
              <a:avLst/>
            </a:prstGeom>
            <a:noFill/>
            <a:ln w="0">
              <a:solidFill>
                <a:srgbClr val="000000"/>
              </a:solidFill>
              <a:round/>
              <a:headEnd/>
              <a:tailEnd/>
            </a:ln>
          </p:spPr>
          <p:txBody>
            <a:bodyPr/>
            <a:lstStyle/>
            <a:p>
              <a:endParaRPr lang="ru-RU"/>
            </a:p>
          </p:txBody>
        </p:sp>
        <p:sp>
          <p:nvSpPr>
            <p:cNvPr id="22783" name="Line 232"/>
            <p:cNvSpPr>
              <a:spLocks noChangeShapeType="1"/>
            </p:cNvSpPr>
            <p:nvPr/>
          </p:nvSpPr>
          <p:spPr bwMode="auto">
            <a:xfrm flipV="1">
              <a:off x="1941" y="3261"/>
              <a:ext cx="1" cy="43"/>
            </a:xfrm>
            <a:prstGeom prst="line">
              <a:avLst/>
            </a:prstGeom>
            <a:noFill/>
            <a:ln w="0">
              <a:solidFill>
                <a:srgbClr val="000000"/>
              </a:solidFill>
              <a:round/>
              <a:headEnd/>
              <a:tailEnd/>
            </a:ln>
          </p:spPr>
          <p:txBody>
            <a:bodyPr/>
            <a:lstStyle/>
            <a:p>
              <a:endParaRPr lang="ru-RU"/>
            </a:p>
          </p:txBody>
        </p:sp>
        <p:sp>
          <p:nvSpPr>
            <p:cNvPr id="22784" name="Line 233"/>
            <p:cNvSpPr>
              <a:spLocks noChangeShapeType="1"/>
            </p:cNvSpPr>
            <p:nvPr/>
          </p:nvSpPr>
          <p:spPr bwMode="auto">
            <a:xfrm flipV="1">
              <a:off x="2552" y="3261"/>
              <a:ext cx="1" cy="43"/>
            </a:xfrm>
            <a:prstGeom prst="line">
              <a:avLst/>
            </a:prstGeom>
            <a:noFill/>
            <a:ln w="0">
              <a:solidFill>
                <a:srgbClr val="000000"/>
              </a:solidFill>
              <a:round/>
              <a:headEnd/>
              <a:tailEnd/>
            </a:ln>
          </p:spPr>
          <p:txBody>
            <a:bodyPr/>
            <a:lstStyle/>
            <a:p>
              <a:endParaRPr lang="ru-RU"/>
            </a:p>
          </p:txBody>
        </p:sp>
        <p:sp>
          <p:nvSpPr>
            <p:cNvPr id="22785" name="Line 234"/>
            <p:cNvSpPr>
              <a:spLocks noChangeShapeType="1"/>
            </p:cNvSpPr>
            <p:nvPr/>
          </p:nvSpPr>
          <p:spPr bwMode="auto">
            <a:xfrm flipV="1">
              <a:off x="3162" y="3261"/>
              <a:ext cx="1" cy="43"/>
            </a:xfrm>
            <a:prstGeom prst="line">
              <a:avLst/>
            </a:prstGeom>
            <a:noFill/>
            <a:ln w="0">
              <a:solidFill>
                <a:srgbClr val="000000"/>
              </a:solidFill>
              <a:round/>
              <a:headEnd/>
              <a:tailEnd/>
            </a:ln>
          </p:spPr>
          <p:txBody>
            <a:bodyPr/>
            <a:lstStyle/>
            <a:p>
              <a:endParaRPr lang="ru-RU"/>
            </a:p>
          </p:txBody>
        </p:sp>
        <p:sp>
          <p:nvSpPr>
            <p:cNvPr id="22786" name="Line 235"/>
            <p:cNvSpPr>
              <a:spLocks noChangeShapeType="1"/>
            </p:cNvSpPr>
            <p:nvPr/>
          </p:nvSpPr>
          <p:spPr bwMode="auto">
            <a:xfrm flipV="1">
              <a:off x="3773" y="3261"/>
              <a:ext cx="1" cy="43"/>
            </a:xfrm>
            <a:prstGeom prst="line">
              <a:avLst/>
            </a:prstGeom>
            <a:noFill/>
            <a:ln w="0">
              <a:solidFill>
                <a:srgbClr val="000000"/>
              </a:solidFill>
              <a:round/>
              <a:headEnd/>
              <a:tailEnd/>
            </a:ln>
          </p:spPr>
          <p:txBody>
            <a:bodyPr/>
            <a:lstStyle/>
            <a:p>
              <a:endParaRPr lang="ru-RU"/>
            </a:p>
          </p:txBody>
        </p:sp>
      </p:grpSp>
      <p:sp>
        <p:nvSpPr>
          <p:cNvPr id="22532" name="Rectangle 236"/>
          <p:cNvSpPr>
            <a:spLocks noChangeArrowheads="1"/>
          </p:cNvSpPr>
          <p:nvPr/>
        </p:nvSpPr>
        <p:spPr bwMode="auto">
          <a:xfrm>
            <a:off x="7637463" y="7523163"/>
            <a:ext cx="174625" cy="152400"/>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5.4</a:t>
            </a:r>
            <a:endParaRPr lang="ru-RU" sz="1600">
              <a:latin typeface="Arial" charset="0"/>
            </a:endParaRPr>
          </a:p>
        </p:txBody>
      </p:sp>
      <p:grpSp>
        <p:nvGrpSpPr>
          <p:cNvPr id="22533" name="Group 237"/>
          <p:cNvGrpSpPr>
            <a:grpSpLocks/>
          </p:cNvGrpSpPr>
          <p:nvPr/>
        </p:nvGrpSpPr>
        <p:grpSpPr bwMode="auto">
          <a:xfrm>
            <a:off x="8316913" y="2565400"/>
            <a:ext cx="433387" cy="3659188"/>
            <a:chOff x="4648" y="2478"/>
            <a:chExt cx="273" cy="2305"/>
          </a:xfrm>
        </p:grpSpPr>
        <p:sp>
          <p:nvSpPr>
            <p:cNvPr id="22702" name="Rectangle 238"/>
            <p:cNvSpPr>
              <a:spLocks noChangeArrowheads="1"/>
            </p:cNvSpPr>
            <p:nvPr/>
          </p:nvSpPr>
          <p:spPr bwMode="auto">
            <a:xfrm>
              <a:off x="4648" y="4698"/>
              <a:ext cx="144" cy="85"/>
            </a:xfrm>
            <a:prstGeom prst="rect">
              <a:avLst/>
            </a:prstGeom>
            <a:solidFill>
              <a:srgbClr val="000000"/>
            </a:solidFill>
            <a:ln w="0">
              <a:solidFill>
                <a:srgbClr val="000000"/>
              </a:solidFill>
              <a:miter lim="800000"/>
              <a:headEnd/>
              <a:tailEnd/>
            </a:ln>
          </p:spPr>
          <p:txBody>
            <a:bodyPr/>
            <a:lstStyle/>
            <a:p>
              <a:pPr eaLnBrk="0" hangingPunct="0"/>
              <a:endParaRPr lang="ru-RU"/>
            </a:p>
          </p:txBody>
        </p:sp>
        <p:sp>
          <p:nvSpPr>
            <p:cNvPr id="22703" name="Rectangle 239"/>
            <p:cNvSpPr>
              <a:spLocks noChangeArrowheads="1"/>
            </p:cNvSpPr>
            <p:nvPr/>
          </p:nvSpPr>
          <p:spPr bwMode="auto">
            <a:xfrm>
              <a:off x="4648" y="4612"/>
              <a:ext cx="144" cy="86"/>
            </a:xfrm>
            <a:prstGeom prst="rect">
              <a:avLst/>
            </a:prstGeom>
            <a:solidFill>
              <a:srgbClr val="090909"/>
            </a:solidFill>
            <a:ln w="0">
              <a:solidFill>
                <a:srgbClr val="000000"/>
              </a:solidFill>
              <a:miter lim="800000"/>
              <a:headEnd/>
              <a:tailEnd/>
            </a:ln>
          </p:spPr>
          <p:txBody>
            <a:bodyPr/>
            <a:lstStyle/>
            <a:p>
              <a:pPr eaLnBrk="0" hangingPunct="0"/>
              <a:endParaRPr lang="ru-RU"/>
            </a:p>
          </p:txBody>
        </p:sp>
        <p:sp>
          <p:nvSpPr>
            <p:cNvPr id="22704" name="Rectangle 240"/>
            <p:cNvSpPr>
              <a:spLocks noChangeArrowheads="1"/>
            </p:cNvSpPr>
            <p:nvPr/>
          </p:nvSpPr>
          <p:spPr bwMode="auto">
            <a:xfrm>
              <a:off x="4648" y="4527"/>
              <a:ext cx="144" cy="85"/>
            </a:xfrm>
            <a:prstGeom prst="rect">
              <a:avLst/>
            </a:prstGeom>
            <a:solidFill>
              <a:srgbClr val="131313"/>
            </a:solidFill>
            <a:ln w="0">
              <a:solidFill>
                <a:srgbClr val="000000"/>
              </a:solidFill>
              <a:miter lim="800000"/>
              <a:headEnd/>
              <a:tailEnd/>
            </a:ln>
          </p:spPr>
          <p:txBody>
            <a:bodyPr/>
            <a:lstStyle/>
            <a:p>
              <a:pPr eaLnBrk="0" hangingPunct="0"/>
              <a:endParaRPr lang="ru-RU"/>
            </a:p>
          </p:txBody>
        </p:sp>
        <p:sp>
          <p:nvSpPr>
            <p:cNvPr id="22705" name="Rectangle 241"/>
            <p:cNvSpPr>
              <a:spLocks noChangeArrowheads="1"/>
            </p:cNvSpPr>
            <p:nvPr/>
          </p:nvSpPr>
          <p:spPr bwMode="auto">
            <a:xfrm>
              <a:off x="4648" y="4441"/>
              <a:ext cx="144" cy="86"/>
            </a:xfrm>
            <a:prstGeom prst="rect">
              <a:avLst/>
            </a:prstGeom>
            <a:solidFill>
              <a:srgbClr val="1D1D1D"/>
            </a:solidFill>
            <a:ln w="0">
              <a:solidFill>
                <a:srgbClr val="000000"/>
              </a:solidFill>
              <a:miter lim="800000"/>
              <a:headEnd/>
              <a:tailEnd/>
            </a:ln>
          </p:spPr>
          <p:txBody>
            <a:bodyPr/>
            <a:lstStyle/>
            <a:p>
              <a:pPr eaLnBrk="0" hangingPunct="0"/>
              <a:endParaRPr lang="ru-RU"/>
            </a:p>
          </p:txBody>
        </p:sp>
        <p:sp>
          <p:nvSpPr>
            <p:cNvPr id="22706" name="Rectangle 242"/>
            <p:cNvSpPr>
              <a:spLocks noChangeArrowheads="1"/>
            </p:cNvSpPr>
            <p:nvPr/>
          </p:nvSpPr>
          <p:spPr bwMode="auto">
            <a:xfrm>
              <a:off x="4648" y="4356"/>
              <a:ext cx="144" cy="85"/>
            </a:xfrm>
            <a:prstGeom prst="rect">
              <a:avLst/>
            </a:prstGeom>
            <a:solidFill>
              <a:srgbClr val="272727"/>
            </a:solidFill>
            <a:ln w="0">
              <a:solidFill>
                <a:srgbClr val="000000"/>
              </a:solidFill>
              <a:miter lim="800000"/>
              <a:headEnd/>
              <a:tailEnd/>
            </a:ln>
          </p:spPr>
          <p:txBody>
            <a:bodyPr/>
            <a:lstStyle/>
            <a:p>
              <a:pPr eaLnBrk="0" hangingPunct="0"/>
              <a:endParaRPr lang="ru-RU"/>
            </a:p>
          </p:txBody>
        </p:sp>
        <p:sp>
          <p:nvSpPr>
            <p:cNvPr id="22707" name="Rectangle 243"/>
            <p:cNvSpPr>
              <a:spLocks noChangeArrowheads="1"/>
            </p:cNvSpPr>
            <p:nvPr/>
          </p:nvSpPr>
          <p:spPr bwMode="auto">
            <a:xfrm>
              <a:off x="4648" y="4271"/>
              <a:ext cx="144" cy="85"/>
            </a:xfrm>
            <a:prstGeom prst="rect">
              <a:avLst/>
            </a:prstGeom>
            <a:solidFill>
              <a:srgbClr val="303030"/>
            </a:solidFill>
            <a:ln w="0">
              <a:solidFill>
                <a:srgbClr val="000000"/>
              </a:solidFill>
              <a:miter lim="800000"/>
              <a:headEnd/>
              <a:tailEnd/>
            </a:ln>
          </p:spPr>
          <p:txBody>
            <a:bodyPr/>
            <a:lstStyle/>
            <a:p>
              <a:pPr eaLnBrk="0" hangingPunct="0"/>
              <a:endParaRPr lang="ru-RU"/>
            </a:p>
          </p:txBody>
        </p:sp>
        <p:sp>
          <p:nvSpPr>
            <p:cNvPr id="22708" name="Rectangle 244"/>
            <p:cNvSpPr>
              <a:spLocks noChangeArrowheads="1"/>
            </p:cNvSpPr>
            <p:nvPr/>
          </p:nvSpPr>
          <p:spPr bwMode="auto">
            <a:xfrm>
              <a:off x="4648" y="4185"/>
              <a:ext cx="144" cy="86"/>
            </a:xfrm>
            <a:prstGeom prst="rect">
              <a:avLst/>
            </a:prstGeom>
            <a:solidFill>
              <a:srgbClr val="3A3A3A"/>
            </a:solidFill>
            <a:ln w="0">
              <a:solidFill>
                <a:srgbClr val="000000"/>
              </a:solidFill>
              <a:miter lim="800000"/>
              <a:headEnd/>
              <a:tailEnd/>
            </a:ln>
          </p:spPr>
          <p:txBody>
            <a:bodyPr/>
            <a:lstStyle/>
            <a:p>
              <a:pPr eaLnBrk="0" hangingPunct="0"/>
              <a:endParaRPr lang="ru-RU"/>
            </a:p>
          </p:txBody>
        </p:sp>
        <p:sp>
          <p:nvSpPr>
            <p:cNvPr id="22709" name="Rectangle 245"/>
            <p:cNvSpPr>
              <a:spLocks noChangeArrowheads="1"/>
            </p:cNvSpPr>
            <p:nvPr/>
          </p:nvSpPr>
          <p:spPr bwMode="auto">
            <a:xfrm>
              <a:off x="4648" y="4100"/>
              <a:ext cx="144" cy="85"/>
            </a:xfrm>
            <a:prstGeom prst="rect">
              <a:avLst/>
            </a:prstGeom>
            <a:solidFill>
              <a:srgbClr val="444444"/>
            </a:solidFill>
            <a:ln w="0">
              <a:solidFill>
                <a:srgbClr val="000000"/>
              </a:solidFill>
              <a:miter lim="800000"/>
              <a:headEnd/>
              <a:tailEnd/>
            </a:ln>
          </p:spPr>
          <p:txBody>
            <a:bodyPr/>
            <a:lstStyle/>
            <a:p>
              <a:pPr eaLnBrk="0" hangingPunct="0"/>
              <a:endParaRPr lang="ru-RU"/>
            </a:p>
          </p:txBody>
        </p:sp>
        <p:sp>
          <p:nvSpPr>
            <p:cNvPr id="22710" name="Rectangle 246"/>
            <p:cNvSpPr>
              <a:spLocks noChangeArrowheads="1"/>
            </p:cNvSpPr>
            <p:nvPr/>
          </p:nvSpPr>
          <p:spPr bwMode="auto">
            <a:xfrm>
              <a:off x="4648" y="4015"/>
              <a:ext cx="144" cy="85"/>
            </a:xfrm>
            <a:prstGeom prst="rect">
              <a:avLst/>
            </a:prstGeom>
            <a:solidFill>
              <a:srgbClr val="4E4E4E"/>
            </a:solidFill>
            <a:ln w="0">
              <a:solidFill>
                <a:srgbClr val="000000"/>
              </a:solidFill>
              <a:miter lim="800000"/>
              <a:headEnd/>
              <a:tailEnd/>
            </a:ln>
          </p:spPr>
          <p:txBody>
            <a:bodyPr/>
            <a:lstStyle/>
            <a:p>
              <a:pPr eaLnBrk="0" hangingPunct="0"/>
              <a:endParaRPr lang="ru-RU"/>
            </a:p>
          </p:txBody>
        </p:sp>
        <p:sp>
          <p:nvSpPr>
            <p:cNvPr id="22711" name="Rectangle 247"/>
            <p:cNvSpPr>
              <a:spLocks noChangeArrowheads="1"/>
            </p:cNvSpPr>
            <p:nvPr/>
          </p:nvSpPr>
          <p:spPr bwMode="auto">
            <a:xfrm>
              <a:off x="4648" y="3930"/>
              <a:ext cx="144" cy="85"/>
            </a:xfrm>
            <a:prstGeom prst="rect">
              <a:avLst/>
            </a:prstGeom>
            <a:solidFill>
              <a:srgbClr val="585858"/>
            </a:solidFill>
            <a:ln w="0">
              <a:solidFill>
                <a:srgbClr val="000000"/>
              </a:solidFill>
              <a:miter lim="800000"/>
              <a:headEnd/>
              <a:tailEnd/>
            </a:ln>
          </p:spPr>
          <p:txBody>
            <a:bodyPr/>
            <a:lstStyle/>
            <a:p>
              <a:pPr eaLnBrk="0" hangingPunct="0"/>
              <a:endParaRPr lang="ru-RU"/>
            </a:p>
          </p:txBody>
        </p:sp>
        <p:sp>
          <p:nvSpPr>
            <p:cNvPr id="22712" name="Rectangle 248"/>
            <p:cNvSpPr>
              <a:spLocks noChangeArrowheads="1"/>
            </p:cNvSpPr>
            <p:nvPr/>
          </p:nvSpPr>
          <p:spPr bwMode="auto">
            <a:xfrm>
              <a:off x="4648" y="3844"/>
              <a:ext cx="144" cy="86"/>
            </a:xfrm>
            <a:prstGeom prst="rect">
              <a:avLst/>
            </a:prstGeom>
            <a:solidFill>
              <a:srgbClr val="626262"/>
            </a:solidFill>
            <a:ln w="0">
              <a:solidFill>
                <a:srgbClr val="000000"/>
              </a:solidFill>
              <a:miter lim="800000"/>
              <a:headEnd/>
              <a:tailEnd/>
            </a:ln>
          </p:spPr>
          <p:txBody>
            <a:bodyPr/>
            <a:lstStyle/>
            <a:p>
              <a:pPr eaLnBrk="0" hangingPunct="0"/>
              <a:endParaRPr lang="ru-RU"/>
            </a:p>
          </p:txBody>
        </p:sp>
        <p:sp>
          <p:nvSpPr>
            <p:cNvPr id="22713" name="Rectangle 249"/>
            <p:cNvSpPr>
              <a:spLocks noChangeArrowheads="1"/>
            </p:cNvSpPr>
            <p:nvPr/>
          </p:nvSpPr>
          <p:spPr bwMode="auto">
            <a:xfrm>
              <a:off x="4648" y="3758"/>
              <a:ext cx="144" cy="86"/>
            </a:xfrm>
            <a:prstGeom prst="rect">
              <a:avLst/>
            </a:prstGeom>
            <a:solidFill>
              <a:srgbClr val="6B6B6B"/>
            </a:solidFill>
            <a:ln w="0">
              <a:solidFill>
                <a:srgbClr val="000000"/>
              </a:solidFill>
              <a:miter lim="800000"/>
              <a:headEnd/>
              <a:tailEnd/>
            </a:ln>
          </p:spPr>
          <p:txBody>
            <a:bodyPr/>
            <a:lstStyle/>
            <a:p>
              <a:pPr eaLnBrk="0" hangingPunct="0"/>
              <a:endParaRPr lang="ru-RU"/>
            </a:p>
          </p:txBody>
        </p:sp>
        <p:sp>
          <p:nvSpPr>
            <p:cNvPr id="22714" name="Rectangle 250"/>
            <p:cNvSpPr>
              <a:spLocks noChangeArrowheads="1"/>
            </p:cNvSpPr>
            <p:nvPr/>
          </p:nvSpPr>
          <p:spPr bwMode="auto">
            <a:xfrm>
              <a:off x="4648" y="3673"/>
              <a:ext cx="144" cy="85"/>
            </a:xfrm>
            <a:prstGeom prst="rect">
              <a:avLst/>
            </a:prstGeom>
            <a:solidFill>
              <a:srgbClr val="757575"/>
            </a:solidFill>
            <a:ln w="0">
              <a:solidFill>
                <a:srgbClr val="000000"/>
              </a:solidFill>
              <a:miter lim="800000"/>
              <a:headEnd/>
              <a:tailEnd/>
            </a:ln>
          </p:spPr>
          <p:txBody>
            <a:bodyPr/>
            <a:lstStyle/>
            <a:p>
              <a:pPr eaLnBrk="0" hangingPunct="0"/>
              <a:endParaRPr lang="ru-RU"/>
            </a:p>
          </p:txBody>
        </p:sp>
        <p:sp>
          <p:nvSpPr>
            <p:cNvPr id="22715" name="Rectangle 251"/>
            <p:cNvSpPr>
              <a:spLocks noChangeArrowheads="1"/>
            </p:cNvSpPr>
            <p:nvPr/>
          </p:nvSpPr>
          <p:spPr bwMode="auto">
            <a:xfrm>
              <a:off x="4648" y="3588"/>
              <a:ext cx="144" cy="85"/>
            </a:xfrm>
            <a:prstGeom prst="rect">
              <a:avLst/>
            </a:prstGeom>
            <a:solidFill>
              <a:srgbClr val="7F7F7F"/>
            </a:solidFill>
            <a:ln w="0">
              <a:solidFill>
                <a:srgbClr val="000000"/>
              </a:solidFill>
              <a:miter lim="800000"/>
              <a:headEnd/>
              <a:tailEnd/>
            </a:ln>
          </p:spPr>
          <p:txBody>
            <a:bodyPr/>
            <a:lstStyle/>
            <a:p>
              <a:pPr eaLnBrk="0" hangingPunct="0"/>
              <a:endParaRPr lang="ru-RU"/>
            </a:p>
          </p:txBody>
        </p:sp>
        <p:sp>
          <p:nvSpPr>
            <p:cNvPr id="22716" name="Rectangle 252"/>
            <p:cNvSpPr>
              <a:spLocks noChangeArrowheads="1"/>
            </p:cNvSpPr>
            <p:nvPr/>
          </p:nvSpPr>
          <p:spPr bwMode="auto">
            <a:xfrm>
              <a:off x="4648" y="3503"/>
              <a:ext cx="144" cy="85"/>
            </a:xfrm>
            <a:prstGeom prst="rect">
              <a:avLst/>
            </a:prstGeom>
            <a:solidFill>
              <a:srgbClr val="898989"/>
            </a:solidFill>
            <a:ln w="0">
              <a:solidFill>
                <a:srgbClr val="000000"/>
              </a:solidFill>
              <a:miter lim="800000"/>
              <a:headEnd/>
              <a:tailEnd/>
            </a:ln>
          </p:spPr>
          <p:txBody>
            <a:bodyPr/>
            <a:lstStyle/>
            <a:p>
              <a:pPr eaLnBrk="0" hangingPunct="0"/>
              <a:endParaRPr lang="ru-RU"/>
            </a:p>
          </p:txBody>
        </p:sp>
        <p:sp>
          <p:nvSpPr>
            <p:cNvPr id="22717" name="Rectangle 253"/>
            <p:cNvSpPr>
              <a:spLocks noChangeArrowheads="1"/>
            </p:cNvSpPr>
            <p:nvPr/>
          </p:nvSpPr>
          <p:spPr bwMode="auto">
            <a:xfrm>
              <a:off x="4648" y="3417"/>
              <a:ext cx="144" cy="86"/>
            </a:xfrm>
            <a:prstGeom prst="rect">
              <a:avLst/>
            </a:prstGeom>
            <a:solidFill>
              <a:srgbClr val="929292"/>
            </a:solidFill>
            <a:ln w="0">
              <a:solidFill>
                <a:srgbClr val="000000"/>
              </a:solidFill>
              <a:miter lim="800000"/>
              <a:headEnd/>
              <a:tailEnd/>
            </a:ln>
          </p:spPr>
          <p:txBody>
            <a:bodyPr/>
            <a:lstStyle/>
            <a:p>
              <a:pPr eaLnBrk="0" hangingPunct="0"/>
              <a:endParaRPr lang="ru-RU"/>
            </a:p>
          </p:txBody>
        </p:sp>
        <p:sp>
          <p:nvSpPr>
            <p:cNvPr id="22718" name="Rectangle 254"/>
            <p:cNvSpPr>
              <a:spLocks noChangeArrowheads="1"/>
            </p:cNvSpPr>
            <p:nvPr/>
          </p:nvSpPr>
          <p:spPr bwMode="auto">
            <a:xfrm>
              <a:off x="4648" y="3331"/>
              <a:ext cx="144" cy="86"/>
            </a:xfrm>
            <a:prstGeom prst="rect">
              <a:avLst/>
            </a:prstGeom>
            <a:solidFill>
              <a:srgbClr val="9C9C9C"/>
            </a:solidFill>
            <a:ln w="0">
              <a:solidFill>
                <a:srgbClr val="000000"/>
              </a:solidFill>
              <a:miter lim="800000"/>
              <a:headEnd/>
              <a:tailEnd/>
            </a:ln>
          </p:spPr>
          <p:txBody>
            <a:bodyPr/>
            <a:lstStyle/>
            <a:p>
              <a:pPr eaLnBrk="0" hangingPunct="0"/>
              <a:endParaRPr lang="ru-RU"/>
            </a:p>
          </p:txBody>
        </p:sp>
        <p:sp>
          <p:nvSpPr>
            <p:cNvPr id="22719" name="Rectangle 255"/>
            <p:cNvSpPr>
              <a:spLocks noChangeArrowheads="1"/>
            </p:cNvSpPr>
            <p:nvPr/>
          </p:nvSpPr>
          <p:spPr bwMode="auto">
            <a:xfrm>
              <a:off x="4648" y="3246"/>
              <a:ext cx="144" cy="85"/>
            </a:xfrm>
            <a:prstGeom prst="rect">
              <a:avLst/>
            </a:prstGeom>
            <a:solidFill>
              <a:srgbClr val="A6A6A6"/>
            </a:solidFill>
            <a:ln w="0">
              <a:solidFill>
                <a:srgbClr val="000000"/>
              </a:solidFill>
              <a:miter lim="800000"/>
              <a:headEnd/>
              <a:tailEnd/>
            </a:ln>
          </p:spPr>
          <p:txBody>
            <a:bodyPr/>
            <a:lstStyle/>
            <a:p>
              <a:pPr eaLnBrk="0" hangingPunct="0"/>
              <a:endParaRPr lang="ru-RU"/>
            </a:p>
          </p:txBody>
        </p:sp>
        <p:sp>
          <p:nvSpPr>
            <p:cNvPr id="22720" name="Rectangle 256"/>
            <p:cNvSpPr>
              <a:spLocks noChangeArrowheads="1"/>
            </p:cNvSpPr>
            <p:nvPr/>
          </p:nvSpPr>
          <p:spPr bwMode="auto">
            <a:xfrm>
              <a:off x="4648" y="3161"/>
              <a:ext cx="144" cy="85"/>
            </a:xfrm>
            <a:prstGeom prst="rect">
              <a:avLst/>
            </a:prstGeom>
            <a:solidFill>
              <a:srgbClr val="B0B0B0"/>
            </a:solidFill>
            <a:ln w="0">
              <a:solidFill>
                <a:srgbClr val="000000"/>
              </a:solidFill>
              <a:miter lim="800000"/>
              <a:headEnd/>
              <a:tailEnd/>
            </a:ln>
          </p:spPr>
          <p:txBody>
            <a:bodyPr/>
            <a:lstStyle/>
            <a:p>
              <a:pPr eaLnBrk="0" hangingPunct="0"/>
              <a:endParaRPr lang="ru-RU"/>
            </a:p>
          </p:txBody>
        </p:sp>
        <p:sp>
          <p:nvSpPr>
            <p:cNvPr id="22721" name="Rectangle 257"/>
            <p:cNvSpPr>
              <a:spLocks noChangeArrowheads="1"/>
            </p:cNvSpPr>
            <p:nvPr/>
          </p:nvSpPr>
          <p:spPr bwMode="auto">
            <a:xfrm>
              <a:off x="4648" y="3076"/>
              <a:ext cx="144" cy="85"/>
            </a:xfrm>
            <a:prstGeom prst="rect">
              <a:avLst/>
            </a:prstGeom>
            <a:solidFill>
              <a:srgbClr val="BABABA"/>
            </a:solidFill>
            <a:ln w="0">
              <a:solidFill>
                <a:srgbClr val="000000"/>
              </a:solidFill>
              <a:miter lim="800000"/>
              <a:headEnd/>
              <a:tailEnd/>
            </a:ln>
          </p:spPr>
          <p:txBody>
            <a:bodyPr/>
            <a:lstStyle/>
            <a:p>
              <a:pPr eaLnBrk="0" hangingPunct="0"/>
              <a:endParaRPr lang="ru-RU"/>
            </a:p>
          </p:txBody>
        </p:sp>
        <p:sp>
          <p:nvSpPr>
            <p:cNvPr id="22722" name="Rectangle 258"/>
            <p:cNvSpPr>
              <a:spLocks noChangeArrowheads="1"/>
            </p:cNvSpPr>
            <p:nvPr/>
          </p:nvSpPr>
          <p:spPr bwMode="auto">
            <a:xfrm>
              <a:off x="4648" y="2990"/>
              <a:ext cx="144" cy="86"/>
            </a:xfrm>
            <a:prstGeom prst="rect">
              <a:avLst/>
            </a:prstGeom>
            <a:solidFill>
              <a:srgbClr val="C4C4C4"/>
            </a:solidFill>
            <a:ln w="0">
              <a:solidFill>
                <a:srgbClr val="000000"/>
              </a:solidFill>
              <a:miter lim="800000"/>
              <a:headEnd/>
              <a:tailEnd/>
            </a:ln>
          </p:spPr>
          <p:txBody>
            <a:bodyPr/>
            <a:lstStyle/>
            <a:p>
              <a:pPr eaLnBrk="0" hangingPunct="0"/>
              <a:endParaRPr lang="ru-RU"/>
            </a:p>
          </p:txBody>
        </p:sp>
        <p:sp>
          <p:nvSpPr>
            <p:cNvPr id="22723" name="Rectangle 259"/>
            <p:cNvSpPr>
              <a:spLocks noChangeArrowheads="1"/>
            </p:cNvSpPr>
            <p:nvPr/>
          </p:nvSpPr>
          <p:spPr bwMode="auto">
            <a:xfrm>
              <a:off x="4648" y="2905"/>
              <a:ext cx="144" cy="85"/>
            </a:xfrm>
            <a:prstGeom prst="rect">
              <a:avLst/>
            </a:prstGeom>
            <a:solidFill>
              <a:srgbClr val="CDCDCD"/>
            </a:solidFill>
            <a:ln w="0">
              <a:solidFill>
                <a:srgbClr val="000000"/>
              </a:solidFill>
              <a:miter lim="800000"/>
              <a:headEnd/>
              <a:tailEnd/>
            </a:ln>
          </p:spPr>
          <p:txBody>
            <a:bodyPr/>
            <a:lstStyle/>
            <a:p>
              <a:pPr eaLnBrk="0" hangingPunct="0"/>
              <a:endParaRPr lang="ru-RU"/>
            </a:p>
          </p:txBody>
        </p:sp>
        <p:sp>
          <p:nvSpPr>
            <p:cNvPr id="22724" name="Rectangle 260"/>
            <p:cNvSpPr>
              <a:spLocks noChangeArrowheads="1"/>
            </p:cNvSpPr>
            <p:nvPr/>
          </p:nvSpPr>
          <p:spPr bwMode="auto">
            <a:xfrm>
              <a:off x="4648" y="2820"/>
              <a:ext cx="144" cy="85"/>
            </a:xfrm>
            <a:prstGeom prst="rect">
              <a:avLst/>
            </a:prstGeom>
            <a:solidFill>
              <a:srgbClr val="D7D7D7"/>
            </a:solidFill>
            <a:ln w="0">
              <a:solidFill>
                <a:srgbClr val="000000"/>
              </a:solidFill>
              <a:miter lim="800000"/>
              <a:headEnd/>
              <a:tailEnd/>
            </a:ln>
          </p:spPr>
          <p:txBody>
            <a:bodyPr/>
            <a:lstStyle/>
            <a:p>
              <a:pPr eaLnBrk="0" hangingPunct="0"/>
              <a:endParaRPr lang="ru-RU"/>
            </a:p>
          </p:txBody>
        </p:sp>
        <p:sp>
          <p:nvSpPr>
            <p:cNvPr id="22725" name="Rectangle 261"/>
            <p:cNvSpPr>
              <a:spLocks noChangeArrowheads="1"/>
            </p:cNvSpPr>
            <p:nvPr/>
          </p:nvSpPr>
          <p:spPr bwMode="auto">
            <a:xfrm>
              <a:off x="4648" y="2734"/>
              <a:ext cx="144" cy="86"/>
            </a:xfrm>
            <a:prstGeom prst="rect">
              <a:avLst/>
            </a:prstGeom>
            <a:solidFill>
              <a:srgbClr val="E1E1E1"/>
            </a:solidFill>
            <a:ln w="0">
              <a:solidFill>
                <a:srgbClr val="000000"/>
              </a:solidFill>
              <a:miter lim="800000"/>
              <a:headEnd/>
              <a:tailEnd/>
            </a:ln>
          </p:spPr>
          <p:txBody>
            <a:bodyPr/>
            <a:lstStyle/>
            <a:p>
              <a:pPr eaLnBrk="0" hangingPunct="0"/>
              <a:endParaRPr lang="ru-RU"/>
            </a:p>
          </p:txBody>
        </p:sp>
        <p:sp>
          <p:nvSpPr>
            <p:cNvPr id="22726" name="Rectangle 262"/>
            <p:cNvSpPr>
              <a:spLocks noChangeArrowheads="1"/>
            </p:cNvSpPr>
            <p:nvPr/>
          </p:nvSpPr>
          <p:spPr bwMode="auto">
            <a:xfrm>
              <a:off x="4648" y="2649"/>
              <a:ext cx="144" cy="85"/>
            </a:xfrm>
            <a:prstGeom prst="rect">
              <a:avLst/>
            </a:prstGeom>
            <a:solidFill>
              <a:srgbClr val="EBEBEB"/>
            </a:solidFill>
            <a:ln w="0">
              <a:solidFill>
                <a:srgbClr val="000000"/>
              </a:solidFill>
              <a:miter lim="800000"/>
              <a:headEnd/>
              <a:tailEnd/>
            </a:ln>
          </p:spPr>
          <p:txBody>
            <a:bodyPr/>
            <a:lstStyle/>
            <a:p>
              <a:pPr eaLnBrk="0" hangingPunct="0"/>
              <a:endParaRPr lang="ru-RU"/>
            </a:p>
          </p:txBody>
        </p:sp>
        <p:sp>
          <p:nvSpPr>
            <p:cNvPr id="22727" name="Rectangle 263"/>
            <p:cNvSpPr>
              <a:spLocks noChangeArrowheads="1"/>
            </p:cNvSpPr>
            <p:nvPr/>
          </p:nvSpPr>
          <p:spPr bwMode="auto">
            <a:xfrm>
              <a:off x="4648" y="2563"/>
              <a:ext cx="144" cy="86"/>
            </a:xfrm>
            <a:prstGeom prst="rect">
              <a:avLst/>
            </a:prstGeom>
            <a:solidFill>
              <a:srgbClr val="F5F5F5"/>
            </a:solidFill>
            <a:ln w="0">
              <a:solidFill>
                <a:srgbClr val="000000"/>
              </a:solidFill>
              <a:miter lim="800000"/>
              <a:headEnd/>
              <a:tailEnd/>
            </a:ln>
          </p:spPr>
          <p:txBody>
            <a:bodyPr/>
            <a:lstStyle/>
            <a:p>
              <a:pPr eaLnBrk="0" hangingPunct="0"/>
              <a:endParaRPr lang="ru-RU"/>
            </a:p>
          </p:txBody>
        </p:sp>
        <p:sp>
          <p:nvSpPr>
            <p:cNvPr id="22728" name="Rectangle 264"/>
            <p:cNvSpPr>
              <a:spLocks noChangeArrowheads="1"/>
            </p:cNvSpPr>
            <p:nvPr/>
          </p:nvSpPr>
          <p:spPr bwMode="auto">
            <a:xfrm>
              <a:off x="4648" y="2478"/>
              <a:ext cx="144" cy="85"/>
            </a:xfrm>
            <a:prstGeom prst="rect">
              <a:avLst/>
            </a:prstGeom>
            <a:solidFill>
              <a:srgbClr val="FFFFFF"/>
            </a:solidFill>
            <a:ln w="0">
              <a:solidFill>
                <a:srgbClr val="000000"/>
              </a:solidFill>
              <a:miter lim="800000"/>
              <a:headEnd/>
              <a:tailEnd/>
            </a:ln>
          </p:spPr>
          <p:txBody>
            <a:bodyPr/>
            <a:lstStyle/>
            <a:p>
              <a:pPr eaLnBrk="0" hangingPunct="0"/>
              <a:endParaRPr lang="ru-RU"/>
            </a:p>
          </p:txBody>
        </p:sp>
        <p:sp>
          <p:nvSpPr>
            <p:cNvPr id="22729" name="Rectangle 265"/>
            <p:cNvSpPr>
              <a:spLocks noChangeArrowheads="1"/>
            </p:cNvSpPr>
            <p:nvPr/>
          </p:nvSpPr>
          <p:spPr bwMode="auto">
            <a:xfrm>
              <a:off x="4811" y="4653"/>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5.5</a:t>
              </a:r>
              <a:endParaRPr lang="ru-RU" sz="1600">
                <a:latin typeface="Arial" charset="0"/>
              </a:endParaRPr>
            </a:p>
          </p:txBody>
        </p:sp>
        <p:sp>
          <p:nvSpPr>
            <p:cNvPr id="22730" name="Rectangle 266"/>
            <p:cNvSpPr>
              <a:spLocks noChangeArrowheads="1"/>
            </p:cNvSpPr>
            <p:nvPr/>
          </p:nvSpPr>
          <p:spPr bwMode="auto">
            <a:xfrm>
              <a:off x="4811" y="4568"/>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5.6</a:t>
              </a:r>
              <a:endParaRPr lang="ru-RU" sz="1600">
                <a:latin typeface="Arial" charset="0"/>
              </a:endParaRPr>
            </a:p>
          </p:txBody>
        </p:sp>
        <p:sp>
          <p:nvSpPr>
            <p:cNvPr id="22731" name="Rectangle 267"/>
            <p:cNvSpPr>
              <a:spLocks noChangeArrowheads="1"/>
            </p:cNvSpPr>
            <p:nvPr/>
          </p:nvSpPr>
          <p:spPr bwMode="auto">
            <a:xfrm>
              <a:off x="4811" y="4482"/>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5.7</a:t>
              </a:r>
              <a:endParaRPr lang="ru-RU" sz="1600">
                <a:latin typeface="Arial" charset="0"/>
              </a:endParaRPr>
            </a:p>
          </p:txBody>
        </p:sp>
        <p:sp>
          <p:nvSpPr>
            <p:cNvPr id="22732" name="Rectangle 268"/>
            <p:cNvSpPr>
              <a:spLocks noChangeArrowheads="1"/>
            </p:cNvSpPr>
            <p:nvPr/>
          </p:nvSpPr>
          <p:spPr bwMode="auto">
            <a:xfrm>
              <a:off x="4811" y="4397"/>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5.8</a:t>
              </a:r>
              <a:endParaRPr lang="ru-RU" sz="1600">
                <a:latin typeface="Arial" charset="0"/>
              </a:endParaRPr>
            </a:p>
          </p:txBody>
        </p:sp>
        <p:sp>
          <p:nvSpPr>
            <p:cNvPr id="22733" name="Rectangle 269"/>
            <p:cNvSpPr>
              <a:spLocks noChangeArrowheads="1"/>
            </p:cNvSpPr>
            <p:nvPr/>
          </p:nvSpPr>
          <p:spPr bwMode="auto">
            <a:xfrm>
              <a:off x="4811" y="4312"/>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5.9</a:t>
              </a:r>
              <a:endParaRPr lang="ru-RU" sz="1600">
                <a:latin typeface="Arial" charset="0"/>
              </a:endParaRPr>
            </a:p>
          </p:txBody>
        </p:sp>
        <p:sp>
          <p:nvSpPr>
            <p:cNvPr id="22734" name="Rectangle 270"/>
            <p:cNvSpPr>
              <a:spLocks noChangeArrowheads="1"/>
            </p:cNvSpPr>
            <p:nvPr/>
          </p:nvSpPr>
          <p:spPr bwMode="auto">
            <a:xfrm>
              <a:off x="4811" y="4226"/>
              <a:ext cx="44"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6</a:t>
              </a:r>
              <a:endParaRPr lang="ru-RU" sz="1600">
                <a:latin typeface="Arial" charset="0"/>
              </a:endParaRPr>
            </a:p>
          </p:txBody>
        </p:sp>
        <p:sp>
          <p:nvSpPr>
            <p:cNvPr id="22735" name="Rectangle 271"/>
            <p:cNvSpPr>
              <a:spLocks noChangeArrowheads="1"/>
            </p:cNvSpPr>
            <p:nvPr/>
          </p:nvSpPr>
          <p:spPr bwMode="auto">
            <a:xfrm>
              <a:off x="4811" y="4141"/>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6.1</a:t>
              </a:r>
              <a:endParaRPr lang="ru-RU" sz="1600">
                <a:latin typeface="Arial" charset="0"/>
              </a:endParaRPr>
            </a:p>
          </p:txBody>
        </p:sp>
        <p:sp>
          <p:nvSpPr>
            <p:cNvPr id="22736" name="Rectangle 272"/>
            <p:cNvSpPr>
              <a:spLocks noChangeArrowheads="1"/>
            </p:cNvSpPr>
            <p:nvPr/>
          </p:nvSpPr>
          <p:spPr bwMode="auto">
            <a:xfrm>
              <a:off x="4811" y="4055"/>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6.2</a:t>
              </a:r>
              <a:endParaRPr lang="ru-RU" sz="1600">
                <a:latin typeface="Arial" charset="0"/>
              </a:endParaRPr>
            </a:p>
          </p:txBody>
        </p:sp>
        <p:sp>
          <p:nvSpPr>
            <p:cNvPr id="22737" name="Rectangle 273"/>
            <p:cNvSpPr>
              <a:spLocks noChangeArrowheads="1"/>
            </p:cNvSpPr>
            <p:nvPr/>
          </p:nvSpPr>
          <p:spPr bwMode="auto">
            <a:xfrm>
              <a:off x="4811" y="3970"/>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6.3</a:t>
              </a:r>
              <a:endParaRPr lang="ru-RU" sz="1600">
                <a:latin typeface="Arial" charset="0"/>
              </a:endParaRPr>
            </a:p>
          </p:txBody>
        </p:sp>
        <p:sp>
          <p:nvSpPr>
            <p:cNvPr id="22738" name="Rectangle 274"/>
            <p:cNvSpPr>
              <a:spLocks noChangeArrowheads="1"/>
            </p:cNvSpPr>
            <p:nvPr/>
          </p:nvSpPr>
          <p:spPr bwMode="auto">
            <a:xfrm>
              <a:off x="4811" y="3885"/>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6.4</a:t>
              </a:r>
              <a:endParaRPr lang="ru-RU" sz="1600">
                <a:latin typeface="Arial" charset="0"/>
              </a:endParaRPr>
            </a:p>
          </p:txBody>
        </p:sp>
        <p:sp>
          <p:nvSpPr>
            <p:cNvPr id="22739" name="Rectangle 275"/>
            <p:cNvSpPr>
              <a:spLocks noChangeArrowheads="1"/>
            </p:cNvSpPr>
            <p:nvPr/>
          </p:nvSpPr>
          <p:spPr bwMode="auto">
            <a:xfrm>
              <a:off x="4811" y="3799"/>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6.5</a:t>
              </a:r>
              <a:endParaRPr lang="ru-RU" sz="1600">
                <a:latin typeface="Arial" charset="0"/>
              </a:endParaRPr>
            </a:p>
          </p:txBody>
        </p:sp>
        <p:sp>
          <p:nvSpPr>
            <p:cNvPr id="22740" name="Rectangle 276"/>
            <p:cNvSpPr>
              <a:spLocks noChangeArrowheads="1"/>
            </p:cNvSpPr>
            <p:nvPr/>
          </p:nvSpPr>
          <p:spPr bwMode="auto">
            <a:xfrm>
              <a:off x="4811" y="3714"/>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6.6</a:t>
              </a:r>
              <a:endParaRPr lang="ru-RU" sz="1600">
                <a:latin typeface="Arial" charset="0"/>
              </a:endParaRPr>
            </a:p>
          </p:txBody>
        </p:sp>
        <p:sp>
          <p:nvSpPr>
            <p:cNvPr id="22741" name="Rectangle 277"/>
            <p:cNvSpPr>
              <a:spLocks noChangeArrowheads="1"/>
            </p:cNvSpPr>
            <p:nvPr/>
          </p:nvSpPr>
          <p:spPr bwMode="auto">
            <a:xfrm>
              <a:off x="4811" y="3629"/>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6.7</a:t>
              </a:r>
              <a:endParaRPr lang="ru-RU" sz="1600">
                <a:latin typeface="Arial" charset="0"/>
              </a:endParaRPr>
            </a:p>
          </p:txBody>
        </p:sp>
        <p:sp>
          <p:nvSpPr>
            <p:cNvPr id="22742" name="Rectangle 278"/>
            <p:cNvSpPr>
              <a:spLocks noChangeArrowheads="1"/>
            </p:cNvSpPr>
            <p:nvPr/>
          </p:nvSpPr>
          <p:spPr bwMode="auto">
            <a:xfrm>
              <a:off x="4811" y="3544"/>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6.8</a:t>
              </a:r>
              <a:endParaRPr lang="ru-RU" sz="1600">
                <a:latin typeface="Arial" charset="0"/>
              </a:endParaRPr>
            </a:p>
          </p:txBody>
        </p:sp>
        <p:sp>
          <p:nvSpPr>
            <p:cNvPr id="22743" name="Rectangle 279"/>
            <p:cNvSpPr>
              <a:spLocks noChangeArrowheads="1"/>
            </p:cNvSpPr>
            <p:nvPr/>
          </p:nvSpPr>
          <p:spPr bwMode="auto">
            <a:xfrm>
              <a:off x="4811" y="3458"/>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6.9</a:t>
              </a:r>
              <a:endParaRPr lang="ru-RU" sz="1600">
                <a:latin typeface="Arial" charset="0"/>
              </a:endParaRPr>
            </a:p>
          </p:txBody>
        </p:sp>
        <p:sp>
          <p:nvSpPr>
            <p:cNvPr id="22744" name="Rectangle 280"/>
            <p:cNvSpPr>
              <a:spLocks noChangeArrowheads="1"/>
            </p:cNvSpPr>
            <p:nvPr/>
          </p:nvSpPr>
          <p:spPr bwMode="auto">
            <a:xfrm>
              <a:off x="4811" y="3372"/>
              <a:ext cx="44"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7</a:t>
              </a:r>
              <a:endParaRPr lang="ru-RU" sz="1600">
                <a:latin typeface="Arial" charset="0"/>
              </a:endParaRPr>
            </a:p>
          </p:txBody>
        </p:sp>
        <p:sp>
          <p:nvSpPr>
            <p:cNvPr id="22745" name="Rectangle 281"/>
            <p:cNvSpPr>
              <a:spLocks noChangeArrowheads="1"/>
            </p:cNvSpPr>
            <p:nvPr/>
          </p:nvSpPr>
          <p:spPr bwMode="auto">
            <a:xfrm>
              <a:off x="4811" y="3287"/>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7.1</a:t>
              </a:r>
              <a:endParaRPr lang="ru-RU" sz="1600">
                <a:latin typeface="Arial" charset="0"/>
              </a:endParaRPr>
            </a:p>
          </p:txBody>
        </p:sp>
        <p:sp>
          <p:nvSpPr>
            <p:cNvPr id="22746" name="Rectangle 282"/>
            <p:cNvSpPr>
              <a:spLocks noChangeArrowheads="1"/>
            </p:cNvSpPr>
            <p:nvPr/>
          </p:nvSpPr>
          <p:spPr bwMode="auto">
            <a:xfrm>
              <a:off x="4811" y="3202"/>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7.2</a:t>
              </a:r>
              <a:endParaRPr lang="ru-RU" sz="1600">
                <a:latin typeface="Arial" charset="0"/>
              </a:endParaRPr>
            </a:p>
          </p:txBody>
        </p:sp>
        <p:sp>
          <p:nvSpPr>
            <p:cNvPr id="22747" name="Rectangle 283"/>
            <p:cNvSpPr>
              <a:spLocks noChangeArrowheads="1"/>
            </p:cNvSpPr>
            <p:nvPr/>
          </p:nvSpPr>
          <p:spPr bwMode="auto">
            <a:xfrm>
              <a:off x="4811" y="3117"/>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7.3</a:t>
              </a:r>
              <a:endParaRPr lang="ru-RU" sz="1600">
                <a:latin typeface="Arial" charset="0"/>
              </a:endParaRPr>
            </a:p>
          </p:txBody>
        </p:sp>
        <p:sp>
          <p:nvSpPr>
            <p:cNvPr id="22748" name="Rectangle 284"/>
            <p:cNvSpPr>
              <a:spLocks noChangeArrowheads="1"/>
            </p:cNvSpPr>
            <p:nvPr/>
          </p:nvSpPr>
          <p:spPr bwMode="auto">
            <a:xfrm>
              <a:off x="4811" y="3031"/>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7.4</a:t>
              </a:r>
              <a:endParaRPr lang="ru-RU" sz="1600">
                <a:latin typeface="Arial" charset="0"/>
              </a:endParaRPr>
            </a:p>
          </p:txBody>
        </p:sp>
        <p:sp>
          <p:nvSpPr>
            <p:cNvPr id="22749" name="Rectangle 285"/>
            <p:cNvSpPr>
              <a:spLocks noChangeArrowheads="1"/>
            </p:cNvSpPr>
            <p:nvPr/>
          </p:nvSpPr>
          <p:spPr bwMode="auto">
            <a:xfrm>
              <a:off x="4811" y="2946"/>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7.5</a:t>
              </a:r>
              <a:endParaRPr lang="ru-RU" sz="1600">
                <a:latin typeface="Arial" charset="0"/>
              </a:endParaRPr>
            </a:p>
          </p:txBody>
        </p:sp>
        <p:sp>
          <p:nvSpPr>
            <p:cNvPr id="22750" name="Rectangle 286"/>
            <p:cNvSpPr>
              <a:spLocks noChangeArrowheads="1"/>
            </p:cNvSpPr>
            <p:nvPr/>
          </p:nvSpPr>
          <p:spPr bwMode="auto">
            <a:xfrm>
              <a:off x="4811" y="2860"/>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7.6</a:t>
              </a:r>
              <a:endParaRPr lang="ru-RU" sz="1600">
                <a:latin typeface="Arial" charset="0"/>
              </a:endParaRPr>
            </a:p>
          </p:txBody>
        </p:sp>
        <p:sp>
          <p:nvSpPr>
            <p:cNvPr id="22751" name="Rectangle 287"/>
            <p:cNvSpPr>
              <a:spLocks noChangeArrowheads="1"/>
            </p:cNvSpPr>
            <p:nvPr/>
          </p:nvSpPr>
          <p:spPr bwMode="auto">
            <a:xfrm>
              <a:off x="4811" y="2775"/>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7.7</a:t>
              </a:r>
              <a:endParaRPr lang="ru-RU" sz="1600">
                <a:latin typeface="Arial" charset="0"/>
              </a:endParaRPr>
            </a:p>
          </p:txBody>
        </p:sp>
        <p:sp>
          <p:nvSpPr>
            <p:cNvPr id="22752" name="Rectangle 288"/>
            <p:cNvSpPr>
              <a:spLocks noChangeArrowheads="1"/>
            </p:cNvSpPr>
            <p:nvPr/>
          </p:nvSpPr>
          <p:spPr bwMode="auto">
            <a:xfrm>
              <a:off x="4811" y="2690"/>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7.8</a:t>
              </a:r>
              <a:endParaRPr lang="ru-RU" sz="1600">
                <a:latin typeface="Arial" charset="0"/>
              </a:endParaRPr>
            </a:p>
          </p:txBody>
        </p:sp>
        <p:sp>
          <p:nvSpPr>
            <p:cNvPr id="22753" name="Rectangle 289"/>
            <p:cNvSpPr>
              <a:spLocks noChangeArrowheads="1"/>
            </p:cNvSpPr>
            <p:nvPr/>
          </p:nvSpPr>
          <p:spPr bwMode="auto">
            <a:xfrm>
              <a:off x="4811" y="2604"/>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7.9</a:t>
              </a:r>
              <a:endParaRPr lang="ru-RU" sz="1600">
                <a:latin typeface="Arial" charset="0"/>
              </a:endParaRPr>
            </a:p>
          </p:txBody>
        </p:sp>
        <p:sp>
          <p:nvSpPr>
            <p:cNvPr id="22754" name="Rectangle 290"/>
            <p:cNvSpPr>
              <a:spLocks noChangeArrowheads="1"/>
            </p:cNvSpPr>
            <p:nvPr/>
          </p:nvSpPr>
          <p:spPr bwMode="auto">
            <a:xfrm>
              <a:off x="4811" y="2519"/>
              <a:ext cx="44"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8</a:t>
              </a:r>
              <a:endParaRPr lang="ru-RU" sz="1600">
                <a:latin typeface="Arial" charset="0"/>
              </a:endParaRPr>
            </a:p>
          </p:txBody>
        </p:sp>
      </p:grpSp>
      <p:grpSp>
        <p:nvGrpSpPr>
          <p:cNvPr id="22534" name="Group 291"/>
          <p:cNvGrpSpPr>
            <a:grpSpLocks/>
          </p:cNvGrpSpPr>
          <p:nvPr/>
        </p:nvGrpSpPr>
        <p:grpSpPr bwMode="auto">
          <a:xfrm>
            <a:off x="755650" y="1628775"/>
            <a:ext cx="6553200" cy="2043113"/>
            <a:chOff x="381" y="1009"/>
            <a:chExt cx="3457" cy="733"/>
          </a:xfrm>
        </p:grpSpPr>
        <p:pic>
          <p:nvPicPr>
            <p:cNvPr id="22690" name="Picture 292"/>
            <p:cNvPicPr>
              <a:picLocks noChangeAspect="1" noChangeArrowheads="1"/>
            </p:cNvPicPr>
            <p:nvPr/>
          </p:nvPicPr>
          <p:blipFill>
            <a:blip r:embed="rId2"/>
            <a:srcRect/>
            <a:stretch>
              <a:fillRect/>
            </a:stretch>
          </p:blipFill>
          <p:spPr bwMode="auto">
            <a:xfrm>
              <a:off x="381" y="1009"/>
              <a:ext cx="3457" cy="635"/>
            </a:xfrm>
            <a:prstGeom prst="rect">
              <a:avLst/>
            </a:prstGeom>
            <a:noFill/>
            <a:ln w="9525">
              <a:noFill/>
              <a:miter lim="800000"/>
              <a:headEnd/>
              <a:tailEnd/>
            </a:ln>
          </p:spPr>
        </p:pic>
        <p:sp>
          <p:nvSpPr>
            <p:cNvPr id="22691" name="Line 293"/>
            <p:cNvSpPr>
              <a:spLocks noChangeShapeType="1"/>
            </p:cNvSpPr>
            <p:nvPr/>
          </p:nvSpPr>
          <p:spPr bwMode="auto">
            <a:xfrm>
              <a:off x="381" y="1644"/>
              <a:ext cx="3457" cy="1"/>
            </a:xfrm>
            <a:prstGeom prst="line">
              <a:avLst/>
            </a:prstGeom>
            <a:noFill/>
            <a:ln w="0">
              <a:solidFill>
                <a:srgbClr val="000000"/>
              </a:solidFill>
              <a:round/>
              <a:headEnd/>
              <a:tailEnd/>
            </a:ln>
          </p:spPr>
          <p:txBody>
            <a:bodyPr/>
            <a:lstStyle/>
            <a:p>
              <a:endParaRPr lang="ru-RU"/>
            </a:p>
          </p:txBody>
        </p:sp>
        <p:sp>
          <p:nvSpPr>
            <p:cNvPr id="22692" name="Line 294"/>
            <p:cNvSpPr>
              <a:spLocks noChangeShapeType="1"/>
            </p:cNvSpPr>
            <p:nvPr/>
          </p:nvSpPr>
          <p:spPr bwMode="auto">
            <a:xfrm flipV="1">
              <a:off x="967" y="1644"/>
              <a:ext cx="1" cy="43"/>
            </a:xfrm>
            <a:prstGeom prst="line">
              <a:avLst/>
            </a:prstGeom>
            <a:noFill/>
            <a:ln w="0">
              <a:solidFill>
                <a:srgbClr val="000000"/>
              </a:solidFill>
              <a:round/>
              <a:headEnd/>
              <a:tailEnd/>
            </a:ln>
          </p:spPr>
          <p:txBody>
            <a:bodyPr/>
            <a:lstStyle/>
            <a:p>
              <a:endParaRPr lang="ru-RU"/>
            </a:p>
          </p:txBody>
        </p:sp>
        <p:sp>
          <p:nvSpPr>
            <p:cNvPr id="22693" name="Line 295"/>
            <p:cNvSpPr>
              <a:spLocks noChangeShapeType="1"/>
            </p:cNvSpPr>
            <p:nvPr/>
          </p:nvSpPr>
          <p:spPr bwMode="auto">
            <a:xfrm flipV="1">
              <a:off x="1578" y="1644"/>
              <a:ext cx="1" cy="43"/>
            </a:xfrm>
            <a:prstGeom prst="line">
              <a:avLst/>
            </a:prstGeom>
            <a:noFill/>
            <a:ln w="0">
              <a:solidFill>
                <a:srgbClr val="000000"/>
              </a:solidFill>
              <a:round/>
              <a:headEnd/>
              <a:tailEnd/>
            </a:ln>
          </p:spPr>
          <p:txBody>
            <a:bodyPr/>
            <a:lstStyle/>
            <a:p>
              <a:endParaRPr lang="ru-RU"/>
            </a:p>
          </p:txBody>
        </p:sp>
        <p:sp>
          <p:nvSpPr>
            <p:cNvPr id="22694" name="Line 296"/>
            <p:cNvSpPr>
              <a:spLocks noChangeShapeType="1"/>
            </p:cNvSpPr>
            <p:nvPr/>
          </p:nvSpPr>
          <p:spPr bwMode="auto">
            <a:xfrm flipV="1">
              <a:off x="2189" y="1644"/>
              <a:ext cx="1" cy="43"/>
            </a:xfrm>
            <a:prstGeom prst="line">
              <a:avLst/>
            </a:prstGeom>
            <a:noFill/>
            <a:ln w="0">
              <a:solidFill>
                <a:srgbClr val="000000"/>
              </a:solidFill>
              <a:round/>
              <a:headEnd/>
              <a:tailEnd/>
            </a:ln>
          </p:spPr>
          <p:txBody>
            <a:bodyPr/>
            <a:lstStyle/>
            <a:p>
              <a:endParaRPr lang="ru-RU"/>
            </a:p>
          </p:txBody>
        </p:sp>
        <p:sp>
          <p:nvSpPr>
            <p:cNvPr id="22695" name="Line 297"/>
            <p:cNvSpPr>
              <a:spLocks noChangeShapeType="1"/>
            </p:cNvSpPr>
            <p:nvPr/>
          </p:nvSpPr>
          <p:spPr bwMode="auto">
            <a:xfrm flipV="1">
              <a:off x="2800" y="1644"/>
              <a:ext cx="1" cy="43"/>
            </a:xfrm>
            <a:prstGeom prst="line">
              <a:avLst/>
            </a:prstGeom>
            <a:noFill/>
            <a:ln w="0">
              <a:solidFill>
                <a:srgbClr val="000000"/>
              </a:solidFill>
              <a:round/>
              <a:headEnd/>
              <a:tailEnd/>
            </a:ln>
          </p:spPr>
          <p:txBody>
            <a:bodyPr/>
            <a:lstStyle/>
            <a:p>
              <a:endParaRPr lang="ru-RU"/>
            </a:p>
          </p:txBody>
        </p:sp>
        <p:sp>
          <p:nvSpPr>
            <p:cNvPr id="22696" name="Line 298"/>
            <p:cNvSpPr>
              <a:spLocks noChangeShapeType="1"/>
            </p:cNvSpPr>
            <p:nvPr/>
          </p:nvSpPr>
          <p:spPr bwMode="auto">
            <a:xfrm flipV="1">
              <a:off x="3410" y="1644"/>
              <a:ext cx="1" cy="43"/>
            </a:xfrm>
            <a:prstGeom prst="line">
              <a:avLst/>
            </a:prstGeom>
            <a:noFill/>
            <a:ln w="0">
              <a:solidFill>
                <a:srgbClr val="000000"/>
              </a:solidFill>
              <a:round/>
              <a:headEnd/>
              <a:tailEnd/>
            </a:ln>
          </p:spPr>
          <p:txBody>
            <a:bodyPr/>
            <a:lstStyle/>
            <a:p>
              <a:endParaRPr lang="ru-RU"/>
            </a:p>
          </p:txBody>
        </p:sp>
        <p:sp>
          <p:nvSpPr>
            <p:cNvPr id="22697" name="Rectangle 299"/>
            <p:cNvSpPr>
              <a:spLocks noChangeArrowheads="1"/>
            </p:cNvSpPr>
            <p:nvPr/>
          </p:nvSpPr>
          <p:spPr bwMode="auto">
            <a:xfrm>
              <a:off x="923" y="1688"/>
              <a:ext cx="74" cy="54"/>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50</a:t>
              </a:r>
              <a:endParaRPr lang="ru-RU" sz="1600">
                <a:latin typeface="Arial" charset="0"/>
              </a:endParaRPr>
            </a:p>
          </p:txBody>
        </p:sp>
        <p:sp>
          <p:nvSpPr>
            <p:cNvPr id="22698" name="Rectangle 300"/>
            <p:cNvSpPr>
              <a:spLocks noChangeArrowheads="1"/>
            </p:cNvSpPr>
            <p:nvPr/>
          </p:nvSpPr>
          <p:spPr bwMode="auto">
            <a:xfrm>
              <a:off x="1511" y="1688"/>
              <a:ext cx="110" cy="54"/>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100</a:t>
              </a:r>
              <a:endParaRPr lang="ru-RU" sz="1600">
                <a:latin typeface="Arial" charset="0"/>
              </a:endParaRPr>
            </a:p>
          </p:txBody>
        </p:sp>
        <p:sp>
          <p:nvSpPr>
            <p:cNvPr id="22699" name="Rectangle 301"/>
            <p:cNvSpPr>
              <a:spLocks noChangeArrowheads="1"/>
            </p:cNvSpPr>
            <p:nvPr/>
          </p:nvSpPr>
          <p:spPr bwMode="auto">
            <a:xfrm>
              <a:off x="2121" y="1688"/>
              <a:ext cx="111" cy="54"/>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150</a:t>
              </a:r>
              <a:endParaRPr lang="ru-RU" sz="1600">
                <a:latin typeface="Arial" charset="0"/>
              </a:endParaRPr>
            </a:p>
          </p:txBody>
        </p:sp>
        <p:sp>
          <p:nvSpPr>
            <p:cNvPr id="22700" name="Rectangle 302"/>
            <p:cNvSpPr>
              <a:spLocks noChangeArrowheads="1"/>
            </p:cNvSpPr>
            <p:nvPr/>
          </p:nvSpPr>
          <p:spPr bwMode="auto">
            <a:xfrm>
              <a:off x="2733" y="1688"/>
              <a:ext cx="111" cy="54"/>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200</a:t>
              </a:r>
              <a:endParaRPr lang="ru-RU" sz="1600">
                <a:latin typeface="Arial" charset="0"/>
              </a:endParaRPr>
            </a:p>
          </p:txBody>
        </p:sp>
        <p:sp>
          <p:nvSpPr>
            <p:cNvPr id="22701" name="Rectangle 303"/>
            <p:cNvSpPr>
              <a:spLocks noChangeArrowheads="1"/>
            </p:cNvSpPr>
            <p:nvPr/>
          </p:nvSpPr>
          <p:spPr bwMode="auto">
            <a:xfrm>
              <a:off x="3343" y="1688"/>
              <a:ext cx="111" cy="54"/>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250</a:t>
              </a:r>
              <a:endParaRPr lang="ru-RU" sz="1600">
                <a:latin typeface="Arial" charset="0"/>
              </a:endParaRPr>
            </a:p>
          </p:txBody>
        </p:sp>
      </p:grpSp>
      <p:grpSp>
        <p:nvGrpSpPr>
          <p:cNvPr id="22535" name="Group 304"/>
          <p:cNvGrpSpPr>
            <a:grpSpLocks/>
          </p:cNvGrpSpPr>
          <p:nvPr/>
        </p:nvGrpSpPr>
        <p:grpSpPr bwMode="auto">
          <a:xfrm>
            <a:off x="7596188" y="692150"/>
            <a:ext cx="498475" cy="3706813"/>
            <a:chOff x="3963" y="936"/>
            <a:chExt cx="314" cy="2335"/>
          </a:xfrm>
        </p:grpSpPr>
        <p:sp>
          <p:nvSpPr>
            <p:cNvPr id="22537" name="Rectangle 305"/>
            <p:cNvSpPr>
              <a:spLocks noChangeArrowheads="1"/>
            </p:cNvSpPr>
            <p:nvPr/>
          </p:nvSpPr>
          <p:spPr bwMode="auto">
            <a:xfrm>
              <a:off x="3963" y="3244"/>
              <a:ext cx="144" cy="23"/>
            </a:xfrm>
            <a:prstGeom prst="rect">
              <a:avLst/>
            </a:prstGeom>
            <a:solidFill>
              <a:srgbClr val="FFFFFF"/>
            </a:solidFill>
            <a:ln w="9525">
              <a:noFill/>
              <a:miter lim="800000"/>
              <a:headEnd/>
              <a:tailEnd/>
            </a:ln>
          </p:spPr>
          <p:txBody>
            <a:bodyPr/>
            <a:lstStyle/>
            <a:p>
              <a:pPr eaLnBrk="0" hangingPunct="0"/>
              <a:endParaRPr lang="ru-RU"/>
            </a:p>
          </p:txBody>
        </p:sp>
        <p:sp>
          <p:nvSpPr>
            <p:cNvPr id="22538" name="Rectangle 306"/>
            <p:cNvSpPr>
              <a:spLocks noChangeArrowheads="1"/>
            </p:cNvSpPr>
            <p:nvPr/>
          </p:nvSpPr>
          <p:spPr bwMode="auto">
            <a:xfrm>
              <a:off x="3963" y="3221"/>
              <a:ext cx="144" cy="23"/>
            </a:xfrm>
            <a:prstGeom prst="rect">
              <a:avLst/>
            </a:prstGeom>
            <a:solidFill>
              <a:srgbClr val="FDFDFF"/>
            </a:solidFill>
            <a:ln w="9525">
              <a:noFill/>
              <a:miter lim="800000"/>
              <a:headEnd/>
              <a:tailEnd/>
            </a:ln>
          </p:spPr>
          <p:txBody>
            <a:bodyPr/>
            <a:lstStyle/>
            <a:p>
              <a:pPr eaLnBrk="0" hangingPunct="0"/>
              <a:endParaRPr lang="ru-RU"/>
            </a:p>
          </p:txBody>
        </p:sp>
        <p:sp>
          <p:nvSpPr>
            <p:cNvPr id="22539" name="Rectangle 307"/>
            <p:cNvSpPr>
              <a:spLocks noChangeArrowheads="1"/>
            </p:cNvSpPr>
            <p:nvPr/>
          </p:nvSpPr>
          <p:spPr bwMode="auto">
            <a:xfrm>
              <a:off x="3963" y="3198"/>
              <a:ext cx="144" cy="23"/>
            </a:xfrm>
            <a:prstGeom prst="rect">
              <a:avLst/>
            </a:prstGeom>
            <a:solidFill>
              <a:srgbClr val="FAFAFF"/>
            </a:solidFill>
            <a:ln w="9525">
              <a:noFill/>
              <a:miter lim="800000"/>
              <a:headEnd/>
              <a:tailEnd/>
            </a:ln>
          </p:spPr>
          <p:txBody>
            <a:bodyPr/>
            <a:lstStyle/>
            <a:p>
              <a:pPr eaLnBrk="0" hangingPunct="0"/>
              <a:endParaRPr lang="ru-RU"/>
            </a:p>
          </p:txBody>
        </p:sp>
        <p:sp>
          <p:nvSpPr>
            <p:cNvPr id="22540" name="Rectangle 308"/>
            <p:cNvSpPr>
              <a:spLocks noChangeArrowheads="1"/>
            </p:cNvSpPr>
            <p:nvPr/>
          </p:nvSpPr>
          <p:spPr bwMode="auto">
            <a:xfrm>
              <a:off x="3963" y="3175"/>
              <a:ext cx="144" cy="23"/>
            </a:xfrm>
            <a:prstGeom prst="rect">
              <a:avLst/>
            </a:prstGeom>
            <a:solidFill>
              <a:srgbClr val="F8F8FF"/>
            </a:solidFill>
            <a:ln w="9525">
              <a:noFill/>
              <a:miter lim="800000"/>
              <a:headEnd/>
              <a:tailEnd/>
            </a:ln>
          </p:spPr>
          <p:txBody>
            <a:bodyPr/>
            <a:lstStyle/>
            <a:p>
              <a:pPr eaLnBrk="0" hangingPunct="0"/>
              <a:endParaRPr lang="ru-RU"/>
            </a:p>
          </p:txBody>
        </p:sp>
        <p:sp>
          <p:nvSpPr>
            <p:cNvPr id="22541" name="Rectangle 309"/>
            <p:cNvSpPr>
              <a:spLocks noChangeArrowheads="1"/>
            </p:cNvSpPr>
            <p:nvPr/>
          </p:nvSpPr>
          <p:spPr bwMode="auto">
            <a:xfrm>
              <a:off x="3963" y="3152"/>
              <a:ext cx="144" cy="23"/>
            </a:xfrm>
            <a:prstGeom prst="rect">
              <a:avLst/>
            </a:prstGeom>
            <a:solidFill>
              <a:srgbClr val="F5F5FF"/>
            </a:solidFill>
            <a:ln w="9525">
              <a:noFill/>
              <a:miter lim="800000"/>
              <a:headEnd/>
              <a:tailEnd/>
            </a:ln>
          </p:spPr>
          <p:txBody>
            <a:bodyPr/>
            <a:lstStyle/>
            <a:p>
              <a:pPr eaLnBrk="0" hangingPunct="0"/>
              <a:endParaRPr lang="ru-RU"/>
            </a:p>
          </p:txBody>
        </p:sp>
        <p:sp>
          <p:nvSpPr>
            <p:cNvPr id="22542" name="Rectangle 310"/>
            <p:cNvSpPr>
              <a:spLocks noChangeArrowheads="1"/>
            </p:cNvSpPr>
            <p:nvPr/>
          </p:nvSpPr>
          <p:spPr bwMode="auto">
            <a:xfrm>
              <a:off x="3963" y="3129"/>
              <a:ext cx="144" cy="23"/>
            </a:xfrm>
            <a:prstGeom prst="rect">
              <a:avLst/>
            </a:prstGeom>
            <a:solidFill>
              <a:srgbClr val="F3F3FF"/>
            </a:solidFill>
            <a:ln w="9525">
              <a:noFill/>
              <a:miter lim="800000"/>
              <a:headEnd/>
              <a:tailEnd/>
            </a:ln>
          </p:spPr>
          <p:txBody>
            <a:bodyPr/>
            <a:lstStyle/>
            <a:p>
              <a:pPr eaLnBrk="0" hangingPunct="0"/>
              <a:endParaRPr lang="ru-RU"/>
            </a:p>
          </p:txBody>
        </p:sp>
        <p:sp>
          <p:nvSpPr>
            <p:cNvPr id="22543" name="Rectangle 311"/>
            <p:cNvSpPr>
              <a:spLocks noChangeArrowheads="1"/>
            </p:cNvSpPr>
            <p:nvPr/>
          </p:nvSpPr>
          <p:spPr bwMode="auto">
            <a:xfrm>
              <a:off x="3963" y="3106"/>
              <a:ext cx="144" cy="23"/>
            </a:xfrm>
            <a:prstGeom prst="rect">
              <a:avLst/>
            </a:prstGeom>
            <a:solidFill>
              <a:srgbClr val="F0F0FF"/>
            </a:solidFill>
            <a:ln w="9525">
              <a:noFill/>
              <a:miter lim="800000"/>
              <a:headEnd/>
              <a:tailEnd/>
            </a:ln>
          </p:spPr>
          <p:txBody>
            <a:bodyPr/>
            <a:lstStyle/>
            <a:p>
              <a:pPr eaLnBrk="0" hangingPunct="0"/>
              <a:endParaRPr lang="ru-RU"/>
            </a:p>
          </p:txBody>
        </p:sp>
        <p:sp>
          <p:nvSpPr>
            <p:cNvPr id="22544" name="Rectangle 312"/>
            <p:cNvSpPr>
              <a:spLocks noChangeArrowheads="1"/>
            </p:cNvSpPr>
            <p:nvPr/>
          </p:nvSpPr>
          <p:spPr bwMode="auto">
            <a:xfrm>
              <a:off x="3963" y="3083"/>
              <a:ext cx="144" cy="23"/>
            </a:xfrm>
            <a:prstGeom prst="rect">
              <a:avLst/>
            </a:prstGeom>
            <a:solidFill>
              <a:srgbClr val="EDEDFF"/>
            </a:solidFill>
            <a:ln w="9525">
              <a:noFill/>
              <a:miter lim="800000"/>
              <a:headEnd/>
              <a:tailEnd/>
            </a:ln>
          </p:spPr>
          <p:txBody>
            <a:bodyPr/>
            <a:lstStyle/>
            <a:p>
              <a:pPr eaLnBrk="0" hangingPunct="0"/>
              <a:endParaRPr lang="ru-RU"/>
            </a:p>
          </p:txBody>
        </p:sp>
        <p:sp>
          <p:nvSpPr>
            <p:cNvPr id="22545" name="Rectangle 313"/>
            <p:cNvSpPr>
              <a:spLocks noChangeArrowheads="1"/>
            </p:cNvSpPr>
            <p:nvPr/>
          </p:nvSpPr>
          <p:spPr bwMode="auto">
            <a:xfrm>
              <a:off x="3963" y="3060"/>
              <a:ext cx="144" cy="23"/>
            </a:xfrm>
            <a:prstGeom prst="rect">
              <a:avLst/>
            </a:prstGeom>
            <a:solidFill>
              <a:srgbClr val="EBEBFF"/>
            </a:solidFill>
            <a:ln w="9525">
              <a:noFill/>
              <a:miter lim="800000"/>
              <a:headEnd/>
              <a:tailEnd/>
            </a:ln>
          </p:spPr>
          <p:txBody>
            <a:bodyPr/>
            <a:lstStyle/>
            <a:p>
              <a:pPr eaLnBrk="0" hangingPunct="0"/>
              <a:endParaRPr lang="ru-RU"/>
            </a:p>
          </p:txBody>
        </p:sp>
        <p:sp>
          <p:nvSpPr>
            <p:cNvPr id="22546" name="Rectangle 314"/>
            <p:cNvSpPr>
              <a:spLocks noChangeArrowheads="1"/>
            </p:cNvSpPr>
            <p:nvPr/>
          </p:nvSpPr>
          <p:spPr bwMode="auto">
            <a:xfrm>
              <a:off x="3963" y="3037"/>
              <a:ext cx="144" cy="23"/>
            </a:xfrm>
            <a:prstGeom prst="rect">
              <a:avLst/>
            </a:prstGeom>
            <a:solidFill>
              <a:srgbClr val="E8E8FF"/>
            </a:solidFill>
            <a:ln w="9525">
              <a:noFill/>
              <a:miter lim="800000"/>
              <a:headEnd/>
              <a:tailEnd/>
            </a:ln>
          </p:spPr>
          <p:txBody>
            <a:bodyPr/>
            <a:lstStyle/>
            <a:p>
              <a:pPr eaLnBrk="0" hangingPunct="0"/>
              <a:endParaRPr lang="ru-RU"/>
            </a:p>
          </p:txBody>
        </p:sp>
        <p:sp>
          <p:nvSpPr>
            <p:cNvPr id="22547" name="Rectangle 315"/>
            <p:cNvSpPr>
              <a:spLocks noChangeArrowheads="1"/>
            </p:cNvSpPr>
            <p:nvPr/>
          </p:nvSpPr>
          <p:spPr bwMode="auto">
            <a:xfrm>
              <a:off x="3963" y="3013"/>
              <a:ext cx="144" cy="24"/>
            </a:xfrm>
            <a:prstGeom prst="rect">
              <a:avLst/>
            </a:prstGeom>
            <a:solidFill>
              <a:srgbClr val="E6E6FF"/>
            </a:solidFill>
            <a:ln w="9525">
              <a:noFill/>
              <a:miter lim="800000"/>
              <a:headEnd/>
              <a:tailEnd/>
            </a:ln>
          </p:spPr>
          <p:txBody>
            <a:bodyPr/>
            <a:lstStyle/>
            <a:p>
              <a:pPr eaLnBrk="0" hangingPunct="0"/>
              <a:endParaRPr lang="ru-RU"/>
            </a:p>
          </p:txBody>
        </p:sp>
        <p:sp>
          <p:nvSpPr>
            <p:cNvPr id="22548" name="Rectangle 316"/>
            <p:cNvSpPr>
              <a:spLocks noChangeArrowheads="1"/>
            </p:cNvSpPr>
            <p:nvPr/>
          </p:nvSpPr>
          <p:spPr bwMode="auto">
            <a:xfrm>
              <a:off x="3963" y="2990"/>
              <a:ext cx="144" cy="23"/>
            </a:xfrm>
            <a:prstGeom prst="rect">
              <a:avLst/>
            </a:prstGeom>
            <a:solidFill>
              <a:srgbClr val="E3E3FF"/>
            </a:solidFill>
            <a:ln w="9525">
              <a:noFill/>
              <a:miter lim="800000"/>
              <a:headEnd/>
              <a:tailEnd/>
            </a:ln>
          </p:spPr>
          <p:txBody>
            <a:bodyPr/>
            <a:lstStyle/>
            <a:p>
              <a:pPr eaLnBrk="0" hangingPunct="0"/>
              <a:endParaRPr lang="ru-RU"/>
            </a:p>
          </p:txBody>
        </p:sp>
        <p:sp>
          <p:nvSpPr>
            <p:cNvPr id="22549" name="Rectangle 317"/>
            <p:cNvSpPr>
              <a:spLocks noChangeArrowheads="1"/>
            </p:cNvSpPr>
            <p:nvPr/>
          </p:nvSpPr>
          <p:spPr bwMode="auto">
            <a:xfrm>
              <a:off x="3963" y="2967"/>
              <a:ext cx="144" cy="23"/>
            </a:xfrm>
            <a:prstGeom prst="rect">
              <a:avLst/>
            </a:prstGeom>
            <a:solidFill>
              <a:srgbClr val="E1E1FF"/>
            </a:solidFill>
            <a:ln w="9525">
              <a:noFill/>
              <a:miter lim="800000"/>
              <a:headEnd/>
              <a:tailEnd/>
            </a:ln>
          </p:spPr>
          <p:txBody>
            <a:bodyPr/>
            <a:lstStyle/>
            <a:p>
              <a:pPr eaLnBrk="0" hangingPunct="0"/>
              <a:endParaRPr lang="ru-RU"/>
            </a:p>
          </p:txBody>
        </p:sp>
        <p:sp>
          <p:nvSpPr>
            <p:cNvPr id="22550" name="Rectangle 318"/>
            <p:cNvSpPr>
              <a:spLocks noChangeArrowheads="1"/>
            </p:cNvSpPr>
            <p:nvPr/>
          </p:nvSpPr>
          <p:spPr bwMode="auto">
            <a:xfrm>
              <a:off x="3963" y="2944"/>
              <a:ext cx="144" cy="23"/>
            </a:xfrm>
            <a:prstGeom prst="rect">
              <a:avLst/>
            </a:prstGeom>
            <a:solidFill>
              <a:srgbClr val="DEDEFF"/>
            </a:solidFill>
            <a:ln w="9525">
              <a:noFill/>
              <a:miter lim="800000"/>
              <a:headEnd/>
              <a:tailEnd/>
            </a:ln>
          </p:spPr>
          <p:txBody>
            <a:bodyPr/>
            <a:lstStyle/>
            <a:p>
              <a:pPr eaLnBrk="0" hangingPunct="0"/>
              <a:endParaRPr lang="ru-RU"/>
            </a:p>
          </p:txBody>
        </p:sp>
        <p:sp>
          <p:nvSpPr>
            <p:cNvPr id="22551" name="Rectangle 319"/>
            <p:cNvSpPr>
              <a:spLocks noChangeArrowheads="1"/>
            </p:cNvSpPr>
            <p:nvPr/>
          </p:nvSpPr>
          <p:spPr bwMode="auto">
            <a:xfrm>
              <a:off x="3963" y="2921"/>
              <a:ext cx="144" cy="23"/>
            </a:xfrm>
            <a:prstGeom prst="rect">
              <a:avLst/>
            </a:prstGeom>
            <a:solidFill>
              <a:srgbClr val="DBDBFF"/>
            </a:solidFill>
            <a:ln w="9525">
              <a:noFill/>
              <a:miter lim="800000"/>
              <a:headEnd/>
              <a:tailEnd/>
            </a:ln>
          </p:spPr>
          <p:txBody>
            <a:bodyPr/>
            <a:lstStyle/>
            <a:p>
              <a:pPr eaLnBrk="0" hangingPunct="0"/>
              <a:endParaRPr lang="ru-RU"/>
            </a:p>
          </p:txBody>
        </p:sp>
        <p:sp>
          <p:nvSpPr>
            <p:cNvPr id="22552" name="Rectangle 320"/>
            <p:cNvSpPr>
              <a:spLocks noChangeArrowheads="1"/>
            </p:cNvSpPr>
            <p:nvPr/>
          </p:nvSpPr>
          <p:spPr bwMode="auto">
            <a:xfrm>
              <a:off x="3963" y="2898"/>
              <a:ext cx="144" cy="23"/>
            </a:xfrm>
            <a:prstGeom prst="rect">
              <a:avLst/>
            </a:prstGeom>
            <a:solidFill>
              <a:srgbClr val="D9D9FF"/>
            </a:solidFill>
            <a:ln w="9525">
              <a:noFill/>
              <a:miter lim="800000"/>
              <a:headEnd/>
              <a:tailEnd/>
            </a:ln>
          </p:spPr>
          <p:txBody>
            <a:bodyPr/>
            <a:lstStyle/>
            <a:p>
              <a:pPr eaLnBrk="0" hangingPunct="0"/>
              <a:endParaRPr lang="ru-RU"/>
            </a:p>
          </p:txBody>
        </p:sp>
        <p:sp>
          <p:nvSpPr>
            <p:cNvPr id="22553" name="Rectangle 321"/>
            <p:cNvSpPr>
              <a:spLocks noChangeArrowheads="1"/>
            </p:cNvSpPr>
            <p:nvPr/>
          </p:nvSpPr>
          <p:spPr bwMode="auto">
            <a:xfrm>
              <a:off x="3963" y="2875"/>
              <a:ext cx="144" cy="23"/>
            </a:xfrm>
            <a:prstGeom prst="rect">
              <a:avLst/>
            </a:prstGeom>
            <a:solidFill>
              <a:srgbClr val="D6D6FF"/>
            </a:solidFill>
            <a:ln w="9525">
              <a:noFill/>
              <a:miter lim="800000"/>
              <a:headEnd/>
              <a:tailEnd/>
            </a:ln>
          </p:spPr>
          <p:txBody>
            <a:bodyPr/>
            <a:lstStyle/>
            <a:p>
              <a:pPr eaLnBrk="0" hangingPunct="0"/>
              <a:endParaRPr lang="ru-RU"/>
            </a:p>
          </p:txBody>
        </p:sp>
        <p:sp>
          <p:nvSpPr>
            <p:cNvPr id="22554" name="Rectangle 322"/>
            <p:cNvSpPr>
              <a:spLocks noChangeArrowheads="1"/>
            </p:cNvSpPr>
            <p:nvPr/>
          </p:nvSpPr>
          <p:spPr bwMode="auto">
            <a:xfrm>
              <a:off x="3963" y="2852"/>
              <a:ext cx="144" cy="23"/>
            </a:xfrm>
            <a:prstGeom prst="rect">
              <a:avLst/>
            </a:prstGeom>
            <a:solidFill>
              <a:srgbClr val="D4D4FF"/>
            </a:solidFill>
            <a:ln w="9525">
              <a:noFill/>
              <a:miter lim="800000"/>
              <a:headEnd/>
              <a:tailEnd/>
            </a:ln>
          </p:spPr>
          <p:txBody>
            <a:bodyPr/>
            <a:lstStyle/>
            <a:p>
              <a:pPr eaLnBrk="0" hangingPunct="0"/>
              <a:endParaRPr lang="ru-RU"/>
            </a:p>
          </p:txBody>
        </p:sp>
        <p:sp>
          <p:nvSpPr>
            <p:cNvPr id="22555" name="Rectangle 323"/>
            <p:cNvSpPr>
              <a:spLocks noChangeArrowheads="1"/>
            </p:cNvSpPr>
            <p:nvPr/>
          </p:nvSpPr>
          <p:spPr bwMode="auto">
            <a:xfrm>
              <a:off x="3963" y="2829"/>
              <a:ext cx="144" cy="23"/>
            </a:xfrm>
            <a:prstGeom prst="rect">
              <a:avLst/>
            </a:prstGeom>
            <a:solidFill>
              <a:srgbClr val="D1D1FF"/>
            </a:solidFill>
            <a:ln w="9525">
              <a:noFill/>
              <a:miter lim="800000"/>
              <a:headEnd/>
              <a:tailEnd/>
            </a:ln>
          </p:spPr>
          <p:txBody>
            <a:bodyPr/>
            <a:lstStyle/>
            <a:p>
              <a:pPr eaLnBrk="0" hangingPunct="0"/>
              <a:endParaRPr lang="ru-RU"/>
            </a:p>
          </p:txBody>
        </p:sp>
        <p:sp>
          <p:nvSpPr>
            <p:cNvPr id="22556" name="Rectangle 324"/>
            <p:cNvSpPr>
              <a:spLocks noChangeArrowheads="1"/>
            </p:cNvSpPr>
            <p:nvPr/>
          </p:nvSpPr>
          <p:spPr bwMode="auto">
            <a:xfrm>
              <a:off x="3963" y="2806"/>
              <a:ext cx="144" cy="23"/>
            </a:xfrm>
            <a:prstGeom prst="rect">
              <a:avLst/>
            </a:prstGeom>
            <a:solidFill>
              <a:srgbClr val="CFCFFF"/>
            </a:solidFill>
            <a:ln w="9525">
              <a:noFill/>
              <a:miter lim="800000"/>
              <a:headEnd/>
              <a:tailEnd/>
            </a:ln>
          </p:spPr>
          <p:txBody>
            <a:bodyPr/>
            <a:lstStyle/>
            <a:p>
              <a:pPr eaLnBrk="0" hangingPunct="0"/>
              <a:endParaRPr lang="ru-RU"/>
            </a:p>
          </p:txBody>
        </p:sp>
        <p:sp>
          <p:nvSpPr>
            <p:cNvPr id="22557" name="Rectangle 325"/>
            <p:cNvSpPr>
              <a:spLocks noChangeArrowheads="1"/>
            </p:cNvSpPr>
            <p:nvPr/>
          </p:nvSpPr>
          <p:spPr bwMode="auto">
            <a:xfrm>
              <a:off x="3963" y="2783"/>
              <a:ext cx="144" cy="23"/>
            </a:xfrm>
            <a:prstGeom prst="rect">
              <a:avLst/>
            </a:prstGeom>
            <a:solidFill>
              <a:srgbClr val="CCCCFF"/>
            </a:solidFill>
            <a:ln w="9525">
              <a:noFill/>
              <a:miter lim="800000"/>
              <a:headEnd/>
              <a:tailEnd/>
            </a:ln>
          </p:spPr>
          <p:txBody>
            <a:bodyPr/>
            <a:lstStyle/>
            <a:p>
              <a:pPr eaLnBrk="0" hangingPunct="0"/>
              <a:endParaRPr lang="ru-RU"/>
            </a:p>
          </p:txBody>
        </p:sp>
        <p:sp>
          <p:nvSpPr>
            <p:cNvPr id="22558" name="Rectangle 326"/>
            <p:cNvSpPr>
              <a:spLocks noChangeArrowheads="1"/>
            </p:cNvSpPr>
            <p:nvPr/>
          </p:nvSpPr>
          <p:spPr bwMode="auto">
            <a:xfrm>
              <a:off x="3963" y="2760"/>
              <a:ext cx="144" cy="23"/>
            </a:xfrm>
            <a:prstGeom prst="rect">
              <a:avLst/>
            </a:prstGeom>
            <a:solidFill>
              <a:srgbClr val="C9C9FF"/>
            </a:solidFill>
            <a:ln w="9525">
              <a:noFill/>
              <a:miter lim="800000"/>
              <a:headEnd/>
              <a:tailEnd/>
            </a:ln>
          </p:spPr>
          <p:txBody>
            <a:bodyPr/>
            <a:lstStyle/>
            <a:p>
              <a:pPr eaLnBrk="0" hangingPunct="0"/>
              <a:endParaRPr lang="ru-RU"/>
            </a:p>
          </p:txBody>
        </p:sp>
        <p:sp>
          <p:nvSpPr>
            <p:cNvPr id="22559" name="Rectangle 327"/>
            <p:cNvSpPr>
              <a:spLocks noChangeArrowheads="1"/>
            </p:cNvSpPr>
            <p:nvPr/>
          </p:nvSpPr>
          <p:spPr bwMode="auto">
            <a:xfrm>
              <a:off x="3963" y="2737"/>
              <a:ext cx="144" cy="23"/>
            </a:xfrm>
            <a:prstGeom prst="rect">
              <a:avLst/>
            </a:prstGeom>
            <a:solidFill>
              <a:srgbClr val="C7C7FF"/>
            </a:solidFill>
            <a:ln w="9525">
              <a:noFill/>
              <a:miter lim="800000"/>
              <a:headEnd/>
              <a:tailEnd/>
            </a:ln>
          </p:spPr>
          <p:txBody>
            <a:bodyPr/>
            <a:lstStyle/>
            <a:p>
              <a:pPr eaLnBrk="0" hangingPunct="0"/>
              <a:endParaRPr lang="ru-RU"/>
            </a:p>
          </p:txBody>
        </p:sp>
        <p:sp>
          <p:nvSpPr>
            <p:cNvPr id="22560" name="Rectangle 328"/>
            <p:cNvSpPr>
              <a:spLocks noChangeArrowheads="1"/>
            </p:cNvSpPr>
            <p:nvPr/>
          </p:nvSpPr>
          <p:spPr bwMode="auto">
            <a:xfrm>
              <a:off x="3963" y="2714"/>
              <a:ext cx="144" cy="23"/>
            </a:xfrm>
            <a:prstGeom prst="rect">
              <a:avLst/>
            </a:prstGeom>
            <a:solidFill>
              <a:srgbClr val="C4C4FF"/>
            </a:solidFill>
            <a:ln w="9525">
              <a:noFill/>
              <a:miter lim="800000"/>
              <a:headEnd/>
              <a:tailEnd/>
            </a:ln>
          </p:spPr>
          <p:txBody>
            <a:bodyPr/>
            <a:lstStyle/>
            <a:p>
              <a:pPr eaLnBrk="0" hangingPunct="0"/>
              <a:endParaRPr lang="ru-RU"/>
            </a:p>
          </p:txBody>
        </p:sp>
        <p:sp>
          <p:nvSpPr>
            <p:cNvPr id="22561" name="Rectangle 329"/>
            <p:cNvSpPr>
              <a:spLocks noChangeArrowheads="1"/>
            </p:cNvSpPr>
            <p:nvPr/>
          </p:nvSpPr>
          <p:spPr bwMode="auto">
            <a:xfrm>
              <a:off x="3963" y="2691"/>
              <a:ext cx="144" cy="23"/>
            </a:xfrm>
            <a:prstGeom prst="rect">
              <a:avLst/>
            </a:prstGeom>
            <a:solidFill>
              <a:srgbClr val="C2C2FF"/>
            </a:solidFill>
            <a:ln w="9525">
              <a:noFill/>
              <a:miter lim="800000"/>
              <a:headEnd/>
              <a:tailEnd/>
            </a:ln>
          </p:spPr>
          <p:txBody>
            <a:bodyPr/>
            <a:lstStyle/>
            <a:p>
              <a:pPr eaLnBrk="0" hangingPunct="0"/>
              <a:endParaRPr lang="ru-RU"/>
            </a:p>
          </p:txBody>
        </p:sp>
        <p:sp>
          <p:nvSpPr>
            <p:cNvPr id="22562" name="Rectangle 330"/>
            <p:cNvSpPr>
              <a:spLocks noChangeArrowheads="1"/>
            </p:cNvSpPr>
            <p:nvPr/>
          </p:nvSpPr>
          <p:spPr bwMode="auto">
            <a:xfrm>
              <a:off x="3963" y="2668"/>
              <a:ext cx="144" cy="23"/>
            </a:xfrm>
            <a:prstGeom prst="rect">
              <a:avLst/>
            </a:prstGeom>
            <a:solidFill>
              <a:srgbClr val="BFBFFF"/>
            </a:solidFill>
            <a:ln w="9525">
              <a:noFill/>
              <a:miter lim="800000"/>
              <a:headEnd/>
              <a:tailEnd/>
            </a:ln>
          </p:spPr>
          <p:txBody>
            <a:bodyPr/>
            <a:lstStyle/>
            <a:p>
              <a:pPr eaLnBrk="0" hangingPunct="0"/>
              <a:endParaRPr lang="ru-RU"/>
            </a:p>
          </p:txBody>
        </p:sp>
        <p:sp>
          <p:nvSpPr>
            <p:cNvPr id="22563" name="Rectangle 331"/>
            <p:cNvSpPr>
              <a:spLocks noChangeArrowheads="1"/>
            </p:cNvSpPr>
            <p:nvPr/>
          </p:nvSpPr>
          <p:spPr bwMode="auto">
            <a:xfrm>
              <a:off x="3963" y="2645"/>
              <a:ext cx="144" cy="23"/>
            </a:xfrm>
            <a:prstGeom prst="rect">
              <a:avLst/>
            </a:prstGeom>
            <a:solidFill>
              <a:srgbClr val="BDBDFF"/>
            </a:solidFill>
            <a:ln w="9525">
              <a:noFill/>
              <a:miter lim="800000"/>
              <a:headEnd/>
              <a:tailEnd/>
            </a:ln>
          </p:spPr>
          <p:txBody>
            <a:bodyPr/>
            <a:lstStyle/>
            <a:p>
              <a:pPr eaLnBrk="0" hangingPunct="0"/>
              <a:endParaRPr lang="ru-RU"/>
            </a:p>
          </p:txBody>
        </p:sp>
        <p:sp>
          <p:nvSpPr>
            <p:cNvPr id="22564" name="Rectangle 332"/>
            <p:cNvSpPr>
              <a:spLocks noChangeArrowheads="1"/>
            </p:cNvSpPr>
            <p:nvPr/>
          </p:nvSpPr>
          <p:spPr bwMode="auto">
            <a:xfrm>
              <a:off x="3963" y="2622"/>
              <a:ext cx="144" cy="23"/>
            </a:xfrm>
            <a:prstGeom prst="rect">
              <a:avLst/>
            </a:prstGeom>
            <a:solidFill>
              <a:srgbClr val="BABAFF"/>
            </a:solidFill>
            <a:ln w="9525">
              <a:noFill/>
              <a:miter lim="800000"/>
              <a:headEnd/>
              <a:tailEnd/>
            </a:ln>
          </p:spPr>
          <p:txBody>
            <a:bodyPr/>
            <a:lstStyle/>
            <a:p>
              <a:pPr eaLnBrk="0" hangingPunct="0"/>
              <a:endParaRPr lang="ru-RU"/>
            </a:p>
          </p:txBody>
        </p:sp>
        <p:sp>
          <p:nvSpPr>
            <p:cNvPr id="22565" name="Rectangle 333"/>
            <p:cNvSpPr>
              <a:spLocks noChangeArrowheads="1"/>
            </p:cNvSpPr>
            <p:nvPr/>
          </p:nvSpPr>
          <p:spPr bwMode="auto">
            <a:xfrm>
              <a:off x="3963" y="2599"/>
              <a:ext cx="144" cy="23"/>
            </a:xfrm>
            <a:prstGeom prst="rect">
              <a:avLst/>
            </a:prstGeom>
            <a:solidFill>
              <a:srgbClr val="B7B7FF"/>
            </a:solidFill>
            <a:ln w="9525">
              <a:noFill/>
              <a:miter lim="800000"/>
              <a:headEnd/>
              <a:tailEnd/>
            </a:ln>
          </p:spPr>
          <p:txBody>
            <a:bodyPr/>
            <a:lstStyle/>
            <a:p>
              <a:pPr eaLnBrk="0" hangingPunct="0"/>
              <a:endParaRPr lang="ru-RU"/>
            </a:p>
          </p:txBody>
        </p:sp>
        <p:sp>
          <p:nvSpPr>
            <p:cNvPr id="22566" name="Rectangle 334"/>
            <p:cNvSpPr>
              <a:spLocks noChangeArrowheads="1"/>
            </p:cNvSpPr>
            <p:nvPr/>
          </p:nvSpPr>
          <p:spPr bwMode="auto">
            <a:xfrm>
              <a:off x="3963" y="2576"/>
              <a:ext cx="144" cy="23"/>
            </a:xfrm>
            <a:prstGeom prst="rect">
              <a:avLst/>
            </a:prstGeom>
            <a:solidFill>
              <a:srgbClr val="B5B5FF"/>
            </a:solidFill>
            <a:ln w="9525">
              <a:noFill/>
              <a:miter lim="800000"/>
              <a:headEnd/>
              <a:tailEnd/>
            </a:ln>
          </p:spPr>
          <p:txBody>
            <a:bodyPr/>
            <a:lstStyle/>
            <a:p>
              <a:pPr eaLnBrk="0" hangingPunct="0"/>
              <a:endParaRPr lang="ru-RU"/>
            </a:p>
          </p:txBody>
        </p:sp>
        <p:sp>
          <p:nvSpPr>
            <p:cNvPr id="22567" name="Rectangle 335"/>
            <p:cNvSpPr>
              <a:spLocks noChangeArrowheads="1"/>
            </p:cNvSpPr>
            <p:nvPr/>
          </p:nvSpPr>
          <p:spPr bwMode="auto">
            <a:xfrm>
              <a:off x="3963" y="2552"/>
              <a:ext cx="144" cy="24"/>
            </a:xfrm>
            <a:prstGeom prst="rect">
              <a:avLst/>
            </a:prstGeom>
            <a:solidFill>
              <a:srgbClr val="B2B2FF"/>
            </a:solidFill>
            <a:ln w="9525">
              <a:noFill/>
              <a:miter lim="800000"/>
              <a:headEnd/>
              <a:tailEnd/>
            </a:ln>
          </p:spPr>
          <p:txBody>
            <a:bodyPr/>
            <a:lstStyle/>
            <a:p>
              <a:pPr eaLnBrk="0" hangingPunct="0"/>
              <a:endParaRPr lang="ru-RU"/>
            </a:p>
          </p:txBody>
        </p:sp>
        <p:sp>
          <p:nvSpPr>
            <p:cNvPr id="22568" name="Rectangle 336"/>
            <p:cNvSpPr>
              <a:spLocks noChangeArrowheads="1"/>
            </p:cNvSpPr>
            <p:nvPr/>
          </p:nvSpPr>
          <p:spPr bwMode="auto">
            <a:xfrm>
              <a:off x="3963" y="2529"/>
              <a:ext cx="144" cy="23"/>
            </a:xfrm>
            <a:prstGeom prst="rect">
              <a:avLst/>
            </a:prstGeom>
            <a:solidFill>
              <a:srgbClr val="B0B0FF"/>
            </a:solidFill>
            <a:ln w="9525">
              <a:noFill/>
              <a:miter lim="800000"/>
              <a:headEnd/>
              <a:tailEnd/>
            </a:ln>
          </p:spPr>
          <p:txBody>
            <a:bodyPr/>
            <a:lstStyle/>
            <a:p>
              <a:pPr eaLnBrk="0" hangingPunct="0"/>
              <a:endParaRPr lang="ru-RU"/>
            </a:p>
          </p:txBody>
        </p:sp>
        <p:sp>
          <p:nvSpPr>
            <p:cNvPr id="22569" name="Rectangle 337"/>
            <p:cNvSpPr>
              <a:spLocks noChangeArrowheads="1"/>
            </p:cNvSpPr>
            <p:nvPr/>
          </p:nvSpPr>
          <p:spPr bwMode="auto">
            <a:xfrm>
              <a:off x="3963" y="2506"/>
              <a:ext cx="144" cy="23"/>
            </a:xfrm>
            <a:prstGeom prst="rect">
              <a:avLst/>
            </a:prstGeom>
            <a:solidFill>
              <a:srgbClr val="ADADFF"/>
            </a:solidFill>
            <a:ln w="9525">
              <a:noFill/>
              <a:miter lim="800000"/>
              <a:headEnd/>
              <a:tailEnd/>
            </a:ln>
          </p:spPr>
          <p:txBody>
            <a:bodyPr/>
            <a:lstStyle/>
            <a:p>
              <a:pPr eaLnBrk="0" hangingPunct="0"/>
              <a:endParaRPr lang="ru-RU"/>
            </a:p>
          </p:txBody>
        </p:sp>
        <p:sp>
          <p:nvSpPr>
            <p:cNvPr id="22570" name="Rectangle 338"/>
            <p:cNvSpPr>
              <a:spLocks noChangeArrowheads="1"/>
            </p:cNvSpPr>
            <p:nvPr/>
          </p:nvSpPr>
          <p:spPr bwMode="auto">
            <a:xfrm>
              <a:off x="3963" y="2483"/>
              <a:ext cx="144" cy="23"/>
            </a:xfrm>
            <a:prstGeom prst="rect">
              <a:avLst/>
            </a:prstGeom>
            <a:solidFill>
              <a:srgbClr val="AAAAFF"/>
            </a:solidFill>
            <a:ln w="9525">
              <a:noFill/>
              <a:miter lim="800000"/>
              <a:headEnd/>
              <a:tailEnd/>
            </a:ln>
          </p:spPr>
          <p:txBody>
            <a:bodyPr/>
            <a:lstStyle/>
            <a:p>
              <a:pPr eaLnBrk="0" hangingPunct="0"/>
              <a:endParaRPr lang="ru-RU"/>
            </a:p>
          </p:txBody>
        </p:sp>
        <p:sp>
          <p:nvSpPr>
            <p:cNvPr id="22571" name="Rectangle 339"/>
            <p:cNvSpPr>
              <a:spLocks noChangeArrowheads="1"/>
            </p:cNvSpPr>
            <p:nvPr/>
          </p:nvSpPr>
          <p:spPr bwMode="auto">
            <a:xfrm>
              <a:off x="3963" y="2460"/>
              <a:ext cx="144" cy="23"/>
            </a:xfrm>
            <a:prstGeom prst="rect">
              <a:avLst/>
            </a:prstGeom>
            <a:solidFill>
              <a:srgbClr val="A8A8FF"/>
            </a:solidFill>
            <a:ln w="9525">
              <a:noFill/>
              <a:miter lim="800000"/>
              <a:headEnd/>
              <a:tailEnd/>
            </a:ln>
          </p:spPr>
          <p:txBody>
            <a:bodyPr/>
            <a:lstStyle/>
            <a:p>
              <a:pPr eaLnBrk="0" hangingPunct="0"/>
              <a:endParaRPr lang="ru-RU"/>
            </a:p>
          </p:txBody>
        </p:sp>
        <p:sp>
          <p:nvSpPr>
            <p:cNvPr id="22572" name="Rectangle 340"/>
            <p:cNvSpPr>
              <a:spLocks noChangeArrowheads="1"/>
            </p:cNvSpPr>
            <p:nvPr/>
          </p:nvSpPr>
          <p:spPr bwMode="auto">
            <a:xfrm>
              <a:off x="3963" y="2437"/>
              <a:ext cx="144" cy="23"/>
            </a:xfrm>
            <a:prstGeom prst="rect">
              <a:avLst/>
            </a:prstGeom>
            <a:solidFill>
              <a:srgbClr val="A5A5FF"/>
            </a:solidFill>
            <a:ln w="9525">
              <a:noFill/>
              <a:miter lim="800000"/>
              <a:headEnd/>
              <a:tailEnd/>
            </a:ln>
          </p:spPr>
          <p:txBody>
            <a:bodyPr/>
            <a:lstStyle/>
            <a:p>
              <a:pPr eaLnBrk="0" hangingPunct="0"/>
              <a:endParaRPr lang="ru-RU"/>
            </a:p>
          </p:txBody>
        </p:sp>
        <p:sp>
          <p:nvSpPr>
            <p:cNvPr id="22573" name="Rectangle 341"/>
            <p:cNvSpPr>
              <a:spLocks noChangeArrowheads="1"/>
            </p:cNvSpPr>
            <p:nvPr/>
          </p:nvSpPr>
          <p:spPr bwMode="auto">
            <a:xfrm>
              <a:off x="3963" y="2414"/>
              <a:ext cx="144" cy="23"/>
            </a:xfrm>
            <a:prstGeom prst="rect">
              <a:avLst/>
            </a:prstGeom>
            <a:solidFill>
              <a:srgbClr val="A3A3FF"/>
            </a:solidFill>
            <a:ln w="9525">
              <a:noFill/>
              <a:miter lim="800000"/>
              <a:headEnd/>
              <a:tailEnd/>
            </a:ln>
          </p:spPr>
          <p:txBody>
            <a:bodyPr/>
            <a:lstStyle/>
            <a:p>
              <a:pPr eaLnBrk="0" hangingPunct="0"/>
              <a:endParaRPr lang="ru-RU"/>
            </a:p>
          </p:txBody>
        </p:sp>
        <p:sp>
          <p:nvSpPr>
            <p:cNvPr id="22574" name="Rectangle 342"/>
            <p:cNvSpPr>
              <a:spLocks noChangeArrowheads="1"/>
            </p:cNvSpPr>
            <p:nvPr/>
          </p:nvSpPr>
          <p:spPr bwMode="auto">
            <a:xfrm>
              <a:off x="3963" y="2391"/>
              <a:ext cx="144" cy="23"/>
            </a:xfrm>
            <a:prstGeom prst="rect">
              <a:avLst/>
            </a:prstGeom>
            <a:solidFill>
              <a:srgbClr val="A0A0FF"/>
            </a:solidFill>
            <a:ln w="9525">
              <a:noFill/>
              <a:miter lim="800000"/>
              <a:headEnd/>
              <a:tailEnd/>
            </a:ln>
          </p:spPr>
          <p:txBody>
            <a:bodyPr/>
            <a:lstStyle/>
            <a:p>
              <a:pPr eaLnBrk="0" hangingPunct="0"/>
              <a:endParaRPr lang="ru-RU"/>
            </a:p>
          </p:txBody>
        </p:sp>
        <p:sp>
          <p:nvSpPr>
            <p:cNvPr id="22575" name="Rectangle 343"/>
            <p:cNvSpPr>
              <a:spLocks noChangeArrowheads="1"/>
            </p:cNvSpPr>
            <p:nvPr/>
          </p:nvSpPr>
          <p:spPr bwMode="auto">
            <a:xfrm>
              <a:off x="3963" y="2368"/>
              <a:ext cx="144" cy="23"/>
            </a:xfrm>
            <a:prstGeom prst="rect">
              <a:avLst/>
            </a:prstGeom>
            <a:solidFill>
              <a:srgbClr val="9E9EFF"/>
            </a:solidFill>
            <a:ln w="9525">
              <a:noFill/>
              <a:miter lim="800000"/>
              <a:headEnd/>
              <a:tailEnd/>
            </a:ln>
          </p:spPr>
          <p:txBody>
            <a:bodyPr/>
            <a:lstStyle/>
            <a:p>
              <a:pPr eaLnBrk="0" hangingPunct="0"/>
              <a:endParaRPr lang="ru-RU"/>
            </a:p>
          </p:txBody>
        </p:sp>
        <p:sp>
          <p:nvSpPr>
            <p:cNvPr id="22576" name="Rectangle 344"/>
            <p:cNvSpPr>
              <a:spLocks noChangeArrowheads="1"/>
            </p:cNvSpPr>
            <p:nvPr/>
          </p:nvSpPr>
          <p:spPr bwMode="auto">
            <a:xfrm>
              <a:off x="3963" y="2345"/>
              <a:ext cx="144" cy="23"/>
            </a:xfrm>
            <a:prstGeom prst="rect">
              <a:avLst/>
            </a:prstGeom>
            <a:solidFill>
              <a:srgbClr val="9B9BFF"/>
            </a:solidFill>
            <a:ln w="9525">
              <a:noFill/>
              <a:miter lim="800000"/>
              <a:headEnd/>
              <a:tailEnd/>
            </a:ln>
          </p:spPr>
          <p:txBody>
            <a:bodyPr/>
            <a:lstStyle/>
            <a:p>
              <a:pPr eaLnBrk="0" hangingPunct="0"/>
              <a:endParaRPr lang="ru-RU"/>
            </a:p>
          </p:txBody>
        </p:sp>
        <p:sp>
          <p:nvSpPr>
            <p:cNvPr id="22577" name="Rectangle 345"/>
            <p:cNvSpPr>
              <a:spLocks noChangeArrowheads="1"/>
            </p:cNvSpPr>
            <p:nvPr/>
          </p:nvSpPr>
          <p:spPr bwMode="auto">
            <a:xfrm>
              <a:off x="3963" y="2322"/>
              <a:ext cx="144" cy="23"/>
            </a:xfrm>
            <a:prstGeom prst="rect">
              <a:avLst/>
            </a:prstGeom>
            <a:solidFill>
              <a:srgbClr val="9898FF"/>
            </a:solidFill>
            <a:ln w="9525">
              <a:noFill/>
              <a:miter lim="800000"/>
              <a:headEnd/>
              <a:tailEnd/>
            </a:ln>
          </p:spPr>
          <p:txBody>
            <a:bodyPr/>
            <a:lstStyle/>
            <a:p>
              <a:pPr eaLnBrk="0" hangingPunct="0"/>
              <a:endParaRPr lang="ru-RU"/>
            </a:p>
          </p:txBody>
        </p:sp>
        <p:sp>
          <p:nvSpPr>
            <p:cNvPr id="22578" name="Rectangle 346"/>
            <p:cNvSpPr>
              <a:spLocks noChangeArrowheads="1"/>
            </p:cNvSpPr>
            <p:nvPr/>
          </p:nvSpPr>
          <p:spPr bwMode="auto">
            <a:xfrm>
              <a:off x="3963" y="2299"/>
              <a:ext cx="144" cy="23"/>
            </a:xfrm>
            <a:prstGeom prst="rect">
              <a:avLst/>
            </a:prstGeom>
            <a:solidFill>
              <a:srgbClr val="9696FF"/>
            </a:solidFill>
            <a:ln w="9525">
              <a:noFill/>
              <a:miter lim="800000"/>
              <a:headEnd/>
              <a:tailEnd/>
            </a:ln>
          </p:spPr>
          <p:txBody>
            <a:bodyPr/>
            <a:lstStyle/>
            <a:p>
              <a:pPr eaLnBrk="0" hangingPunct="0"/>
              <a:endParaRPr lang="ru-RU"/>
            </a:p>
          </p:txBody>
        </p:sp>
        <p:sp>
          <p:nvSpPr>
            <p:cNvPr id="22579" name="Rectangle 347"/>
            <p:cNvSpPr>
              <a:spLocks noChangeArrowheads="1"/>
            </p:cNvSpPr>
            <p:nvPr/>
          </p:nvSpPr>
          <p:spPr bwMode="auto">
            <a:xfrm>
              <a:off x="3963" y="2276"/>
              <a:ext cx="144" cy="23"/>
            </a:xfrm>
            <a:prstGeom prst="rect">
              <a:avLst/>
            </a:prstGeom>
            <a:solidFill>
              <a:srgbClr val="9393FF"/>
            </a:solidFill>
            <a:ln w="9525">
              <a:noFill/>
              <a:miter lim="800000"/>
              <a:headEnd/>
              <a:tailEnd/>
            </a:ln>
          </p:spPr>
          <p:txBody>
            <a:bodyPr/>
            <a:lstStyle/>
            <a:p>
              <a:pPr eaLnBrk="0" hangingPunct="0"/>
              <a:endParaRPr lang="ru-RU"/>
            </a:p>
          </p:txBody>
        </p:sp>
        <p:sp>
          <p:nvSpPr>
            <p:cNvPr id="22580" name="Rectangle 348"/>
            <p:cNvSpPr>
              <a:spLocks noChangeArrowheads="1"/>
            </p:cNvSpPr>
            <p:nvPr/>
          </p:nvSpPr>
          <p:spPr bwMode="auto">
            <a:xfrm>
              <a:off x="3963" y="2253"/>
              <a:ext cx="144" cy="23"/>
            </a:xfrm>
            <a:prstGeom prst="rect">
              <a:avLst/>
            </a:prstGeom>
            <a:solidFill>
              <a:srgbClr val="9191FF"/>
            </a:solidFill>
            <a:ln w="9525">
              <a:noFill/>
              <a:miter lim="800000"/>
              <a:headEnd/>
              <a:tailEnd/>
            </a:ln>
          </p:spPr>
          <p:txBody>
            <a:bodyPr/>
            <a:lstStyle/>
            <a:p>
              <a:pPr eaLnBrk="0" hangingPunct="0"/>
              <a:endParaRPr lang="ru-RU"/>
            </a:p>
          </p:txBody>
        </p:sp>
        <p:sp>
          <p:nvSpPr>
            <p:cNvPr id="22581" name="Rectangle 349"/>
            <p:cNvSpPr>
              <a:spLocks noChangeArrowheads="1"/>
            </p:cNvSpPr>
            <p:nvPr/>
          </p:nvSpPr>
          <p:spPr bwMode="auto">
            <a:xfrm>
              <a:off x="3963" y="2230"/>
              <a:ext cx="144" cy="23"/>
            </a:xfrm>
            <a:prstGeom prst="rect">
              <a:avLst/>
            </a:prstGeom>
            <a:solidFill>
              <a:srgbClr val="8E8EFF"/>
            </a:solidFill>
            <a:ln w="9525">
              <a:noFill/>
              <a:miter lim="800000"/>
              <a:headEnd/>
              <a:tailEnd/>
            </a:ln>
          </p:spPr>
          <p:txBody>
            <a:bodyPr/>
            <a:lstStyle/>
            <a:p>
              <a:pPr eaLnBrk="0" hangingPunct="0"/>
              <a:endParaRPr lang="ru-RU"/>
            </a:p>
          </p:txBody>
        </p:sp>
        <p:sp>
          <p:nvSpPr>
            <p:cNvPr id="22582" name="Rectangle 350"/>
            <p:cNvSpPr>
              <a:spLocks noChangeArrowheads="1"/>
            </p:cNvSpPr>
            <p:nvPr/>
          </p:nvSpPr>
          <p:spPr bwMode="auto">
            <a:xfrm>
              <a:off x="3963" y="2207"/>
              <a:ext cx="144" cy="23"/>
            </a:xfrm>
            <a:prstGeom prst="rect">
              <a:avLst/>
            </a:prstGeom>
            <a:solidFill>
              <a:srgbClr val="8C8CFF"/>
            </a:solidFill>
            <a:ln w="9525">
              <a:noFill/>
              <a:miter lim="800000"/>
              <a:headEnd/>
              <a:tailEnd/>
            </a:ln>
          </p:spPr>
          <p:txBody>
            <a:bodyPr/>
            <a:lstStyle/>
            <a:p>
              <a:pPr eaLnBrk="0" hangingPunct="0"/>
              <a:endParaRPr lang="ru-RU"/>
            </a:p>
          </p:txBody>
        </p:sp>
        <p:sp>
          <p:nvSpPr>
            <p:cNvPr id="22583" name="Rectangle 351"/>
            <p:cNvSpPr>
              <a:spLocks noChangeArrowheads="1"/>
            </p:cNvSpPr>
            <p:nvPr/>
          </p:nvSpPr>
          <p:spPr bwMode="auto">
            <a:xfrm>
              <a:off x="3963" y="2184"/>
              <a:ext cx="144" cy="23"/>
            </a:xfrm>
            <a:prstGeom prst="rect">
              <a:avLst/>
            </a:prstGeom>
            <a:solidFill>
              <a:srgbClr val="8989FF"/>
            </a:solidFill>
            <a:ln w="9525">
              <a:noFill/>
              <a:miter lim="800000"/>
              <a:headEnd/>
              <a:tailEnd/>
            </a:ln>
          </p:spPr>
          <p:txBody>
            <a:bodyPr/>
            <a:lstStyle/>
            <a:p>
              <a:pPr eaLnBrk="0" hangingPunct="0"/>
              <a:endParaRPr lang="ru-RU"/>
            </a:p>
          </p:txBody>
        </p:sp>
        <p:sp>
          <p:nvSpPr>
            <p:cNvPr id="22584" name="Rectangle 352"/>
            <p:cNvSpPr>
              <a:spLocks noChangeArrowheads="1"/>
            </p:cNvSpPr>
            <p:nvPr/>
          </p:nvSpPr>
          <p:spPr bwMode="auto">
            <a:xfrm>
              <a:off x="3963" y="2161"/>
              <a:ext cx="144" cy="23"/>
            </a:xfrm>
            <a:prstGeom prst="rect">
              <a:avLst/>
            </a:prstGeom>
            <a:solidFill>
              <a:srgbClr val="8686FF"/>
            </a:solidFill>
            <a:ln w="9525">
              <a:noFill/>
              <a:miter lim="800000"/>
              <a:headEnd/>
              <a:tailEnd/>
            </a:ln>
          </p:spPr>
          <p:txBody>
            <a:bodyPr/>
            <a:lstStyle/>
            <a:p>
              <a:pPr eaLnBrk="0" hangingPunct="0"/>
              <a:endParaRPr lang="ru-RU"/>
            </a:p>
          </p:txBody>
        </p:sp>
        <p:sp>
          <p:nvSpPr>
            <p:cNvPr id="22585" name="Rectangle 353"/>
            <p:cNvSpPr>
              <a:spLocks noChangeArrowheads="1"/>
            </p:cNvSpPr>
            <p:nvPr/>
          </p:nvSpPr>
          <p:spPr bwMode="auto">
            <a:xfrm>
              <a:off x="3963" y="2138"/>
              <a:ext cx="144" cy="23"/>
            </a:xfrm>
            <a:prstGeom prst="rect">
              <a:avLst/>
            </a:prstGeom>
            <a:solidFill>
              <a:srgbClr val="8484FF"/>
            </a:solidFill>
            <a:ln w="9525">
              <a:noFill/>
              <a:miter lim="800000"/>
              <a:headEnd/>
              <a:tailEnd/>
            </a:ln>
          </p:spPr>
          <p:txBody>
            <a:bodyPr/>
            <a:lstStyle/>
            <a:p>
              <a:pPr eaLnBrk="0" hangingPunct="0"/>
              <a:endParaRPr lang="ru-RU"/>
            </a:p>
          </p:txBody>
        </p:sp>
        <p:sp>
          <p:nvSpPr>
            <p:cNvPr id="22586" name="Rectangle 354"/>
            <p:cNvSpPr>
              <a:spLocks noChangeArrowheads="1"/>
            </p:cNvSpPr>
            <p:nvPr/>
          </p:nvSpPr>
          <p:spPr bwMode="auto">
            <a:xfrm>
              <a:off x="3963" y="2115"/>
              <a:ext cx="144" cy="23"/>
            </a:xfrm>
            <a:prstGeom prst="rect">
              <a:avLst/>
            </a:prstGeom>
            <a:solidFill>
              <a:srgbClr val="8181FF"/>
            </a:solidFill>
            <a:ln w="9525">
              <a:noFill/>
              <a:miter lim="800000"/>
              <a:headEnd/>
              <a:tailEnd/>
            </a:ln>
          </p:spPr>
          <p:txBody>
            <a:bodyPr/>
            <a:lstStyle/>
            <a:p>
              <a:pPr eaLnBrk="0" hangingPunct="0"/>
              <a:endParaRPr lang="ru-RU"/>
            </a:p>
          </p:txBody>
        </p:sp>
        <p:sp>
          <p:nvSpPr>
            <p:cNvPr id="22587" name="Rectangle 355"/>
            <p:cNvSpPr>
              <a:spLocks noChangeArrowheads="1"/>
            </p:cNvSpPr>
            <p:nvPr/>
          </p:nvSpPr>
          <p:spPr bwMode="auto">
            <a:xfrm>
              <a:off x="3963" y="2091"/>
              <a:ext cx="144" cy="24"/>
            </a:xfrm>
            <a:prstGeom prst="rect">
              <a:avLst/>
            </a:prstGeom>
            <a:solidFill>
              <a:srgbClr val="7F7FFF"/>
            </a:solidFill>
            <a:ln w="9525">
              <a:noFill/>
              <a:miter lim="800000"/>
              <a:headEnd/>
              <a:tailEnd/>
            </a:ln>
          </p:spPr>
          <p:txBody>
            <a:bodyPr/>
            <a:lstStyle/>
            <a:p>
              <a:pPr eaLnBrk="0" hangingPunct="0"/>
              <a:endParaRPr lang="ru-RU"/>
            </a:p>
          </p:txBody>
        </p:sp>
        <p:sp>
          <p:nvSpPr>
            <p:cNvPr id="22588" name="Rectangle 356"/>
            <p:cNvSpPr>
              <a:spLocks noChangeArrowheads="1"/>
            </p:cNvSpPr>
            <p:nvPr/>
          </p:nvSpPr>
          <p:spPr bwMode="auto">
            <a:xfrm>
              <a:off x="3963" y="2068"/>
              <a:ext cx="144" cy="23"/>
            </a:xfrm>
            <a:prstGeom prst="rect">
              <a:avLst/>
            </a:prstGeom>
            <a:solidFill>
              <a:srgbClr val="7C7CFF"/>
            </a:solidFill>
            <a:ln w="9525">
              <a:noFill/>
              <a:miter lim="800000"/>
              <a:headEnd/>
              <a:tailEnd/>
            </a:ln>
          </p:spPr>
          <p:txBody>
            <a:bodyPr/>
            <a:lstStyle/>
            <a:p>
              <a:pPr eaLnBrk="0" hangingPunct="0"/>
              <a:endParaRPr lang="ru-RU"/>
            </a:p>
          </p:txBody>
        </p:sp>
        <p:sp>
          <p:nvSpPr>
            <p:cNvPr id="22589" name="Rectangle 357"/>
            <p:cNvSpPr>
              <a:spLocks noChangeArrowheads="1"/>
            </p:cNvSpPr>
            <p:nvPr/>
          </p:nvSpPr>
          <p:spPr bwMode="auto">
            <a:xfrm>
              <a:off x="3963" y="2045"/>
              <a:ext cx="144" cy="23"/>
            </a:xfrm>
            <a:prstGeom prst="rect">
              <a:avLst/>
            </a:prstGeom>
            <a:solidFill>
              <a:srgbClr val="7A7AFF"/>
            </a:solidFill>
            <a:ln w="9525">
              <a:noFill/>
              <a:miter lim="800000"/>
              <a:headEnd/>
              <a:tailEnd/>
            </a:ln>
          </p:spPr>
          <p:txBody>
            <a:bodyPr/>
            <a:lstStyle/>
            <a:p>
              <a:pPr eaLnBrk="0" hangingPunct="0"/>
              <a:endParaRPr lang="ru-RU"/>
            </a:p>
          </p:txBody>
        </p:sp>
        <p:sp>
          <p:nvSpPr>
            <p:cNvPr id="22590" name="Rectangle 358"/>
            <p:cNvSpPr>
              <a:spLocks noChangeArrowheads="1"/>
            </p:cNvSpPr>
            <p:nvPr/>
          </p:nvSpPr>
          <p:spPr bwMode="auto">
            <a:xfrm>
              <a:off x="3963" y="2022"/>
              <a:ext cx="144" cy="23"/>
            </a:xfrm>
            <a:prstGeom prst="rect">
              <a:avLst/>
            </a:prstGeom>
            <a:solidFill>
              <a:srgbClr val="7777FF"/>
            </a:solidFill>
            <a:ln w="9525">
              <a:noFill/>
              <a:miter lim="800000"/>
              <a:headEnd/>
              <a:tailEnd/>
            </a:ln>
          </p:spPr>
          <p:txBody>
            <a:bodyPr/>
            <a:lstStyle/>
            <a:p>
              <a:pPr eaLnBrk="0" hangingPunct="0"/>
              <a:endParaRPr lang="ru-RU"/>
            </a:p>
          </p:txBody>
        </p:sp>
        <p:sp>
          <p:nvSpPr>
            <p:cNvPr id="22591" name="Rectangle 359"/>
            <p:cNvSpPr>
              <a:spLocks noChangeArrowheads="1"/>
            </p:cNvSpPr>
            <p:nvPr/>
          </p:nvSpPr>
          <p:spPr bwMode="auto">
            <a:xfrm>
              <a:off x="3963" y="1999"/>
              <a:ext cx="144" cy="23"/>
            </a:xfrm>
            <a:prstGeom prst="rect">
              <a:avLst/>
            </a:prstGeom>
            <a:solidFill>
              <a:srgbClr val="7474FF"/>
            </a:solidFill>
            <a:ln w="9525">
              <a:noFill/>
              <a:miter lim="800000"/>
              <a:headEnd/>
              <a:tailEnd/>
            </a:ln>
          </p:spPr>
          <p:txBody>
            <a:bodyPr/>
            <a:lstStyle/>
            <a:p>
              <a:pPr eaLnBrk="0" hangingPunct="0"/>
              <a:endParaRPr lang="ru-RU"/>
            </a:p>
          </p:txBody>
        </p:sp>
        <p:sp>
          <p:nvSpPr>
            <p:cNvPr id="22592" name="Rectangle 360"/>
            <p:cNvSpPr>
              <a:spLocks noChangeArrowheads="1"/>
            </p:cNvSpPr>
            <p:nvPr/>
          </p:nvSpPr>
          <p:spPr bwMode="auto">
            <a:xfrm>
              <a:off x="3963" y="1976"/>
              <a:ext cx="144" cy="23"/>
            </a:xfrm>
            <a:prstGeom prst="rect">
              <a:avLst/>
            </a:prstGeom>
            <a:solidFill>
              <a:srgbClr val="7272FF"/>
            </a:solidFill>
            <a:ln w="9525">
              <a:noFill/>
              <a:miter lim="800000"/>
              <a:headEnd/>
              <a:tailEnd/>
            </a:ln>
          </p:spPr>
          <p:txBody>
            <a:bodyPr/>
            <a:lstStyle/>
            <a:p>
              <a:pPr eaLnBrk="0" hangingPunct="0"/>
              <a:endParaRPr lang="ru-RU"/>
            </a:p>
          </p:txBody>
        </p:sp>
        <p:sp>
          <p:nvSpPr>
            <p:cNvPr id="22593" name="Rectangle 361"/>
            <p:cNvSpPr>
              <a:spLocks noChangeArrowheads="1"/>
            </p:cNvSpPr>
            <p:nvPr/>
          </p:nvSpPr>
          <p:spPr bwMode="auto">
            <a:xfrm>
              <a:off x="3963" y="1953"/>
              <a:ext cx="144" cy="23"/>
            </a:xfrm>
            <a:prstGeom prst="rect">
              <a:avLst/>
            </a:prstGeom>
            <a:solidFill>
              <a:srgbClr val="6F6FFF"/>
            </a:solidFill>
            <a:ln w="9525">
              <a:noFill/>
              <a:miter lim="800000"/>
              <a:headEnd/>
              <a:tailEnd/>
            </a:ln>
          </p:spPr>
          <p:txBody>
            <a:bodyPr/>
            <a:lstStyle/>
            <a:p>
              <a:pPr eaLnBrk="0" hangingPunct="0"/>
              <a:endParaRPr lang="ru-RU"/>
            </a:p>
          </p:txBody>
        </p:sp>
        <p:sp>
          <p:nvSpPr>
            <p:cNvPr id="22594" name="Rectangle 362"/>
            <p:cNvSpPr>
              <a:spLocks noChangeArrowheads="1"/>
            </p:cNvSpPr>
            <p:nvPr/>
          </p:nvSpPr>
          <p:spPr bwMode="auto">
            <a:xfrm>
              <a:off x="3963" y="1930"/>
              <a:ext cx="144" cy="23"/>
            </a:xfrm>
            <a:prstGeom prst="rect">
              <a:avLst/>
            </a:prstGeom>
            <a:solidFill>
              <a:srgbClr val="6D6DFF"/>
            </a:solidFill>
            <a:ln w="9525">
              <a:noFill/>
              <a:miter lim="800000"/>
              <a:headEnd/>
              <a:tailEnd/>
            </a:ln>
          </p:spPr>
          <p:txBody>
            <a:bodyPr/>
            <a:lstStyle/>
            <a:p>
              <a:pPr eaLnBrk="0" hangingPunct="0"/>
              <a:endParaRPr lang="ru-RU"/>
            </a:p>
          </p:txBody>
        </p:sp>
        <p:sp>
          <p:nvSpPr>
            <p:cNvPr id="22595" name="Rectangle 363"/>
            <p:cNvSpPr>
              <a:spLocks noChangeArrowheads="1"/>
            </p:cNvSpPr>
            <p:nvPr/>
          </p:nvSpPr>
          <p:spPr bwMode="auto">
            <a:xfrm>
              <a:off x="3963" y="1907"/>
              <a:ext cx="144" cy="23"/>
            </a:xfrm>
            <a:prstGeom prst="rect">
              <a:avLst/>
            </a:prstGeom>
            <a:solidFill>
              <a:srgbClr val="6A6AFF"/>
            </a:solidFill>
            <a:ln w="9525">
              <a:noFill/>
              <a:miter lim="800000"/>
              <a:headEnd/>
              <a:tailEnd/>
            </a:ln>
          </p:spPr>
          <p:txBody>
            <a:bodyPr/>
            <a:lstStyle/>
            <a:p>
              <a:pPr eaLnBrk="0" hangingPunct="0"/>
              <a:endParaRPr lang="ru-RU"/>
            </a:p>
          </p:txBody>
        </p:sp>
        <p:sp>
          <p:nvSpPr>
            <p:cNvPr id="22596" name="Rectangle 364"/>
            <p:cNvSpPr>
              <a:spLocks noChangeArrowheads="1"/>
            </p:cNvSpPr>
            <p:nvPr/>
          </p:nvSpPr>
          <p:spPr bwMode="auto">
            <a:xfrm>
              <a:off x="3963" y="1884"/>
              <a:ext cx="144" cy="23"/>
            </a:xfrm>
            <a:prstGeom prst="rect">
              <a:avLst/>
            </a:prstGeom>
            <a:solidFill>
              <a:srgbClr val="6868FF"/>
            </a:solidFill>
            <a:ln w="9525">
              <a:noFill/>
              <a:miter lim="800000"/>
              <a:headEnd/>
              <a:tailEnd/>
            </a:ln>
          </p:spPr>
          <p:txBody>
            <a:bodyPr/>
            <a:lstStyle/>
            <a:p>
              <a:pPr eaLnBrk="0" hangingPunct="0"/>
              <a:endParaRPr lang="ru-RU"/>
            </a:p>
          </p:txBody>
        </p:sp>
        <p:sp>
          <p:nvSpPr>
            <p:cNvPr id="22597" name="Rectangle 365"/>
            <p:cNvSpPr>
              <a:spLocks noChangeArrowheads="1"/>
            </p:cNvSpPr>
            <p:nvPr/>
          </p:nvSpPr>
          <p:spPr bwMode="auto">
            <a:xfrm>
              <a:off x="3963" y="1861"/>
              <a:ext cx="144" cy="23"/>
            </a:xfrm>
            <a:prstGeom prst="rect">
              <a:avLst/>
            </a:prstGeom>
            <a:solidFill>
              <a:srgbClr val="6565FF"/>
            </a:solidFill>
            <a:ln w="9525">
              <a:noFill/>
              <a:miter lim="800000"/>
              <a:headEnd/>
              <a:tailEnd/>
            </a:ln>
          </p:spPr>
          <p:txBody>
            <a:bodyPr/>
            <a:lstStyle/>
            <a:p>
              <a:pPr eaLnBrk="0" hangingPunct="0"/>
              <a:endParaRPr lang="ru-RU"/>
            </a:p>
          </p:txBody>
        </p:sp>
        <p:sp>
          <p:nvSpPr>
            <p:cNvPr id="22598" name="Rectangle 366"/>
            <p:cNvSpPr>
              <a:spLocks noChangeArrowheads="1"/>
            </p:cNvSpPr>
            <p:nvPr/>
          </p:nvSpPr>
          <p:spPr bwMode="auto">
            <a:xfrm>
              <a:off x="3963" y="1838"/>
              <a:ext cx="144" cy="23"/>
            </a:xfrm>
            <a:prstGeom prst="rect">
              <a:avLst/>
            </a:prstGeom>
            <a:solidFill>
              <a:srgbClr val="6262FF"/>
            </a:solidFill>
            <a:ln w="9525">
              <a:noFill/>
              <a:miter lim="800000"/>
              <a:headEnd/>
              <a:tailEnd/>
            </a:ln>
          </p:spPr>
          <p:txBody>
            <a:bodyPr/>
            <a:lstStyle/>
            <a:p>
              <a:pPr eaLnBrk="0" hangingPunct="0"/>
              <a:endParaRPr lang="ru-RU"/>
            </a:p>
          </p:txBody>
        </p:sp>
        <p:sp>
          <p:nvSpPr>
            <p:cNvPr id="22599" name="Rectangle 367"/>
            <p:cNvSpPr>
              <a:spLocks noChangeArrowheads="1"/>
            </p:cNvSpPr>
            <p:nvPr/>
          </p:nvSpPr>
          <p:spPr bwMode="auto">
            <a:xfrm>
              <a:off x="3963" y="1815"/>
              <a:ext cx="144" cy="23"/>
            </a:xfrm>
            <a:prstGeom prst="rect">
              <a:avLst/>
            </a:prstGeom>
            <a:solidFill>
              <a:srgbClr val="6060FF"/>
            </a:solidFill>
            <a:ln w="9525">
              <a:noFill/>
              <a:miter lim="800000"/>
              <a:headEnd/>
              <a:tailEnd/>
            </a:ln>
          </p:spPr>
          <p:txBody>
            <a:bodyPr/>
            <a:lstStyle/>
            <a:p>
              <a:pPr eaLnBrk="0" hangingPunct="0"/>
              <a:endParaRPr lang="ru-RU"/>
            </a:p>
          </p:txBody>
        </p:sp>
        <p:sp>
          <p:nvSpPr>
            <p:cNvPr id="22600" name="Rectangle 368"/>
            <p:cNvSpPr>
              <a:spLocks noChangeArrowheads="1"/>
            </p:cNvSpPr>
            <p:nvPr/>
          </p:nvSpPr>
          <p:spPr bwMode="auto">
            <a:xfrm>
              <a:off x="3963" y="1792"/>
              <a:ext cx="144" cy="23"/>
            </a:xfrm>
            <a:prstGeom prst="rect">
              <a:avLst/>
            </a:prstGeom>
            <a:solidFill>
              <a:srgbClr val="5D5DFF"/>
            </a:solidFill>
            <a:ln w="9525">
              <a:noFill/>
              <a:miter lim="800000"/>
              <a:headEnd/>
              <a:tailEnd/>
            </a:ln>
          </p:spPr>
          <p:txBody>
            <a:bodyPr/>
            <a:lstStyle/>
            <a:p>
              <a:pPr eaLnBrk="0" hangingPunct="0"/>
              <a:endParaRPr lang="ru-RU"/>
            </a:p>
          </p:txBody>
        </p:sp>
        <p:sp>
          <p:nvSpPr>
            <p:cNvPr id="22601" name="Rectangle 369"/>
            <p:cNvSpPr>
              <a:spLocks noChangeArrowheads="1"/>
            </p:cNvSpPr>
            <p:nvPr/>
          </p:nvSpPr>
          <p:spPr bwMode="auto">
            <a:xfrm>
              <a:off x="3963" y="1769"/>
              <a:ext cx="144" cy="23"/>
            </a:xfrm>
            <a:prstGeom prst="rect">
              <a:avLst/>
            </a:prstGeom>
            <a:solidFill>
              <a:srgbClr val="5B5BFF"/>
            </a:solidFill>
            <a:ln w="9525">
              <a:noFill/>
              <a:miter lim="800000"/>
              <a:headEnd/>
              <a:tailEnd/>
            </a:ln>
          </p:spPr>
          <p:txBody>
            <a:bodyPr/>
            <a:lstStyle/>
            <a:p>
              <a:pPr eaLnBrk="0" hangingPunct="0"/>
              <a:endParaRPr lang="ru-RU"/>
            </a:p>
          </p:txBody>
        </p:sp>
        <p:sp>
          <p:nvSpPr>
            <p:cNvPr id="22602" name="Rectangle 370"/>
            <p:cNvSpPr>
              <a:spLocks noChangeArrowheads="1"/>
            </p:cNvSpPr>
            <p:nvPr/>
          </p:nvSpPr>
          <p:spPr bwMode="auto">
            <a:xfrm>
              <a:off x="3963" y="1746"/>
              <a:ext cx="144" cy="23"/>
            </a:xfrm>
            <a:prstGeom prst="rect">
              <a:avLst/>
            </a:prstGeom>
            <a:solidFill>
              <a:srgbClr val="5858FF"/>
            </a:solidFill>
            <a:ln w="9525">
              <a:noFill/>
              <a:miter lim="800000"/>
              <a:headEnd/>
              <a:tailEnd/>
            </a:ln>
          </p:spPr>
          <p:txBody>
            <a:bodyPr/>
            <a:lstStyle/>
            <a:p>
              <a:pPr eaLnBrk="0" hangingPunct="0"/>
              <a:endParaRPr lang="ru-RU"/>
            </a:p>
          </p:txBody>
        </p:sp>
        <p:sp>
          <p:nvSpPr>
            <p:cNvPr id="22603" name="Rectangle 371"/>
            <p:cNvSpPr>
              <a:spLocks noChangeArrowheads="1"/>
            </p:cNvSpPr>
            <p:nvPr/>
          </p:nvSpPr>
          <p:spPr bwMode="auto">
            <a:xfrm>
              <a:off x="3963" y="1723"/>
              <a:ext cx="144" cy="23"/>
            </a:xfrm>
            <a:prstGeom prst="rect">
              <a:avLst/>
            </a:prstGeom>
            <a:solidFill>
              <a:srgbClr val="5555FF"/>
            </a:solidFill>
            <a:ln w="9525">
              <a:noFill/>
              <a:miter lim="800000"/>
              <a:headEnd/>
              <a:tailEnd/>
            </a:ln>
          </p:spPr>
          <p:txBody>
            <a:bodyPr/>
            <a:lstStyle/>
            <a:p>
              <a:pPr eaLnBrk="0" hangingPunct="0"/>
              <a:endParaRPr lang="ru-RU"/>
            </a:p>
          </p:txBody>
        </p:sp>
        <p:sp>
          <p:nvSpPr>
            <p:cNvPr id="22604" name="Rectangle 372"/>
            <p:cNvSpPr>
              <a:spLocks noChangeArrowheads="1"/>
            </p:cNvSpPr>
            <p:nvPr/>
          </p:nvSpPr>
          <p:spPr bwMode="auto">
            <a:xfrm>
              <a:off x="3963" y="1700"/>
              <a:ext cx="144" cy="23"/>
            </a:xfrm>
            <a:prstGeom prst="rect">
              <a:avLst/>
            </a:prstGeom>
            <a:solidFill>
              <a:srgbClr val="5353FF"/>
            </a:solidFill>
            <a:ln w="9525">
              <a:noFill/>
              <a:miter lim="800000"/>
              <a:headEnd/>
              <a:tailEnd/>
            </a:ln>
          </p:spPr>
          <p:txBody>
            <a:bodyPr/>
            <a:lstStyle/>
            <a:p>
              <a:pPr eaLnBrk="0" hangingPunct="0"/>
              <a:endParaRPr lang="ru-RU"/>
            </a:p>
          </p:txBody>
        </p:sp>
        <p:sp>
          <p:nvSpPr>
            <p:cNvPr id="22605" name="Rectangle 373"/>
            <p:cNvSpPr>
              <a:spLocks noChangeArrowheads="1"/>
            </p:cNvSpPr>
            <p:nvPr/>
          </p:nvSpPr>
          <p:spPr bwMode="auto">
            <a:xfrm>
              <a:off x="3963" y="1677"/>
              <a:ext cx="144" cy="23"/>
            </a:xfrm>
            <a:prstGeom prst="rect">
              <a:avLst/>
            </a:prstGeom>
            <a:solidFill>
              <a:srgbClr val="5050FF"/>
            </a:solidFill>
            <a:ln w="9525">
              <a:noFill/>
              <a:miter lim="800000"/>
              <a:headEnd/>
              <a:tailEnd/>
            </a:ln>
          </p:spPr>
          <p:txBody>
            <a:bodyPr/>
            <a:lstStyle/>
            <a:p>
              <a:pPr eaLnBrk="0" hangingPunct="0"/>
              <a:endParaRPr lang="ru-RU"/>
            </a:p>
          </p:txBody>
        </p:sp>
        <p:sp>
          <p:nvSpPr>
            <p:cNvPr id="22606" name="Rectangle 374"/>
            <p:cNvSpPr>
              <a:spLocks noChangeArrowheads="1"/>
            </p:cNvSpPr>
            <p:nvPr/>
          </p:nvSpPr>
          <p:spPr bwMode="auto">
            <a:xfrm>
              <a:off x="3963" y="1654"/>
              <a:ext cx="144" cy="23"/>
            </a:xfrm>
            <a:prstGeom prst="rect">
              <a:avLst/>
            </a:prstGeom>
            <a:solidFill>
              <a:srgbClr val="4E4EFF"/>
            </a:solidFill>
            <a:ln w="9525">
              <a:noFill/>
              <a:miter lim="800000"/>
              <a:headEnd/>
              <a:tailEnd/>
            </a:ln>
          </p:spPr>
          <p:txBody>
            <a:bodyPr/>
            <a:lstStyle/>
            <a:p>
              <a:pPr eaLnBrk="0" hangingPunct="0"/>
              <a:endParaRPr lang="ru-RU"/>
            </a:p>
          </p:txBody>
        </p:sp>
        <p:sp>
          <p:nvSpPr>
            <p:cNvPr id="22607" name="Rectangle 375"/>
            <p:cNvSpPr>
              <a:spLocks noChangeArrowheads="1"/>
            </p:cNvSpPr>
            <p:nvPr/>
          </p:nvSpPr>
          <p:spPr bwMode="auto">
            <a:xfrm>
              <a:off x="3963" y="1631"/>
              <a:ext cx="144" cy="23"/>
            </a:xfrm>
            <a:prstGeom prst="rect">
              <a:avLst/>
            </a:prstGeom>
            <a:solidFill>
              <a:srgbClr val="4B4BFF"/>
            </a:solidFill>
            <a:ln w="9525">
              <a:noFill/>
              <a:miter lim="800000"/>
              <a:headEnd/>
              <a:tailEnd/>
            </a:ln>
          </p:spPr>
          <p:txBody>
            <a:bodyPr/>
            <a:lstStyle/>
            <a:p>
              <a:pPr eaLnBrk="0" hangingPunct="0"/>
              <a:endParaRPr lang="ru-RU"/>
            </a:p>
          </p:txBody>
        </p:sp>
        <p:sp>
          <p:nvSpPr>
            <p:cNvPr id="22608" name="Rectangle 376"/>
            <p:cNvSpPr>
              <a:spLocks noChangeArrowheads="1"/>
            </p:cNvSpPr>
            <p:nvPr/>
          </p:nvSpPr>
          <p:spPr bwMode="auto">
            <a:xfrm>
              <a:off x="3963" y="1607"/>
              <a:ext cx="144" cy="24"/>
            </a:xfrm>
            <a:prstGeom prst="rect">
              <a:avLst/>
            </a:prstGeom>
            <a:solidFill>
              <a:srgbClr val="4949FF"/>
            </a:solidFill>
            <a:ln w="9525">
              <a:noFill/>
              <a:miter lim="800000"/>
              <a:headEnd/>
              <a:tailEnd/>
            </a:ln>
          </p:spPr>
          <p:txBody>
            <a:bodyPr/>
            <a:lstStyle/>
            <a:p>
              <a:pPr eaLnBrk="0" hangingPunct="0"/>
              <a:endParaRPr lang="ru-RU"/>
            </a:p>
          </p:txBody>
        </p:sp>
        <p:sp>
          <p:nvSpPr>
            <p:cNvPr id="22609" name="Rectangle 377"/>
            <p:cNvSpPr>
              <a:spLocks noChangeArrowheads="1"/>
            </p:cNvSpPr>
            <p:nvPr/>
          </p:nvSpPr>
          <p:spPr bwMode="auto">
            <a:xfrm>
              <a:off x="3963" y="1584"/>
              <a:ext cx="144" cy="23"/>
            </a:xfrm>
            <a:prstGeom prst="rect">
              <a:avLst/>
            </a:prstGeom>
            <a:solidFill>
              <a:srgbClr val="4646FF"/>
            </a:solidFill>
            <a:ln w="9525">
              <a:noFill/>
              <a:miter lim="800000"/>
              <a:headEnd/>
              <a:tailEnd/>
            </a:ln>
          </p:spPr>
          <p:txBody>
            <a:bodyPr/>
            <a:lstStyle/>
            <a:p>
              <a:pPr eaLnBrk="0" hangingPunct="0"/>
              <a:endParaRPr lang="ru-RU"/>
            </a:p>
          </p:txBody>
        </p:sp>
        <p:sp>
          <p:nvSpPr>
            <p:cNvPr id="22610" name="Rectangle 378"/>
            <p:cNvSpPr>
              <a:spLocks noChangeArrowheads="1"/>
            </p:cNvSpPr>
            <p:nvPr/>
          </p:nvSpPr>
          <p:spPr bwMode="auto">
            <a:xfrm>
              <a:off x="3963" y="1561"/>
              <a:ext cx="144" cy="23"/>
            </a:xfrm>
            <a:prstGeom prst="rect">
              <a:avLst/>
            </a:prstGeom>
            <a:solidFill>
              <a:srgbClr val="4343FF"/>
            </a:solidFill>
            <a:ln w="9525">
              <a:noFill/>
              <a:miter lim="800000"/>
              <a:headEnd/>
              <a:tailEnd/>
            </a:ln>
          </p:spPr>
          <p:txBody>
            <a:bodyPr/>
            <a:lstStyle/>
            <a:p>
              <a:pPr eaLnBrk="0" hangingPunct="0"/>
              <a:endParaRPr lang="ru-RU"/>
            </a:p>
          </p:txBody>
        </p:sp>
        <p:sp>
          <p:nvSpPr>
            <p:cNvPr id="22611" name="Rectangle 379"/>
            <p:cNvSpPr>
              <a:spLocks noChangeArrowheads="1"/>
            </p:cNvSpPr>
            <p:nvPr/>
          </p:nvSpPr>
          <p:spPr bwMode="auto">
            <a:xfrm>
              <a:off x="3963" y="1538"/>
              <a:ext cx="144" cy="23"/>
            </a:xfrm>
            <a:prstGeom prst="rect">
              <a:avLst/>
            </a:prstGeom>
            <a:solidFill>
              <a:srgbClr val="4141FF"/>
            </a:solidFill>
            <a:ln w="9525">
              <a:noFill/>
              <a:miter lim="800000"/>
              <a:headEnd/>
              <a:tailEnd/>
            </a:ln>
          </p:spPr>
          <p:txBody>
            <a:bodyPr/>
            <a:lstStyle/>
            <a:p>
              <a:pPr eaLnBrk="0" hangingPunct="0"/>
              <a:endParaRPr lang="ru-RU"/>
            </a:p>
          </p:txBody>
        </p:sp>
        <p:sp>
          <p:nvSpPr>
            <p:cNvPr id="22612" name="Rectangle 380"/>
            <p:cNvSpPr>
              <a:spLocks noChangeArrowheads="1"/>
            </p:cNvSpPr>
            <p:nvPr/>
          </p:nvSpPr>
          <p:spPr bwMode="auto">
            <a:xfrm>
              <a:off x="3963" y="1515"/>
              <a:ext cx="144" cy="23"/>
            </a:xfrm>
            <a:prstGeom prst="rect">
              <a:avLst/>
            </a:prstGeom>
            <a:solidFill>
              <a:srgbClr val="3E3EFF"/>
            </a:solidFill>
            <a:ln w="9525">
              <a:noFill/>
              <a:miter lim="800000"/>
              <a:headEnd/>
              <a:tailEnd/>
            </a:ln>
          </p:spPr>
          <p:txBody>
            <a:bodyPr/>
            <a:lstStyle/>
            <a:p>
              <a:pPr eaLnBrk="0" hangingPunct="0"/>
              <a:endParaRPr lang="ru-RU"/>
            </a:p>
          </p:txBody>
        </p:sp>
        <p:sp>
          <p:nvSpPr>
            <p:cNvPr id="22613" name="Rectangle 381"/>
            <p:cNvSpPr>
              <a:spLocks noChangeArrowheads="1"/>
            </p:cNvSpPr>
            <p:nvPr/>
          </p:nvSpPr>
          <p:spPr bwMode="auto">
            <a:xfrm>
              <a:off x="3963" y="1492"/>
              <a:ext cx="144" cy="23"/>
            </a:xfrm>
            <a:prstGeom prst="rect">
              <a:avLst/>
            </a:prstGeom>
            <a:solidFill>
              <a:srgbClr val="3C3CFF"/>
            </a:solidFill>
            <a:ln w="9525">
              <a:noFill/>
              <a:miter lim="800000"/>
              <a:headEnd/>
              <a:tailEnd/>
            </a:ln>
          </p:spPr>
          <p:txBody>
            <a:bodyPr/>
            <a:lstStyle/>
            <a:p>
              <a:pPr eaLnBrk="0" hangingPunct="0"/>
              <a:endParaRPr lang="ru-RU"/>
            </a:p>
          </p:txBody>
        </p:sp>
        <p:sp>
          <p:nvSpPr>
            <p:cNvPr id="22614" name="Rectangle 382"/>
            <p:cNvSpPr>
              <a:spLocks noChangeArrowheads="1"/>
            </p:cNvSpPr>
            <p:nvPr/>
          </p:nvSpPr>
          <p:spPr bwMode="auto">
            <a:xfrm>
              <a:off x="3963" y="1469"/>
              <a:ext cx="144" cy="23"/>
            </a:xfrm>
            <a:prstGeom prst="rect">
              <a:avLst/>
            </a:prstGeom>
            <a:solidFill>
              <a:srgbClr val="3939FF"/>
            </a:solidFill>
            <a:ln w="9525">
              <a:noFill/>
              <a:miter lim="800000"/>
              <a:headEnd/>
              <a:tailEnd/>
            </a:ln>
          </p:spPr>
          <p:txBody>
            <a:bodyPr/>
            <a:lstStyle/>
            <a:p>
              <a:pPr eaLnBrk="0" hangingPunct="0"/>
              <a:endParaRPr lang="ru-RU"/>
            </a:p>
          </p:txBody>
        </p:sp>
        <p:sp>
          <p:nvSpPr>
            <p:cNvPr id="22615" name="Rectangle 383"/>
            <p:cNvSpPr>
              <a:spLocks noChangeArrowheads="1"/>
            </p:cNvSpPr>
            <p:nvPr/>
          </p:nvSpPr>
          <p:spPr bwMode="auto">
            <a:xfrm>
              <a:off x="3963" y="1446"/>
              <a:ext cx="144" cy="23"/>
            </a:xfrm>
            <a:prstGeom prst="rect">
              <a:avLst/>
            </a:prstGeom>
            <a:solidFill>
              <a:srgbClr val="3737FF"/>
            </a:solidFill>
            <a:ln w="9525">
              <a:noFill/>
              <a:miter lim="800000"/>
              <a:headEnd/>
              <a:tailEnd/>
            </a:ln>
          </p:spPr>
          <p:txBody>
            <a:bodyPr/>
            <a:lstStyle/>
            <a:p>
              <a:pPr eaLnBrk="0" hangingPunct="0"/>
              <a:endParaRPr lang="ru-RU"/>
            </a:p>
          </p:txBody>
        </p:sp>
        <p:sp>
          <p:nvSpPr>
            <p:cNvPr id="22616" name="Rectangle 384"/>
            <p:cNvSpPr>
              <a:spLocks noChangeArrowheads="1"/>
            </p:cNvSpPr>
            <p:nvPr/>
          </p:nvSpPr>
          <p:spPr bwMode="auto">
            <a:xfrm>
              <a:off x="3963" y="1423"/>
              <a:ext cx="144" cy="23"/>
            </a:xfrm>
            <a:prstGeom prst="rect">
              <a:avLst/>
            </a:prstGeom>
            <a:solidFill>
              <a:srgbClr val="3434FF"/>
            </a:solidFill>
            <a:ln w="9525">
              <a:noFill/>
              <a:miter lim="800000"/>
              <a:headEnd/>
              <a:tailEnd/>
            </a:ln>
          </p:spPr>
          <p:txBody>
            <a:bodyPr/>
            <a:lstStyle/>
            <a:p>
              <a:pPr eaLnBrk="0" hangingPunct="0"/>
              <a:endParaRPr lang="ru-RU"/>
            </a:p>
          </p:txBody>
        </p:sp>
        <p:sp>
          <p:nvSpPr>
            <p:cNvPr id="22617" name="Rectangle 385"/>
            <p:cNvSpPr>
              <a:spLocks noChangeArrowheads="1"/>
            </p:cNvSpPr>
            <p:nvPr/>
          </p:nvSpPr>
          <p:spPr bwMode="auto">
            <a:xfrm>
              <a:off x="3963" y="1400"/>
              <a:ext cx="144" cy="23"/>
            </a:xfrm>
            <a:prstGeom prst="rect">
              <a:avLst/>
            </a:prstGeom>
            <a:solidFill>
              <a:srgbClr val="3131FF"/>
            </a:solidFill>
            <a:ln w="9525">
              <a:noFill/>
              <a:miter lim="800000"/>
              <a:headEnd/>
              <a:tailEnd/>
            </a:ln>
          </p:spPr>
          <p:txBody>
            <a:bodyPr/>
            <a:lstStyle/>
            <a:p>
              <a:pPr eaLnBrk="0" hangingPunct="0"/>
              <a:endParaRPr lang="ru-RU"/>
            </a:p>
          </p:txBody>
        </p:sp>
        <p:sp>
          <p:nvSpPr>
            <p:cNvPr id="22618" name="Rectangle 386"/>
            <p:cNvSpPr>
              <a:spLocks noChangeArrowheads="1"/>
            </p:cNvSpPr>
            <p:nvPr/>
          </p:nvSpPr>
          <p:spPr bwMode="auto">
            <a:xfrm>
              <a:off x="3963" y="1377"/>
              <a:ext cx="144" cy="23"/>
            </a:xfrm>
            <a:prstGeom prst="rect">
              <a:avLst/>
            </a:prstGeom>
            <a:solidFill>
              <a:srgbClr val="2F2FFF"/>
            </a:solidFill>
            <a:ln w="9525">
              <a:noFill/>
              <a:miter lim="800000"/>
              <a:headEnd/>
              <a:tailEnd/>
            </a:ln>
          </p:spPr>
          <p:txBody>
            <a:bodyPr/>
            <a:lstStyle/>
            <a:p>
              <a:pPr eaLnBrk="0" hangingPunct="0"/>
              <a:endParaRPr lang="ru-RU"/>
            </a:p>
          </p:txBody>
        </p:sp>
        <p:sp>
          <p:nvSpPr>
            <p:cNvPr id="22619" name="Rectangle 387"/>
            <p:cNvSpPr>
              <a:spLocks noChangeArrowheads="1"/>
            </p:cNvSpPr>
            <p:nvPr/>
          </p:nvSpPr>
          <p:spPr bwMode="auto">
            <a:xfrm>
              <a:off x="3963" y="1354"/>
              <a:ext cx="144" cy="23"/>
            </a:xfrm>
            <a:prstGeom prst="rect">
              <a:avLst/>
            </a:prstGeom>
            <a:solidFill>
              <a:srgbClr val="2C2CFF"/>
            </a:solidFill>
            <a:ln w="9525">
              <a:noFill/>
              <a:miter lim="800000"/>
              <a:headEnd/>
              <a:tailEnd/>
            </a:ln>
          </p:spPr>
          <p:txBody>
            <a:bodyPr/>
            <a:lstStyle/>
            <a:p>
              <a:pPr eaLnBrk="0" hangingPunct="0"/>
              <a:endParaRPr lang="ru-RU"/>
            </a:p>
          </p:txBody>
        </p:sp>
        <p:sp>
          <p:nvSpPr>
            <p:cNvPr id="22620" name="Rectangle 388"/>
            <p:cNvSpPr>
              <a:spLocks noChangeArrowheads="1"/>
            </p:cNvSpPr>
            <p:nvPr/>
          </p:nvSpPr>
          <p:spPr bwMode="auto">
            <a:xfrm>
              <a:off x="3963" y="1331"/>
              <a:ext cx="144" cy="23"/>
            </a:xfrm>
            <a:prstGeom prst="rect">
              <a:avLst/>
            </a:prstGeom>
            <a:solidFill>
              <a:srgbClr val="2A2AFF"/>
            </a:solidFill>
            <a:ln w="9525">
              <a:noFill/>
              <a:miter lim="800000"/>
              <a:headEnd/>
              <a:tailEnd/>
            </a:ln>
          </p:spPr>
          <p:txBody>
            <a:bodyPr/>
            <a:lstStyle/>
            <a:p>
              <a:pPr eaLnBrk="0" hangingPunct="0"/>
              <a:endParaRPr lang="ru-RU"/>
            </a:p>
          </p:txBody>
        </p:sp>
        <p:sp>
          <p:nvSpPr>
            <p:cNvPr id="22621" name="Rectangle 389"/>
            <p:cNvSpPr>
              <a:spLocks noChangeArrowheads="1"/>
            </p:cNvSpPr>
            <p:nvPr/>
          </p:nvSpPr>
          <p:spPr bwMode="auto">
            <a:xfrm>
              <a:off x="3963" y="1308"/>
              <a:ext cx="144" cy="23"/>
            </a:xfrm>
            <a:prstGeom prst="rect">
              <a:avLst/>
            </a:prstGeom>
            <a:solidFill>
              <a:srgbClr val="2727FF"/>
            </a:solidFill>
            <a:ln w="9525">
              <a:noFill/>
              <a:miter lim="800000"/>
              <a:headEnd/>
              <a:tailEnd/>
            </a:ln>
          </p:spPr>
          <p:txBody>
            <a:bodyPr/>
            <a:lstStyle/>
            <a:p>
              <a:pPr eaLnBrk="0" hangingPunct="0"/>
              <a:endParaRPr lang="ru-RU"/>
            </a:p>
          </p:txBody>
        </p:sp>
        <p:sp>
          <p:nvSpPr>
            <p:cNvPr id="22622" name="Rectangle 390"/>
            <p:cNvSpPr>
              <a:spLocks noChangeArrowheads="1"/>
            </p:cNvSpPr>
            <p:nvPr/>
          </p:nvSpPr>
          <p:spPr bwMode="auto">
            <a:xfrm>
              <a:off x="3963" y="1285"/>
              <a:ext cx="144" cy="23"/>
            </a:xfrm>
            <a:prstGeom prst="rect">
              <a:avLst/>
            </a:prstGeom>
            <a:solidFill>
              <a:srgbClr val="2525FF"/>
            </a:solidFill>
            <a:ln w="9525">
              <a:noFill/>
              <a:miter lim="800000"/>
              <a:headEnd/>
              <a:tailEnd/>
            </a:ln>
          </p:spPr>
          <p:txBody>
            <a:bodyPr/>
            <a:lstStyle/>
            <a:p>
              <a:pPr eaLnBrk="0" hangingPunct="0"/>
              <a:endParaRPr lang="ru-RU"/>
            </a:p>
          </p:txBody>
        </p:sp>
        <p:sp>
          <p:nvSpPr>
            <p:cNvPr id="22623" name="Rectangle 391"/>
            <p:cNvSpPr>
              <a:spLocks noChangeArrowheads="1"/>
            </p:cNvSpPr>
            <p:nvPr/>
          </p:nvSpPr>
          <p:spPr bwMode="auto">
            <a:xfrm>
              <a:off x="3963" y="1262"/>
              <a:ext cx="144" cy="23"/>
            </a:xfrm>
            <a:prstGeom prst="rect">
              <a:avLst/>
            </a:prstGeom>
            <a:solidFill>
              <a:srgbClr val="2222FF"/>
            </a:solidFill>
            <a:ln w="9525">
              <a:noFill/>
              <a:miter lim="800000"/>
              <a:headEnd/>
              <a:tailEnd/>
            </a:ln>
          </p:spPr>
          <p:txBody>
            <a:bodyPr/>
            <a:lstStyle/>
            <a:p>
              <a:pPr eaLnBrk="0" hangingPunct="0"/>
              <a:endParaRPr lang="ru-RU"/>
            </a:p>
          </p:txBody>
        </p:sp>
        <p:sp>
          <p:nvSpPr>
            <p:cNvPr id="22624" name="Rectangle 392"/>
            <p:cNvSpPr>
              <a:spLocks noChangeArrowheads="1"/>
            </p:cNvSpPr>
            <p:nvPr/>
          </p:nvSpPr>
          <p:spPr bwMode="auto">
            <a:xfrm>
              <a:off x="3963" y="1239"/>
              <a:ext cx="144" cy="23"/>
            </a:xfrm>
            <a:prstGeom prst="rect">
              <a:avLst/>
            </a:prstGeom>
            <a:solidFill>
              <a:srgbClr val="1F1FFF"/>
            </a:solidFill>
            <a:ln w="9525">
              <a:noFill/>
              <a:miter lim="800000"/>
              <a:headEnd/>
              <a:tailEnd/>
            </a:ln>
          </p:spPr>
          <p:txBody>
            <a:bodyPr/>
            <a:lstStyle/>
            <a:p>
              <a:pPr eaLnBrk="0" hangingPunct="0"/>
              <a:endParaRPr lang="ru-RU"/>
            </a:p>
          </p:txBody>
        </p:sp>
        <p:sp>
          <p:nvSpPr>
            <p:cNvPr id="22625" name="Rectangle 393"/>
            <p:cNvSpPr>
              <a:spLocks noChangeArrowheads="1"/>
            </p:cNvSpPr>
            <p:nvPr/>
          </p:nvSpPr>
          <p:spPr bwMode="auto">
            <a:xfrm>
              <a:off x="3963" y="1216"/>
              <a:ext cx="144" cy="23"/>
            </a:xfrm>
            <a:prstGeom prst="rect">
              <a:avLst/>
            </a:prstGeom>
            <a:solidFill>
              <a:srgbClr val="1D1DFF"/>
            </a:solidFill>
            <a:ln w="9525">
              <a:noFill/>
              <a:miter lim="800000"/>
              <a:headEnd/>
              <a:tailEnd/>
            </a:ln>
          </p:spPr>
          <p:txBody>
            <a:bodyPr/>
            <a:lstStyle/>
            <a:p>
              <a:pPr eaLnBrk="0" hangingPunct="0"/>
              <a:endParaRPr lang="ru-RU"/>
            </a:p>
          </p:txBody>
        </p:sp>
        <p:sp>
          <p:nvSpPr>
            <p:cNvPr id="22626" name="Rectangle 394"/>
            <p:cNvSpPr>
              <a:spLocks noChangeArrowheads="1"/>
            </p:cNvSpPr>
            <p:nvPr/>
          </p:nvSpPr>
          <p:spPr bwMode="auto">
            <a:xfrm>
              <a:off x="3963" y="1193"/>
              <a:ext cx="144" cy="23"/>
            </a:xfrm>
            <a:prstGeom prst="rect">
              <a:avLst/>
            </a:prstGeom>
            <a:solidFill>
              <a:srgbClr val="1A1AFF"/>
            </a:solidFill>
            <a:ln w="9525">
              <a:noFill/>
              <a:miter lim="800000"/>
              <a:headEnd/>
              <a:tailEnd/>
            </a:ln>
          </p:spPr>
          <p:txBody>
            <a:bodyPr/>
            <a:lstStyle/>
            <a:p>
              <a:pPr eaLnBrk="0" hangingPunct="0"/>
              <a:endParaRPr lang="ru-RU"/>
            </a:p>
          </p:txBody>
        </p:sp>
        <p:sp>
          <p:nvSpPr>
            <p:cNvPr id="22627" name="Rectangle 395"/>
            <p:cNvSpPr>
              <a:spLocks noChangeArrowheads="1"/>
            </p:cNvSpPr>
            <p:nvPr/>
          </p:nvSpPr>
          <p:spPr bwMode="auto">
            <a:xfrm>
              <a:off x="3963" y="1170"/>
              <a:ext cx="144" cy="23"/>
            </a:xfrm>
            <a:prstGeom prst="rect">
              <a:avLst/>
            </a:prstGeom>
            <a:solidFill>
              <a:srgbClr val="1818FF"/>
            </a:solidFill>
            <a:ln w="9525">
              <a:noFill/>
              <a:miter lim="800000"/>
              <a:headEnd/>
              <a:tailEnd/>
            </a:ln>
          </p:spPr>
          <p:txBody>
            <a:bodyPr/>
            <a:lstStyle/>
            <a:p>
              <a:pPr eaLnBrk="0" hangingPunct="0"/>
              <a:endParaRPr lang="ru-RU"/>
            </a:p>
          </p:txBody>
        </p:sp>
        <p:sp>
          <p:nvSpPr>
            <p:cNvPr id="22628" name="Rectangle 396"/>
            <p:cNvSpPr>
              <a:spLocks noChangeArrowheads="1"/>
            </p:cNvSpPr>
            <p:nvPr/>
          </p:nvSpPr>
          <p:spPr bwMode="auto">
            <a:xfrm>
              <a:off x="3963" y="1146"/>
              <a:ext cx="144" cy="24"/>
            </a:xfrm>
            <a:prstGeom prst="rect">
              <a:avLst/>
            </a:prstGeom>
            <a:solidFill>
              <a:srgbClr val="1515FF"/>
            </a:solidFill>
            <a:ln w="9525">
              <a:noFill/>
              <a:miter lim="800000"/>
              <a:headEnd/>
              <a:tailEnd/>
            </a:ln>
          </p:spPr>
          <p:txBody>
            <a:bodyPr/>
            <a:lstStyle/>
            <a:p>
              <a:pPr eaLnBrk="0" hangingPunct="0"/>
              <a:endParaRPr lang="ru-RU"/>
            </a:p>
          </p:txBody>
        </p:sp>
        <p:sp>
          <p:nvSpPr>
            <p:cNvPr id="22629" name="Rectangle 397"/>
            <p:cNvSpPr>
              <a:spLocks noChangeArrowheads="1"/>
            </p:cNvSpPr>
            <p:nvPr/>
          </p:nvSpPr>
          <p:spPr bwMode="auto">
            <a:xfrm>
              <a:off x="3963" y="1123"/>
              <a:ext cx="144" cy="23"/>
            </a:xfrm>
            <a:prstGeom prst="rect">
              <a:avLst/>
            </a:prstGeom>
            <a:solidFill>
              <a:srgbClr val="1313FF"/>
            </a:solidFill>
            <a:ln w="9525">
              <a:noFill/>
              <a:miter lim="800000"/>
              <a:headEnd/>
              <a:tailEnd/>
            </a:ln>
          </p:spPr>
          <p:txBody>
            <a:bodyPr/>
            <a:lstStyle/>
            <a:p>
              <a:pPr eaLnBrk="0" hangingPunct="0"/>
              <a:endParaRPr lang="ru-RU"/>
            </a:p>
          </p:txBody>
        </p:sp>
        <p:sp>
          <p:nvSpPr>
            <p:cNvPr id="22630" name="Rectangle 398"/>
            <p:cNvSpPr>
              <a:spLocks noChangeArrowheads="1"/>
            </p:cNvSpPr>
            <p:nvPr/>
          </p:nvSpPr>
          <p:spPr bwMode="auto">
            <a:xfrm>
              <a:off x="3963" y="1100"/>
              <a:ext cx="144" cy="23"/>
            </a:xfrm>
            <a:prstGeom prst="rect">
              <a:avLst/>
            </a:prstGeom>
            <a:solidFill>
              <a:srgbClr val="1010FF"/>
            </a:solidFill>
            <a:ln w="9525">
              <a:noFill/>
              <a:miter lim="800000"/>
              <a:headEnd/>
              <a:tailEnd/>
            </a:ln>
          </p:spPr>
          <p:txBody>
            <a:bodyPr/>
            <a:lstStyle/>
            <a:p>
              <a:pPr eaLnBrk="0" hangingPunct="0"/>
              <a:endParaRPr lang="ru-RU"/>
            </a:p>
          </p:txBody>
        </p:sp>
        <p:sp>
          <p:nvSpPr>
            <p:cNvPr id="22631" name="Rectangle 399"/>
            <p:cNvSpPr>
              <a:spLocks noChangeArrowheads="1"/>
            </p:cNvSpPr>
            <p:nvPr/>
          </p:nvSpPr>
          <p:spPr bwMode="auto">
            <a:xfrm>
              <a:off x="3963" y="1077"/>
              <a:ext cx="144" cy="23"/>
            </a:xfrm>
            <a:prstGeom prst="rect">
              <a:avLst/>
            </a:prstGeom>
            <a:solidFill>
              <a:srgbClr val="0D0DFF"/>
            </a:solidFill>
            <a:ln w="9525">
              <a:noFill/>
              <a:miter lim="800000"/>
              <a:headEnd/>
              <a:tailEnd/>
            </a:ln>
          </p:spPr>
          <p:txBody>
            <a:bodyPr/>
            <a:lstStyle/>
            <a:p>
              <a:pPr eaLnBrk="0" hangingPunct="0"/>
              <a:endParaRPr lang="ru-RU"/>
            </a:p>
          </p:txBody>
        </p:sp>
        <p:sp>
          <p:nvSpPr>
            <p:cNvPr id="22632" name="Rectangle 400"/>
            <p:cNvSpPr>
              <a:spLocks noChangeArrowheads="1"/>
            </p:cNvSpPr>
            <p:nvPr/>
          </p:nvSpPr>
          <p:spPr bwMode="auto">
            <a:xfrm>
              <a:off x="3963" y="1054"/>
              <a:ext cx="144" cy="23"/>
            </a:xfrm>
            <a:prstGeom prst="rect">
              <a:avLst/>
            </a:prstGeom>
            <a:solidFill>
              <a:srgbClr val="0B0BFF"/>
            </a:solidFill>
            <a:ln w="9525">
              <a:noFill/>
              <a:miter lim="800000"/>
              <a:headEnd/>
              <a:tailEnd/>
            </a:ln>
          </p:spPr>
          <p:txBody>
            <a:bodyPr/>
            <a:lstStyle/>
            <a:p>
              <a:pPr eaLnBrk="0" hangingPunct="0"/>
              <a:endParaRPr lang="ru-RU"/>
            </a:p>
          </p:txBody>
        </p:sp>
        <p:sp>
          <p:nvSpPr>
            <p:cNvPr id="22633" name="Rectangle 401"/>
            <p:cNvSpPr>
              <a:spLocks noChangeArrowheads="1"/>
            </p:cNvSpPr>
            <p:nvPr/>
          </p:nvSpPr>
          <p:spPr bwMode="auto">
            <a:xfrm>
              <a:off x="3963" y="1031"/>
              <a:ext cx="144" cy="23"/>
            </a:xfrm>
            <a:prstGeom prst="rect">
              <a:avLst/>
            </a:prstGeom>
            <a:solidFill>
              <a:srgbClr val="0808FF"/>
            </a:solidFill>
            <a:ln w="9525">
              <a:noFill/>
              <a:miter lim="800000"/>
              <a:headEnd/>
              <a:tailEnd/>
            </a:ln>
          </p:spPr>
          <p:txBody>
            <a:bodyPr/>
            <a:lstStyle/>
            <a:p>
              <a:pPr eaLnBrk="0" hangingPunct="0"/>
              <a:endParaRPr lang="ru-RU"/>
            </a:p>
          </p:txBody>
        </p:sp>
        <p:sp>
          <p:nvSpPr>
            <p:cNvPr id="22634" name="Rectangle 402"/>
            <p:cNvSpPr>
              <a:spLocks noChangeArrowheads="1"/>
            </p:cNvSpPr>
            <p:nvPr/>
          </p:nvSpPr>
          <p:spPr bwMode="auto">
            <a:xfrm>
              <a:off x="3963" y="1008"/>
              <a:ext cx="144" cy="23"/>
            </a:xfrm>
            <a:prstGeom prst="rect">
              <a:avLst/>
            </a:prstGeom>
            <a:solidFill>
              <a:srgbClr val="0606FF"/>
            </a:solidFill>
            <a:ln w="9525">
              <a:noFill/>
              <a:miter lim="800000"/>
              <a:headEnd/>
              <a:tailEnd/>
            </a:ln>
          </p:spPr>
          <p:txBody>
            <a:bodyPr/>
            <a:lstStyle/>
            <a:p>
              <a:pPr eaLnBrk="0" hangingPunct="0"/>
              <a:endParaRPr lang="ru-RU"/>
            </a:p>
          </p:txBody>
        </p:sp>
        <p:sp>
          <p:nvSpPr>
            <p:cNvPr id="22635" name="Rectangle 403"/>
            <p:cNvSpPr>
              <a:spLocks noChangeArrowheads="1"/>
            </p:cNvSpPr>
            <p:nvPr/>
          </p:nvSpPr>
          <p:spPr bwMode="auto">
            <a:xfrm>
              <a:off x="3963" y="985"/>
              <a:ext cx="144" cy="23"/>
            </a:xfrm>
            <a:prstGeom prst="rect">
              <a:avLst/>
            </a:prstGeom>
            <a:solidFill>
              <a:srgbClr val="0303FF"/>
            </a:solidFill>
            <a:ln w="9525">
              <a:noFill/>
              <a:miter lim="800000"/>
              <a:headEnd/>
              <a:tailEnd/>
            </a:ln>
          </p:spPr>
          <p:txBody>
            <a:bodyPr/>
            <a:lstStyle/>
            <a:p>
              <a:pPr eaLnBrk="0" hangingPunct="0"/>
              <a:endParaRPr lang="ru-RU"/>
            </a:p>
          </p:txBody>
        </p:sp>
        <p:sp>
          <p:nvSpPr>
            <p:cNvPr id="22636" name="Rectangle 404"/>
            <p:cNvSpPr>
              <a:spLocks noChangeArrowheads="1"/>
            </p:cNvSpPr>
            <p:nvPr/>
          </p:nvSpPr>
          <p:spPr bwMode="auto">
            <a:xfrm>
              <a:off x="3963" y="962"/>
              <a:ext cx="144" cy="23"/>
            </a:xfrm>
            <a:prstGeom prst="rect">
              <a:avLst/>
            </a:prstGeom>
            <a:solidFill>
              <a:srgbClr val="0000FF"/>
            </a:solidFill>
            <a:ln w="9525">
              <a:noFill/>
              <a:miter lim="800000"/>
              <a:headEnd/>
              <a:tailEnd/>
            </a:ln>
          </p:spPr>
          <p:txBody>
            <a:bodyPr/>
            <a:lstStyle/>
            <a:p>
              <a:pPr eaLnBrk="0" hangingPunct="0"/>
              <a:endParaRPr lang="ru-RU"/>
            </a:p>
          </p:txBody>
        </p:sp>
        <p:sp>
          <p:nvSpPr>
            <p:cNvPr id="22637" name="Rectangle 405"/>
            <p:cNvSpPr>
              <a:spLocks noChangeArrowheads="1"/>
            </p:cNvSpPr>
            <p:nvPr/>
          </p:nvSpPr>
          <p:spPr bwMode="auto">
            <a:xfrm>
              <a:off x="3963" y="962"/>
              <a:ext cx="144" cy="2305"/>
            </a:xfrm>
            <a:prstGeom prst="rect">
              <a:avLst/>
            </a:prstGeom>
            <a:noFill/>
            <a:ln w="0">
              <a:solidFill>
                <a:srgbClr val="000000"/>
              </a:solidFill>
              <a:miter lim="800000"/>
              <a:headEnd/>
              <a:tailEnd/>
            </a:ln>
          </p:spPr>
          <p:txBody>
            <a:bodyPr/>
            <a:lstStyle/>
            <a:p>
              <a:pPr eaLnBrk="0" hangingPunct="0"/>
              <a:endParaRPr lang="ru-RU"/>
            </a:p>
          </p:txBody>
        </p:sp>
        <p:sp>
          <p:nvSpPr>
            <p:cNvPr id="22638" name="Line 406"/>
            <p:cNvSpPr>
              <a:spLocks noChangeShapeType="1"/>
            </p:cNvSpPr>
            <p:nvPr/>
          </p:nvSpPr>
          <p:spPr bwMode="auto">
            <a:xfrm>
              <a:off x="4107" y="3220"/>
              <a:ext cx="40" cy="1"/>
            </a:xfrm>
            <a:prstGeom prst="line">
              <a:avLst/>
            </a:prstGeom>
            <a:noFill/>
            <a:ln w="0">
              <a:solidFill>
                <a:srgbClr val="000000"/>
              </a:solidFill>
              <a:round/>
              <a:headEnd/>
              <a:tailEnd/>
            </a:ln>
          </p:spPr>
          <p:txBody>
            <a:bodyPr/>
            <a:lstStyle/>
            <a:p>
              <a:endParaRPr lang="ru-RU"/>
            </a:p>
          </p:txBody>
        </p:sp>
        <p:sp>
          <p:nvSpPr>
            <p:cNvPr id="22639" name="Rectangle 407"/>
            <p:cNvSpPr>
              <a:spLocks noChangeArrowheads="1"/>
            </p:cNvSpPr>
            <p:nvPr/>
          </p:nvSpPr>
          <p:spPr bwMode="auto">
            <a:xfrm>
              <a:off x="4167" y="3175"/>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5.6</a:t>
              </a:r>
              <a:endParaRPr lang="ru-RU" sz="1600">
                <a:latin typeface="Arial" charset="0"/>
              </a:endParaRPr>
            </a:p>
          </p:txBody>
        </p:sp>
        <p:sp>
          <p:nvSpPr>
            <p:cNvPr id="22640" name="Line 408"/>
            <p:cNvSpPr>
              <a:spLocks noChangeShapeType="1"/>
            </p:cNvSpPr>
            <p:nvPr/>
          </p:nvSpPr>
          <p:spPr bwMode="auto">
            <a:xfrm>
              <a:off x="4107" y="3130"/>
              <a:ext cx="40" cy="1"/>
            </a:xfrm>
            <a:prstGeom prst="line">
              <a:avLst/>
            </a:prstGeom>
            <a:noFill/>
            <a:ln w="0">
              <a:solidFill>
                <a:srgbClr val="000000"/>
              </a:solidFill>
              <a:round/>
              <a:headEnd/>
              <a:tailEnd/>
            </a:ln>
          </p:spPr>
          <p:txBody>
            <a:bodyPr/>
            <a:lstStyle/>
            <a:p>
              <a:endParaRPr lang="ru-RU"/>
            </a:p>
          </p:txBody>
        </p:sp>
        <p:sp>
          <p:nvSpPr>
            <p:cNvPr id="22641" name="Rectangle 409"/>
            <p:cNvSpPr>
              <a:spLocks noChangeArrowheads="1"/>
            </p:cNvSpPr>
            <p:nvPr/>
          </p:nvSpPr>
          <p:spPr bwMode="auto">
            <a:xfrm>
              <a:off x="4167" y="3086"/>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5.7</a:t>
              </a:r>
              <a:endParaRPr lang="ru-RU" sz="1600">
                <a:latin typeface="Arial" charset="0"/>
              </a:endParaRPr>
            </a:p>
          </p:txBody>
        </p:sp>
        <p:sp>
          <p:nvSpPr>
            <p:cNvPr id="22642" name="Line 410"/>
            <p:cNvSpPr>
              <a:spLocks noChangeShapeType="1"/>
            </p:cNvSpPr>
            <p:nvPr/>
          </p:nvSpPr>
          <p:spPr bwMode="auto">
            <a:xfrm>
              <a:off x="4107" y="3041"/>
              <a:ext cx="40" cy="1"/>
            </a:xfrm>
            <a:prstGeom prst="line">
              <a:avLst/>
            </a:prstGeom>
            <a:noFill/>
            <a:ln w="0">
              <a:solidFill>
                <a:srgbClr val="000000"/>
              </a:solidFill>
              <a:round/>
              <a:headEnd/>
              <a:tailEnd/>
            </a:ln>
          </p:spPr>
          <p:txBody>
            <a:bodyPr/>
            <a:lstStyle/>
            <a:p>
              <a:endParaRPr lang="ru-RU"/>
            </a:p>
          </p:txBody>
        </p:sp>
        <p:sp>
          <p:nvSpPr>
            <p:cNvPr id="22643" name="Rectangle 411"/>
            <p:cNvSpPr>
              <a:spLocks noChangeArrowheads="1"/>
            </p:cNvSpPr>
            <p:nvPr/>
          </p:nvSpPr>
          <p:spPr bwMode="auto">
            <a:xfrm>
              <a:off x="4167" y="2996"/>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5.8</a:t>
              </a:r>
              <a:endParaRPr lang="ru-RU" sz="1600">
                <a:latin typeface="Arial" charset="0"/>
              </a:endParaRPr>
            </a:p>
          </p:txBody>
        </p:sp>
        <p:sp>
          <p:nvSpPr>
            <p:cNvPr id="22644" name="Line 412"/>
            <p:cNvSpPr>
              <a:spLocks noChangeShapeType="1"/>
            </p:cNvSpPr>
            <p:nvPr/>
          </p:nvSpPr>
          <p:spPr bwMode="auto">
            <a:xfrm>
              <a:off x="4107" y="2951"/>
              <a:ext cx="40" cy="1"/>
            </a:xfrm>
            <a:prstGeom prst="line">
              <a:avLst/>
            </a:prstGeom>
            <a:noFill/>
            <a:ln w="0">
              <a:solidFill>
                <a:srgbClr val="000000"/>
              </a:solidFill>
              <a:round/>
              <a:headEnd/>
              <a:tailEnd/>
            </a:ln>
          </p:spPr>
          <p:txBody>
            <a:bodyPr/>
            <a:lstStyle/>
            <a:p>
              <a:endParaRPr lang="ru-RU"/>
            </a:p>
          </p:txBody>
        </p:sp>
        <p:sp>
          <p:nvSpPr>
            <p:cNvPr id="22645" name="Rectangle 413"/>
            <p:cNvSpPr>
              <a:spLocks noChangeArrowheads="1"/>
            </p:cNvSpPr>
            <p:nvPr/>
          </p:nvSpPr>
          <p:spPr bwMode="auto">
            <a:xfrm>
              <a:off x="4167" y="2907"/>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5.9</a:t>
              </a:r>
              <a:endParaRPr lang="ru-RU" sz="1600">
                <a:latin typeface="Arial" charset="0"/>
              </a:endParaRPr>
            </a:p>
          </p:txBody>
        </p:sp>
        <p:sp>
          <p:nvSpPr>
            <p:cNvPr id="22646" name="Line 414"/>
            <p:cNvSpPr>
              <a:spLocks noChangeShapeType="1"/>
            </p:cNvSpPr>
            <p:nvPr/>
          </p:nvSpPr>
          <p:spPr bwMode="auto">
            <a:xfrm>
              <a:off x="4107" y="2862"/>
              <a:ext cx="40" cy="1"/>
            </a:xfrm>
            <a:prstGeom prst="line">
              <a:avLst/>
            </a:prstGeom>
            <a:noFill/>
            <a:ln w="0">
              <a:solidFill>
                <a:srgbClr val="000000"/>
              </a:solidFill>
              <a:round/>
              <a:headEnd/>
              <a:tailEnd/>
            </a:ln>
          </p:spPr>
          <p:txBody>
            <a:bodyPr/>
            <a:lstStyle/>
            <a:p>
              <a:endParaRPr lang="ru-RU"/>
            </a:p>
          </p:txBody>
        </p:sp>
        <p:sp>
          <p:nvSpPr>
            <p:cNvPr id="22647" name="Rectangle 415"/>
            <p:cNvSpPr>
              <a:spLocks noChangeArrowheads="1"/>
            </p:cNvSpPr>
            <p:nvPr/>
          </p:nvSpPr>
          <p:spPr bwMode="auto">
            <a:xfrm>
              <a:off x="4167" y="2817"/>
              <a:ext cx="44"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6</a:t>
              </a:r>
              <a:endParaRPr lang="ru-RU" sz="1600">
                <a:latin typeface="Arial" charset="0"/>
              </a:endParaRPr>
            </a:p>
          </p:txBody>
        </p:sp>
        <p:sp>
          <p:nvSpPr>
            <p:cNvPr id="22648" name="Line 416"/>
            <p:cNvSpPr>
              <a:spLocks noChangeShapeType="1"/>
            </p:cNvSpPr>
            <p:nvPr/>
          </p:nvSpPr>
          <p:spPr bwMode="auto">
            <a:xfrm>
              <a:off x="4107" y="2772"/>
              <a:ext cx="40" cy="1"/>
            </a:xfrm>
            <a:prstGeom prst="line">
              <a:avLst/>
            </a:prstGeom>
            <a:noFill/>
            <a:ln w="0">
              <a:solidFill>
                <a:srgbClr val="000000"/>
              </a:solidFill>
              <a:round/>
              <a:headEnd/>
              <a:tailEnd/>
            </a:ln>
          </p:spPr>
          <p:txBody>
            <a:bodyPr/>
            <a:lstStyle/>
            <a:p>
              <a:endParaRPr lang="ru-RU"/>
            </a:p>
          </p:txBody>
        </p:sp>
        <p:sp>
          <p:nvSpPr>
            <p:cNvPr id="22649" name="Rectangle 417"/>
            <p:cNvSpPr>
              <a:spLocks noChangeArrowheads="1"/>
            </p:cNvSpPr>
            <p:nvPr/>
          </p:nvSpPr>
          <p:spPr bwMode="auto">
            <a:xfrm>
              <a:off x="4167" y="2728"/>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6.1</a:t>
              </a:r>
              <a:endParaRPr lang="ru-RU" sz="1600">
                <a:latin typeface="Arial" charset="0"/>
              </a:endParaRPr>
            </a:p>
          </p:txBody>
        </p:sp>
        <p:sp>
          <p:nvSpPr>
            <p:cNvPr id="22650" name="Line 418"/>
            <p:cNvSpPr>
              <a:spLocks noChangeShapeType="1"/>
            </p:cNvSpPr>
            <p:nvPr/>
          </p:nvSpPr>
          <p:spPr bwMode="auto">
            <a:xfrm>
              <a:off x="4107" y="2683"/>
              <a:ext cx="40" cy="1"/>
            </a:xfrm>
            <a:prstGeom prst="line">
              <a:avLst/>
            </a:prstGeom>
            <a:noFill/>
            <a:ln w="0">
              <a:solidFill>
                <a:srgbClr val="000000"/>
              </a:solidFill>
              <a:round/>
              <a:headEnd/>
              <a:tailEnd/>
            </a:ln>
          </p:spPr>
          <p:txBody>
            <a:bodyPr/>
            <a:lstStyle/>
            <a:p>
              <a:endParaRPr lang="ru-RU"/>
            </a:p>
          </p:txBody>
        </p:sp>
        <p:sp>
          <p:nvSpPr>
            <p:cNvPr id="22651" name="Rectangle 419"/>
            <p:cNvSpPr>
              <a:spLocks noChangeArrowheads="1"/>
            </p:cNvSpPr>
            <p:nvPr/>
          </p:nvSpPr>
          <p:spPr bwMode="auto">
            <a:xfrm>
              <a:off x="4167" y="2638"/>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6.2</a:t>
              </a:r>
              <a:endParaRPr lang="ru-RU" sz="1600">
                <a:latin typeface="Arial" charset="0"/>
              </a:endParaRPr>
            </a:p>
          </p:txBody>
        </p:sp>
        <p:sp>
          <p:nvSpPr>
            <p:cNvPr id="22652" name="Line 420"/>
            <p:cNvSpPr>
              <a:spLocks noChangeShapeType="1"/>
            </p:cNvSpPr>
            <p:nvPr/>
          </p:nvSpPr>
          <p:spPr bwMode="auto">
            <a:xfrm>
              <a:off x="4107" y="2593"/>
              <a:ext cx="40" cy="1"/>
            </a:xfrm>
            <a:prstGeom prst="line">
              <a:avLst/>
            </a:prstGeom>
            <a:noFill/>
            <a:ln w="0">
              <a:solidFill>
                <a:srgbClr val="000000"/>
              </a:solidFill>
              <a:round/>
              <a:headEnd/>
              <a:tailEnd/>
            </a:ln>
          </p:spPr>
          <p:txBody>
            <a:bodyPr/>
            <a:lstStyle/>
            <a:p>
              <a:endParaRPr lang="ru-RU"/>
            </a:p>
          </p:txBody>
        </p:sp>
        <p:sp>
          <p:nvSpPr>
            <p:cNvPr id="22653" name="Rectangle 421"/>
            <p:cNvSpPr>
              <a:spLocks noChangeArrowheads="1"/>
            </p:cNvSpPr>
            <p:nvPr/>
          </p:nvSpPr>
          <p:spPr bwMode="auto">
            <a:xfrm>
              <a:off x="4167" y="2549"/>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6.3</a:t>
              </a:r>
              <a:endParaRPr lang="ru-RU" sz="1600">
                <a:latin typeface="Arial" charset="0"/>
              </a:endParaRPr>
            </a:p>
          </p:txBody>
        </p:sp>
        <p:sp>
          <p:nvSpPr>
            <p:cNvPr id="22654" name="Line 422"/>
            <p:cNvSpPr>
              <a:spLocks noChangeShapeType="1"/>
            </p:cNvSpPr>
            <p:nvPr/>
          </p:nvSpPr>
          <p:spPr bwMode="auto">
            <a:xfrm>
              <a:off x="4107" y="2503"/>
              <a:ext cx="40" cy="1"/>
            </a:xfrm>
            <a:prstGeom prst="line">
              <a:avLst/>
            </a:prstGeom>
            <a:noFill/>
            <a:ln w="0">
              <a:solidFill>
                <a:srgbClr val="000000"/>
              </a:solidFill>
              <a:round/>
              <a:headEnd/>
              <a:tailEnd/>
            </a:ln>
          </p:spPr>
          <p:txBody>
            <a:bodyPr/>
            <a:lstStyle/>
            <a:p>
              <a:endParaRPr lang="ru-RU"/>
            </a:p>
          </p:txBody>
        </p:sp>
        <p:sp>
          <p:nvSpPr>
            <p:cNvPr id="22655" name="Rectangle 423"/>
            <p:cNvSpPr>
              <a:spLocks noChangeArrowheads="1"/>
            </p:cNvSpPr>
            <p:nvPr/>
          </p:nvSpPr>
          <p:spPr bwMode="auto">
            <a:xfrm>
              <a:off x="4167" y="2459"/>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6.4</a:t>
              </a:r>
              <a:endParaRPr lang="ru-RU" sz="1600">
                <a:latin typeface="Arial" charset="0"/>
              </a:endParaRPr>
            </a:p>
          </p:txBody>
        </p:sp>
        <p:sp>
          <p:nvSpPr>
            <p:cNvPr id="22656" name="Line 424"/>
            <p:cNvSpPr>
              <a:spLocks noChangeShapeType="1"/>
            </p:cNvSpPr>
            <p:nvPr/>
          </p:nvSpPr>
          <p:spPr bwMode="auto">
            <a:xfrm>
              <a:off x="4107" y="2414"/>
              <a:ext cx="40" cy="1"/>
            </a:xfrm>
            <a:prstGeom prst="line">
              <a:avLst/>
            </a:prstGeom>
            <a:noFill/>
            <a:ln w="0">
              <a:solidFill>
                <a:srgbClr val="000000"/>
              </a:solidFill>
              <a:round/>
              <a:headEnd/>
              <a:tailEnd/>
            </a:ln>
          </p:spPr>
          <p:txBody>
            <a:bodyPr/>
            <a:lstStyle/>
            <a:p>
              <a:endParaRPr lang="ru-RU"/>
            </a:p>
          </p:txBody>
        </p:sp>
        <p:sp>
          <p:nvSpPr>
            <p:cNvPr id="22657" name="Rectangle 425"/>
            <p:cNvSpPr>
              <a:spLocks noChangeArrowheads="1"/>
            </p:cNvSpPr>
            <p:nvPr/>
          </p:nvSpPr>
          <p:spPr bwMode="auto">
            <a:xfrm>
              <a:off x="4167" y="2370"/>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6.5</a:t>
              </a:r>
              <a:endParaRPr lang="ru-RU" sz="1600">
                <a:latin typeface="Arial" charset="0"/>
              </a:endParaRPr>
            </a:p>
          </p:txBody>
        </p:sp>
        <p:sp>
          <p:nvSpPr>
            <p:cNvPr id="22658" name="Line 426"/>
            <p:cNvSpPr>
              <a:spLocks noChangeShapeType="1"/>
            </p:cNvSpPr>
            <p:nvPr/>
          </p:nvSpPr>
          <p:spPr bwMode="auto">
            <a:xfrm>
              <a:off x="4107" y="2324"/>
              <a:ext cx="40" cy="1"/>
            </a:xfrm>
            <a:prstGeom prst="line">
              <a:avLst/>
            </a:prstGeom>
            <a:noFill/>
            <a:ln w="0">
              <a:solidFill>
                <a:srgbClr val="000000"/>
              </a:solidFill>
              <a:round/>
              <a:headEnd/>
              <a:tailEnd/>
            </a:ln>
          </p:spPr>
          <p:txBody>
            <a:bodyPr/>
            <a:lstStyle/>
            <a:p>
              <a:endParaRPr lang="ru-RU"/>
            </a:p>
          </p:txBody>
        </p:sp>
        <p:sp>
          <p:nvSpPr>
            <p:cNvPr id="22659" name="Rectangle 427"/>
            <p:cNvSpPr>
              <a:spLocks noChangeArrowheads="1"/>
            </p:cNvSpPr>
            <p:nvPr/>
          </p:nvSpPr>
          <p:spPr bwMode="auto">
            <a:xfrm>
              <a:off x="4167" y="2280"/>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6.6</a:t>
              </a:r>
              <a:endParaRPr lang="ru-RU" sz="1600">
                <a:latin typeface="Arial" charset="0"/>
              </a:endParaRPr>
            </a:p>
          </p:txBody>
        </p:sp>
        <p:sp>
          <p:nvSpPr>
            <p:cNvPr id="22660" name="Line 428"/>
            <p:cNvSpPr>
              <a:spLocks noChangeShapeType="1"/>
            </p:cNvSpPr>
            <p:nvPr/>
          </p:nvSpPr>
          <p:spPr bwMode="auto">
            <a:xfrm>
              <a:off x="4107" y="2234"/>
              <a:ext cx="40" cy="1"/>
            </a:xfrm>
            <a:prstGeom prst="line">
              <a:avLst/>
            </a:prstGeom>
            <a:noFill/>
            <a:ln w="0">
              <a:solidFill>
                <a:srgbClr val="000000"/>
              </a:solidFill>
              <a:round/>
              <a:headEnd/>
              <a:tailEnd/>
            </a:ln>
          </p:spPr>
          <p:txBody>
            <a:bodyPr/>
            <a:lstStyle/>
            <a:p>
              <a:endParaRPr lang="ru-RU"/>
            </a:p>
          </p:txBody>
        </p:sp>
        <p:sp>
          <p:nvSpPr>
            <p:cNvPr id="22661" name="Rectangle 429"/>
            <p:cNvSpPr>
              <a:spLocks noChangeArrowheads="1"/>
            </p:cNvSpPr>
            <p:nvPr/>
          </p:nvSpPr>
          <p:spPr bwMode="auto">
            <a:xfrm>
              <a:off x="4167" y="2191"/>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6.7</a:t>
              </a:r>
              <a:endParaRPr lang="ru-RU" sz="1600">
                <a:latin typeface="Arial" charset="0"/>
              </a:endParaRPr>
            </a:p>
          </p:txBody>
        </p:sp>
        <p:sp>
          <p:nvSpPr>
            <p:cNvPr id="22662" name="Line 430"/>
            <p:cNvSpPr>
              <a:spLocks noChangeShapeType="1"/>
            </p:cNvSpPr>
            <p:nvPr/>
          </p:nvSpPr>
          <p:spPr bwMode="auto">
            <a:xfrm>
              <a:off x="4107" y="2145"/>
              <a:ext cx="40" cy="1"/>
            </a:xfrm>
            <a:prstGeom prst="line">
              <a:avLst/>
            </a:prstGeom>
            <a:noFill/>
            <a:ln w="0">
              <a:solidFill>
                <a:srgbClr val="000000"/>
              </a:solidFill>
              <a:round/>
              <a:headEnd/>
              <a:tailEnd/>
            </a:ln>
          </p:spPr>
          <p:txBody>
            <a:bodyPr/>
            <a:lstStyle/>
            <a:p>
              <a:endParaRPr lang="ru-RU"/>
            </a:p>
          </p:txBody>
        </p:sp>
        <p:sp>
          <p:nvSpPr>
            <p:cNvPr id="22663" name="Rectangle 431"/>
            <p:cNvSpPr>
              <a:spLocks noChangeArrowheads="1"/>
            </p:cNvSpPr>
            <p:nvPr/>
          </p:nvSpPr>
          <p:spPr bwMode="auto">
            <a:xfrm>
              <a:off x="4167" y="2101"/>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6.8</a:t>
              </a:r>
              <a:endParaRPr lang="ru-RU" sz="1600">
                <a:latin typeface="Arial" charset="0"/>
              </a:endParaRPr>
            </a:p>
          </p:txBody>
        </p:sp>
        <p:sp>
          <p:nvSpPr>
            <p:cNvPr id="22664" name="Line 432"/>
            <p:cNvSpPr>
              <a:spLocks noChangeShapeType="1"/>
            </p:cNvSpPr>
            <p:nvPr/>
          </p:nvSpPr>
          <p:spPr bwMode="auto">
            <a:xfrm>
              <a:off x="4107" y="2055"/>
              <a:ext cx="40" cy="1"/>
            </a:xfrm>
            <a:prstGeom prst="line">
              <a:avLst/>
            </a:prstGeom>
            <a:noFill/>
            <a:ln w="0">
              <a:solidFill>
                <a:srgbClr val="000000"/>
              </a:solidFill>
              <a:round/>
              <a:headEnd/>
              <a:tailEnd/>
            </a:ln>
          </p:spPr>
          <p:txBody>
            <a:bodyPr/>
            <a:lstStyle/>
            <a:p>
              <a:endParaRPr lang="ru-RU"/>
            </a:p>
          </p:txBody>
        </p:sp>
        <p:sp>
          <p:nvSpPr>
            <p:cNvPr id="22665" name="Rectangle 433"/>
            <p:cNvSpPr>
              <a:spLocks noChangeArrowheads="1"/>
            </p:cNvSpPr>
            <p:nvPr/>
          </p:nvSpPr>
          <p:spPr bwMode="auto">
            <a:xfrm>
              <a:off x="4167" y="2011"/>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6.9</a:t>
              </a:r>
              <a:endParaRPr lang="ru-RU" sz="1600">
                <a:latin typeface="Arial" charset="0"/>
              </a:endParaRPr>
            </a:p>
          </p:txBody>
        </p:sp>
        <p:sp>
          <p:nvSpPr>
            <p:cNvPr id="22666" name="Line 434"/>
            <p:cNvSpPr>
              <a:spLocks noChangeShapeType="1"/>
            </p:cNvSpPr>
            <p:nvPr/>
          </p:nvSpPr>
          <p:spPr bwMode="auto">
            <a:xfrm>
              <a:off x="4107" y="1966"/>
              <a:ext cx="40" cy="1"/>
            </a:xfrm>
            <a:prstGeom prst="line">
              <a:avLst/>
            </a:prstGeom>
            <a:noFill/>
            <a:ln w="0">
              <a:solidFill>
                <a:srgbClr val="000000"/>
              </a:solidFill>
              <a:round/>
              <a:headEnd/>
              <a:tailEnd/>
            </a:ln>
          </p:spPr>
          <p:txBody>
            <a:bodyPr/>
            <a:lstStyle/>
            <a:p>
              <a:endParaRPr lang="ru-RU"/>
            </a:p>
          </p:txBody>
        </p:sp>
        <p:sp>
          <p:nvSpPr>
            <p:cNvPr id="22667" name="Rectangle 435"/>
            <p:cNvSpPr>
              <a:spLocks noChangeArrowheads="1"/>
            </p:cNvSpPr>
            <p:nvPr/>
          </p:nvSpPr>
          <p:spPr bwMode="auto">
            <a:xfrm>
              <a:off x="4167" y="1922"/>
              <a:ext cx="44"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7</a:t>
              </a:r>
              <a:endParaRPr lang="ru-RU" sz="1600">
                <a:latin typeface="Arial" charset="0"/>
              </a:endParaRPr>
            </a:p>
          </p:txBody>
        </p:sp>
        <p:sp>
          <p:nvSpPr>
            <p:cNvPr id="22668" name="Line 436"/>
            <p:cNvSpPr>
              <a:spLocks noChangeShapeType="1"/>
            </p:cNvSpPr>
            <p:nvPr/>
          </p:nvSpPr>
          <p:spPr bwMode="auto">
            <a:xfrm>
              <a:off x="4107" y="1876"/>
              <a:ext cx="40" cy="1"/>
            </a:xfrm>
            <a:prstGeom prst="line">
              <a:avLst/>
            </a:prstGeom>
            <a:noFill/>
            <a:ln w="0">
              <a:solidFill>
                <a:srgbClr val="000000"/>
              </a:solidFill>
              <a:round/>
              <a:headEnd/>
              <a:tailEnd/>
            </a:ln>
          </p:spPr>
          <p:txBody>
            <a:bodyPr/>
            <a:lstStyle/>
            <a:p>
              <a:endParaRPr lang="ru-RU"/>
            </a:p>
          </p:txBody>
        </p:sp>
        <p:sp>
          <p:nvSpPr>
            <p:cNvPr id="22669" name="Rectangle 437"/>
            <p:cNvSpPr>
              <a:spLocks noChangeArrowheads="1"/>
            </p:cNvSpPr>
            <p:nvPr/>
          </p:nvSpPr>
          <p:spPr bwMode="auto">
            <a:xfrm>
              <a:off x="4167" y="1832"/>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7.1</a:t>
              </a:r>
              <a:endParaRPr lang="ru-RU" sz="1600">
                <a:latin typeface="Arial" charset="0"/>
              </a:endParaRPr>
            </a:p>
          </p:txBody>
        </p:sp>
        <p:sp>
          <p:nvSpPr>
            <p:cNvPr id="22670" name="Line 438"/>
            <p:cNvSpPr>
              <a:spLocks noChangeShapeType="1"/>
            </p:cNvSpPr>
            <p:nvPr/>
          </p:nvSpPr>
          <p:spPr bwMode="auto">
            <a:xfrm>
              <a:off x="4107" y="1787"/>
              <a:ext cx="40" cy="1"/>
            </a:xfrm>
            <a:prstGeom prst="line">
              <a:avLst/>
            </a:prstGeom>
            <a:noFill/>
            <a:ln w="0">
              <a:solidFill>
                <a:srgbClr val="000000"/>
              </a:solidFill>
              <a:round/>
              <a:headEnd/>
              <a:tailEnd/>
            </a:ln>
          </p:spPr>
          <p:txBody>
            <a:bodyPr/>
            <a:lstStyle/>
            <a:p>
              <a:endParaRPr lang="ru-RU"/>
            </a:p>
          </p:txBody>
        </p:sp>
        <p:sp>
          <p:nvSpPr>
            <p:cNvPr id="22671" name="Rectangle 439"/>
            <p:cNvSpPr>
              <a:spLocks noChangeArrowheads="1"/>
            </p:cNvSpPr>
            <p:nvPr/>
          </p:nvSpPr>
          <p:spPr bwMode="auto">
            <a:xfrm>
              <a:off x="4167" y="1742"/>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7.2</a:t>
              </a:r>
              <a:endParaRPr lang="ru-RU" sz="1600">
                <a:latin typeface="Arial" charset="0"/>
              </a:endParaRPr>
            </a:p>
          </p:txBody>
        </p:sp>
        <p:sp>
          <p:nvSpPr>
            <p:cNvPr id="22672" name="Line 440"/>
            <p:cNvSpPr>
              <a:spLocks noChangeShapeType="1"/>
            </p:cNvSpPr>
            <p:nvPr/>
          </p:nvSpPr>
          <p:spPr bwMode="auto">
            <a:xfrm>
              <a:off x="4107" y="1697"/>
              <a:ext cx="40" cy="1"/>
            </a:xfrm>
            <a:prstGeom prst="line">
              <a:avLst/>
            </a:prstGeom>
            <a:noFill/>
            <a:ln w="0">
              <a:solidFill>
                <a:srgbClr val="000000"/>
              </a:solidFill>
              <a:round/>
              <a:headEnd/>
              <a:tailEnd/>
            </a:ln>
          </p:spPr>
          <p:txBody>
            <a:bodyPr/>
            <a:lstStyle/>
            <a:p>
              <a:endParaRPr lang="ru-RU"/>
            </a:p>
          </p:txBody>
        </p:sp>
        <p:sp>
          <p:nvSpPr>
            <p:cNvPr id="22673" name="Rectangle 441"/>
            <p:cNvSpPr>
              <a:spLocks noChangeArrowheads="1"/>
            </p:cNvSpPr>
            <p:nvPr/>
          </p:nvSpPr>
          <p:spPr bwMode="auto">
            <a:xfrm>
              <a:off x="4167" y="1653"/>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7.3</a:t>
              </a:r>
              <a:endParaRPr lang="ru-RU" sz="1600">
                <a:latin typeface="Arial" charset="0"/>
              </a:endParaRPr>
            </a:p>
          </p:txBody>
        </p:sp>
        <p:sp>
          <p:nvSpPr>
            <p:cNvPr id="22674" name="Line 442"/>
            <p:cNvSpPr>
              <a:spLocks noChangeShapeType="1"/>
            </p:cNvSpPr>
            <p:nvPr/>
          </p:nvSpPr>
          <p:spPr bwMode="auto">
            <a:xfrm>
              <a:off x="4107" y="1607"/>
              <a:ext cx="40" cy="1"/>
            </a:xfrm>
            <a:prstGeom prst="line">
              <a:avLst/>
            </a:prstGeom>
            <a:noFill/>
            <a:ln w="0">
              <a:solidFill>
                <a:srgbClr val="000000"/>
              </a:solidFill>
              <a:round/>
              <a:headEnd/>
              <a:tailEnd/>
            </a:ln>
          </p:spPr>
          <p:txBody>
            <a:bodyPr/>
            <a:lstStyle/>
            <a:p>
              <a:endParaRPr lang="ru-RU"/>
            </a:p>
          </p:txBody>
        </p:sp>
        <p:sp>
          <p:nvSpPr>
            <p:cNvPr id="22675" name="Rectangle 443"/>
            <p:cNvSpPr>
              <a:spLocks noChangeArrowheads="1"/>
            </p:cNvSpPr>
            <p:nvPr/>
          </p:nvSpPr>
          <p:spPr bwMode="auto">
            <a:xfrm>
              <a:off x="4167" y="1563"/>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7.4</a:t>
              </a:r>
              <a:endParaRPr lang="ru-RU" sz="1600">
                <a:latin typeface="Arial" charset="0"/>
              </a:endParaRPr>
            </a:p>
          </p:txBody>
        </p:sp>
        <p:sp>
          <p:nvSpPr>
            <p:cNvPr id="22676" name="Line 444"/>
            <p:cNvSpPr>
              <a:spLocks noChangeShapeType="1"/>
            </p:cNvSpPr>
            <p:nvPr/>
          </p:nvSpPr>
          <p:spPr bwMode="auto">
            <a:xfrm>
              <a:off x="4107" y="1518"/>
              <a:ext cx="40" cy="1"/>
            </a:xfrm>
            <a:prstGeom prst="line">
              <a:avLst/>
            </a:prstGeom>
            <a:noFill/>
            <a:ln w="0">
              <a:solidFill>
                <a:srgbClr val="000000"/>
              </a:solidFill>
              <a:round/>
              <a:headEnd/>
              <a:tailEnd/>
            </a:ln>
          </p:spPr>
          <p:txBody>
            <a:bodyPr/>
            <a:lstStyle/>
            <a:p>
              <a:endParaRPr lang="ru-RU"/>
            </a:p>
          </p:txBody>
        </p:sp>
        <p:sp>
          <p:nvSpPr>
            <p:cNvPr id="22677" name="Rectangle 445"/>
            <p:cNvSpPr>
              <a:spLocks noChangeArrowheads="1"/>
            </p:cNvSpPr>
            <p:nvPr/>
          </p:nvSpPr>
          <p:spPr bwMode="auto">
            <a:xfrm>
              <a:off x="4167" y="1474"/>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7.5</a:t>
              </a:r>
              <a:endParaRPr lang="ru-RU" sz="1600">
                <a:latin typeface="Arial" charset="0"/>
              </a:endParaRPr>
            </a:p>
          </p:txBody>
        </p:sp>
        <p:sp>
          <p:nvSpPr>
            <p:cNvPr id="22678" name="Line 446"/>
            <p:cNvSpPr>
              <a:spLocks noChangeShapeType="1"/>
            </p:cNvSpPr>
            <p:nvPr/>
          </p:nvSpPr>
          <p:spPr bwMode="auto">
            <a:xfrm>
              <a:off x="4107" y="1428"/>
              <a:ext cx="40" cy="1"/>
            </a:xfrm>
            <a:prstGeom prst="line">
              <a:avLst/>
            </a:prstGeom>
            <a:noFill/>
            <a:ln w="0">
              <a:solidFill>
                <a:srgbClr val="000000"/>
              </a:solidFill>
              <a:round/>
              <a:headEnd/>
              <a:tailEnd/>
            </a:ln>
          </p:spPr>
          <p:txBody>
            <a:bodyPr/>
            <a:lstStyle/>
            <a:p>
              <a:endParaRPr lang="ru-RU"/>
            </a:p>
          </p:txBody>
        </p:sp>
        <p:sp>
          <p:nvSpPr>
            <p:cNvPr id="22679" name="Rectangle 447"/>
            <p:cNvSpPr>
              <a:spLocks noChangeArrowheads="1"/>
            </p:cNvSpPr>
            <p:nvPr/>
          </p:nvSpPr>
          <p:spPr bwMode="auto">
            <a:xfrm>
              <a:off x="4167" y="1384"/>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7.6</a:t>
              </a:r>
              <a:endParaRPr lang="ru-RU" sz="1600">
                <a:latin typeface="Arial" charset="0"/>
              </a:endParaRPr>
            </a:p>
          </p:txBody>
        </p:sp>
        <p:sp>
          <p:nvSpPr>
            <p:cNvPr id="22680" name="Line 448"/>
            <p:cNvSpPr>
              <a:spLocks noChangeShapeType="1"/>
            </p:cNvSpPr>
            <p:nvPr/>
          </p:nvSpPr>
          <p:spPr bwMode="auto">
            <a:xfrm>
              <a:off x="4107" y="1338"/>
              <a:ext cx="40" cy="1"/>
            </a:xfrm>
            <a:prstGeom prst="line">
              <a:avLst/>
            </a:prstGeom>
            <a:noFill/>
            <a:ln w="0">
              <a:solidFill>
                <a:srgbClr val="000000"/>
              </a:solidFill>
              <a:round/>
              <a:headEnd/>
              <a:tailEnd/>
            </a:ln>
          </p:spPr>
          <p:txBody>
            <a:bodyPr/>
            <a:lstStyle/>
            <a:p>
              <a:endParaRPr lang="ru-RU"/>
            </a:p>
          </p:txBody>
        </p:sp>
        <p:sp>
          <p:nvSpPr>
            <p:cNvPr id="22681" name="Rectangle 449"/>
            <p:cNvSpPr>
              <a:spLocks noChangeArrowheads="1"/>
            </p:cNvSpPr>
            <p:nvPr/>
          </p:nvSpPr>
          <p:spPr bwMode="auto">
            <a:xfrm>
              <a:off x="4167" y="1295"/>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7.7</a:t>
              </a:r>
              <a:endParaRPr lang="ru-RU" sz="1600">
                <a:latin typeface="Arial" charset="0"/>
              </a:endParaRPr>
            </a:p>
          </p:txBody>
        </p:sp>
        <p:sp>
          <p:nvSpPr>
            <p:cNvPr id="22682" name="Line 450"/>
            <p:cNvSpPr>
              <a:spLocks noChangeShapeType="1"/>
            </p:cNvSpPr>
            <p:nvPr/>
          </p:nvSpPr>
          <p:spPr bwMode="auto">
            <a:xfrm>
              <a:off x="4107" y="1248"/>
              <a:ext cx="40" cy="1"/>
            </a:xfrm>
            <a:prstGeom prst="line">
              <a:avLst/>
            </a:prstGeom>
            <a:noFill/>
            <a:ln w="0">
              <a:solidFill>
                <a:srgbClr val="000000"/>
              </a:solidFill>
              <a:round/>
              <a:headEnd/>
              <a:tailEnd/>
            </a:ln>
          </p:spPr>
          <p:txBody>
            <a:bodyPr/>
            <a:lstStyle/>
            <a:p>
              <a:endParaRPr lang="ru-RU"/>
            </a:p>
          </p:txBody>
        </p:sp>
        <p:sp>
          <p:nvSpPr>
            <p:cNvPr id="22683" name="Rectangle 451"/>
            <p:cNvSpPr>
              <a:spLocks noChangeArrowheads="1"/>
            </p:cNvSpPr>
            <p:nvPr/>
          </p:nvSpPr>
          <p:spPr bwMode="auto">
            <a:xfrm>
              <a:off x="4167" y="1205"/>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7.8</a:t>
              </a:r>
              <a:endParaRPr lang="ru-RU" sz="1600">
                <a:latin typeface="Arial" charset="0"/>
              </a:endParaRPr>
            </a:p>
          </p:txBody>
        </p:sp>
        <p:sp>
          <p:nvSpPr>
            <p:cNvPr id="22684" name="Line 452"/>
            <p:cNvSpPr>
              <a:spLocks noChangeShapeType="1"/>
            </p:cNvSpPr>
            <p:nvPr/>
          </p:nvSpPr>
          <p:spPr bwMode="auto">
            <a:xfrm>
              <a:off x="4107" y="1159"/>
              <a:ext cx="40" cy="1"/>
            </a:xfrm>
            <a:prstGeom prst="line">
              <a:avLst/>
            </a:prstGeom>
            <a:noFill/>
            <a:ln w="0">
              <a:solidFill>
                <a:srgbClr val="000000"/>
              </a:solidFill>
              <a:round/>
              <a:headEnd/>
              <a:tailEnd/>
            </a:ln>
          </p:spPr>
          <p:txBody>
            <a:bodyPr/>
            <a:lstStyle/>
            <a:p>
              <a:endParaRPr lang="ru-RU"/>
            </a:p>
          </p:txBody>
        </p:sp>
        <p:sp>
          <p:nvSpPr>
            <p:cNvPr id="22685" name="Rectangle 453"/>
            <p:cNvSpPr>
              <a:spLocks noChangeArrowheads="1"/>
            </p:cNvSpPr>
            <p:nvPr/>
          </p:nvSpPr>
          <p:spPr bwMode="auto">
            <a:xfrm>
              <a:off x="4167" y="1115"/>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7.9</a:t>
              </a:r>
              <a:endParaRPr lang="ru-RU" sz="1600">
                <a:latin typeface="Arial" charset="0"/>
              </a:endParaRPr>
            </a:p>
          </p:txBody>
        </p:sp>
        <p:sp>
          <p:nvSpPr>
            <p:cNvPr id="22686" name="Line 454"/>
            <p:cNvSpPr>
              <a:spLocks noChangeShapeType="1"/>
            </p:cNvSpPr>
            <p:nvPr/>
          </p:nvSpPr>
          <p:spPr bwMode="auto">
            <a:xfrm>
              <a:off x="4107" y="1069"/>
              <a:ext cx="40" cy="1"/>
            </a:xfrm>
            <a:prstGeom prst="line">
              <a:avLst/>
            </a:prstGeom>
            <a:noFill/>
            <a:ln w="0">
              <a:solidFill>
                <a:srgbClr val="000000"/>
              </a:solidFill>
              <a:round/>
              <a:headEnd/>
              <a:tailEnd/>
            </a:ln>
          </p:spPr>
          <p:txBody>
            <a:bodyPr/>
            <a:lstStyle/>
            <a:p>
              <a:endParaRPr lang="ru-RU"/>
            </a:p>
          </p:txBody>
        </p:sp>
        <p:sp>
          <p:nvSpPr>
            <p:cNvPr id="22687" name="Rectangle 455"/>
            <p:cNvSpPr>
              <a:spLocks noChangeArrowheads="1"/>
            </p:cNvSpPr>
            <p:nvPr/>
          </p:nvSpPr>
          <p:spPr bwMode="auto">
            <a:xfrm>
              <a:off x="4167" y="1025"/>
              <a:ext cx="44"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8</a:t>
              </a:r>
              <a:endParaRPr lang="ru-RU" sz="1600">
                <a:latin typeface="Arial" charset="0"/>
              </a:endParaRPr>
            </a:p>
          </p:txBody>
        </p:sp>
        <p:sp>
          <p:nvSpPr>
            <p:cNvPr id="22688" name="Line 456"/>
            <p:cNvSpPr>
              <a:spLocks noChangeShapeType="1"/>
            </p:cNvSpPr>
            <p:nvPr/>
          </p:nvSpPr>
          <p:spPr bwMode="auto">
            <a:xfrm>
              <a:off x="4107" y="980"/>
              <a:ext cx="40" cy="1"/>
            </a:xfrm>
            <a:prstGeom prst="line">
              <a:avLst/>
            </a:prstGeom>
            <a:noFill/>
            <a:ln w="0">
              <a:solidFill>
                <a:srgbClr val="000000"/>
              </a:solidFill>
              <a:round/>
              <a:headEnd/>
              <a:tailEnd/>
            </a:ln>
          </p:spPr>
          <p:txBody>
            <a:bodyPr/>
            <a:lstStyle/>
            <a:p>
              <a:endParaRPr lang="ru-RU"/>
            </a:p>
          </p:txBody>
        </p:sp>
        <p:sp>
          <p:nvSpPr>
            <p:cNvPr id="22689" name="Rectangle 457"/>
            <p:cNvSpPr>
              <a:spLocks noChangeArrowheads="1"/>
            </p:cNvSpPr>
            <p:nvPr/>
          </p:nvSpPr>
          <p:spPr bwMode="auto">
            <a:xfrm>
              <a:off x="4167" y="936"/>
              <a:ext cx="110" cy="96"/>
            </a:xfrm>
            <a:prstGeom prst="rect">
              <a:avLst/>
            </a:prstGeom>
            <a:noFill/>
            <a:ln w="9525">
              <a:noFill/>
              <a:miter lim="800000"/>
              <a:headEnd/>
              <a:tailEnd/>
            </a:ln>
          </p:spPr>
          <p:txBody>
            <a:bodyPr wrap="none" lIns="0" tIns="0" rIns="0" bIns="0">
              <a:spAutoFit/>
            </a:bodyPr>
            <a:lstStyle/>
            <a:p>
              <a:r>
                <a:rPr lang="ru-RU" sz="1000">
                  <a:solidFill>
                    <a:srgbClr val="000000"/>
                  </a:solidFill>
                  <a:latin typeface="Arial" charset="0"/>
                </a:rPr>
                <a:t>8.1</a:t>
              </a:r>
              <a:endParaRPr lang="ru-RU" sz="1600">
                <a:latin typeface="Arial" charset="0"/>
              </a:endParaRPr>
            </a:p>
          </p:txBody>
        </p:sp>
      </p:grpSp>
      <p:sp>
        <p:nvSpPr>
          <p:cNvPr id="22536" name="Rectangle 458"/>
          <p:cNvSpPr>
            <a:spLocks noGrp="1" noChangeArrowheads="1"/>
          </p:cNvSpPr>
          <p:nvPr>
            <p:ph idx="1"/>
          </p:nvPr>
        </p:nvSpPr>
        <p:spPr/>
        <p:txBody>
          <a:bodyPr/>
          <a:lstStyle/>
          <a:p>
            <a:pPr eaLnBrk="1" hangingPunct="1"/>
            <a:endParaRPr lang="ru-RU"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endParaRPr lang="ru-RU" smtClean="0"/>
          </a:p>
        </p:txBody>
      </p:sp>
      <p:sp>
        <p:nvSpPr>
          <p:cNvPr id="23555" name="Rectangle 3"/>
          <p:cNvSpPr>
            <a:spLocks noGrp="1" noChangeArrowheads="1"/>
          </p:cNvSpPr>
          <p:nvPr>
            <p:ph type="body" idx="1"/>
          </p:nvPr>
        </p:nvSpPr>
        <p:spPr/>
        <p:txBody>
          <a:bodyPr/>
          <a:lstStyle/>
          <a:p>
            <a:pPr eaLnBrk="1" hangingPunct="1"/>
            <a:endParaRPr lang="ru-RU" smtClean="0"/>
          </a:p>
        </p:txBody>
      </p:sp>
      <p:pic>
        <p:nvPicPr>
          <p:cNvPr id="23556" name="Picture 4"/>
          <p:cNvPicPr>
            <a:picLocks noChangeAspect="1" noChangeArrowheads="1"/>
          </p:cNvPicPr>
          <p:nvPr/>
        </p:nvPicPr>
        <p:blipFill>
          <a:blip r:embed="rId2"/>
          <a:srcRect/>
          <a:stretch>
            <a:fillRect/>
          </a:stretch>
        </p:blipFill>
        <p:spPr bwMode="auto">
          <a:xfrm>
            <a:off x="0" y="-26988"/>
            <a:ext cx="9144000" cy="6858001"/>
          </a:xfrm>
          <a:prstGeom prst="rect">
            <a:avLst/>
          </a:prstGeom>
          <a:noFill/>
          <a:ln w="9525">
            <a:noFill/>
            <a:miter lim="800000"/>
            <a:headEnd/>
            <a:tailEnd/>
          </a:ln>
        </p:spPr>
      </p:pic>
      <p:sp>
        <p:nvSpPr>
          <p:cNvPr id="23557" name="TextBox 4"/>
          <p:cNvSpPr txBox="1">
            <a:spLocks noChangeArrowheads="1"/>
          </p:cNvSpPr>
          <p:nvPr/>
        </p:nvSpPr>
        <p:spPr bwMode="auto">
          <a:xfrm>
            <a:off x="457200" y="4343400"/>
            <a:ext cx="2819400" cy="830263"/>
          </a:xfrm>
          <a:prstGeom prst="rect">
            <a:avLst/>
          </a:prstGeom>
          <a:solidFill>
            <a:schemeClr val="bg1"/>
          </a:solidFill>
          <a:ln w="9525">
            <a:solidFill>
              <a:schemeClr val="tx1"/>
            </a:solidFill>
            <a:miter lim="800000"/>
            <a:headEnd/>
            <a:tailEnd/>
          </a:ln>
        </p:spPr>
        <p:txBody>
          <a:bodyPr>
            <a:spAutoFit/>
          </a:bodyPr>
          <a:lstStyle/>
          <a:p>
            <a:pPr eaLnBrk="0" hangingPunct="0"/>
            <a:r>
              <a:rPr lang="en-GB"/>
              <a:t>GIS mapping – basement surface</a:t>
            </a: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endParaRPr lang="ru-RU" smtClean="0"/>
          </a:p>
        </p:txBody>
      </p:sp>
      <p:sp>
        <p:nvSpPr>
          <p:cNvPr id="24579" name="Rectangle 3"/>
          <p:cNvSpPr>
            <a:spLocks noGrp="1" noChangeArrowheads="1"/>
          </p:cNvSpPr>
          <p:nvPr>
            <p:ph type="body" idx="1"/>
          </p:nvPr>
        </p:nvSpPr>
        <p:spPr/>
        <p:txBody>
          <a:bodyPr/>
          <a:lstStyle/>
          <a:p>
            <a:pPr eaLnBrk="1" hangingPunct="1"/>
            <a:endParaRPr lang="ru-RU" smtClean="0"/>
          </a:p>
        </p:txBody>
      </p:sp>
      <p:pic>
        <p:nvPicPr>
          <p:cNvPr id="24580" name="Picture 4"/>
          <p:cNvPicPr>
            <a:picLocks noChangeAspect="1" noChangeArrowheads="1"/>
          </p:cNvPicPr>
          <p:nvPr/>
        </p:nvPicPr>
        <p:blipFill>
          <a:blip r:embed="rId2"/>
          <a:srcRect/>
          <a:stretch>
            <a:fillRect/>
          </a:stretch>
        </p:blipFill>
        <p:spPr bwMode="auto">
          <a:xfrm>
            <a:off x="0" y="0"/>
            <a:ext cx="9197975" cy="6899275"/>
          </a:xfrm>
          <a:prstGeom prst="rect">
            <a:avLst/>
          </a:prstGeom>
          <a:noFill/>
          <a:ln w="9525">
            <a:noFill/>
            <a:miter lim="800000"/>
            <a:headEnd/>
            <a:tailEnd/>
          </a:ln>
        </p:spPr>
      </p:pic>
      <p:sp>
        <p:nvSpPr>
          <p:cNvPr id="24581" name="TextBox 4"/>
          <p:cNvSpPr txBox="1">
            <a:spLocks noChangeArrowheads="1"/>
          </p:cNvSpPr>
          <p:nvPr/>
        </p:nvSpPr>
        <p:spPr bwMode="auto">
          <a:xfrm>
            <a:off x="457200" y="4343400"/>
            <a:ext cx="2819400" cy="1200150"/>
          </a:xfrm>
          <a:prstGeom prst="rect">
            <a:avLst/>
          </a:prstGeom>
          <a:solidFill>
            <a:schemeClr val="bg1"/>
          </a:solidFill>
          <a:ln w="9525">
            <a:solidFill>
              <a:schemeClr val="tx1"/>
            </a:solidFill>
            <a:miter lim="800000"/>
            <a:headEnd/>
            <a:tailEnd/>
          </a:ln>
        </p:spPr>
        <p:txBody>
          <a:bodyPr>
            <a:spAutoFit/>
          </a:bodyPr>
          <a:lstStyle/>
          <a:p>
            <a:pPr eaLnBrk="0" hangingPunct="0"/>
            <a:r>
              <a:rPr lang="en-GB"/>
              <a:t>Topographic (DEM) surface and Moho surface</a:t>
            </a: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endParaRPr lang="ru-RU" smtClean="0"/>
          </a:p>
        </p:txBody>
      </p:sp>
      <p:sp>
        <p:nvSpPr>
          <p:cNvPr id="25603" name="Rectangle 3"/>
          <p:cNvSpPr>
            <a:spLocks noGrp="1" noChangeArrowheads="1"/>
          </p:cNvSpPr>
          <p:nvPr>
            <p:ph type="body" idx="1"/>
          </p:nvPr>
        </p:nvSpPr>
        <p:spPr/>
        <p:txBody>
          <a:bodyPr/>
          <a:lstStyle/>
          <a:p>
            <a:pPr eaLnBrk="1" hangingPunct="1"/>
            <a:endParaRPr lang="ru-RU" smtClean="0"/>
          </a:p>
        </p:txBody>
      </p:sp>
      <p:pic>
        <p:nvPicPr>
          <p:cNvPr id="25604" name="Picture 4"/>
          <p:cNvPicPr>
            <a:picLocks noChangeAspect="1" noChangeArrowheads="1"/>
          </p:cNvPicPr>
          <p:nvPr/>
        </p:nvPicPr>
        <p:blipFill>
          <a:blip r:embed="rId2"/>
          <a:srcRect/>
          <a:stretch>
            <a:fillRect/>
          </a:stretch>
        </p:blipFill>
        <p:spPr bwMode="auto">
          <a:xfrm>
            <a:off x="36513" y="26988"/>
            <a:ext cx="9144000" cy="6858000"/>
          </a:xfrm>
          <a:prstGeom prst="rect">
            <a:avLst/>
          </a:prstGeom>
          <a:noFill/>
          <a:ln w="9525">
            <a:noFill/>
            <a:miter lim="800000"/>
            <a:headEnd/>
            <a:tailEnd/>
          </a:ln>
        </p:spPr>
      </p:pic>
      <p:sp>
        <p:nvSpPr>
          <p:cNvPr id="25605" name="TextBox 4"/>
          <p:cNvSpPr txBox="1">
            <a:spLocks noChangeArrowheads="1"/>
          </p:cNvSpPr>
          <p:nvPr/>
        </p:nvSpPr>
        <p:spPr bwMode="auto">
          <a:xfrm>
            <a:off x="457200" y="4343400"/>
            <a:ext cx="2819400" cy="1200150"/>
          </a:xfrm>
          <a:prstGeom prst="rect">
            <a:avLst/>
          </a:prstGeom>
          <a:solidFill>
            <a:schemeClr val="bg1"/>
          </a:solidFill>
          <a:ln w="9525">
            <a:solidFill>
              <a:schemeClr val="tx1"/>
            </a:solidFill>
            <a:miter lim="800000"/>
            <a:headEnd/>
            <a:tailEnd/>
          </a:ln>
        </p:spPr>
        <p:txBody>
          <a:bodyPr>
            <a:spAutoFit/>
          </a:bodyPr>
          <a:lstStyle/>
          <a:p>
            <a:pPr eaLnBrk="0" hangingPunct="0"/>
            <a:r>
              <a:rPr lang="en-GB"/>
              <a:t>Crystalline basement surface and Moho surface</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85800" y="5334000"/>
            <a:ext cx="7772400" cy="1295400"/>
          </a:xfrm>
        </p:spPr>
        <p:txBody>
          <a:bodyPr/>
          <a:lstStyle/>
          <a:p>
            <a:r>
              <a:rPr lang="en-US" sz="4000" dirty="0" smtClean="0"/>
              <a:t>  </a:t>
            </a:r>
            <a:r>
              <a:rPr lang="en-US" sz="1800" dirty="0" smtClean="0"/>
              <a:t>Location of regional seismic profiles DSS-MRW</a:t>
            </a:r>
            <a:r>
              <a:rPr lang="en-US" sz="2000" dirty="0" smtClean="0"/>
              <a:t>: </a:t>
            </a:r>
            <a:br>
              <a:rPr lang="en-US" sz="2000" dirty="0" smtClean="0"/>
            </a:br>
            <a:r>
              <a:rPr lang="en-US" sz="1800" dirty="0" smtClean="0"/>
              <a:t>T-</a:t>
            </a:r>
            <a:r>
              <a:rPr lang="en-US" sz="1800" dirty="0" err="1" smtClean="0"/>
              <a:t>Tamdy</a:t>
            </a:r>
            <a:r>
              <a:rPr lang="en-US" sz="1800" dirty="0" smtClean="0"/>
              <a:t>, M - </a:t>
            </a:r>
            <a:r>
              <a:rPr lang="en-US" sz="1800" dirty="0" err="1" smtClean="0"/>
              <a:t>Muruntau</a:t>
            </a:r>
            <a:r>
              <a:rPr lang="en-US" sz="1800" dirty="0" smtClean="0"/>
              <a:t>, K - </a:t>
            </a:r>
            <a:r>
              <a:rPr lang="en-US" sz="1800" dirty="0" err="1" smtClean="0"/>
              <a:t>Kokpatas</a:t>
            </a:r>
            <a:r>
              <a:rPr lang="en-US" sz="1800" dirty="0" smtClean="0"/>
              <a:t>, F-T -</a:t>
            </a:r>
            <a:r>
              <a:rPr lang="en-US" sz="1800" dirty="0" err="1" smtClean="0"/>
              <a:t>Farab-Tamdybulak</a:t>
            </a:r>
            <a:r>
              <a:rPr lang="en-US" sz="1800" dirty="0" smtClean="0"/>
              <a:t>, R-D -</a:t>
            </a:r>
            <a:r>
              <a:rPr lang="en-US" sz="1800" dirty="0" err="1" smtClean="0"/>
              <a:t>Romitan-Darbazatau</a:t>
            </a:r>
            <a:r>
              <a:rPr lang="en-US" sz="1800" dirty="0" smtClean="0"/>
              <a:t>, Kr- Kt- </a:t>
            </a:r>
            <a:r>
              <a:rPr lang="en-US" sz="1800" dirty="0" err="1" smtClean="0"/>
              <a:t>Karabekaul-Koitash</a:t>
            </a:r>
            <a:r>
              <a:rPr lang="en-US" sz="1800" dirty="0" smtClean="0"/>
              <a:t>, </a:t>
            </a:r>
            <a:r>
              <a:rPr lang="en-US" sz="1800" dirty="0" err="1" smtClean="0"/>
              <a:t>Sm-Sr</a:t>
            </a:r>
            <a:r>
              <a:rPr lang="en-US" sz="1800" dirty="0" smtClean="0"/>
              <a:t> –Samarkand-</a:t>
            </a:r>
            <a:r>
              <a:rPr lang="en-US" sz="1800" dirty="0" err="1" smtClean="0"/>
              <a:t>Sarikazgan</a:t>
            </a:r>
            <a:endParaRPr lang="ru-RU" sz="1800" dirty="0" smtClean="0"/>
          </a:p>
        </p:txBody>
      </p:sp>
      <p:pic>
        <p:nvPicPr>
          <p:cNvPr id="5" name="Picture 4" descr="Fig"/>
          <p:cNvPicPr>
            <a:picLocks noChangeAspect="1" noChangeArrowheads="1"/>
          </p:cNvPicPr>
          <p:nvPr/>
        </p:nvPicPr>
        <p:blipFill>
          <a:blip r:embed="rId2" cstate="print"/>
          <a:srcRect/>
          <a:stretch>
            <a:fillRect/>
          </a:stretch>
        </p:blipFill>
        <p:spPr bwMode="auto">
          <a:xfrm>
            <a:off x="685800" y="2286000"/>
            <a:ext cx="7772400" cy="3200399"/>
          </a:xfrm>
          <a:prstGeom prst="rect">
            <a:avLst/>
          </a:prstGeom>
          <a:noFill/>
          <a:ln w="9525">
            <a:noFill/>
            <a:miter lim="800000"/>
            <a:headEnd/>
            <a:tailEnd/>
          </a:ln>
        </p:spPr>
      </p:pic>
      <p:sp>
        <p:nvSpPr>
          <p:cNvPr id="6" name="Прямоугольник 5"/>
          <p:cNvSpPr/>
          <p:nvPr/>
        </p:nvSpPr>
        <p:spPr>
          <a:xfrm>
            <a:off x="685800" y="366623"/>
            <a:ext cx="7924800" cy="1600438"/>
          </a:xfrm>
          <a:prstGeom prst="rect">
            <a:avLst/>
          </a:prstGeom>
        </p:spPr>
        <p:txBody>
          <a:bodyPr wrap="square">
            <a:spAutoFit/>
          </a:bodyPr>
          <a:lstStyle/>
          <a:p>
            <a:pPr algn="ctr"/>
            <a:r>
              <a:rPr lang="en-US" sz="1800" dirty="0" smtClean="0">
                <a:solidFill>
                  <a:srgbClr val="0070C0"/>
                </a:solidFill>
              </a:rPr>
              <a:t>Introduction</a:t>
            </a:r>
          </a:p>
          <a:p>
            <a:pPr algn="just"/>
            <a:r>
              <a:rPr lang="en-US" sz="1400" dirty="0" smtClean="0"/>
              <a:t> </a:t>
            </a:r>
            <a:r>
              <a:rPr lang="en-US" sz="1600" dirty="0" smtClean="0"/>
              <a:t>Our study was made with complex geophysical and geological observations by the DSS-MRW seismic reflection and refraction profiles, which cross Uzbekistan. The aim of our study was to reveal new features, which are characteristic of the upper mantle rocks, related to morphology of bodies, their physical properties, consisting mainly in their contrasting values for contiguous blocks, and general increased velocity and density of the rocks they contain.</a:t>
            </a:r>
            <a:endParaRPr lang="ru-RU" sz="1600" dirty="0"/>
          </a:p>
        </p:txBody>
      </p:sp>
      <p:sp>
        <p:nvSpPr>
          <p:cNvPr id="7" name="Содержимое 6"/>
          <p:cNvSpPr>
            <a:spLocks noGrp="1"/>
          </p:cNvSpPr>
          <p:nvPr>
            <p:ph idx="1"/>
          </p:nvPr>
        </p:nvSpPr>
        <p:spPr>
          <a:xfrm>
            <a:off x="685800" y="2209800"/>
            <a:ext cx="7772400" cy="3886200"/>
          </a:xfrm>
        </p:spPr>
        <p:txBody>
          <a:bodyPr/>
          <a:lstStyle/>
          <a:p>
            <a:endParaRPr lang="ru-R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0"/>
            <a:ext cx="9144000" cy="6858000"/>
          </a:xfrm>
          <a:prstGeom prst="rect">
            <a:avLst/>
          </a:prstGeom>
          <a:solidFill>
            <a:srgbClr val="CFF5FD">
              <a:alpha val="72156"/>
            </a:srgbClr>
          </a:solidFill>
          <a:ln w="9525">
            <a:solidFill>
              <a:schemeClr val="tx1"/>
            </a:solidFill>
            <a:miter lim="800000"/>
            <a:headEnd/>
            <a:tailEnd/>
          </a:ln>
        </p:spPr>
        <p:txBody>
          <a:bodyPr wrap="none" anchor="ctr"/>
          <a:lstStyle/>
          <a:p>
            <a:pPr eaLnBrk="0" hangingPunct="0"/>
            <a:endParaRPr lang="ru-RU"/>
          </a:p>
        </p:txBody>
      </p:sp>
      <p:pic>
        <p:nvPicPr>
          <p:cNvPr id="26627" name="Picture 3"/>
          <p:cNvPicPr>
            <a:picLocks noChangeAspect="1" noChangeArrowheads="1"/>
          </p:cNvPicPr>
          <p:nvPr/>
        </p:nvPicPr>
        <p:blipFill>
          <a:blip r:embed="rId2"/>
          <a:srcRect/>
          <a:stretch>
            <a:fillRect/>
          </a:stretch>
        </p:blipFill>
        <p:spPr bwMode="auto">
          <a:xfrm>
            <a:off x="2987675" y="260350"/>
            <a:ext cx="4176713" cy="2482850"/>
          </a:xfrm>
          <a:prstGeom prst="rect">
            <a:avLst/>
          </a:prstGeom>
          <a:noFill/>
          <a:ln w="9525">
            <a:noFill/>
            <a:miter lim="800000"/>
            <a:headEnd/>
            <a:tailEnd/>
          </a:ln>
        </p:spPr>
      </p:pic>
      <p:pic>
        <p:nvPicPr>
          <p:cNvPr id="26628" name="Picture 4"/>
          <p:cNvPicPr>
            <a:picLocks noChangeAspect="1" noChangeArrowheads="1"/>
          </p:cNvPicPr>
          <p:nvPr/>
        </p:nvPicPr>
        <p:blipFill>
          <a:blip r:embed="rId3"/>
          <a:srcRect/>
          <a:stretch>
            <a:fillRect/>
          </a:stretch>
        </p:blipFill>
        <p:spPr bwMode="auto">
          <a:xfrm>
            <a:off x="3203575" y="2133600"/>
            <a:ext cx="3960813" cy="2635250"/>
          </a:xfrm>
          <a:prstGeom prst="rect">
            <a:avLst/>
          </a:prstGeom>
          <a:noFill/>
          <a:ln w="9525">
            <a:noFill/>
            <a:miter lim="800000"/>
            <a:headEnd/>
            <a:tailEnd/>
          </a:ln>
        </p:spPr>
      </p:pic>
      <p:pic>
        <p:nvPicPr>
          <p:cNvPr id="26629" name="Picture 5"/>
          <p:cNvPicPr>
            <a:picLocks noChangeAspect="1" noChangeArrowheads="1"/>
          </p:cNvPicPr>
          <p:nvPr/>
        </p:nvPicPr>
        <p:blipFill>
          <a:blip r:embed="rId4"/>
          <a:srcRect/>
          <a:stretch>
            <a:fillRect/>
          </a:stretch>
        </p:blipFill>
        <p:spPr bwMode="auto">
          <a:xfrm>
            <a:off x="2700338" y="4221163"/>
            <a:ext cx="4537075" cy="3286125"/>
          </a:xfrm>
          <a:prstGeom prst="rect">
            <a:avLst/>
          </a:prstGeom>
          <a:noFill/>
          <a:ln w="9525">
            <a:noFill/>
            <a:miter lim="800000"/>
            <a:headEnd/>
            <a:tailEnd/>
          </a:ln>
        </p:spPr>
      </p:pic>
      <p:sp>
        <p:nvSpPr>
          <p:cNvPr id="94214" name="Freeform 6"/>
          <p:cNvSpPr>
            <a:spLocks/>
          </p:cNvSpPr>
          <p:nvPr/>
        </p:nvSpPr>
        <p:spPr bwMode="auto">
          <a:xfrm>
            <a:off x="4927600" y="3835400"/>
            <a:ext cx="1066800" cy="1987550"/>
          </a:xfrm>
          <a:custGeom>
            <a:avLst/>
            <a:gdLst>
              <a:gd name="T0" fmla="*/ 340 w 672"/>
              <a:gd name="T1" fmla="*/ 1132 h 1252"/>
              <a:gd name="T2" fmla="*/ 424 w 672"/>
              <a:gd name="T3" fmla="*/ 1104 h 1252"/>
              <a:gd name="T4" fmla="*/ 504 w 672"/>
              <a:gd name="T5" fmla="*/ 884 h 1252"/>
              <a:gd name="T6" fmla="*/ 528 w 672"/>
              <a:gd name="T7" fmla="*/ 588 h 1252"/>
              <a:gd name="T8" fmla="*/ 672 w 672"/>
              <a:gd name="T9" fmla="*/ 180 h 1252"/>
              <a:gd name="T10" fmla="*/ 656 w 672"/>
              <a:gd name="T11" fmla="*/ 204 h 1252"/>
              <a:gd name="T12" fmla="*/ 572 w 672"/>
              <a:gd name="T13" fmla="*/ 288 h 1252"/>
              <a:gd name="T14" fmla="*/ 420 w 672"/>
              <a:gd name="T15" fmla="*/ 468 h 1252"/>
              <a:gd name="T16" fmla="*/ 320 w 672"/>
              <a:gd name="T17" fmla="*/ 444 h 1252"/>
              <a:gd name="T18" fmla="*/ 236 w 672"/>
              <a:gd name="T19" fmla="*/ 324 h 1252"/>
              <a:gd name="T20" fmla="*/ 120 w 672"/>
              <a:gd name="T21" fmla="*/ 116 h 1252"/>
              <a:gd name="T22" fmla="*/ 0 w 672"/>
              <a:gd name="T23" fmla="*/ 0 h 1252"/>
              <a:gd name="T24" fmla="*/ 40 w 672"/>
              <a:gd name="T25" fmla="*/ 32 h 1252"/>
              <a:gd name="T26" fmla="*/ 96 w 672"/>
              <a:gd name="T27" fmla="*/ 288 h 1252"/>
              <a:gd name="T28" fmla="*/ 152 w 672"/>
              <a:gd name="T29" fmla="*/ 624 h 1252"/>
              <a:gd name="T30" fmla="*/ 156 w 672"/>
              <a:gd name="T31" fmla="*/ 868 h 1252"/>
              <a:gd name="T32" fmla="*/ 200 w 672"/>
              <a:gd name="T33" fmla="*/ 1172 h 1252"/>
              <a:gd name="T34" fmla="*/ 196 w 672"/>
              <a:gd name="T35" fmla="*/ 1252 h 1252"/>
              <a:gd name="T36" fmla="*/ 280 w 672"/>
              <a:gd name="T37" fmla="*/ 1212 h 1252"/>
              <a:gd name="T38" fmla="*/ 340 w 672"/>
              <a:gd name="T39" fmla="*/ 1132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2" h="1252">
                <a:moveTo>
                  <a:pt x="340" y="1132"/>
                </a:moveTo>
                <a:lnTo>
                  <a:pt x="424" y="1104"/>
                </a:lnTo>
                <a:lnTo>
                  <a:pt x="504" y="884"/>
                </a:lnTo>
                <a:lnTo>
                  <a:pt x="528" y="588"/>
                </a:lnTo>
                <a:lnTo>
                  <a:pt x="672" y="180"/>
                </a:lnTo>
                <a:lnTo>
                  <a:pt x="656" y="204"/>
                </a:lnTo>
                <a:lnTo>
                  <a:pt x="572" y="288"/>
                </a:lnTo>
                <a:lnTo>
                  <a:pt x="420" y="468"/>
                </a:lnTo>
                <a:lnTo>
                  <a:pt x="320" y="444"/>
                </a:lnTo>
                <a:lnTo>
                  <a:pt x="236" y="324"/>
                </a:lnTo>
                <a:lnTo>
                  <a:pt x="120" y="116"/>
                </a:lnTo>
                <a:lnTo>
                  <a:pt x="0" y="0"/>
                </a:lnTo>
                <a:lnTo>
                  <a:pt x="40" y="32"/>
                </a:lnTo>
                <a:lnTo>
                  <a:pt x="96" y="288"/>
                </a:lnTo>
                <a:lnTo>
                  <a:pt x="152" y="624"/>
                </a:lnTo>
                <a:lnTo>
                  <a:pt x="156" y="868"/>
                </a:lnTo>
                <a:lnTo>
                  <a:pt x="200" y="1172"/>
                </a:lnTo>
                <a:lnTo>
                  <a:pt x="196" y="1252"/>
                </a:lnTo>
                <a:lnTo>
                  <a:pt x="280" y="1212"/>
                </a:lnTo>
                <a:lnTo>
                  <a:pt x="340" y="1132"/>
                </a:lnTo>
                <a:close/>
              </a:path>
            </a:pathLst>
          </a:custGeom>
          <a:gradFill rotWithShape="1">
            <a:gsLst>
              <a:gs pos="0">
                <a:srgbClr val="FF99FF">
                  <a:alpha val="0"/>
                </a:srgbClr>
              </a:gs>
              <a:gs pos="50000">
                <a:srgbClr val="FF00FF">
                  <a:alpha val="67999"/>
                </a:srgbClr>
              </a:gs>
              <a:gs pos="100000">
                <a:srgbClr val="FF99FF">
                  <a:alpha val="0"/>
                </a:srgbClr>
              </a:gs>
            </a:gsLst>
            <a:lin ang="0" scaled="1"/>
          </a:gradFill>
          <a:ln>
            <a:noFill/>
          </a:ln>
          <a:effectLst/>
          <a:extLst>
            <a:ext uri="{91240B29-F687-4F45-9708-019B960494DF}"/>
            <a:ext uri="{AF507438-7753-43E0-B8FC-AC1667EBCBE1}"/>
          </a:extLst>
        </p:spPr>
        <p:txBody>
          <a:bodyPr/>
          <a:lstStyle/>
          <a:p>
            <a:pPr eaLnBrk="0" hangingPunct="0">
              <a:defRPr/>
            </a:pPr>
            <a:endParaRPr lang="en-US">
              <a:latin typeface="Times"/>
            </a:endParaRPr>
          </a:p>
        </p:txBody>
      </p:sp>
      <p:sp>
        <p:nvSpPr>
          <p:cNvPr id="94215" name="Freeform 7"/>
          <p:cNvSpPr>
            <a:spLocks/>
          </p:cNvSpPr>
          <p:nvPr/>
        </p:nvSpPr>
        <p:spPr bwMode="auto">
          <a:xfrm>
            <a:off x="5003800" y="2101850"/>
            <a:ext cx="1003300" cy="1263650"/>
          </a:xfrm>
          <a:custGeom>
            <a:avLst/>
            <a:gdLst>
              <a:gd name="T0" fmla="*/ 380 w 632"/>
              <a:gd name="T1" fmla="*/ 632 h 796"/>
              <a:gd name="T2" fmla="*/ 484 w 632"/>
              <a:gd name="T3" fmla="*/ 512 h 796"/>
              <a:gd name="T4" fmla="*/ 568 w 632"/>
              <a:gd name="T5" fmla="*/ 420 h 796"/>
              <a:gd name="T6" fmla="*/ 632 w 632"/>
              <a:gd name="T7" fmla="*/ 60 h 796"/>
              <a:gd name="T8" fmla="*/ 556 w 632"/>
              <a:gd name="T9" fmla="*/ 124 h 796"/>
              <a:gd name="T10" fmla="*/ 380 w 632"/>
              <a:gd name="T11" fmla="*/ 280 h 796"/>
              <a:gd name="T12" fmla="*/ 292 w 632"/>
              <a:gd name="T13" fmla="*/ 220 h 796"/>
              <a:gd name="T14" fmla="*/ 224 w 632"/>
              <a:gd name="T15" fmla="*/ 168 h 796"/>
              <a:gd name="T16" fmla="*/ 120 w 632"/>
              <a:gd name="T17" fmla="*/ 100 h 796"/>
              <a:gd name="T18" fmla="*/ 64 w 632"/>
              <a:gd name="T19" fmla="*/ 72 h 796"/>
              <a:gd name="T20" fmla="*/ 0 w 632"/>
              <a:gd name="T21" fmla="*/ 0 h 796"/>
              <a:gd name="T22" fmla="*/ 60 w 632"/>
              <a:gd name="T23" fmla="*/ 214 h 796"/>
              <a:gd name="T24" fmla="*/ 144 w 632"/>
              <a:gd name="T25" fmla="*/ 464 h 796"/>
              <a:gd name="T26" fmla="*/ 56 w 632"/>
              <a:gd name="T27" fmla="*/ 796 h 796"/>
              <a:gd name="T28" fmla="*/ 284 w 632"/>
              <a:gd name="T29" fmla="*/ 664 h 796"/>
              <a:gd name="T30" fmla="*/ 348 w 632"/>
              <a:gd name="T31" fmla="*/ 644 h 796"/>
              <a:gd name="T32" fmla="*/ 380 w 632"/>
              <a:gd name="T33" fmla="*/ 632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2" h="796">
                <a:moveTo>
                  <a:pt x="380" y="632"/>
                </a:moveTo>
                <a:lnTo>
                  <a:pt x="484" y="512"/>
                </a:lnTo>
                <a:lnTo>
                  <a:pt x="568" y="420"/>
                </a:lnTo>
                <a:lnTo>
                  <a:pt x="632" y="60"/>
                </a:lnTo>
                <a:lnTo>
                  <a:pt x="556" y="124"/>
                </a:lnTo>
                <a:lnTo>
                  <a:pt x="380" y="280"/>
                </a:lnTo>
                <a:lnTo>
                  <a:pt x="292" y="220"/>
                </a:lnTo>
                <a:lnTo>
                  <a:pt x="224" y="168"/>
                </a:lnTo>
                <a:lnTo>
                  <a:pt x="120" y="100"/>
                </a:lnTo>
                <a:lnTo>
                  <a:pt x="64" y="72"/>
                </a:lnTo>
                <a:lnTo>
                  <a:pt x="0" y="0"/>
                </a:lnTo>
                <a:lnTo>
                  <a:pt x="60" y="214"/>
                </a:lnTo>
                <a:lnTo>
                  <a:pt x="144" y="464"/>
                </a:lnTo>
                <a:lnTo>
                  <a:pt x="56" y="796"/>
                </a:lnTo>
                <a:lnTo>
                  <a:pt x="284" y="664"/>
                </a:lnTo>
                <a:lnTo>
                  <a:pt x="348" y="644"/>
                </a:lnTo>
                <a:lnTo>
                  <a:pt x="380" y="632"/>
                </a:lnTo>
                <a:close/>
              </a:path>
            </a:pathLst>
          </a:custGeom>
          <a:gradFill rotWithShape="1">
            <a:gsLst>
              <a:gs pos="0">
                <a:srgbClr val="FF99FF">
                  <a:alpha val="0"/>
                </a:srgbClr>
              </a:gs>
              <a:gs pos="50000">
                <a:srgbClr val="FF00FF">
                  <a:alpha val="67999"/>
                </a:srgbClr>
              </a:gs>
              <a:gs pos="100000">
                <a:srgbClr val="FF99FF">
                  <a:alpha val="0"/>
                </a:srgbClr>
              </a:gs>
            </a:gsLst>
            <a:lin ang="0" scaled="1"/>
          </a:gradFill>
          <a:ln>
            <a:noFill/>
          </a:ln>
          <a:effectLst/>
          <a:extLst>
            <a:ext uri="{91240B29-F687-4F45-9708-019B960494DF}"/>
            <a:ext uri="{AF507438-7753-43E0-B8FC-AC1667EBCBE1}"/>
          </a:extLst>
        </p:spPr>
        <p:txBody>
          <a:bodyPr/>
          <a:lstStyle/>
          <a:p>
            <a:pPr eaLnBrk="0" hangingPunct="0">
              <a:defRPr/>
            </a:pPr>
            <a:endParaRPr lang="en-US">
              <a:latin typeface="Times"/>
            </a:endParaRPr>
          </a:p>
        </p:txBody>
      </p:sp>
      <p:sp>
        <p:nvSpPr>
          <p:cNvPr id="26636" name="Oval 8"/>
          <p:cNvSpPr>
            <a:spLocks noChangeArrowheads="1"/>
          </p:cNvSpPr>
          <p:nvPr/>
        </p:nvSpPr>
        <p:spPr bwMode="auto">
          <a:xfrm rot="-2352645">
            <a:off x="5126038" y="771525"/>
            <a:ext cx="679450" cy="590550"/>
          </a:xfrm>
          <a:prstGeom prst="ellipse">
            <a:avLst/>
          </a:prstGeom>
          <a:solidFill>
            <a:srgbClr val="FF00FF">
              <a:alpha val="34901"/>
            </a:srgbClr>
          </a:solidFill>
          <a:ln w="9525">
            <a:noFill/>
            <a:round/>
            <a:headEnd/>
            <a:tailEnd/>
          </a:ln>
        </p:spPr>
        <p:txBody>
          <a:bodyPr wrap="none" anchor="ctr"/>
          <a:lstStyle/>
          <a:p>
            <a:pPr eaLnBrk="0" hangingPunct="0"/>
            <a:endParaRPr lang="ru-RU"/>
          </a:p>
        </p:txBody>
      </p:sp>
      <p:sp>
        <p:nvSpPr>
          <p:cNvPr id="94217" name="Freeform 9"/>
          <p:cNvSpPr>
            <a:spLocks/>
          </p:cNvSpPr>
          <p:nvPr/>
        </p:nvSpPr>
        <p:spPr bwMode="auto">
          <a:xfrm>
            <a:off x="4673600" y="1892300"/>
            <a:ext cx="476250" cy="1473200"/>
          </a:xfrm>
          <a:custGeom>
            <a:avLst/>
            <a:gdLst>
              <a:gd name="T0" fmla="*/ 204 w 300"/>
              <a:gd name="T1" fmla="*/ 920 h 928"/>
              <a:gd name="T2" fmla="*/ 300 w 300"/>
              <a:gd name="T3" fmla="*/ 928 h 928"/>
              <a:gd name="T4" fmla="*/ 252 w 300"/>
              <a:gd name="T5" fmla="*/ 620 h 928"/>
              <a:gd name="T6" fmla="*/ 235 w 300"/>
              <a:gd name="T7" fmla="*/ 138 h 928"/>
              <a:gd name="T8" fmla="*/ 212 w 300"/>
              <a:gd name="T9" fmla="*/ 132 h 928"/>
              <a:gd name="T10" fmla="*/ 204 w 300"/>
              <a:gd name="T11" fmla="*/ 128 h 928"/>
              <a:gd name="T12" fmla="*/ 160 w 300"/>
              <a:gd name="T13" fmla="*/ 96 h 928"/>
              <a:gd name="T14" fmla="*/ 76 w 300"/>
              <a:gd name="T15" fmla="*/ 48 h 928"/>
              <a:gd name="T16" fmla="*/ 8 w 300"/>
              <a:gd name="T17" fmla="*/ 4 h 928"/>
              <a:gd name="T18" fmla="*/ 0 w 300"/>
              <a:gd name="T19" fmla="*/ 0 h 928"/>
              <a:gd name="T20" fmla="*/ 44 w 300"/>
              <a:gd name="T21" fmla="*/ 272 h 928"/>
              <a:gd name="T22" fmla="*/ 104 w 300"/>
              <a:gd name="T23" fmla="*/ 460 h 928"/>
              <a:gd name="T24" fmla="*/ 60 w 300"/>
              <a:gd name="T25" fmla="*/ 788 h 928"/>
              <a:gd name="T26" fmla="*/ 204 w 300"/>
              <a:gd name="T27" fmla="*/ 92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928">
                <a:moveTo>
                  <a:pt x="204" y="920"/>
                </a:moveTo>
                <a:lnTo>
                  <a:pt x="300" y="928"/>
                </a:lnTo>
                <a:lnTo>
                  <a:pt x="252" y="620"/>
                </a:lnTo>
                <a:lnTo>
                  <a:pt x="235" y="138"/>
                </a:lnTo>
                <a:lnTo>
                  <a:pt x="212" y="132"/>
                </a:lnTo>
                <a:lnTo>
                  <a:pt x="204" y="128"/>
                </a:lnTo>
                <a:lnTo>
                  <a:pt x="160" y="96"/>
                </a:lnTo>
                <a:lnTo>
                  <a:pt x="76" y="48"/>
                </a:lnTo>
                <a:lnTo>
                  <a:pt x="8" y="4"/>
                </a:lnTo>
                <a:lnTo>
                  <a:pt x="0" y="0"/>
                </a:lnTo>
                <a:lnTo>
                  <a:pt x="44" y="272"/>
                </a:lnTo>
                <a:lnTo>
                  <a:pt x="104" y="460"/>
                </a:lnTo>
                <a:lnTo>
                  <a:pt x="60" y="788"/>
                </a:lnTo>
                <a:lnTo>
                  <a:pt x="204" y="920"/>
                </a:lnTo>
                <a:close/>
              </a:path>
            </a:pathLst>
          </a:custGeom>
          <a:gradFill rotWithShape="1">
            <a:gsLst>
              <a:gs pos="0">
                <a:srgbClr val="FF99FF">
                  <a:alpha val="0"/>
                </a:srgbClr>
              </a:gs>
              <a:gs pos="50000">
                <a:srgbClr val="FF00FF">
                  <a:alpha val="67999"/>
                </a:srgbClr>
              </a:gs>
              <a:gs pos="100000">
                <a:srgbClr val="FF99FF">
                  <a:alpha val="0"/>
                </a:srgbClr>
              </a:gs>
            </a:gsLst>
            <a:lin ang="0" scaled="1"/>
          </a:gradFill>
          <a:ln>
            <a:noFill/>
          </a:ln>
          <a:effectLst/>
          <a:extLst>
            <a:ext uri="{91240B29-F687-4F45-9708-019B960494DF}"/>
            <a:ext uri="{AF507438-7753-43E0-B8FC-AC1667EBCBE1}"/>
          </a:extLst>
        </p:spPr>
        <p:txBody>
          <a:bodyPr/>
          <a:lstStyle/>
          <a:p>
            <a:pPr eaLnBrk="0" hangingPunct="0">
              <a:defRPr/>
            </a:pPr>
            <a:endParaRPr lang="en-US">
              <a:latin typeface="Times"/>
            </a:endParaRPr>
          </a:p>
        </p:txBody>
      </p:sp>
      <p:sp>
        <p:nvSpPr>
          <p:cNvPr id="94218" name="Freeform 10"/>
          <p:cNvSpPr>
            <a:spLocks/>
          </p:cNvSpPr>
          <p:nvPr/>
        </p:nvSpPr>
        <p:spPr bwMode="auto">
          <a:xfrm>
            <a:off x="4591050" y="3733800"/>
            <a:ext cx="482600" cy="2082800"/>
          </a:xfrm>
          <a:custGeom>
            <a:avLst/>
            <a:gdLst>
              <a:gd name="T0" fmla="*/ 184 w 304"/>
              <a:gd name="T1" fmla="*/ 1252 h 1312"/>
              <a:gd name="T2" fmla="*/ 304 w 304"/>
              <a:gd name="T3" fmla="*/ 1312 h 1312"/>
              <a:gd name="T4" fmla="*/ 240 w 304"/>
              <a:gd name="T5" fmla="*/ 900 h 1312"/>
              <a:gd name="T6" fmla="*/ 240 w 304"/>
              <a:gd name="T7" fmla="*/ 76 h 1312"/>
              <a:gd name="T8" fmla="*/ 136 w 304"/>
              <a:gd name="T9" fmla="*/ 60 h 1312"/>
              <a:gd name="T10" fmla="*/ 76 w 304"/>
              <a:gd name="T11" fmla="*/ 24 h 1312"/>
              <a:gd name="T12" fmla="*/ 36 w 304"/>
              <a:gd name="T13" fmla="*/ 0 h 1312"/>
              <a:gd name="T14" fmla="*/ 28 w 304"/>
              <a:gd name="T15" fmla="*/ 4 h 1312"/>
              <a:gd name="T16" fmla="*/ 12 w 304"/>
              <a:gd name="T17" fmla="*/ 336 h 1312"/>
              <a:gd name="T18" fmla="*/ 0 w 304"/>
              <a:gd name="T19" fmla="*/ 576 h 1312"/>
              <a:gd name="T20" fmla="*/ 8 w 304"/>
              <a:gd name="T21" fmla="*/ 748 h 1312"/>
              <a:gd name="T22" fmla="*/ 76 w 304"/>
              <a:gd name="T23" fmla="*/ 1204 h 1312"/>
              <a:gd name="T24" fmla="*/ 184 w 304"/>
              <a:gd name="T25" fmla="*/ 1252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4" h="1312">
                <a:moveTo>
                  <a:pt x="184" y="1252"/>
                </a:moveTo>
                <a:lnTo>
                  <a:pt x="304" y="1312"/>
                </a:lnTo>
                <a:lnTo>
                  <a:pt x="240" y="900"/>
                </a:lnTo>
                <a:lnTo>
                  <a:pt x="240" y="76"/>
                </a:lnTo>
                <a:lnTo>
                  <a:pt x="136" y="60"/>
                </a:lnTo>
                <a:lnTo>
                  <a:pt x="76" y="24"/>
                </a:lnTo>
                <a:lnTo>
                  <a:pt x="36" y="0"/>
                </a:lnTo>
                <a:lnTo>
                  <a:pt x="28" y="4"/>
                </a:lnTo>
                <a:lnTo>
                  <a:pt x="12" y="336"/>
                </a:lnTo>
                <a:lnTo>
                  <a:pt x="0" y="576"/>
                </a:lnTo>
                <a:lnTo>
                  <a:pt x="8" y="748"/>
                </a:lnTo>
                <a:lnTo>
                  <a:pt x="76" y="1204"/>
                </a:lnTo>
                <a:lnTo>
                  <a:pt x="184" y="1252"/>
                </a:lnTo>
                <a:close/>
              </a:path>
            </a:pathLst>
          </a:custGeom>
          <a:gradFill rotWithShape="1">
            <a:gsLst>
              <a:gs pos="0">
                <a:srgbClr val="FF99FF">
                  <a:alpha val="0"/>
                </a:srgbClr>
              </a:gs>
              <a:gs pos="50000">
                <a:srgbClr val="FF00FF">
                  <a:alpha val="67999"/>
                </a:srgbClr>
              </a:gs>
              <a:gs pos="100000">
                <a:srgbClr val="FF99FF">
                  <a:alpha val="0"/>
                </a:srgbClr>
              </a:gs>
            </a:gsLst>
            <a:lin ang="0" scaled="1"/>
          </a:gradFill>
          <a:ln>
            <a:noFill/>
          </a:ln>
          <a:effectLst/>
          <a:extLst>
            <a:ext uri="{91240B29-F687-4F45-9708-019B960494DF}"/>
            <a:ext uri="{AF507438-7753-43E0-B8FC-AC1667EBCBE1}"/>
          </a:extLst>
        </p:spPr>
        <p:txBody>
          <a:bodyPr/>
          <a:lstStyle/>
          <a:p>
            <a:pPr eaLnBrk="0" hangingPunct="0">
              <a:defRPr/>
            </a:pPr>
            <a:endParaRPr lang="en-US">
              <a:latin typeface="Times"/>
            </a:endParaRPr>
          </a:p>
        </p:txBody>
      </p:sp>
      <p:sp>
        <p:nvSpPr>
          <p:cNvPr id="26643" name="Oval 11"/>
          <p:cNvSpPr>
            <a:spLocks noChangeArrowheads="1"/>
          </p:cNvSpPr>
          <p:nvPr/>
        </p:nvSpPr>
        <p:spPr bwMode="auto">
          <a:xfrm rot="9551329">
            <a:off x="4714875" y="1328738"/>
            <a:ext cx="576263" cy="449262"/>
          </a:xfrm>
          <a:prstGeom prst="ellipse">
            <a:avLst/>
          </a:prstGeom>
          <a:solidFill>
            <a:srgbClr val="FF00FF">
              <a:alpha val="34901"/>
            </a:srgbClr>
          </a:solidFill>
          <a:ln w="9525">
            <a:noFill/>
            <a:round/>
            <a:headEnd/>
            <a:tailEnd/>
          </a:ln>
        </p:spPr>
        <p:txBody>
          <a:bodyPr wrap="none" anchor="ctr"/>
          <a:lstStyle/>
          <a:p>
            <a:pPr eaLnBrk="0" hangingPunct="0"/>
            <a:endParaRPr lang="ru-RU"/>
          </a:p>
        </p:txBody>
      </p:sp>
      <p:sp>
        <p:nvSpPr>
          <p:cNvPr id="94220" name="Freeform 12"/>
          <p:cNvSpPr>
            <a:spLocks/>
          </p:cNvSpPr>
          <p:nvPr/>
        </p:nvSpPr>
        <p:spPr bwMode="auto">
          <a:xfrm>
            <a:off x="4211638" y="3500438"/>
            <a:ext cx="404812" cy="2049462"/>
          </a:xfrm>
          <a:custGeom>
            <a:avLst/>
            <a:gdLst>
              <a:gd name="T0" fmla="*/ 184 w 255"/>
              <a:gd name="T1" fmla="*/ 1252 h 1291"/>
              <a:gd name="T2" fmla="*/ 251 w 255"/>
              <a:gd name="T3" fmla="*/ 1291 h 1291"/>
              <a:gd name="T4" fmla="*/ 199 w 255"/>
              <a:gd name="T5" fmla="*/ 887 h 1291"/>
              <a:gd name="T6" fmla="*/ 255 w 255"/>
              <a:gd name="T7" fmla="*/ 119 h 1291"/>
              <a:gd name="T8" fmla="*/ 136 w 255"/>
              <a:gd name="T9" fmla="*/ 60 h 1291"/>
              <a:gd name="T10" fmla="*/ 76 w 255"/>
              <a:gd name="T11" fmla="*/ 24 h 1291"/>
              <a:gd name="T12" fmla="*/ 36 w 255"/>
              <a:gd name="T13" fmla="*/ 0 h 1291"/>
              <a:gd name="T14" fmla="*/ 28 w 255"/>
              <a:gd name="T15" fmla="*/ 4 h 1291"/>
              <a:gd name="T16" fmla="*/ 12 w 255"/>
              <a:gd name="T17" fmla="*/ 336 h 1291"/>
              <a:gd name="T18" fmla="*/ 0 w 255"/>
              <a:gd name="T19" fmla="*/ 576 h 1291"/>
              <a:gd name="T20" fmla="*/ 8 w 255"/>
              <a:gd name="T21" fmla="*/ 748 h 1291"/>
              <a:gd name="T22" fmla="*/ 76 w 255"/>
              <a:gd name="T23" fmla="*/ 1204 h 1291"/>
              <a:gd name="T24" fmla="*/ 184 w 255"/>
              <a:gd name="T25" fmla="*/ 1252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1291">
                <a:moveTo>
                  <a:pt x="184" y="1252"/>
                </a:moveTo>
                <a:lnTo>
                  <a:pt x="251" y="1291"/>
                </a:lnTo>
                <a:lnTo>
                  <a:pt x="199" y="887"/>
                </a:lnTo>
                <a:lnTo>
                  <a:pt x="255" y="119"/>
                </a:lnTo>
                <a:lnTo>
                  <a:pt x="136" y="60"/>
                </a:lnTo>
                <a:lnTo>
                  <a:pt x="76" y="24"/>
                </a:lnTo>
                <a:lnTo>
                  <a:pt x="36" y="0"/>
                </a:lnTo>
                <a:lnTo>
                  <a:pt x="28" y="4"/>
                </a:lnTo>
                <a:lnTo>
                  <a:pt x="12" y="336"/>
                </a:lnTo>
                <a:lnTo>
                  <a:pt x="0" y="576"/>
                </a:lnTo>
                <a:lnTo>
                  <a:pt x="8" y="748"/>
                </a:lnTo>
                <a:lnTo>
                  <a:pt x="76" y="1204"/>
                </a:lnTo>
                <a:lnTo>
                  <a:pt x="184" y="1252"/>
                </a:lnTo>
                <a:close/>
              </a:path>
            </a:pathLst>
          </a:custGeom>
          <a:gradFill rotWithShape="1">
            <a:gsLst>
              <a:gs pos="0">
                <a:srgbClr val="FF99FF">
                  <a:alpha val="0"/>
                </a:srgbClr>
              </a:gs>
              <a:gs pos="50000">
                <a:srgbClr val="FF00FF">
                  <a:alpha val="67999"/>
                </a:srgbClr>
              </a:gs>
              <a:gs pos="100000">
                <a:srgbClr val="FF99FF">
                  <a:alpha val="0"/>
                </a:srgbClr>
              </a:gs>
            </a:gsLst>
            <a:lin ang="0" scaled="1"/>
          </a:gradFill>
          <a:ln>
            <a:noFill/>
          </a:ln>
          <a:effectLst/>
          <a:extLst>
            <a:ext uri="{91240B29-F687-4F45-9708-019B960494DF}"/>
            <a:ext uri="{AF507438-7753-43E0-B8FC-AC1667EBCBE1}"/>
          </a:extLst>
        </p:spPr>
        <p:txBody>
          <a:bodyPr/>
          <a:lstStyle/>
          <a:p>
            <a:pPr eaLnBrk="0" hangingPunct="0">
              <a:defRPr/>
            </a:pPr>
            <a:endParaRPr lang="en-US">
              <a:latin typeface="Times"/>
            </a:endParaRPr>
          </a:p>
        </p:txBody>
      </p:sp>
      <p:sp>
        <p:nvSpPr>
          <p:cNvPr id="94221" name="Freeform 13"/>
          <p:cNvSpPr>
            <a:spLocks/>
          </p:cNvSpPr>
          <p:nvPr/>
        </p:nvSpPr>
        <p:spPr bwMode="auto">
          <a:xfrm>
            <a:off x="4070350" y="1473200"/>
            <a:ext cx="617538" cy="1544638"/>
          </a:xfrm>
          <a:custGeom>
            <a:avLst/>
            <a:gdLst>
              <a:gd name="T0" fmla="*/ 293 w 389"/>
              <a:gd name="T1" fmla="*/ 965 h 973"/>
              <a:gd name="T2" fmla="*/ 389 w 389"/>
              <a:gd name="T3" fmla="*/ 973 h 973"/>
              <a:gd name="T4" fmla="*/ 341 w 389"/>
              <a:gd name="T5" fmla="*/ 665 h 973"/>
              <a:gd name="T6" fmla="*/ 324 w 389"/>
              <a:gd name="T7" fmla="*/ 232 h 973"/>
              <a:gd name="T8" fmla="*/ 308 w 389"/>
              <a:gd name="T9" fmla="*/ 220 h 973"/>
              <a:gd name="T10" fmla="*/ 180 w 389"/>
              <a:gd name="T11" fmla="*/ 132 h 973"/>
              <a:gd name="T12" fmla="*/ 124 w 389"/>
              <a:gd name="T13" fmla="*/ 92 h 973"/>
              <a:gd name="T14" fmla="*/ 76 w 389"/>
              <a:gd name="T15" fmla="*/ 72 h 973"/>
              <a:gd name="T16" fmla="*/ 0 w 389"/>
              <a:gd name="T17" fmla="*/ 0 h 973"/>
              <a:gd name="T18" fmla="*/ 44 w 389"/>
              <a:gd name="T19" fmla="*/ 292 h 973"/>
              <a:gd name="T20" fmla="*/ 140 w 389"/>
              <a:gd name="T21" fmla="*/ 531 h 973"/>
              <a:gd name="T22" fmla="*/ 149 w 389"/>
              <a:gd name="T23" fmla="*/ 833 h 973"/>
              <a:gd name="T24" fmla="*/ 293 w 389"/>
              <a:gd name="T25" fmla="*/ 965 h 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9" h="973">
                <a:moveTo>
                  <a:pt x="293" y="965"/>
                </a:moveTo>
                <a:lnTo>
                  <a:pt x="389" y="973"/>
                </a:lnTo>
                <a:lnTo>
                  <a:pt x="341" y="665"/>
                </a:lnTo>
                <a:lnTo>
                  <a:pt x="324" y="232"/>
                </a:lnTo>
                <a:lnTo>
                  <a:pt x="308" y="220"/>
                </a:lnTo>
                <a:lnTo>
                  <a:pt x="180" y="132"/>
                </a:lnTo>
                <a:lnTo>
                  <a:pt x="124" y="92"/>
                </a:lnTo>
                <a:lnTo>
                  <a:pt x="76" y="72"/>
                </a:lnTo>
                <a:lnTo>
                  <a:pt x="0" y="0"/>
                </a:lnTo>
                <a:lnTo>
                  <a:pt x="44" y="292"/>
                </a:lnTo>
                <a:lnTo>
                  <a:pt x="140" y="531"/>
                </a:lnTo>
                <a:lnTo>
                  <a:pt x="149" y="833"/>
                </a:lnTo>
                <a:lnTo>
                  <a:pt x="293" y="965"/>
                </a:lnTo>
                <a:close/>
              </a:path>
            </a:pathLst>
          </a:custGeom>
          <a:gradFill rotWithShape="1">
            <a:gsLst>
              <a:gs pos="0">
                <a:srgbClr val="FF99FF">
                  <a:alpha val="0"/>
                </a:srgbClr>
              </a:gs>
              <a:gs pos="50000">
                <a:srgbClr val="FF00FF">
                  <a:alpha val="67999"/>
                </a:srgbClr>
              </a:gs>
              <a:gs pos="100000">
                <a:srgbClr val="FF99FF">
                  <a:alpha val="0"/>
                </a:srgbClr>
              </a:gs>
            </a:gsLst>
            <a:lin ang="0" scaled="1"/>
          </a:gradFill>
          <a:ln>
            <a:noFill/>
          </a:ln>
          <a:effectLst/>
          <a:extLst>
            <a:ext uri="{91240B29-F687-4F45-9708-019B960494DF}"/>
            <a:ext uri="{AF507438-7753-43E0-B8FC-AC1667EBCBE1}"/>
          </a:extLst>
        </p:spPr>
        <p:txBody>
          <a:bodyPr/>
          <a:lstStyle/>
          <a:p>
            <a:pPr eaLnBrk="0" hangingPunct="0">
              <a:defRPr/>
            </a:pPr>
            <a:endParaRPr lang="en-US">
              <a:latin typeface="Times"/>
            </a:endParaRPr>
          </a:p>
        </p:txBody>
      </p:sp>
      <p:sp>
        <p:nvSpPr>
          <p:cNvPr id="26650" name="Oval 14"/>
          <p:cNvSpPr>
            <a:spLocks noChangeArrowheads="1"/>
          </p:cNvSpPr>
          <p:nvPr/>
        </p:nvSpPr>
        <p:spPr bwMode="auto">
          <a:xfrm rot="9145425">
            <a:off x="3930650" y="661988"/>
            <a:ext cx="773113" cy="538162"/>
          </a:xfrm>
          <a:prstGeom prst="ellipse">
            <a:avLst/>
          </a:prstGeom>
          <a:solidFill>
            <a:srgbClr val="FF00FF">
              <a:alpha val="34901"/>
            </a:srgbClr>
          </a:solidFill>
          <a:ln w="9525">
            <a:noFill/>
            <a:round/>
            <a:headEnd/>
            <a:tailEnd/>
          </a:ln>
        </p:spPr>
        <p:txBody>
          <a:bodyPr wrap="none" anchor="ctr"/>
          <a:lstStyle/>
          <a:p>
            <a:pPr eaLnBrk="0" hangingPunct="0"/>
            <a:endParaRPr lang="ru-RU"/>
          </a:p>
        </p:txBody>
      </p:sp>
      <p:sp>
        <p:nvSpPr>
          <p:cNvPr id="26651" name="TextBox 14"/>
          <p:cNvSpPr txBox="1">
            <a:spLocks noChangeArrowheads="1"/>
          </p:cNvSpPr>
          <p:nvPr/>
        </p:nvSpPr>
        <p:spPr bwMode="auto">
          <a:xfrm>
            <a:off x="228600" y="1981200"/>
            <a:ext cx="2819400" cy="1938338"/>
          </a:xfrm>
          <a:prstGeom prst="rect">
            <a:avLst/>
          </a:prstGeom>
          <a:solidFill>
            <a:schemeClr val="bg1"/>
          </a:solidFill>
          <a:ln w="9525">
            <a:solidFill>
              <a:schemeClr val="tx1"/>
            </a:solidFill>
            <a:miter lim="800000"/>
            <a:headEnd/>
            <a:tailEnd/>
          </a:ln>
        </p:spPr>
        <p:txBody>
          <a:bodyPr>
            <a:spAutoFit/>
          </a:bodyPr>
          <a:lstStyle/>
          <a:p>
            <a:pPr eaLnBrk="0" hangingPunct="0"/>
            <a:r>
              <a:rPr lang="en-GB" dirty="0"/>
              <a:t>Topographic (DEM), crystalline basement and </a:t>
            </a:r>
            <a:r>
              <a:rPr lang="en-GB" dirty="0" err="1"/>
              <a:t>Moho</a:t>
            </a:r>
            <a:r>
              <a:rPr lang="en-GB" dirty="0"/>
              <a:t> surfaces – </a:t>
            </a:r>
            <a:r>
              <a:rPr lang="en-GB"/>
              <a:t>interactive </a:t>
            </a:r>
            <a:r>
              <a:rPr lang="en-GB" smtClean="0"/>
              <a:t>GIS&amp;RS model </a:t>
            </a:r>
            <a:r>
              <a:rPr lang="en-GB" dirty="0" smtClean="0"/>
              <a:t>of CKOMC</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3-1"/>
          <p:cNvPicPr>
            <a:picLocks noGrp="1" noChangeAspect="1" noChangeArrowheads="1"/>
          </p:cNvPicPr>
          <p:nvPr>
            <p:ph type="body" idx="1"/>
          </p:nvPr>
        </p:nvPicPr>
        <p:blipFill>
          <a:blip r:embed="rId2" cstate="print"/>
          <a:srcRect/>
          <a:stretch>
            <a:fillRect/>
          </a:stretch>
        </p:blipFill>
        <p:spPr>
          <a:xfrm>
            <a:off x="0" y="0"/>
            <a:ext cx="3886200" cy="2628900"/>
          </a:xfrm>
        </p:spPr>
      </p:pic>
      <p:pic>
        <p:nvPicPr>
          <p:cNvPr id="50181" name="Picture 5" descr="3"/>
          <p:cNvPicPr>
            <a:picLocks noChangeAspect="1" noChangeArrowheads="1"/>
          </p:cNvPicPr>
          <p:nvPr/>
        </p:nvPicPr>
        <p:blipFill>
          <a:blip r:embed="rId3" cstate="print"/>
          <a:srcRect/>
          <a:stretch>
            <a:fillRect/>
          </a:stretch>
        </p:blipFill>
        <p:spPr bwMode="auto">
          <a:xfrm>
            <a:off x="2819400" y="2590800"/>
            <a:ext cx="6324600" cy="4267200"/>
          </a:xfrm>
          <a:prstGeom prst="rect">
            <a:avLst/>
          </a:prstGeom>
          <a:noFill/>
        </p:spPr>
      </p:pic>
      <p:sp>
        <p:nvSpPr>
          <p:cNvPr id="50183" name="Rectangle 7"/>
          <p:cNvSpPr>
            <a:spLocks noChangeArrowheads="1"/>
          </p:cNvSpPr>
          <p:nvPr/>
        </p:nvSpPr>
        <p:spPr bwMode="auto">
          <a:xfrm>
            <a:off x="0" y="4875213"/>
            <a:ext cx="2743200" cy="1155700"/>
          </a:xfrm>
          <a:prstGeom prst="rect">
            <a:avLst/>
          </a:prstGeom>
          <a:noFill/>
          <a:ln w="9525">
            <a:noFill/>
            <a:miter lim="800000"/>
            <a:headEnd/>
            <a:tailEnd/>
          </a:ln>
          <a:effectLst/>
        </p:spPr>
        <p:txBody>
          <a:bodyPr anchor="ctr">
            <a:spAutoFit/>
          </a:bodyPr>
          <a:lstStyle/>
          <a:p>
            <a:pPr eaLnBrk="0" hangingPunct="0"/>
            <a:r>
              <a:rPr lang="en-US" sz="1400" i="1">
                <a:solidFill>
                  <a:schemeClr val="accent2"/>
                </a:solidFill>
              </a:rPr>
              <a:t>Sidorova I.P., Kustarnikova A.A. Ore magmatic concentres in Uzbekistan</a:t>
            </a:r>
          </a:p>
          <a:p>
            <a:pPr eaLnBrk="0" hangingPunct="0"/>
            <a:r>
              <a:rPr lang="en-US" sz="1400" i="1">
                <a:solidFill>
                  <a:schemeClr val="accent2"/>
                </a:solidFill>
              </a:rPr>
              <a:t>in monography “Geosciences in Uzbekistan” Tashkent, 2012</a:t>
            </a:r>
            <a:r>
              <a:rPr lang="ru-RU" sz="1400"/>
              <a:t> </a:t>
            </a:r>
          </a:p>
        </p:txBody>
      </p:sp>
      <p:sp>
        <p:nvSpPr>
          <p:cNvPr id="6" name="Заголовок 5"/>
          <p:cNvSpPr>
            <a:spLocks noGrp="1"/>
          </p:cNvSpPr>
          <p:nvPr>
            <p:ph type="title"/>
          </p:nvPr>
        </p:nvSpPr>
        <p:spPr>
          <a:xfrm>
            <a:off x="4191000" y="228600"/>
            <a:ext cx="4267200" cy="1524000"/>
          </a:xfrm>
        </p:spPr>
        <p:txBody>
          <a:bodyPr/>
          <a:lstStyle/>
          <a:p>
            <a:r>
              <a:rPr lang="en-US" sz="2000" dirty="0" smtClean="0">
                <a:solidFill>
                  <a:srgbClr val="002060"/>
                </a:solidFill>
              </a:rPr>
              <a:t>The contour of </a:t>
            </a:r>
            <a:r>
              <a:rPr lang="en-US" sz="2000" dirty="0" err="1" smtClean="0">
                <a:solidFill>
                  <a:srgbClr val="002060"/>
                </a:solidFill>
              </a:rPr>
              <a:t>Nurata</a:t>
            </a:r>
            <a:r>
              <a:rPr lang="en-US" sz="2000" dirty="0" smtClean="0">
                <a:solidFill>
                  <a:srgbClr val="002060"/>
                </a:solidFill>
              </a:rPr>
              <a:t> Ore-Magmatic </a:t>
            </a:r>
            <a:r>
              <a:rPr lang="en-US" sz="2000" dirty="0" err="1" smtClean="0">
                <a:solidFill>
                  <a:srgbClr val="002060"/>
                </a:solidFill>
              </a:rPr>
              <a:t>Concentre</a:t>
            </a:r>
            <a:r>
              <a:rPr lang="en-US" sz="2000" dirty="0" smtClean="0">
                <a:solidFill>
                  <a:srgbClr val="002060"/>
                </a:solidFill>
              </a:rPr>
              <a:t> with NE part of DSS profile </a:t>
            </a:r>
            <a:r>
              <a:rPr lang="en-US" sz="2000" dirty="0" err="1" smtClean="0">
                <a:solidFill>
                  <a:srgbClr val="002060"/>
                </a:solidFill>
              </a:rPr>
              <a:t>Karabekaul-Koitash</a:t>
            </a:r>
            <a:endParaRPr lang="ru-RU" sz="2000" dirty="0">
              <a:solidFill>
                <a:srgbClr val="00206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srcRect/>
          <a:stretch>
            <a:fillRect/>
          </a:stretch>
        </p:blipFill>
        <p:spPr bwMode="auto">
          <a:xfrm>
            <a:off x="0" y="-68263"/>
            <a:ext cx="10439400" cy="6926263"/>
          </a:xfrm>
          <a:prstGeom prst="rect">
            <a:avLst/>
          </a:prstGeom>
          <a:noFill/>
          <a:ln w="9525">
            <a:noFill/>
            <a:miter lim="800000"/>
            <a:headEnd/>
            <a:tailEnd/>
          </a:ln>
        </p:spPr>
      </p:pic>
      <p:sp>
        <p:nvSpPr>
          <p:cNvPr id="27651" name="TextBox 3"/>
          <p:cNvSpPr txBox="1">
            <a:spLocks noChangeArrowheads="1"/>
          </p:cNvSpPr>
          <p:nvPr/>
        </p:nvSpPr>
        <p:spPr bwMode="auto">
          <a:xfrm>
            <a:off x="609600" y="457200"/>
            <a:ext cx="8001000" cy="5940088"/>
          </a:xfrm>
          <a:prstGeom prst="rect">
            <a:avLst/>
          </a:prstGeom>
          <a:solidFill>
            <a:srgbClr val="E6E6E6">
              <a:alpha val="59999"/>
            </a:srgbClr>
          </a:solidFill>
          <a:ln w="9525">
            <a:noFill/>
            <a:miter lim="800000"/>
            <a:headEnd/>
            <a:tailEnd/>
          </a:ln>
        </p:spPr>
        <p:txBody>
          <a:bodyPr>
            <a:spAutoFit/>
          </a:bodyPr>
          <a:lstStyle/>
          <a:p>
            <a:pPr marL="457200" indent="-457200" algn="just" eaLnBrk="0" hangingPunct="0"/>
            <a:r>
              <a:rPr lang="en-GB" sz="2000" b="1" dirty="0">
                <a:latin typeface="Arial Narrow" pitchFamily="34" charset="0"/>
                <a:cs typeface="Arial" charset="0"/>
              </a:rPr>
              <a:t>Summary and conclusions</a:t>
            </a:r>
          </a:p>
          <a:p>
            <a:pPr lvl="1" indent="-457200" algn="just" eaLnBrk="0" hangingPunct="0">
              <a:buFontTx/>
              <a:buAutoNum type="arabicPeriod"/>
            </a:pPr>
            <a:r>
              <a:rPr lang="en-GB" sz="2000" dirty="0" smtClean="0">
                <a:latin typeface="Arial Narrow" pitchFamily="34" charset="0"/>
                <a:cs typeface="Arial" charset="0"/>
              </a:rPr>
              <a:t>Geophysical </a:t>
            </a:r>
            <a:r>
              <a:rPr lang="en-GB" sz="2000" dirty="0">
                <a:latin typeface="Arial Narrow" pitchFamily="34" charset="0"/>
                <a:cs typeface="Arial" charset="0"/>
              </a:rPr>
              <a:t>data </a:t>
            </a:r>
            <a:r>
              <a:rPr lang="en-GB" sz="2000" dirty="0" smtClean="0">
                <a:latin typeface="Arial Narrow" pitchFamily="34" charset="0"/>
                <a:cs typeface="Arial" charset="0"/>
              </a:rPr>
              <a:t>of Ore-</a:t>
            </a:r>
            <a:r>
              <a:rPr lang="en-GB" sz="2000" dirty="0" err="1" smtClean="0">
                <a:latin typeface="Arial Narrow" pitchFamily="34" charset="0"/>
                <a:cs typeface="Arial" charset="0"/>
              </a:rPr>
              <a:t>Magmatic</a:t>
            </a:r>
            <a:r>
              <a:rPr lang="en-GB" sz="2000" dirty="0" smtClean="0">
                <a:latin typeface="Arial Narrow" pitchFamily="34" charset="0"/>
                <a:cs typeface="Arial" charset="0"/>
              </a:rPr>
              <a:t> Concentres in Uzbekistan</a:t>
            </a:r>
            <a:r>
              <a:rPr lang="en-GB" sz="2000" dirty="0">
                <a:latin typeface="Arial Narrow" pitchFamily="34" charset="0"/>
                <a:cs typeface="Arial" charset="0"/>
              </a:rPr>
              <a:t>, including subsurface (borehole) data, have been integrated into an interactive GIS&amp;RS </a:t>
            </a:r>
            <a:r>
              <a:rPr lang="en-GB" sz="2000" dirty="0" smtClean="0">
                <a:latin typeface="Arial Narrow" pitchFamily="34" charset="0"/>
                <a:cs typeface="Arial" charset="0"/>
              </a:rPr>
              <a:t>model. </a:t>
            </a:r>
            <a:r>
              <a:rPr lang="en-US" sz="2000" dirty="0" smtClean="0">
                <a:latin typeface="Arial Narrow" pitchFamily="34" charset="0"/>
                <a:cs typeface="Arial" charset="0"/>
              </a:rPr>
              <a:t>This interactive GIS&amp;RS model promotes an understanding of the significant of </a:t>
            </a:r>
            <a:r>
              <a:rPr lang="en-US" sz="2000" dirty="0" err="1" smtClean="0">
                <a:latin typeface="Arial Narrow" pitchFamily="34" charset="0"/>
                <a:cs typeface="Arial" charset="0"/>
              </a:rPr>
              <a:t>parameters,controlling</a:t>
            </a:r>
            <a:r>
              <a:rPr lang="en-US" sz="2000" dirty="0" smtClean="0">
                <a:latin typeface="Arial Narrow" pitchFamily="34" charset="0"/>
                <a:cs typeface="Arial" charset="0"/>
              </a:rPr>
              <a:t> the region’s lithosphere structures. </a:t>
            </a:r>
            <a:r>
              <a:rPr lang="en-GB" sz="2000" dirty="0" smtClean="0">
                <a:latin typeface="Arial Narrow" pitchFamily="34" charset="0"/>
                <a:cs typeface="Arial" charset="0"/>
              </a:rPr>
              <a:t>Examples were shown from the Central </a:t>
            </a:r>
            <a:r>
              <a:rPr lang="en-GB" sz="2000" dirty="0" err="1" smtClean="0">
                <a:latin typeface="Arial Narrow" pitchFamily="34" charset="0"/>
                <a:cs typeface="Arial" charset="0"/>
              </a:rPr>
              <a:t>Kyzylkum</a:t>
            </a:r>
            <a:r>
              <a:rPr lang="en-GB" sz="2000" dirty="0" smtClean="0">
                <a:latin typeface="Arial Narrow" pitchFamily="34" charset="0"/>
                <a:cs typeface="Arial" charset="0"/>
              </a:rPr>
              <a:t> and </a:t>
            </a:r>
            <a:r>
              <a:rPr lang="en-GB" sz="2000" dirty="0" err="1" smtClean="0">
                <a:latin typeface="Arial Narrow" pitchFamily="34" charset="0"/>
                <a:cs typeface="Arial" charset="0"/>
              </a:rPr>
              <a:t>Nurata</a:t>
            </a:r>
            <a:r>
              <a:rPr lang="en-GB" sz="2000" dirty="0" smtClean="0">
                <a:latin typeface="Arial Narrow" pitchFamily="34" charset="0"/>
                <a:cs typeface="Arial" charset="0"/>
              </a:rPr>
              <a:t> regions in Western Uzbekistan.</a:t>
            </a:r>
          </a:p>
          <a:p>
            <a:pPr lvl="1" indent="-457200" algn="just" eaLnBrk="0" hangingPunct="0">
              <a:buFontTx/>
              <a:buAutoNum type="arabicPeriod"/>
            </a:pPr>
            <a:r>
              <a:rPr lang="en-US" sz="2000" dirty="0" smtClean="0">
                <a:latin typeface="Arial Narrow" pitchFamily="34" charset="0"/>
              </a:rPr>
              <a:t>An integrated interpretation of potential fields enablers the maximal use of information available in this field for the analysis of the deep structure. </a:t>
            </a:r>
            <a:endParaRPr lang="en-US" sz="2000" dirty="0">
              <a:latin typeface="Arial Narrow" pitchFamily="34" charset="0"/>
              <a:cs typeface="Arial" charset="0"/>
            </a:endParaRPr>
          </a:p>
          <a:p>
            <a:pPr lvl="1" indent="-457200" algn="just" eaLnBrk="0" hangingPunct="0">
              <a:buFontTx/>
              <a:buAutoNum type="arabicPeriod"/>
            </a:pPr>
            <a:r>
              <a:rPr lang="en-GB" sz="2000" dirty="0" smtClean="0">
                <a:latin typeface="Arial Narrow" pitchFamily="34" charset="0"/>
                <a:cs typeface="Arial" charset="0"/>
              </a:rPr>
              <a:t>The </a:t>
            </a:r>
            <a:r>
              <a:rPr lang="en-GB" sz="2000" dirty="0">
                <a:latin typeface="Arial Narrow" pitchFamily="34" charset="0"/>
                <a:cs typeface="Arial" charset="0"/>
              </a:rPr>
              <a:t>GIS&amp;RS model will provide a basis for new interpretations of  the geophysical and subsurface </a:t>
            </a:r>
            <a:r>
              <a:rPr lang="en-GB" sz="2000" dirty="0" smtClean="0">
                <a:latin typeface="Arial Narrow" pitchFamily="34" charset="0"/>
                <a:cs typeface="Arial" charset="0"/>
              </a:rPr>
              <a:t>data </a:t>
            </a:r>
            <a:r>
              <a:rPr lang="en-US" sz="2000" dirty="0" smtClean="0">
                <a:latin typeface="Arial Narrow" pitchFamily="34" charset="0"/>
              </a:rPr>
              <a:t>The processing of data is an important integrated part of the whole process of development of the 3-D model of the ore-magmatic </a:t>
            </a:r>
            <a:r>
              <a:rPr lang="en-US" sz="2000" dirty="0" err="1" smtClean="0">
                <a:latin typeface="Arial Narrow" pitchFamily="34" charset="0"/>
              </a:rPr>
              <a:t>concentre</a:t>
            </a:r>
            <a:r>
              <a:rPr lang="en-US" sz="2000" dirty="0" smtClean="0">
                <a:latin typeface="Arial Narrow" pitchFamily="34" charset="0"/>
              </a:rPr>
              <a:t> within the frames of the GIS project. New regional features have been revealed: they include peculiarities of the Earth's crust's deep geological structure and spatial distribution of deposits; they are contact areas of the Earth's crust </a:t>
            </a:r>
            <a:r>
              <a:rPr lang="en-US" sz="2000" dirty="0" err="1" smtClean="0">
                <a:latin typeface="Arial Narrow" pitchFamily="34" charset="0"/>
              </a:rPr>
              <a:t>geoblocks</a:t>
            </a:r>
            <a:r>
              <a:rPr lang="en-US" sz="2000" dirty="0" smtClean="0">
                <a:latin typeface="Arial Narrow" pitchFamily="34" charset="0"/>
              </a:rPr>
              <a:t> with anomalously high and low seismic and density parameters. Mapping of these zones helps select new ways in the search for mineral deposits.</a:t>
            </a:r>
            <a:endParaRPr lang="ru-RU" sz="2000" dirty="0" smtClean="0">
              <a:latin typeface="Arial Narrow" pitchFamily="34" charset="0"/>
            </a:endParaRPr>
          </a:p>
          <a:p>
            <a:pPr marL="914400" lvl="1" indent="-457200" eaLnBrk="0" hangingPunct="0">
              <a:buFontTx/>
              <a:buAutoNum type="arabicPeriod"/>
            </a:pPr>
            <a:endParaRPr lang="en-US" sz="2000" dirty="0">
              <a:solidFill>
                <a:srgbClr val="CC0000"/>
              </a:solidFill>
              <a:latin typeface="Arial Narrow"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srcRect/>
          <a:stretch>
            <a:fillRect/>
          </a:stretch>
        </p:blipFill>
        <p:spPr bwMode="auto">
          <a:xfrm>
            <a:off x="0" y="-68263"/>
            <a:ext cx="10439400" cy="6926263"/>
          </a:xfrm>
          <a:prstGeom prst="rect">
            <a:avLst/>
          </a:prstGeom>
          <a:noFill/>
          <a:ln w="9525">
            <a:noFill/>
            <a:miter lim="800000"/>
            <a:headEnd/>
            <a:tailEnd/>
          </a:ln>
        </p:spPr>
      </p:pic>
      <p:sp>
        <p:nvSpPr>
          <p:cNvPr id="28675" name="WordArt 4"/>
          <p:cNvSpPr>
            <a:spLocks noChangeArrowheads="1" noChangeShapeType="1" noTextEdit="1"/>
          </p:cNvSpPr>
          <p:nvPr/>
        </p:nvSpPr>
        <p:spPr bwMode="auto">
          <a:xfrm>
            <a:off x="2667000" y="609600"/>
            <a:ext cx="4114800" cy="1524000"/>
          </a:xfrm>
          <a:prstGeom prst="rect">
            <a:avLst/>
          </a:prstGeom>
        </p:spPr>
        <p:txBody>
          <a:bodyPr wrap="none" fromWordArt="1">
            <a:prstTxWarp prst="textPlain">
              <a:avLst>
                <a:gd name="adj" fmla="val 50000"/>
              </a:avLst>
            </a:prstTxWarp>
          </a:bodyPr>
          <a:lstStyle/>
          <a:p>
            <a:pPr algn="ctr"/>
            <a:r>
              <a:rPr lang="en-US" sz="3600" kern="10" spc="720">
                <a:ln w="9525">
                  <a:no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Thank you</a:t>
            </a:r>
            <a:endParaRPr lang="ru-RU" sz="3600" kern="10" spc="720">
              <a:ln w="9525">
                <a:no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257800"/>
            <a:ext cx="7772400" cy="1143000"/>
          </a:xfrm>
        </p:spPr>
        <p:txBody>
          <a:bodyPr/>
          <a:lstStyle/>
          <a:p>
            <a:r>
              <a:rPr lang="en-US" sz="2400" dirty="0" smtClean="0">
                <a:solidFill>
                  <a:schemeClr val="accent2"/>
                </a:solidFill>
              </a:rPr>
              <a:t>Tectonic framework of Western Central Asia region </a:t>
            </a:r>
            <a:r>
              <a:rPr lang="en-US" sz="1600" i="1" dirty="0" smtClean="0">
                <a:solidFill>
                  <a:schemeClr val="accent2"/>
                </a:solidFill>
              </a:rPr>
              <a:t>(modified from </a:t>
            </a:r>
            <a:r>
              <a:rPr lang="en-US" sz="1600" i="1" dirty="0" err="1" smtClean="0">
                <a:solidFill>
                  <a:schemeClr val="accent2"/>
                </a:solidFill>
              </a:rPr>
              <a:t>Biske</a:t>
            </a:r>
            <a:r>
              <a:rPr lang="en-US" sz="1600" i="1" dirty="0" smtClean="0">
                <a:solidFill>
                  <a:schemeClr val="accent2"/>
                </a:solidFill>
              </a:rPr>
              <a:t>, 1996; </a:t>
            </a:r>
            <a:r>
              <a:rPr lang="en-US" sz="1600" i="1" dirty="0" err="1" smtClean="0">
                <a:solidFill>
                  <a:schemeClr val="accent2"/>
                </a:solidFill>
              </a:rPr>
              <a:t>Bazhenov</a:t>
            </a:r>
            <a:r>
              <a:rPr lang="en-US" sz="1600" i="1" dirty="0" smtClean="0">
                <a:solidFill>
                  <a:schemeClr val="accent2"/>
                </a:solidFill>
              </a:rPr>
              <a:t> et al., 1999; </a:t>
            </a:r>
            <a:r>
              <a:rPr lang="en-GB" sz="1600" i="1" dirty="0" err="1" smtClean="0">
                <a:solidFill>
                  <a:schemeClr val="accent2"/>
                </a:solidFill>
              </a:rPr>
              <a:t>Yakubchuk</a:t>
            </a:r>
            <a:r>
              <a:rPr lang="en-GB" sz="1600" i="1" dirty="0" smtClean="0">
                <a:solidFill>
                  <a:schemeClr val="accent2"/>
                </a:solidFill>
              </a:rPr>
              <a:t> et al, 2005</a:t>
            </a:r>
            <a:r>
              <a:rPr lang="en-US" sz="1600" i="1" dirty="0" smtClean="0">
                <a:solidFill>
                  <a:schemeClr val="accent2"/>
                </a:solidFill>
              </a:rPr>
              <a:t>)</a:t>
            </a:r>
            <a:r>
              <a:rPr lang="ru-RU" sz="1600" i="1" dirty="0" smtClean="0">
                <a:solidFill>
                  <a:schemeClr val="accent2"/>
                </a:solidFill>
              </a:rPr>
              <a:t/>
            </a:r>
            <a:br>
              <a:rPr lang="ru-RU" sz="1600" i="1" dirty="0" smtClean="0">
                <a:solidFill>
                  <a:schemeClr val="accent2"/>
                </a:solidFill>
              </a:rPr>
            </a:br>
            <a:endParaRPr lang="ru-RU" sz="1600" i="1" dirty="0">
              <a:solidFill>
                <a:schemeClr val="accent2"/>
              </a:solidFill>
            </a:endParaRPr>
          </a:p>
        </p:txBody>
      </p:sp>
      <p:sp>
        <p:nvSpPr>
          <p:cNvPr id="3" name="Содержимое 2"/>
          <p:cNvSpPr>
            <a:spLocks noGrp="1"/>
          </p:cNvSpPr>
          <p:nvPr>
            <p:ph idx="1"/>
          </p:nvPr>
        </p:nvSpPr>
        <p:spPr/>
        <p:txBody>
          <a:bodyPr/>
          <a:lstStyle/>
          <a:p>
            <a:endParaRPr lang="ru-RU" dirty="0"/>
          </a:p>
        </p:txBody>
      </p:sp>
      <p:pic>
        <p:nvPicPr>
          <p:cNvPr id="1026" name="Picture 2" descr="schema obshaya"/>
          <p:cNvPicPr>
            <a:picLocks noChangeAspect="1" noChangeArrowheads="1"/>
          </p:cNvPicPr>
          <p:nvPr/>
        </p:nvPicPr>
        <p:blipFill>
          <a:blip r:embed="rId2"/>
          <a:srcRect/>
          <a:stretch>
            <a:fillRect/>
          </a:stretch>
        </p:blipFill>
        <p:spPr bwMode="auto">
          <a:xfrm>
            <a:off x="685800" y="1905000"/>
            <a:ext cx="7543800" cy="3505200"/>
          </a:xfrm>
          <a:prstGeom prst="rect">
            <a:avLst/>
          </a:prstGeom>
          <a:noFill/>
          <a:ln w="9525">
            <a:noFill/>
            <a:miter lim="800000"/>
            <a:headEnd/>
            <a:tailEnd/>
          </a:ln>
        </p:spPr>
      </p:pic>
      <p:sp>
        <p:nvSpPr>
          <p:cNvPr id="5" name="Прямоугольник 4"/>
          <p:cNvSpPr/>
          <p:nvPr/>
        </p:nvSpPr>
        <p:spPr>
          <a:xfrm>
            <a:off x="457200" y="381001"/>
            <a:ext cx="8305800" cy="1569660"/>
          </a:xfrm>
          <a:prstGeom prst="rect">
            <a:avLst/>
          </a:prstGeom>
        </p:spPr>
        <p:txBody>
          <a:bodyPr wrap="square">
            <a:spAutoFit/>
          </a:bodyPr>
          <a:lstStyle/>
          <a:p>
            <a:pPr lvl="0" algn="just"/>
            <a:r>
              <a:rPr lang="en-US" sz="1600" dirty="0" smtClean="0">
                <a:solidFill>
                  <a:schemeClr val="accent2"/>
                </a:solidFill>
                <a:latin typeface="Arial" pitchFamily="34" charset="0"/>
                <a:ea typeface="Times New Roman" pitchFamily="18" charset="0"/>
              </a:rPr>
              <a:t>Traditionally Western Central Asia region is divided into subunits, namely: Northern, Middle, and South </a:t>
            </a:r>
            <a:r>
              <a:rPr lang="en-US" sz="1600" dirty="0" err="1" smtClean="0">
                <a:solidFill>
                  <a:schemeClr val="accent2"/>
                </a:solidFill>
                <a:latin typeface="Arial" pitchFamily="34" charset="0"/>
                <a:ea typeface="Times New Roman" pitchFamily="18" charset="0"/>
              </a:rPr>
              <a:t>Tien</a:t>
            </a:r>
            <a:r>
              <a:rPr lang="en-US" sz="1600" dirty="0" smtClean="0">
                <a:solidFill>
                  <a:schemeClr val="accent2"/>
                </a:solidFill>
                <a:latin typeface="Arial" pitchFamily="34" charset="0"/>
                <a:ea typeface="Times New Roman" pitchFamily="18" charset="0"/>
              </a:rPr>
              <a:t> Shan. Previous work in the Soviet Union (</a:t>
            </a:r>
            <a:r>
              <a:rPr lang="en-US" sz="1600" dirty="0" err="1" smtClean="0">
                <a:solidFill>
                  <a:schemeClr val="accent2"/>
                </a:solidFill>
                <a:latin typeface="Arial" pitchFamily="34" charset="0"/>
                <a:ea typeface="Times New Roman" pitchFamily="18" charset="0"/>
              </a:rPr>
              <a:t>Burtman</a:t>
            </a:r>
            <a:r>
              <a:rPr lang="en-US" sz="1600" dirty="0" smtClean="0">
                <a:solidFill>
                  <a:schemeClr val="accent2"/>
                </a:solidFill>
                <a:latin typeface="Arial" pitchFamily="34" charset="0"/>
                <a:ea typeface="Times New Roman" pitchFamily="18" charset="0"/>
              </a:rPr>
              <a:t>, 1975; </a:t>
            </a:r>
            <a:r>
              <a:rPr lang="en-US" sz="1600" dirty="0" err="1" smtClean="0">
                <a:solidFill>
                  <a:schemeClr val="accent2"/>
                </a:solidFill>
                <a:latin typeface="Arial" pitchFamily="34" charset="0"/>
                <a:ea typeface="Times New Roman" pitchFamily="18" charset="0"/>
              </a:rPr>
              <a:t>Khain</a:t>
            </a:r>
            <a:r>
              <a:rPr lang="en-US" sz="1600" dirty="0" smtClean="0">
                <a:solidFill>
                  <a:schemeClr val="accent2"/>
                </a:solidFill>
                <a:latin typeface="Arial" pitchFamily="34" charset="0"/>
                <a:ea typeface="Times New Roman" pitchFamily="18" charset="0"/>
              </a:rPr>
              <a:t>, 1985) described several magmatic arcs, </a:t>
            </a:r>
            <a:r>
              <a:rPr lang="en-US" sz="1600" dirty="0" err="1" smtClean="0">
                <a:solidFill>
                  <a:schemeClr val="accent2"/>
                </a:solidFill>
                <a:latin typeface="Arial" pitchFamily="34" charset="0"/>
                <a:ea typeface="Times New Roman" pitchFamily="18" charset="0"/>
              </a:rPr>
              <a:t>ophiolite</a:t>
            </a:r>
            <a:r>
              <a:rPr lang="en-US" sz="1600" dirty="0" smtClean="0">
                <a:solidFill>
                  <a:schemeClr val="accent2"/>
                </a:solidFill>
                <a:latin typeface="Arial" pitchFamily="34" charset="0"/>
                <a:ea typeface="Times New Roman" pitchFamily="18" charset="0"/>
              </a:rPr>
              <a:t> belts and </a:t>
            </a:r>
            <a:r>
              <a:rPr lang="en-US" sz="1600" dirty="0" err="1" smtClean="0">
                <a:solidFill>
                  <a:schemeClr val="accent2"/>
                </a:solidFill>
                <a:latin typeface="Arial" pitchFamily="34" charset="0"/>
                <a:ea typeface="Times New Roman" pitchFamily="18" charset="0"/>
              </a:rPr>
              <a:t>intramontane</a:t>
            </a:r>
            <a:r>
              <a:rPr lang="en-US" sz="1600" dirty="0" smtClean="0">
                <a:solidFill>
                  <a:schemeClr val="accent2"/>
                </a:solidFill>
                <a:latin typeface="Arial" pitchFamily="34" charset="0"/>
                <a:ea typeface="Times New Roman" pitchFamily="18" charset="0"/>
              </a:rPr>
              <a:t> belts in the region; additionally, the location of important mineral deposits can be linked to </a:t>
            </a:r>
            <a:r>
              <a:rPr lang="en-US" sz="1600" dirty="0" err="1" smtClean="0">
                <a:solidFill>
                  <a:schemeClr val="accent2"/>
                </a:solidFill>
                <a:latin typeface="Arial" pitchFamily="34" charset="0"/>
                <a:ea typeface="Times New Roman" pitchFamily="18" charset="0"/>
              </a:rPr>
              <a:t>accretionary</a:t>
            </a:r>
            <a:r>
              <a:rPr lang="en-US" sz="1600" dirty="0" smtClean="0">
                <a:solidFill>
                  <a:schemeClr val="accent2"/>
                </a:solidFill>
                <a:latin typeface="Arial" pitchFamily="34" charset="0"/>
                <a:ea typeface="Times New Roman" pitchFamily="18" charset="0"/>
              </a:rPr>
              <a:t> processes to the north along the </a:t>
            </a:r>
            <a:r>
              <a:rPr lang="en-US" sz="1600" dirty="0" err="1" smtClean="0">
                <a:solidFill>
                  <a:schemeClr val="accent2"/>
                </a:solidFill>
                <a:latin typeface="Arial" pitchFamily="34" charset="0"/>
                <a:ea typeface="Times New Roman" pitchFamily="18" charset="0"/>
              </a:rPr>
              <a:t>Tien</a:t>
            </a:r>
            <a:r>
              <a:rPr lang="en-US" sz="1600" dirty="0" smtClean="0">
                <a:solidFill>
                  <a:schemeClr val="accent2"/>
                </a:solidFill>
                <a:latin typeface="Arial" pitchFamily="34" charset="0"/>
                <a:ea typeface="Times New Roman" pitchFamily="18" charset="0"/>
              </a:rPr>
              <a:t> Shan-</a:t>
            </a:r>
            <a:r>
              <a:rPr lang="en-US" sz="1600" dirty="0" err="1" smtClean="0">
                <a:solidFill>
                  <a:schemeClr val="accent2"/>
                </a:solidFill>
                <a:latin typeface="Arial" pitchFamily="34" charset="0"/>
                <a:ea typeface="Times New Roman" pitchFamily="18" charset="0"/>
              </a:rPr>
              <a:t>Solonker</a:t>
            </a:r>
            <a:r>
              <a:rPr lang="en-US" sz="1600" dirty="0" smtClean="0">
                <a:solidFill>
                  <a:schemeClr val="accent2"/>
                </a:solidFill>
                <a:latin typeface="Arial" pitchFamily="34" charset="0"/>
                <a:ea typeface="Times New Roman" pitchFamily="18" charset="0"/>
              </a:rPr>
              <a:t> suture zone (</a:t>
            </a:r>
            <a:r>
              <a:rPr lang="en-US" sz="1600" dirty="0" err="1" smtClean="0">
                <a:solidFill>
                  <a:schemeClr val="accent2"/>
                </a:solidFill>
                <a:latin typeface="Arial" pitchFamily="34" charset="0"/>
                <a:ea typeface="Times New Roman" pitchFamily="18" charset="0"/>
              </a:rPr>
              <a:t>Seltmann</a:t>
            </a:r>
            <a:r>
              <a:rPr lang="en-US" sz="1600" dirty="0" smtClean="0">
                <a:solidFill>
                  <a:schemeClr val="accent2"/>
                </a:solidFill>
                <a:latin typeface="Arial" pitchFamily="34" charset="0"/>
                <a:ea typeface="Times New Roman" pitchFamily="18" charset="0"/>
              </a:rPr>
              <a:t> et al., 2011).</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685800" y="762000"/>
            <a:ext cx="7772400" cy="1143000"/>
          </a:xfrm>
          <a:prstGeom prst="rect">
            <a:avLst/>
          </a:prstGeom>
        </p:spPr>
        <p:txBody>
          <a:bodyPr/>
          <a:lstStyle/>
          <a:p>
            <a:pPr algn="ctr"/>
            <a:endParaRPr lang="ru-RU" i="1">
              <a:solidFill>
                <a:schemeClr val="tx2"/>
              </a:solidFill>
            </a:endParaRPr>
          </a:p>
        </p:txBody>
      </p:sp>
      <p:pic>
        <p:nvPicPr>
          <p:cNvPr id="5128" name="Picture 8" descr="Fig"/>
          <p:cNvPicPr>
            <a:picLocks noChangeAspect="1" noChangeArrowheads="1"/>
          </p:cNvPicPr>
          <p:nvPr/>
        </p:nvPicPr>
        <p:blipFill>
          <a:blip r:embed="rId2" cstate="print"/>
          <a:srcRect/>
          <a:stretch>
            <a:fillRect/>
          </a:stretch>
        </p:blipFill>
        <p:spPr bwMode="auto">
          <a:xfrm>
            <a:off x="609600" y="1676400"/>
            <a:ext cx="8232775" cy="4038600"/>
          </a:xfrm>
          <a:prstGeom prst="rect">
            <a:avLst/>
          </a:prstGeom>
          <a:noFill/>
          <a:ln w="9525">
            <a:noFill/>
            <a:miter lim="800000"/>
            <a:headEnd/>
            <a:tailEnd/>
          </a:ln>
        </p:spPr>
      </p:pic>
      <p:sp>
        <p:nvSpPr>
          <p:cNvPr id="5129" name="Rectangle 9"/>
          <p:cNvSpPr>
            <a:spLocks noChangeArrowheads="1"/>
          </p:cNvSpPr>
          <p:nvPr/>
        </p:nvSpPr>
        <p:spPr bwMode="auto">
          <a:xfrm>
            <a:off x="533400" y="0"/>
            <a:ext cx="8382000" cy="1477328"/>
          </a:xfrm>
          <a:prstGeom prst="rect">
            <a:avLst/>
          </a:prstGeom>
          <a:noFill/>
          <a:ln w="9525">
            <a:noFill/>
            <a:miter lim="800000"/>
            <a:headEnd/>
            <a:tailEnd/>
          </a:ln>
          <a:effectLst/>
        </p:spPr>
        <p:txBody>
          <a:bodyPr wrap="square" anchor="ctr">
            <a:spAutoFit/>
          </a:bodyPr>
          <a:lstStyle/>
          <a:p>
            <a:pPr algn="just"/>
            <a:r>
              <a:rPr lang="en-US" sz="1800" i="1" dirty="0" smtClean="0">
                <a:solidFill>
                  <a:schemeClr val="accent2"/>
                </a:solidFill>
                <a:latin typeface="Arial Narrow" pitchFamily="34" charset="0"/>
              </a:rPr>
              <a:t>Concentration of  majority of </a:t>
            </a:r>
            <a:r>
              <a:rPr lang="en-US" sz="1800" i="1" dirty="0" err="1" smtClean="0">
                <a:solidFill>
                  <a:schemeClr val="accent2"/>
                </a:solidFill>
                <a:latin typeface="Arial Narrow" pitchFamily="34" charset="0"/>
              </a:rPr>
              <a:t>magmatism</a:t>
            </a:r>
            <a:r>
              <a:rPr lang="en-US" sz="1800" i="1" dirty="0" smtClean="0">
                <a:solidFill>
                  <a:schemeClr val="accent2"/>
                </a:solidFill>
                <a:latin typeface="Arial Narrow" pitchFamily="34" charset="0"/>
              </a:rPr>
              <a:t> manifestations and ore deposits within limited area  between the Middle and the Southern </a:t>
            </a:r>
            <a:r>
              <a:rPr lang="en-US" sz="1800" i="1" dirty="0" err="1" smtClean="0">
                <a:solidFill>
                  <a:schemeClr val="accent2"/>
                </a:solidFill>
                <a:latin typeface="Arial Narrow" pitchFamily="34" charset="0"/>
              </a:rPr>
              <a:t>Tien</a:t>
            </a:r>
            <a:r>
              <a:rPr lang="en-US" sz="1800" i="1" dirty="0" smtClean="0">
                <a:solidFill>
                  <a:schemeClr val="accent2"/>
                </a:solidFill>
                <a:latin typeface="Arial Narrow" pitchFamily="34" charset="0"/>
              </a:rPr>
              <a:t> Shan permits to consider this province  as a single ore-m</a:t>
            </a:r>
            <a:r>
              <a:rPr lang="fr-FR" sz="1800" i="1" dirty="0" smtClean="0">
                <a:solidFill>
                  <a:schemeClr val="accent2"/>
                </a:solidFill>
                <a:latin typeface="Arial Narrow" pitchFamily="34" charset="0"/>
              </a:rPr>
              <a:t>agmatic concentre. Such limited sections of the Earth crust, where diverse deposits are localized and spatial conjugated with products of multiple and different magmatism, have been named </a:t>
            </a:r>
            <a:r>
              <a:rPr lang="en-US" sz="1800" i="1" dirty="0" smtClean="0">
                <a:solidFill>
                  <a:schemeClr val="accent2"/>
                </a:solidFill>
                <a:latin typeface="Arial Narrow" pitchFamily="34" charset="0"/>
              </a:rPr>
              <a:t>ore-m</a:t>
            </a:r>
            <a:r>
              <a:rPr lang="fr-FR" sz="1800" i="1" dirty="0" smtClean="0">
                <a:solidFill>
                  <a:schemeClr val="accent2"/>
                </a:solidFill>
                <a:latin typeface="Arial Narrow" pitchFamily="34" charset="0"/>
              </a:rPr>
              <a:t>agmatic concentre (OMC).</a:t>
            </a:r>
            <a:endParaRPr lang="fr-FR" sz="1800" dirty="0">
              <a:latin typeface="Arial Narrow" pitchFamily="34" charset="0"/>
            </a:endParaRPr>
          </a:p>
        </p:txBody>
      </p:sp>
      <p:sp>
        <p:nvSpPr>
          <p:cNvPr id="5130" name="Rectangle 10"/>
          <p:cNvSpPr>
            <a:spLocks noChangeArrowheads="1"/>
          </p:cNvSpPr>
          <p:nvPr/>
        </p:nvSpPr>
        <p:spPr bwMode="auto">
          <a:xfrm>
            <a:off x="609600" y="5867400"/>
            <a:ext cx="8305800" cy="646331"/>
          </a:xfrm>
          <a:prstGeom prst="rect">
            <a:avLst/>
          </a:prstGeom>
          <a:noFill/>
          <a:ln w="9525">
            <a:noFill/>
            <a:miter lim="800000"/>
            <a:headEnd/>
            <a:tailEnd/>
          </a:ln>
          <a:effectLst/>
        </p:spPr>
        <p:txBody>
          <a:bodyPr wrap="square">
            <a:spAutoFit/>
          </a:bodyPr>
          <a:lstStyle/>
          <a:p>
            <a:r>
              <a:rPr lang="en-US" sz="1800" i="1" dirty="0" smtClean="0">
                <a:solidFill>
                  <a:schemeClr val="accent2"/>
                </a:solidFill>
                <a:latin typeface="Arial Narrow" pitchFamily="34" charset="0"/>
              </a:rPr>
              <a:t>The </a:t>
            </a:r>
            <a:r>
              <a:rPr lang="en-US" sz="1800" i="1" dirty="0" err="1" smtClean="0">
                <a:solidFill>
                  <a:schemeClr val="accent2"/>
                </a:solidFill>
                <a:latin typeface="Arial Narrow" pitchFamily="34" charset="0"/>
              </a:rPr>
              <a:t>Landsat</a:t>
            </a:r>
            <a:r>
              <a:rPr lang="en-US" sz="1800" i="1" dirty="0" smtClean="0">
                <a:solidFill>
                  <a:schemeClr val="accent2"/>
                </a:solidFill>
                <a:latin typeface="Arial Narrow" pitchFamily="34" charset="0"/>
              </a:rPr>
              <a:t> space image of Uzbekistan (yellow contour)with location of Ore-</a:t>
            </a:r>
            <a:r>
              <a:rPr lang="fr-FR" sz="1800" i="1" dirty="0" smtClean="0">
                <a:solidFill>
                  <a:schemeClr val="accent2"/>
                </a:solidFill>
                <a:latin typeface="Arial Narrow" pitchFamily="34" charset="0"/>
              </a:rPr>
              <a:t>Magmatic Concentres: I </a:t>
            </a:r>
            <a:r>
              <a:rPr lang="fr-FR" sz="1800" i="1" dirty="0">
                <a:solidFill>
                  <a:schemeClr val="accent2"/>
                </a:solidFill>
                <a:latin typeface="Arial Narrow" pitchFamily="34" charset="0"/>
              </a:rPr>
              <a:t>– Central Kyzylkum; II- Nurata; III – </a:t>
            </a:r>
            <a:r>
              <a:rPr lang="fr-FR" sz="1800" i="1" dirty="0" smtClean="0">
                <a:solidFill>
                  <a:schemeClr val="accent2"/>
                </a:solidFill>
                <a:latin typeface="Arial Narrow" pitchFamily="34" charset="0"/>
              </a:rPr>
              <a:t>Chatkal-Kurama;IV </a:t>
            </a:r>
            <a:r>
              <a:rPr lang="fr-FR" sz="1800" i="1" dirty="0">
                <a:solidFill>
                  <a:schemeClr val="accent2"/>
                </a:solidFill>
                <a:latin typeface="Arial Narrow" pitchFamily="34" charset="0"/>
              </a:rPr>
              <a:t>– Baisun; V- Sultanuvais</a:t>
            </a:r>
            <a:endParaRPr lang="ru-RU" sz="1800" i="1" dirty="0">
              <a:solidFill>
                <a:schemeClr val="accent2"/>
              </a:solidFill>
              <a:latin typeface="Arial Narrow" pitchFamily="3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609600"/>
            <a:ext cx="7772400" cy="914400"/>
          </a:xfrm>
        </p:spPr>
        <p:txBody>
          <a:bodyPr/>
          <a:lstStyle/>
          <a:p>
            <a:r>
              <a:rPr lang="en-US" sz="2400" i="1" dirty="0" smtClean="0">
                <a:solidFill>
                  <a:srgbClr val="0070C0"/>
                </a:solidFill>
              </a:rPr>
              <a:t>Gold and gold-silver deposits on the territory of the Republic of Uzbekistan</a:t>
            </a:r>
            <a:r>
              <a:rPr lang="ru-RU" sz="4000" i="1" dirty="0" smtClean="0">
                <a:solidFill>
                  <a:srgbClr val="0070C0"/>
                </a:solidFill>
              </a:rPr>
              <a:t> </a:t>
            </a:r>
          </a:p>
        </p:txBody>
      </p:sp>
      <p:pic>
        <p:nvPicPr>
          <p:cNvPr id="52228" name="Picture 4" descr="Fig"/>
          <p:cNvPicPr>
            <a:picLocks noGrp="1" noChangeAspect="1" noChangeArrowheads="1"/>
          </p:cNvPicPr>
          <p:nvPr>
            <p:ph type="body" idx="1"/>
          </p:nvPr>
        </p:nvPicPr>
        <p:blipFill>
          <a:blip r:embed="rId3" cstate="print"/>
          <a:srcRect/>
          <a:stretch>
            <a:fillRect/>
          </a:stretch>
        </p:blipFill>
        <p:spPr>
          <a:xfrm>
            <a:off x="1524000" y="1752600"/>
            <a:ext cx="6194425" cy="4114800"/>
          </a:xfr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l"/>
            <a:endParaRPr lang="ru-RU" sz="3600" i="1" smtClean="0"/>
          </a:p>
        </p:txBody>
      </p:sp>
      <p:sp>
        <p:nvSpPr>
          <p:cNvPr id="6147" name="Rectangle 3"/>
          <p:cNvSpPr>
            <a:spLocks noGrp="1" noChangeArrowheads="1"/>
          </p:cNvSpPr>
          <p:nvPr>
            <p:ph type="body" idx="1"/>
          </p:nvPr>
        </p:nvSpPr>
        <p:spPr/>
        <p:txBody>
          <a:bodyPr/>
          <a:lstStyle/>
          <a:p>
            <a:endParaRPr lang="en-US" sz="1800" smtClean="0">
              <a:solidFill>
                <a:srgbClr val="FFFF66"/>
              </a:solidFill>
            </a:endParaRPr>
          </a:p>
          <a:p>
            <a:endParaRPr lang="ru-RU" smtClean="0"/>
          </a:p>
        </p:txBody>
      </p:sp>
      <p:grpSp>
        <p:nvGrpSpPr>
          <p:cNvPr id="6148" name="Group 6"/>
          <p:cNvGrpSpPr>
            <a:grpSpLocks/>
          </p:cNvGrpSpPr>
          <p:nvPr/>
        </p:nvGrpSpPr>
        <p:grpSpPr bwMode="auto">
          <a:xfrm>
            <a:off x="457200" y="533400"/>
            <a:ext cx="8686800" cy="6096000"/>
            <a:chOff x="3243" y="1935"/>
            <a:chExt cx="2364" cy="1854"/>
          </a:xfrm>
        </p:grpSpPr>
        <p:pic>
          <p:nvPicPr>
            <p:cNvPr id="6149" name="Picture 7" descr="grace"/>
            <p:cNvPicPr>
              <a:picLocks noChangeAspect="1" noChangeArrowheads="1"/>
            </p:cNvPicPr>
            <p:nvPr/>
          </p:nvPicPr>
          <p:blipFill>
            <a:blip r:embed="rId2"/>
            <a:srcRect/>
            <a:stretch>
              <a:fillRect/>
            </a:stretch>
          </p:blipFill>
          <p:spPr bwMode="auto">
            <a:xfrm>
              <a:off x="3243" y="1935"/>
              <a:ext cx="2364" cy="1854"/>
            </a:xfrm>
            <a:prstGeom prst="rect">
              <a:avLst/>
            </a:prstGeom>
            <a:noFill/>
            <a:ln w="9525">
              <a:noFill/>
              <a:miter lim="800000"/>
              <a:headEnd/>
              <a:tailEnd/>
            </a:ln>
          </p:spPr>
        </p:pic>
        <p:sp>
          <p:nvSpPr>
            <p:cNvPr id="6150" name="Text Box 8"/>
            <p:cNvSpPr txBox="1">
              <a:spLocks noChangeArrowheads="1"/>
            </p:cNvSpPr>
            <p:nvPr/>
          </p:nvSpPr>
          <p:spPr bwMode="auto">
            <a:xfrm>
              <a:off x="3897" y="1935"/>
              <a:ext cx="716" cy="114"/>
            </a:xfrm>
            <a:prstGeom prst="rect">
              <a:avLst/>
            </a:prstGeom>
            <a:noFill/>
            <a:ln w="9525">
              <a:noFill/>
              <a:miter lim="800000"/>
              <a:headEnd/>
              <a:tailEnd/>
            </a:ln>
          </p:spPr>
          <p:txBody>
            <a:bodyPr lIns="90000" tIns="46800" rIns="90000" bIns="46800">
              <a:spAutoFit/>
            </a:bodyPr>
            <a:lstStyle/>
            <a:p>
              <a:r>
                <a:rPr lang="en-US" sz="1200" b="1">
                  <a:latin typeface="Arial" charset="0"/>
                </a:rPr>
                <a:t>CHAMP/GRACE model</a:t>
              </a:r>
              <a:endParaRPr lang="en-GB" sz="1200" b="1">
                <a:latin typeface="Arial" charset="0"/>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endParaRPr lang="ru-RU" smtClean="0"/>
          </a:p>
        </p:txBody>
      </p:sp>
      <p:pic>
        <p:nvPicPr>
          <p:cNvPr id="7171" name="Picture 3"/>
          <p:cNvPicPr>
            <a:picLocks noGrp="1" noChangeAspect="1" noChangeArrowheads="1"/>
          </p:cNvPicPr>
          <p:nvPr>
            <p:ph type="body" idx="1"/>
          </p:nvPr>
        </p:nvPicPr>
        <p:blipFill>
          <a:blip r:embed="rId2"/>
          <a:srcRect/>
          <a:stretch>
            <a:fillRect/>
          </a:stretch>
        </p:blipFill>
        <p:spPr>
          <a:xfrm>
            <a:off x="0" y="0"/>
            <a:ext cx="9144000" cy="6858000"/>
          </a:xfrm>
        </p:spPr>
      </p:pic>
      <p:sp>
        <p:nvSpPr>
          <p:cNvPr id="7172" name="TextBox 3"/>
          <p:cNvSpPr txBox="1">
            <a:spLocks noChangeArrowheads="1"/>
          </p:cNvSpPr>
          <p:nvPr/>
        </p:nvSpPr>
        <p:spPr bwMode="auto">
          <a:xfrm>
            <a:off x="1066800" y="1371600"/>
            <a:ext cx="4019550" cy="461963"/>
          </a:xfrm>
          <a:prstGeom prst="rect">
            <a:avLst/>
          </a:prstGeom>
          <a:solidFill>
            <a:schemeClr val="bg1"/>
          </a:solidFill>
          <a:ln w="9525">
            <a:solidFill>
              <a:schemeClr val="tx1"/>
            </a:solidFill>
            <a:miter lim="800000"/>
            <a:headEnd/>
            <a:tailEnd/>
          </a:ln>
        </p:spPr>
        <p:txBody>
          <a:bodyPr wrap="none">
            <a:spAutoFit/>
          </a:bodyPr>
          <a:lstStyle/>
          <a:p>
            <a:pPr eaLnBrk="0" hangingPunct="0"/>
            <a:r>
              <a:rPr lang="en-GB"/>
              <a:t>1:1.000.000 scale gravity maps</a:t>
            </a:r>
            <a:endParaRPr lang="en-US"/>
          </a:p>
        </p:txBody>
      </p:sp>
      <p:sp>
        <p:nvSpPr>
          <p:cNvPr id="7173" name="TextBox 4"/>
          <p:cNvSpPr txBox="1">
            <a:spLocks noChangeArrowheads="1"/>
          </p:cNvSpPr>
          <p:nvPr/>
        </p:nvSpPr>
        <p:spPr bwMode="auto">
          <a:xfrm>
            <a:off x="4038600" y="6019800"/>
            <a:ext cx="1568450" cy="461963"/>
          </a:xfrm>
          <a:prstGeom prst="rect">
            <a:avLst/>
          </a:prstGeom>
          <a:solidFill>
            <a:schemeClr val="bg1"/>
          </a:solidFill>
          <a:ln w="9525">
            <a:solidFill>
              <a:schemeClr val="tx1"/>
            </a:solidFill>
            <a:miter lim="800000"/>
            <a:headEnd/>
            <a:tailEnd/>
          </a:ln>
        </p:spPr>
        <p:txBody>
          <a:bodyPr wrap="none">
            <a:spAutoFit/>
          </a:bodyPr>
          <a:lstStyle/>
          <a:p>
            <a:pPr eaLnBrk="0" hangingPunct="0"/>
            <a:r>
              <a:rPr lang="en-GB"/>
              <a:t>Uzbekistan</a:t>
            </a:r>
            <a:endParaRPr lang="en-US"/>
          </a:p>
        </p:txBody>
      </p:sp>
      <p:cxnSp>
        <p:nvCxnSpPr>
          <p:cNvPr id="7174" name="Straight Arrow Connector 6"/>
          <p:cNvCxnSpPr>
            <a:cxnSpLocks noChangeShapeType="1"/>
          </p:cNvCxnSpPr>
          <p:nvPr/>
        </p:nvCxnSpPr>
        <p:spPr bwMode="auto">
          <a:xfrm rot="10800000">
            <a:off x="3352800" y="6172200"/>
            <a:ext cx="609600" cy="76200"/>
          </a:xfrm>
          <a:prstGeom prst="straightConnector1">
            <a:avLst/>
          </a:prstGeom>
          <a:noFill/>
          <a:ln w="28575" algn="ctr">
            <a:solidFill>
              <a:schemeClr val="bg1"/>
            </a:solidFill>
            <a:round/>
            <a:headEnd/>
            <a:tailEnd type="arrow" w="med" len="med"/>
          </a:ln>
        </p:spPr>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457200"/>
            <a:ext cx="7772400" cy="914400"/>
          </a:xfrm>
        </p:spPr>
        <p:txBody>
          <a:bodyPr/>
          <a:lstStyle/>
          <a:p>
            <a:pPr eaLnBrk="1" hangingPunct="1"/>
            <a:r>
              <a:rPr lang="en-US" sz="2400" i="1" dirty="0" smtClean="0">
                <a:solidFill>
                  <a:schemeClr val="accent2"/>
                </a:solidFill>
              </a:rPr>
              <a:t>Map of Heat Flow in Uzbekistan </a:t>
            </a:r>
            <a:br>
              <a:rPr lang="en-US" sz="2400" i="1" dirty="0" smtClean="0">
                <a:solidFill>
                  <a:schemeClr val="accent2"/>
                </a:solidFill>
              </a:rPr>
            </a:br>
            <a:endParaRPr lang="ru-RU" sz="2400" i="1" dirty="0" smtClean="0">
              <a:solidFill>
                <a:schemeClr val="accent2"/>
              </a:solidFill>
            </a:endParaRPr>
          </a:p>
        </p:txBody>
      </p:sp>
      <p:pic>
        <p:nvPicPr>
          <p:cNvPr id="10248" name="Picture 8" descr="hf"/>
          <p:cNvPicPr>
            <a:picLocks noChangeAspect="1" noChangeArrowheads="1"/>
          </p:cNvPicPr>
          <p:nvPr/>
        </p:nvPicPr>
        <p:blipFill>
          <a:blip r:embed="rId2"/>
          <a:srcRect l="5040" r="5040"/>
          <a:stretch>
            <a:fillRect/>
          </a:stretch>
        </p:blipFill>
        <p:spPr bwMode="auto">
          <a:xfrm>
            <a:off x="990600" y="1447800"/>
            <a:ext cx="8153400" cy="54102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noChangeArrowheads="1"/>
          </p:cNvPicPr>
          <p:nvPr/>
        </p:nvPicPr>
        <p:blipFill>
          <a:blip r:embed="rId2"/>
          <a:srcRect l="9541" t="1050" r="1909" b="1050"/>
          <a:stretch>
            <a:fillRect/>
          </a:stretch>
        </p:blipFill>
        <p:spPr bwMode="auto">
          <a:xfrm>
            <a:off x="2438400" y="981075"/>
            <a:ext cx="5399088" cy="5399088"/>
          </a:xfrm>
          <a:prstGeom prst="rect">
            <a:avLst/>
          </a:prstGeom>
          <a:noFill/>
          <a:ln w="9525">
            <a:noFill/>
            <a:miter lim="800000"/>
            <a:headEnd/>
            <a:tailEnd/>
          </a:ln>
        </p:spPr>
      </p:pic>
      <p:sp>
        <p:nvSpPr>
          <p:cNvPr id="11" name="Прямоугольник 10"/>
          <p:cNvSpPr/>
          <p:nvPr/>
        </p:nvSpPr>
        <p:spPr>
          <a:xfrm>
            <a:off x="1143000" y="228600"/>
            <a:ext cx="7086600" cy="701675"/>
          </a:xfrm>
          <a:prstGeom prst="rect">
            <a:avLst/>
          </a:prstGeom>
        </p:spPr>
        <p:txBody>
          <a:bodyPr>
            <a:spAutoFit/>
          </a:bodyPr>
          <a:lstStyle/>
          <a:p>
            <a:pPr algn="ctr" eaLnBrk="0" hangingPunct="0"/>
            <a:r>
              <a:rPr lang="en-US" sz="1600" b="1">
                <a:solidFill>
                  <a:srgbClr val="FF0000"/>
                </a:solidFill>
                <a:effectLst>
                  <a:outerShdw blurRad="38100" dist="38100" dir="2700000" algn="tl">
                    <a:srgbClr val="C0C0C0"/>
                  </a:outerShdw>
                </a:effectLst>
                <a:latin typeface="Tahoma" pitchFamily="34" charset="0"/>
              </a:rPr>
              <a:t>MAGNETIC  MAP OF WEST-CENTRAL UZBEKISTAN WITH  FAULTS INFERRED FROM GEOPHYSICAL DATA </a:t>
            </a:r>
            <a:r>
              <a:rPr lang="ru-RU" b="1">
                <a:solidFill>
                  <a:srgbClr val="FF0000"/>
                </a:solidFill>
                <a:effectLst>
                  <a:outerShdw blurRad="38100" dist="38100" dir="2700000" algn="tl">
                    <a:srgbClr val="C0C0C0"/>
                  </a:outerShdw>
                </a:effectLst>
                <a:latin typeface="Tahoma" pitchFamily="34" charset="0"/>
              </a:rPr>
              <a:t>                                </a:t>
            </a:r>
            <a:endParaRPr lang="ru-RU"/>
          </a:p>
        </p:txBody>
      </p:sp>
      <p:grpSp>
        <p:nvGrpSpPr>
          <p:cNvPr id="8196" name="Group 14"/>
          <p:cNvGrpSpPr>
            <a:grpSpLocks/>
          </p:cNvGrpSpPr>
          <p:nvPr/>
        </p:nvGrpSpPr>
        <p:grpSpPr bwMode="auto">
          <a:xfrm>
            <a:off x="1295400" y="4495800"/>
            <a:ext cx="3525838" cy="2133600"/>
            <a:chOff x="1295400" y="4495800"/>
            <a:chExt cx="3526366" cy="2133600"/>
          </a:xfrm>
        </p:grpSpPr>
        <p:pic>
          <p:nvPicPr>
            <p:cNvPr id="8197" name="Рисунок 7" descr="gr.jpg"/>
            <p:cNvPicPr>
              <a:picLocks noChangeAspect="1"/>
            </p:cNvPicPr>
            <p:nvPr/>
          </p:nvPicPr>
          <p:blipFill>
            <a:blip r:embed="rId3"/>
            <a:srcRect/>
            <a:stretch>
              <a:fillRect/>
            </a:stretch>
          </p:blipFill>
          <p:spPr bwMode="auto">
            <a:xfrm>
              <a:off x="1295400" y="4495800"/>
              <a:ext cx="3526366" cy="2133600"/>
            </a:xfrm>
            <a:prstGeom prst="rect">
              <a:avLst/>
            </a:prstGeom>
            <a:noFill/>
            <a:ln w="9525">
              <a:noFill/>
              <a:miter lim="800000"/>
              <a:headEnd/>
              <a:tailEnd/>
            </a:ln>
          </p:spPr>
        </p:pic>
        <p:sp>
          <p:nvSpPr>
            <p:cNvPr id="8198" name="Rectangle 11"/>
            <p:cNvSpPr>
              <a:spLocks noChangeArrowheads="1"/>
            </p:cNvSpPr>
            <p:nvPr/>
          </p:nvSpPr>
          <p:spPr bwMode="auto">
            <a:xfrm>
              <a:off x="2819400" y="5181600"/>
              <a:ext cx="457200" cy="685800"/>
            </a:xfrm>
            <a:prstGeom prst="rect">
              <a:avLst/>
            </a:prstGeom>
            <a:noFill/>
            <a:ln w="9525" algn="ctr">
              <a:solidFill>
                <a:schemeClr val="tx1"/>
              </a:solidFill>
              <a:round/>
              <a:headEnd/>
              <a:tailEnd/>
            </a:ln>
          </p:spPr>
          <p:txBody>
            <a:bodyPr/>
            <a:lstStyle/>
            <a:p>
              <a:pPr eaLnBrk="0" hangingPunct="0"/>
              <a:endParaRPr lang="ru-RU"/>
            </a:p>
          </p:txBody>
        </p:sp>
        <p:cxnSp>
          <p:nvCxnSpPr>
            <p:cNvPr id="8199" name="Straight Arrow Connector 13"/>
            <p:cNvCxnSpPr>
              <a:cxnSpLocks noChangeShapeType="1"/>
            </p:cNvCxnSpPr>
            <p:nvPr/>
          </p:nvCxnSpPr>
          <p:spPr bwMode="auto">
            <a:xfrm flipV="1">
              <a:off x="3200400" y="4572000"/>
              <a:ext cx="609600" cy="381000"/>
            </a:xfrm>
            <a:prstGeom prst="straightConnector1">
              <a:avLst/>
            </a:prstGeom>
            <a:noFill/>
            <a:ln w="9525" algn="ctr">
              <a:solidFill>
                <a:schemeClr val="tx1"/>
              </a:solidFill>
              <a:round/>
              <a:headEnd/>
              <a:tailEnd type="arrow" w="med" len="med"/>
            </a:ln>
          </p:spPr>
        </p:cxnSp>
      </p:gr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2661</TotalTime>
  <Words>847</Words>
  <Application>Microsoft Office PowerPoint</Application>
  <PresentationFormat>Экран (4:3)</PresentationFormat>
  <Paragraphs>144</Paragraphs>
  <Slides>23</Slides>
  <Notes>4</Notes>
  <HiddenSlides>0</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Blank Presentation</vt:lpstr>
      <vt:lpstr>Слайд 1</vt:lpstr>
      <vt:lpstr>  Location of regional seismic profiles DSS-MRW:  T-Tamdy, M - Muruntau, K - Kokpatas, F-T -Farab-Tamdybulak, R-D -Romitan-Darbazatau, Kr- Kt- Karabekaul-Koitash, Sm-Sr –Samarkand-Sarikazgan</vt:lpstr>
      <vt:lpstr>Tectonic framework of Western Central Asia region (modified from Biske, 1996; Bazhenov et al., 1999; Yakubchuk et al, 2005) </vt:lpstr>
      <vt:lpstr>Слайд 4</vt:lpstr>
      <vt:lpstr>Gold and gold-silver deposits on the territory of the Republic of Uzbekistan </vt:lpstr>
      <vt:lpstr>Слайд 6</vt:lpstr>
      <vt:lpstr>Слайд 7</vt:lpstr>
      <vt:lpstr>Map of Heat Flow in Uzbekistan  </vt:lpstr>
      <vt:lpstr>Слайд 9</vt:lpstr>
      <vt:lpstr>Слайд 10</vt:lpstr>
      <vt:lpstr>Слайд 11</vt:lpstr>
      <vt:lpstr>Слайд 12</vt:lpstr>
      <vt:lpstr>Слайд 13</vt:lpstr>
      <vt:lpstr>Perspective view of the  location of deep seismic profiles crossing orogenic structure in CKOMC</vt:lpstr>
      <vt:lpstr>      Velocity section along the Muruntau profile</vt:lpstr>
      <vt:lpstr>      Velocity section along the Kokpatass profile</vt:lpstr>
      <vt:lpstr>Слайд 17</vt:lpstr>
      <vt:lpstr>Слайд 18</vt:lpstr>
      <vt:lpstr>Слайд 19</vt:lpstr>
      <vt:lpstr>Слайд 20</vt:lpstr>
      <vt:lpstr>The contour of Nurata Ore-Magmatic Concentre with NE part of DSS profile Karabekaul-Koitash</vt:lpstr>
      <vt:lpstr>Слайд 22</vt:lpstr>
      <vt:lpstr>Слайд 23</vt:lpstr>
    </vt:vector>
  </TitlesOfParts>
  <Company>뿿춀</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Images of the Upper Mantle beneath the Tien Shan from  the MANAS Investigation</dc:title>
  <dc:creator>Trial User</dc:creator>
  <cp:lastModifiedBy>Admin</cp:lastModifiedBy>
  <cp:revision>155</cp:revision>
  <dcterms:created xsi:type="dcterms:W3CDTF">2008-05-30T18:37:06Z</dcterms:created>
  <dcterms:modified xsi:type="dcterms:W3CDTF">2020-04-20T09:28:08Z</dcterms:modified>
</cp:coreProperties>
</file>