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90" r:id="rId2"/>
    <p:sldId id="297" r:id="rId3"/>
    <p:sldId id="265" r:id="rId4"/>
    <p:sldId id="292" r:id="rId5"/>
    <p:sldId id="293" r:id="rId6"/>
    <p:sldId id="294" r:id="rId7"/>
    <p:sldId id="295" r:id="rId8"/>
    <p:sldId id="296" r:id="rId9"/>
    <p:sldId id="262" r:id="rId10"/>
  </p:sldIdLst>
  <p:sldSz cx="9144000" cy="6858000" type="screen4x3"/>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2054">
          <p15:clr>
            <a:srgbClr val="A4A3A4"/>
          </p15:clr>
        </p15:guide>
        <p15:guide id="3" orient="horz" pos="2267">
          <p15:clr>
            <a:srgbClr val="A4A3A4"/>
          </p15:clr>
        </p15:guide>
        <p15:guide id="4" orient="horz" pos="237">
          <p15:clr>
            <a:srgbClr val="A4A3A4"/>
          </p15:clr>
        </p15:guide>
        <p15:guide id="5" orient="horz" pos="4082">
          <p15:clr>
            <a:srgbClr val="A4A3A4"/>
          </p15:clr>
        </p15:guide>
        <p15:guide id="6" orient="horz" pos="507">
          <p15:clr>
            <a:srgbClr val="A4A3A4"/>
          </p15:clr>
        </p15:guide>
        <p15:guide id="7" pos="2880">
          <p15:clr>
            <a:srgbClr val="A4A3A4"/>
          </p15:clr>
        </p15:guide>
        <p15:guide id="8" pos="2737">
          <p15:clr>
            <a:srgbClr val="A4A3A4"/>
          </p15:clr>
        </p15:guide>
        <p15:guide id="9" pos="3023">
          <p15:clr>
            <a:srgbClr val="A4A3A4"/>
          </p15:clr>
        </p15:guide>
        <p15:guide id="10" pos="454">
          <p15:clr>
            <a:srgbClr val="A4A3A4"/>
          </p15:clr>
        </p15:guide>
        <p15:guide id="11" pos="5308">
          <p15:clr>
            <a:srgbClr val="A4A3A4"/>
          </p15:clr>
        </p15:guide>
        <p15:guide id="12" pos="401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333333"/>
    <a:srgbClr val="FFFF99"/>
    <a:srgbClr val="F27400"/>
    <a:srgbClr val="0A00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47" autoAdjust="0"/>
    <p:restoredTop sz="95477" autoAdjust="0"/>
  </p:normalViewPr>
  <p:slideViewPr>
    <p:cSldViewPr showGuides="1">
      <p:cViewPr varScale="1">
        <p:scale>
          <a:sx n="128" d="100"/>
          <a:sy n="128" d="100"/>
        </p:scale>
        <p:origin x="1600" y="176"/>
      </p:cViewPr>
      <p:guideLst>
        <p:guide orient="horz" pos="2160"/>
        <p:guide orient="horz" pos="2054"/>
        <p:guide orient="horz" pos="2267"/>
        <p:guide orient="horz" pos="237"/>
        <p:guide orient="horz" pos="4082"/>
        <p:guide orient="horz" pos="507"/>
        <p:guide pos="2880"/>
        <p:guide pos="2737"/>
        <p:guide pos="3023"/>
        <p:guide pos="454"/>
        <p:guide pos="5308"/>
        <p:guide pos="401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53" d="100"/>
          <a:sy n="53" d="100"/>
        </p:scale>
        <p:origin x="-2868" y="-90"/>
      </p:cViewPr>
      <p:guideLst>
        <p:guide orient="horz" pos="2880"/>
        <p:guide pos="2160"/>
      </p:guideLst>
    </p:cSldViewPr>
  </p:notesViewPr>
  <p:gridSpacing cx="360045" cy="36004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dirty="0"/>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852991B-29F3-4D50-90A2-83D0356ADB49}" type="datetimeFigureOut">
              <a:rPr lang="es-ES" smtClean="0"/>
              <a:t>4/5/20</a:t>
            </a:fld>
            <a:endParaRPr lang="es-ES" dirty="0"/>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dirty="0"/>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2999E9C-82EE-42FE-B409-227C4C58BE6D}" type="slidenum">
              <a:rPr lang="es-ES" smtClean="0"/>
              <a:t>‹Nº›</a:t>
            </a:fld>
            <a:endParaRPr lang="es-ES" dirty="0"/>
          </a:p>
        </p:txBody>
      </p:sp>
    </p:spTree>
    <p:extLst>
      <p:ext uri="{BB962C8B-B14F-4D97-AF65-F5344CB8AC3E}">
        <p14:creationId xmlns:p14="http://schemas.microsoft.com/office/powerpoint/2010/main" val="7181074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_tradnl"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1EB248-0316-467A-9A01-202B2FB27645}" type="datetimeFigureOut">
              <a:rPr lang="es-ES_tradnl" smtClean="0"/>
              <a:pPr/>
              <a:t>4/5/20</a:t>
            </a:fld>
            <a:endParaRPr lang="es-ES_tradnl"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_tradnl"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_tradnl"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C1889E-6A81-461E-9204-0374B9AE5AF2}" type="slidenum">
              <a:rPr lang="es-ES_tradnl" smtClean="0"/>
              <a:pPr/>
              <a:t>‹Nº›</a:t>
            </a:fld>
            <a:endParaRPr lang="es-ES_tradnl" dirty="0"/>
          </a:p>
        </p:txBody>
      </p:sp>
    </p:spTree>
    <p:extLst>
      <p:ext uri="{BB962C8B-B14F-4D97-AF65-F5344CB8AC3E}">
        <p14:creationId xmlns:p14="http://schemas.microsoft.com/office/powerpoint/2010/main" val="2950572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jpeg"/><Relationship Id="rId5" Type="http://schemas.openxmlformats.org/officeDocument/2006/relationships/image" Target="../media/image8.emf"/><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ÍTULO_V 01">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581F467B-A1C3-42FE-95DE-F269D1E368B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3843393"/>
          </a:xfrm>
          <a:prstGeom prst="rect">
            <a:avLst/>
          </a:prstGeom>
        </p:spPr>
      </p:pic>
      <p:sp>
        <p:nvSpPr>
          <p:cNvPr id="3" name="2 Subtítulo"/>
          <p:cNvSpPr>
            <a:spLocks noGrp="1"/>
          </p:cNvSpPr>
          <p:nvPr>
            <p:ph type="subTitle" idx="1" hasCustomPrompt="1"/>
          </p:nvPr>
        </p:nvSpPr>
        <p:spPr>
          <a:xfrm>
            <a:off x="611504" y="3583172"/>
            <a:ext cx="7814945" cy="565918"/>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a:t>Subtítulo. —Opcional— </a:t>
            </a:r>
            <a:endParaRPr lang="es-ES_tradnl" dirty="0"/>
          </a:p>
        </p:txBody>
      </p:sp>
      <p:sp>
        <p:nvSpPr>
          <p:cNvPr id="9" name="8 Título"/>
          <p:cNvSpPr>
            <a:spLocks noGrp="1"/>
          </p:cNvSpPr>
          <p:nvPr>
            <p:ph type="title" hasCustomPrompt="1"/>
          </p:nvPr>
        </p:nvSpPr>
        <p:spPr>
          <a:xfrm>
            <a:off x="611505" y="3027363"/>
            <a:ext cx="7814945" cy="571500"/>
          </a:xfrm>
        </p:spPr>
        <p:txBody>
          <a:bodyPr anchor="t">
            <a:normAutofit/>
          </a:bodyPr>
          <a:lstStyle>
            <a:lvl1pPr algn="l">
              <a:defRPr sz="4000" b="1"/>
            </a:lvl1pPr>
          </a:lstStyle>
          <a:p>
            <a:r>
              <a:rPr lang="es-ES" dirty="0"/>
              <a:t>TÍTULO DE LA PRESENTACIÓN</a:t>
            </a:r>
            <a:endParaRPr lang="es-ES_tradnl" dirty="0"/>
          </a:p>
        </p:txBody>
      </p:sp>
      <p:pic>
        <p:nvPicPr>
          <p:cNvPr id="7" name="Imagen 2" descr="interior2.jpg"/>
          <p:cNvPicPr>
            <a:picLocks noChangeAspect="1"/>
          </p:cNvPicPr>
          <p:nvPr userDrawn="1"/>
        </p:nvPicPr>
        <p:blipFill rotWithShape="1">
          <a:blip r:embed="rId3" cstate="print">
            <a:extLst>
              <a:ext uri="{28A0092B-C50C-407E-A947-70E740481C1C}">
                <a14:useLocalDpi xmlns:a14="http://schemas.microsoft.com/office/drawing/2010/main" val="0"/>
              </a:ext>
            </a:extLst>
          </a:blip>
          <a:srcRect t="97147" b="781"/>
          <a:stretch/>
        </p:blipFill>
        <p:spPr>
          <a:xfrm>
            <a:off x="0" y="6714699"/>
            <a:ext cx="9144000" cy="142181"/>
          </a:xfrm>
          <a:prstGeom prst="rect">
            <a:avLst/>
          </a:prstGeom>
        </p:spPr>
      </p:pic>
      <p:sp>
        <p:nvSpPr>
          <p:cNvPr id="8" name="7 CuadroTexto"/>
          <p:cNvSpPr txBox="1"/>
          <p:nvPr userDrawn="1"/>
        </p:nvSpPr>
        <p:spPr>
          <a:xfrm>
            <a:off x="764901" y="6270114"/>
            <a:ext cx="1949188" cy="338554"/>
          </a:xfrm>
          <a:prstGeom prst="rect">
            <a:avLst/>
          </a:prstGeom>
          <a:noFill/>
        </p:spPr>
        <p:txBody>
          <a:bodyPr wrap="none" rtlCol="0">
            <a:spAutoFit/>
          </a:bodyPr>
          <a:lstStyle/>
          <a:p>
            <a:r>
              <a:rPr lang="es-ES" sz="1600" b="0" dirty="0"/>
              <a:t>www.amphos</a:t>
            </a:r>
            <a:r>
              <a:rPr lang="es-ES" sz="1400" b="0" dirty="0"/>
              <a:t>21</a:t>
            </a:r>
            <a:r>
              <a:rPr lang="es-ES" sz="1600" b="0" dirty="0"/>
              <a:t>.com</a:t>
            </a:r>
          </a:p>
        </p:txBody>
      </p:sp>
      <p:pic>
        <p:nvPicPr>
          <p:cNvPr id="4" name="Imagen 3">
            <a:extLst>
              <a:ext uri="{FF2B5EF4-FFF2-40B4-BE49-F238E27FC236}">
                <a16:creationId xmlns:a16="http://schemas.microsoft.com/office/drawing/2014/main" id="{A1345FB7-5205-4552-9487-D0CC78A84D5B}"/>
              </a:ext>
            </a:extLst>
          </p:cNvPr>
          <p:cNvPicPr>
            <a:picLocks noChangeAspect="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93710" y="4459017"/>
            <a:ext cx="3298830" cy="2215048"/>
          </a:xfrm>
          <a:prstGeom prst="rect">
            <a:avLst/>
          </a:prstGeom>
        </p:spPr>
      </p:pic>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ÍNDICE DE CONTENIDOS">
    <p:spTree>
      <p:nvGrpSpPr>
        <p:cNvPr id="1" name=""/>
        <p:cNvGrpSpPr/>
        <p:nvPr/>
      </p:nvGrpSpPr>
      <p:grpSpPr>
        <a:xfrm>
          <a:off x="0" y="0"/>
          <a:ext cx="0" cy="0"/>
          <a:chOff x="0" y="0"/>
          <a:chExt cx="0" cy="0"/>
        </a:xfrm>
      </p:grpSpPr>
      <p:sp>
        <p:nvSpPr>
          <p:cNvPr id="9" name="8 Marcador de texto"/>
          <p:cNvSpPr>
            <a:spLocks noGrp="1"/>
          </p:cNvSpPr>
          <p:nvPr>
            <p:ph type="body" sz="quarter" idx="10" hasCustomPrompt="1"/>
          </p:nvPr>
        </p:nvSpPr>
        <p:spPr>
          <a:xfrm>
            <a:off x="611505" y="908685"/>
            <a:ext cx="5757545" cy="3585823"/>
          </a:xfrm>
        </p:spPr>
        <p:txBody>
          <a:bodyPr>
            <a:normAutofit/>
          </a:bodyPr>
          <a:lstStyle>
            <a:lvl1pPr marL="342900" marR="0" indent="-342900" algn="l" defTabSz="914400" rtl="0" eaLnBrk="1" fontAlgn="auto" latinLnBrk="0" hangingPunct="1">
              <a:lnSpc>
                <a:spcPct val="100000"/>
              </a:lnSpc>
              <a:spcBef>
                <a:spcPct val="20000"/>
              </a:spcBef>
              <a:spcAft>
                <a:spcPts val="0"/>
              </a:spcAft>
              <a:buClr>
                <a:srgbClr val="F27400"/>
              </a:buClr>
              <a:buSzPct val="100000"/>
              <a:buFont typeface="Arial" pitchFamily="34" charset="0"/>
              <a:buChar char="•"/>
              <a:tabLst/>
              <a:defRPr sz="1700" b="1" baseline="0"/>
            </a:lvl1pPr>
            <a:lvl2pPr>
              <a:defRPr sz="1400"/>
            </a:lvl2pPr>
            <a:lvl3pPr>
              <a:defRPr sz="1400"/>
            </a:lvl3pPr>
            <a:lvl4pPr>
              <a:defRPr sz="1400"/>
            </a:lvl4pPr>
          </a:lstStyle>
          <a:p>
            <a:pPr lvl="0"/>
            <a:r>
              <a:rPr lang="es-ES" dirty="0"/>
              <a:t>Índice de contenido 1</a:t>
            </a:r>
          </a:p>
          <a:p>
            <a:pPr lvl="0"/>
            <a:r>
              <a:rPr lang="es-ES" dirty="0"/>
              <a:t>Índice de contenido 2</a:t>
            </a:r>
          </a:p>
          <a:p>
            <a:pPr marL="342900" marR="0" lvl="0" indent="-342900" algn="l" defTabSz="914400" rtl="0" eaLnBrk="1" fontAlgn="auto" latinLnBrk="0" hangingPunct="1">
              <a:lnSpc>
                <a:spcPct val="100000"/>
              </a:lnSpc>
              <a:spcBef>
                <a:spcPct val="20000"/>
              </a:spcBef>
              <a:spcAft>
                <a:spcPts val="0"/>
              </a:spcAft>
              <a:buClr>
                <a:srgbClr val="F27400"/>
              </a:buClr>
              <a:buSzPct val="100000"/>
              <a:buFont typeface="Arial" pitchFamily="34" charset="0"/>
              <a:buChar char="•"/>
              <a:tabLst/>
              <a:defRPr/>
            </a:pPr>
            <a:r>
              <a:rPr lang="es-ES" dirty="0"/>
              <a:t>Índice de contenido 3</a:t>
            </a:r>
          </a:p>
          <a:p>
            <a:pPr marL="342900" marR="0" lvl="0" indent="-342900" algn="l" defTabSz="914400" rtl="0" eaLnBrk="1" fontAlgn="auto" latinLnBrk="0" hangingPunct="1">
              <a:lnSpc>
                <a:spcPct val="100000"/>
              </a:lnSpc>
              <a:spcBef>
                <a:spcPct val="20000"/>
              </a:spcBef>
              <a:spcAft>
                <a:spcPts val="0"/>
              </a:spcAft>
              <a:buClr>
                <a:srgbClr val="F27400"/>
              </a:buClr>
              <a:buSzPct val="100000"/>
              <a:buFont typeface="Arial" pitchFamily="34" charset="0"/>
              <a:buChar char="•"/>
              <a:tabLst/>
              <a:defRPr/>
            </a:pPr>
            <a:r>
              <a:rPr lang="es-ES" dirty="0"/>
              <a:t>Índice de contenido 4</a:t>
            </a:r>
          </a:p>
          <a:p>
            <a:pPr marL="342900" marR="0" lvl="0" indent="-342900" algn="l" defTabSz="914400" rtl="0" eaLnBrk="1" fontAlgn="auto" latinLnBrk="0" hangingPunct="1">
              <a:lnSpc>
                <a:spcPct val="100000"/>
              </a:lnSpc>
              <a:spcBef>
                <a:spcPct val="20000"/>
              </a:spcBef>
              <a:spcAft>
                <a:spcPts val="0"/>
              </a:spcAft>
              <a:buClr>
                <a:srgbClr val="F27400"/>
              </a:buClr>
              <a:buSzPct val="100000"/>
              <a:buFont typeface="Arial" pitchFamily="34" charset="0"/>
              <a:buChar char="•"/>
              <a:tabLst/>
              <a:defRPr/>
            </a:pPr>
            <a:r>
              <a:rPr lang="es-ES" dirty="0"/>
              <a:t>Índice de contenido 5</a:t>
            </a:r>
          </a:p>
          <a:p>
            <a:pPr lvl="0"/>
            <a:endParaRPr lang="es-ES" dirty="0"/>
          </a:p>
          <a:p>
            <a:pPr lvl="0"/>
            <a:endParaRPr lang="es-ES" dirty="0"/>
          </a:p>
        </p:txBody>
      </p:sp>
      <p:sp>
        <p:nvSpPr>
          <p:cNvPr id="14" name="8 Título"/>
          <p:cNvSpPr>
            <a:spLocks noGrp="1"/>
          </p:cNvSpPr>
          <p:nvPr>
            <p:ph type="title" hasCustomPrompt="1"/>
          </p:nvPr>
        </p:nvSpPr>
        <p:spPr>
          <a:xfrm>
            <a:off x="625793" y="333981"/>
            <a:ext cx="5743258" cy="470882"/>
          </a:xfrm>
        </p:spPr>
        <p:txBody>
          <a:bodyPr anchor="t">
            <a:normAutofit/>
          </a:bodyPr>
          <a:lstStyle>
            <a:lvl1pPr algn="l">
              <a:defRPr sz="2400" b="1" baseline="0"/>
            </a:lvl1pPr>
          </a:lstStyle>
          <a:p>
            <a:r>
              <a:rPr lang="es-ES" dirty="0"/>
              <a:t>Título </a:t>
            </a:r>
            <a:endParaRPr lang="es-ES_tradnl" dirty="0"/>
          </a:p>
        </p:txBody>
      </p:sp>
      <p:pic>
        <p:nvPicPr>
          <p:cNvPr id="15" name="Imagen 2" descr="interior2.jpg"/>
          <p:cNvPicPr>
            <a:picLocks noChangeAspect="1"/>
          </p:cNvPicPr>
          <p:nvPr userDrawn="1"/>
        </p:nvPicPr>
        <p:blipFill rotWithShape="1">
          <a:blip r:embed="rId2" cstate="print">
            <a:extLst>
              <a:ext uri="{28A0092B-C50C-407E-A947-70E740481C1C}">
                <a14:useLocalDpi xmlns:a14="http://schemas.microsoft.com/office/drawing/2010/main" val="0"/>
              </a:ext>
            </a:extLst>
          </a:blip>
          <a:srcRect t="97147" b="781"/>
          <a:stretch/>
        </p:blipFill>
        <p:spPr>
          <a:xfrm>
            <a:off x="0" y="6714699"/>
            <a:ext cx="9144000" cy="142181"/>
          </a:xfrm>
          <a:prstGeom prst="rect">
            <a:avLst/>
          </a:prstGeom>
        </p:spPr>
      </p:pic>
      <p:pic>
        <p:nvPicPr>
          <p:cNvPr id="8" name="Imagen 2" descr="interior1_1.jpg"/>
          <p:cNvPicPr>
            <a:picLocks noChangeAspect="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11435" r="78979" b="63900"/>
          <a:stretch/>
        </p:blipFill>
        <p:spPr>
          <a:xfrm>
            <a:off x="8086726" y="5959714"/>
            <a:ext cx="994410" cy="875081"/>
          </a:xfrm>
          <a:prstGeom prst="rect">
            <a:avLst/>
          </a:prstGeom>
        </p:spPr>
      </p:pic>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ÓLO TEXTO">
    <p:spTree>
      <p:nvGrpSpPr>
        <p:cNvPr id="1" name=""/>
        <p:cNvGrpSpPr/>
        <p:nvPr/>
      </p:nvGrpSpPr>
      <p:grpSpPr>
        <a:xfrm>
          <a:off x="0" y="0"/>
          <a:ext cx="0" cy="0"/>
          <a:chOff x="0" y="0"/>
          <a:chExt cx="0" cy="0"/>
        </a:xfrm>
      </p:grpSpPr>
      <p:sp>
        <p:nvSpPr>
          <p:cNvPr id="12" name="8 Marcador de texto"/>
          <p:cNvSpPr>
            <a:spLocks noGrp="1"/>
          </p:cNvSpPr>
          <p:nvPr>
            <p:ph type="body" sz="quarter" idx="10" hasCustomPrompt="1"/>
          </p:nvPr>
        </p:nvSpPr>
        <p:spPr>
          <a:xfrm>
            <a:off x="251460" y="1039793"/>
            <a:ext cx="6120764" cy="3469342"/>
          </a:xfrm>
        </p:spPr>
        <p:txBody>
          <a:bodyPr>
            <a:noAutofit/>
          </a:bodyPr>
          <a:lstStyle>
            <a:lvl1pPr marL="265113" marR="0" indent="-265113" algn="l" defTabSz="914400" rtl="0" eaLnBrk="1" fontAlgn="auto" latinLnBrk="0" hangingPunct="1">
              <a:lnSpc>
                <a:spcPct val="100000"/>
              </a:lnSpc>
              <a:spcBef>
                <a:spcPct val="20000"/>
              </a:spcBef>
              <a:spcAft>
                <a:spcPts val="0"/>
              </a:spcAft>
              <a:buClr>
                <a:srgbClr val="F27400"/>
              </a:buClr>
              <a:buSzPct val="115000"/>
              <a:buFont typeface="Arial" pitchFamily="34" charset="0"/>
              <a:buChar char="•"/>
              <a:tabLst/>
              <a:defRPr sz="1900" b="0" baseline="0"/>
            </a:lvl1pPr>
            <a:lvl2pPr marL="630238" indent="-273050">
              <a:defRPr sz="1600" baseline="0"/>
            </a:lvl2pPr>
            <a:lvl3pPr marL="987425" indent="-182563">
              <a:defRPr sz="1600" baseline="0"/>
            </a:lvl3pPr>
            <a:lvl4pPr marL="1344613" indent="-182563">
              <a:defRPr sz="1600" baseline="0"/>
            </a:lvl4pPr>
          </a:lstStyle>
          <a:p>
            <a:pPr lvl="0"/>
            <a:r>
              <a:rPr lang="es-ES" dirty="0"/>
              <a:t>Insertar texto</a:t>
            </a:r>
          </a:p>
          <a:p>
            <a:pPr lvl="1"/>
            <a:r>
              <a:rPr lang="es-ES" dirty="0"/>
              <a:t>Insertar texto</a:t>
            </a:r>
          </a:p>
          <a:p>
            <a:pPr lvl="2"/>
            <a:r>
              <a:rPr lang="es-ES" dirty="0"/>
              <a:t>Insertar texto</a:t>
            </a:r>
          </a:p>
          <a:p>
            <a:pPr lvl="3"/>
            <a:r>
              <a:rPr lang="es-ES" dirty="0"/>
              <a:t>Insertar texto</a:t>
            </a:r>
          </a:p>
          <a:p>
            <a:pPr marL="342900" marR="0" lvl="0" indent="-342900" algn="l" defTabSz="914400" rtl="0" eaLnBrk="1" fontAlgn="auto" latinLnBrk="0" hangingPunct="1">
              <a:lnSpc>
                <a:spcPct val="100000"/>
              </a:lnSpc>
              <a:spcBef>
                <a:spcPct val="20000"/>
              </a:spcBef>
              <a:spcAft>
                <a:spcPts val="0"/>
              </a:spcAft>
              <a:buClr>
                <a:srgbClr val="F27400"/>
              </a:buClr>
              <a:buSzPct val="100000"/>
              <a:buFont typeface="Arial" pitchFamily="34" charset="0"/>
              <a:buChar char="•"/>
              <a:tabLst/>
              <a:defRPr/>
            </a:pPr>
            <a:endParaRPr lang="es-ES" dirty="0"/>
          </a:p>
          <a:p>
            <a:pPr lvl="0"/>
            <a:endParaRPr lang="es-ES" dirty="0"/>
          </a:p>
          <a:p>
            <a:pPr lvl="0"/>
            <a:endParaRPr lang="es-ES" dirty="0"/>
          </a:p>
        </p:txBody>
      </p:sp>
      <p:sp>
        <p:nvSpPr>
          <p:cNvPr id="7" name="8 Título"/>
          <p:cNvSpPr>
            <a:spLocks noGrp="1"/>
          </p:cNvSpPr>
          <p:nvPr>
            <p:ph type="title" hasCustomPrompt="1"/>
          </p:nvPr>
        </p:nvSpPr>
        <p:spPr>
          <a:xfrm>
            <a:off x="265747" y="333981"/>
            <a:ext cx="5386388" cy="470882"/>
          </a:xfrm>
        </p:spPr>
        <p:txBody>
          <a:bodyPr anchor="t">
            <a:normAutofit/>
          </a:bodyPr>
          <a:lstStyle>
            <a:lvl1pPr algn="l">
              <a:defRPr sz="2400" b="1" baseline="0"/>
            </a:lvl1pPr>
          </a:lstStyle>
          <a:p>
            <a:r>
              <a:rPr lang="es-ES" dirty="0"/>
              <a:t>Título </a:t>
            </a:r>
            <a:endParaRPr lang="es-ES_tradnl" dirty="0"/>
          </a:p>
        </p:txBody>
      </p:sp>
      <p:pic>
        <p:nvPicPr>
          <p:cNvPr id="10" name="Imagen 2" descr="interior2.jpg"/>
          <p:cNvPicPr>
            <a:picLocks noChangeAspect="1"/>
          </p:cNvPicPr>
          <p:nvPr userDrawn="1"/>
        </p:nvPicPr>
        <p:blipFill rotWithShape="1">
          <a:blip r:embed="rId2" cstate="print">
            <a:extLst>
              <a:ext uri="{28A0092B-C50C-407E-A947-70E740481C1C}">
                <a14:useLocalDpi xmlns:a14="http://schemas.microsoft.com/office/drawing/2010/main" val="0"/>
              </a:ext>
            </a:extLst>
          </a:blip>
          <a:srcRect t="97147" b="781"/>
          <a:stretch/>
        </p:blipFill>
        <p:spPr>
          <a:xfrm>
            <a:off x="0" y="6714699"/>
            <a:ext cx="9144000" cy="142181"/>
          </a:xfrm>
          <a:prstGeom prst="rect">
            <a:avLst/>
          </a:prstGeom>
        </p:spPr>
      </p:pic>
      <p:pic>
        <p:nvPicPr>
          <p:cNvPr id="6" name="Imagen 2" descr="interior1_1.jpg"/>
          <p:cNvPicPr>
            <a:picLocks noChangeAspect="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11435" r="78979" b="63900"/>
          <a:stretch/>
        </p:blipFill>
        <p:spPr>
          <a:xfrm>
            <a:off x="8086726" y="5959714"/>
            <a:ext cx="994410" cy="875081"/>
          </a:xfrm>
          <a:prstGeom prst="rect">
            <a:avLst/>
          </a:prstGeom>
        </p:spPr>
      </p:pic>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O + 2 FOTOS">
    <p:spTree>
      <p:nvGrpSpPr>
        <p:cNvPr id="1" name=""/>
        <p:cNvGrpSpPr/>
        <p:nvPr/>
      </p:nvGrpSpPr>
      <p:grpSpPr>
        <a:xfrm>
          <a:off x="0" y="0"/>
          <a:ext cx="0" cy="0"/>
          <a:chOff x="0" y="0"/>
          <a:chExt cx="0" cy="0"/>
        </a:xfrm>
      </p:grpSpPr>
      <p:sp>
        <p:nvSpPr>
          <p:cNvPr id="13" name="2 Marcador de contenido"/>
          <p:cNvSpPr>
            <a:spLocks noGrp="1"/>
          </p:cNvSpPr>
          <p:nvPr userDrawn="1">
            <p:ph idx="1" hasCustomPrompt="1"/>
          </p:nvPr>
        </p:nvSpPr>
        <p:spPr>
          <a:xfrm>
            <a:off x="6012180" y="1268730"/>
            <a:ext cx="2523489" cy="2881311"/>
          </a:xfrm>
        </p:spPr>
        <p:txBody>
          <a:bodyPr>
            <a:noAutofit/>
          </a:bodyPr>
          <a:lstStyle>
            <a:lvl1pPr>
              <a:buNone/>
              <a:defRPr lang="es-ES_tradnl" dirty="0"/>
            </a:lvl1pPr>
          </a:lstStyle>
          <a:p>
            <a:r>
              <a:rPr lang="es-ES" dirty="0" err="1"/>
              <a:t>Img</a:t>
            </a:r>
            <a:r>
              <a:rPr lang="es-ES" dirty="0"/>
              <a:t>. optimizada 7 x 8 cm. </a:t>
            </a:r>
            <a:endParaRPr lang="es-ES_tradnl" dirty="0"/>
          </a:p>
        </p:txBody>
      </p:sp>
      <p:sp>
        <p:nvSpPr>
          <p:cNvPr id="15" name="8 Título"/>
          <p:cNvSpPr>
            <a:spLocks noGrp="1"/>
          </p:cNvSpPr>
          <p:nvPr>
            <p:ph type="title" hasCustomPrompt="1"/>
          </p:nvPr>
        </p:nvSpPr>
        <p:spPr>
          <a:xfrm>
            <a:off x="265747" y="333981"/>
            <a:ext cx="5386388" cy="470882"/>
          </a:xfrm>
        </p:spPr>
        <p:txBody>
          <a:bodyPr anchor="t">
            <a:normAutofit/>
          </a:bodyPr>
          <a:lstStyle>
            <a:lvl1pPr algn="l">
              <a:defRPr sz="2400" b="1" baseline="0"/>
            </a:lvl1pPr>
          </a:lstStyle>
          <a:p>
            <a:r>
              <a:rPr lang="es-ES" dirty="0"/>
              <a:t>Título </a:t>
            </a:r>
            <a:endParaRPr lang="es-ES_tradnl" dirty="0"/>
          </a:p>
        </p:txBody>
      </p:sp>
      <p:sp>
        <p:nvSpPr>
          <p:cNvPr id="9" name="8 Marcador de texto"/>
          <p:cNvSpPr>
            <a:spLocks noGrp="1"/>
          </p:cNvSpPr>
          <p:nvPr>
            <p:ph type="body" sz="quarter" idx="10" hasCustomPrompt="1"/>
          </p:nvPr>
        </p:nvSpPr>
        <p:spPr>
          <a:xfrm>
            <a:off x="251460" y="1039793"/>
            <a:ext cx="5400675" cy="3469342"/>
          </a:xfrm>
        </p:spPr>
        <p:txBody>
          <a:bodyPr>
            <a:noAutofit/>
          </a:bodyPr>
          <a:lstStyle>
            <a:lvl1pPr marL="265113" marR="0" indent="-265113" algn="l" defTabSz="914400" rtl="0" eaLnBrk="1" fontAlgn="auto" latinLnBrk="0" hangingPunct="1">
              <a:lnSpc>
                <a:spcPct val="100000"/>
              </a:lnSpc>
              <a:spcBef>
                <a:spcPct val="20000"/>
              </a:spcBef>
              <a:spcAft>
                <a:spcPts val="0"/>
              </a:spcAft>
              <a:buClr>
                <a:srgbClr val="F27400"/>
              </a:buClr>
              <a:buSzPct val="115000"/>
              <a:buFont typeface="Arial" pitchFamily="34" charset="0"/>
              <a:buChar char="•"/>
              <a:tabLst/>
              <a:defRPr sz="1900" b="0" baseline="0"/>
            </a:lvl1pPr>
            <a:lvl2pPr marL="630238" indent="-273050">
              <a:defRPr sz="1600" baseline="0"/>
            </a:lvl2pPr>
            <a:lvl3pPr marL="987425" indent="-182563">
              <a:defRPr sz="1600" baseline="0"/>
            </a:lvl3pPr>
            <a:lvl4pPr marL="1344613" indent="-182563">
              <a:defRPr sz="1600" baseline="0"/>
            </a:lvl4pPr>
          </a:lstStyle>
          <a:p>
            <a:pPr lvl="0"/>
            <a:r>
              <a:rPr lang="es-ES" dirty="0"/>
              <a:t>Insertar texto</a:t>
            </a:r>
          </a:p>
          <a:p>
            <a:pPr lvl="1"/>
            <a:r>
              <a:rPr lang="es-ES" dirty="0"/>
              <a:t>Insertar texto</a:t>
            </a:r>
          </a:p>
          <a:p>
            <a:pPr lvl="2"/>
            <a:r>
              <a:rPr lang="es-ES" dirty="0"/>
              <a:t>Insertar texto</a:t>
            </a:r>
          </a:p>
          <a:p>
            <a:pPr lvl="3"/>
            <a:r>
              <a:rPr lang="es-ES" dirty="0"/>
              <a:t>Insertar texto</a:t>
            </a:r>
          </a:p>
          <a:p>
            <a:pPr marL="342900" marR="0" lvl="0" indent="-342900" algn="l" defTabSz="914400" rtl="0" eaLnBrk="1" fontAlgn="auto" latinLnBrk="0" hangingPunct="1">
              <a:lnSpc>
                <a:spcPct val="100000"/>
              </a:lnSpc>
              <a:spcBef>
                <a:spcPct val="20000"/>
              </a:spcBef>
              <a:spcAft>
                <a:spcPts val="0"/>
              </a:spcAft>
              <a:buClr>
                <a:srgbClr val="F27400"/>
              </a:buClr>
              <a:buSzPct val="100000"/>
              <a:buFont typeface="Arial" pitchFamily="34" charset="0"/>
              <a:buChar char="•"/>
              <a:tabLst/>
              <a:defRPr/>
            </a:pPr>
            <a:endParaRPr lang="es-ES" dirty="0"/>
          </a:p>
          <a:p>
            <a:pPr lvl="0"/>
            <a:endParaRPr lang="es-ES" dirty="0"/>
          </a:p>
          <a:p>
            <a:pPr lvl="0"/>
            <a:endParaRPr lang="es-ES" dirty="0"/>
          </a:p>
        </p:txBody>
      </p:sp>
      <p:pic>
        <p:nvPicPr>
          <p:cNvPr id="11" name="Imagen 2" descr="interior2.jpg"/>
          <p:cNvPicPr>
            <a:picLocks noChangeAspect="1"/>
          </p:cNvPicPr>
          <p:nvPr userDrawn="1"/>
        </p:nvPicPr>
        <p:blipFill rotWithShape="1">
          <a:blip r:embed="rId2" cstate="print">
            <a:extLst>
              <a:ext uri="{28A0092B-C50C-407E-A947-70E740481C1C}">
                <a14:useLocalDpi xmlns:a14="http://schemas.microsoft.com/office/drawing/2010/main" val="0"/>
              </a:ext>
            </a:extLst>
          </a:blip>
          <a:srcRect t="97147" b="781"/>
          <a:stretch/>
        </p:blipFill>
        <p:spPr>
          <a:xfrm>
            <a:off x="0" y="6714699"/>
            <a:ext cx="9144000" cy="142181"/>
          </a:xfrm>
          <a:prstGeom prst="rect">
            <a:avLst/>
          </a:prstGeom>
        </p:spPr>
      </p:pic>
      <p:pic>
        <p:nvPicPr>
          <p:cNvPr id="7" name="Imagen 2" descr="interior1_1.jpg"/>
          <p:cNvPicPr>
            <a:picLocks noChangeAspect="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11435" r="78979" b="63900"/>
          <a:stretch/>
        </p:blipFill>
        <p:spPr>
          <a:xfrm>
            <a:off x="8086726" y="5959714"/>
            <a:ext cx="994410" cy="875081"/>
          </a:xfrm>
          <a:prstGeom prst="rect">
            <a:avLst/>
          </a:prstGeom>
        </p:spPr>
      </p:pic>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 TEXTO + 3 FOTOS">
    <p:spTree>
      <p:nvGrpSpPr>
        <p:cNvPr id="1" name=""/>
        <p:cNvGrpSpPr/>
        <p:nvPr/>
      </p:nvGrpSpPr>
      <p:grpSpPr>
        <a:xfrm>
          <a:off x="0" y="0"/>
          <a:ext cx="0" cy="0"/>
          <a:chOff x="0" y="0"/>
          <a:chExt cx="0" cy="0"/>
        </a:xfrm>
      </p:grpSpPr>
      <p:sp>
        <p:nvSpPr>
          <p:cNvPr id="13" name="2 Marcador de contenido"/>
          <p:cNvSpPr>
            <a:spLocks noGrp="1"/>
          </p:cNvSpPr>
          <p:nvPr userDrawn="1">
            <p:ph idx="1" hasCustomPrompt="1"/>
          </p:nvPr>
        </p:nvSpPr>
        <p:spPr>
          <a:xfrm>
            <a:off x="5837872" y="1042988"/>
            <a:ext cx="2523489" cy="2881311"/>
          </a:xfrm>
        </p:spPr>
        <p:txBody>
          <a:bodyPr>
            <a:noAutofit/>
          </a:bodyPr>
          <a:lstStyle>
            <a:lvl1pPr>
              <a:buNone/>
              <a:defRPr lang="es-ES_tradnl" dirty="0"/>
            </a:lvl1pPr>
          </a:lstStyle>
          <a:p>
            <a:r>
              <a:rPr lang="es-ES" dirty="0" err="1"/>
              <a:t>Img</a:t>
            </a:r>
            <a:r>
              <a:rPr lang="es-ES" dirty="0"/>
              <a:t>. optimizada 7 x 8 cm. </a:t>
            </a:r>
            <a:endParaRPr lang="es-ES_tradnl" dirty="0"/>
          </a:p>
        </p:txBody>
      </p:sp>
      <p:sp>
        <p:nvSpPr>
          <p:cNvPr id="9" name="2 Marcador de contenido"/>
          <p:cNvSpPr>
            <a:spLocks noGrp="1"/>
          </p:cNvSpPr>
          <p:nvPr>
            <p:ph idx="13" hasCustomPrompt="1"/>
          </p:nvPr>
        </p:nvSpPr>
        <p:spPr>
          <a:xfrm>
            <a:off x="275463" y="3514726"/>
            <a:ext cx="5376672" cy="2881311"/>
          </a:xfrm>
        </p:spPr>
        <p:txBody>
          <a:bodyPr>
            <a:noAutofit/>
          </a:bodyPr>
          <a:lstStyle>
            <a:lvl1pPr>
              <a:buNone/>
              <a:defRPr lang="es-ES_tradnl" dirty="0"/>
            </a:lvl1pPr>
          </a:lstStyle>
          <a:p>
            <a:r>
              <a:rPr lang="es-ES" dirty="0" err="1"/>
              <a:t>Img</a:t>
            </a:r>
            <a:r>
              <a:rPr lang="es-ES" dirty="0"/>
              <a:t>. Optimizada 14,5 x 8 cm. </a:t>
            </a:r>
            <a:endParaRPr lang="es-ES_tradnl" dirty="0"/>
          </a:p>
        </p:txBody>
      </p:sp>
      <p:sp>
        <p:nvSpPr>
          <p:cNvPr id="10" name="8 Título"/>
          <p:cNvSpPr>
            <a:spLocks noGrp="1"/>
          </p:cNvSpPr>
          <p:nvPr>
            <p:ph type="title" hasCustomPrompt="1"/>
          </p:nvPr>
        </p:nvSpPr>
        <p:spPr>
          <a:xfrm>
            <a:off x="265747" y="333981"/>
            <a:ext cx="5386388" cy="470882"/>
          </a:xfrm>
        </p:spPr>
        <p:txBody>
          <a:bodyPr anchor="t">
            <a:normAutofit/>
          </a:bodyPr>
          <a:lstStyle>
            <a:lvl1pPr algn="l">
              <a:defRPr sz="2400" b="1" baseline="0"/>
            </a:lvl1pPr>
          </a:lstStyle>
          <a:p>
            <a:r>
              <a:rPr lang="es-ES" dirty="0"/>
              <a:t>Título </a:t>
            </a:r>
            <a:endParaRPr lang="es-ES_tradnl" dirty="0"/>
          </a:p>
        </p:txBody>
      </p:sp>
      <p:sp>
        <p:nvSpPr>
          <p:cNvPr id="12" name="8 Marcador de texto"/>
          <p:cNvSpPr>
            <a:spLocks noGrp="1"/>
          </p:cNvSpPr>
          <p:nvPr>
            <p:ph type="body" sz="quarter" idx="10" hasCustomPrompt="1"/>
          </p:nvPr>
        </p:nvSpPr>
        <p:spPr>
          <a:xfrm>
            <a:off x="251460" y="1039793"/>
            <a:ext cx="5400675" cy="2389207"/>
          </a:xfrm>
        </p:spPr>
        <p:txBody>
          <a:bodyPr>
            <a:noAutofit/>
          </a:bodyPr>
          <a:lstStyle>
            <a:lvl1pPr marL="265113" marR="0" indent="-265113" algn="l" defTabSz="914400" rtl="0" eaLnBrk="1" fontAlgn="auto" latinLnBrk="0" hangingPunct="1">
              <a:lnSpc>
                <a:spcPct val="100000"/>
              </a:lnSpc>
              <a:spcBef>
                <a:spcPct val="20000"/>
              </a:spcBef>
              <a:spcAft>
                <a:spcPts val="0"/>
              </a:spcAft>
              <a:buClr>
                <a:srgbClr val="F27400"/>
              </a:buClr>
              <a:buSzPct val="115000"/>
              <a:buFont typeface="Arial" pitchFamily="34" charset="0"/>
              <a:buChar char="•"/>
              <a:tabLst/>
              <a:defRPr sz="1900" b="0" baseline="0"/>
            </a:lvl1pPr>
            <a:lvl2pPr marL="630238" indent="-273050">
              <a:defRPr sz="1600" baseline="0"/>
            </a:lvl2pPr>
            <a:lvl3pPr marL="987425" indent="-182563">
              <a:defRPr sz="1600" baseline="0"/>
            </a:lvl3pPr>
            <a:lvl4pPr marL="1344613" indent="-182563">
              <a:defRPr sz="1600" baseline="0"/>
            </a:lvl4pPr>
          </a:lstStyle>
          <a:p>
            <a:pPr lvl="0"/>
            <a:r>
              <a:rPr lang="es-ES" dirty="0"/>
              <a:t>Insertar texto</a:t>
            </a:r>
          </a:p>
          <a:p>
            <a:pPr lvl="1"/>
            <a:r>
              <a:rPr lang="es-ES" dirty="0"/>
              <a:t>Insertar texto</a:t>
            </a:r>
          </a:p>
          <a:p>
            <a:pPr lvl="2"/>
            <a:r>
              <a:rPr lang="es-ES" dirty="0"/>
              <a:t>Insertar texto</a:t>
            </a:r>
          </a:p>
          <a:p>
            <a:pPr lvl="3"/>
            <a:r>
              <a:rPr lang="es-ES" dirty="0"/>
              <a:t>Insertar texto</a:t>
            </a:r>
          </a:p>
          <a:p>
            <a:pPr marL="342900" marR="0" lvl="0" indent="-342900" algn="l" defTabSz="914400" rtl="0" eaLnBrk="1" fontAlgn="auto" latinLnBrk="0" hangingPunct="1">
              <a:lnSpc>
                <a:spcPct val="100000"/>
              </a:lnSpc>
              <a:spcBef>
                <a:spcPct val="20000"/>
              </a:spcBef>
              <a:spcAft>
                <a:spcPts val="0"/>
              </a:spcAft>
              <a:buClr>
                <a:srgbClr val="F27400"/>
              </a:buClr>
              <a:buSzPct val="100000"/>
              <a:buFont typeface="Arial" pitchFamily="34" charset="0"/>
              <a:buChar char="•"/>
              <a:tabLst/>
              <a:defRPr/>
            </a:pPr>
            <a:endParaRPr lang="es-ES" dirty="0"/>
          </a:p>
          <a:p>
            <a:pPr lvl="0"/>
            <a:endParaRPr lang="es-ES" dirty="0"/>
          </a:p>
          <a:p>
            <a:pPr lvl="0"/>
            <a:endParaRPr lang="es-ES" dirty="0"/>
          </a:p>
        </p:txBody>
      </p:sp>
      <p:pic>
        <p:nvPicPr>
          <p:cNvPr id="15" name="Imagen 2" descr="interior2.jpg"/>
          <p:cNvPicPr>
            <a:picLocks noChangeAspect="1"/>
          </p:cNvPicPr>
          <p:nvPr userDrawn="1"/>
        </p:nvPicPr>
        <p:blipFill rotWithShape="1">
          <a:blip r:embed="rId2" cstate="print">
            <a:extLst>
              <a:ext uri="{28A0092B-C50C-407E-A947-70E740481C1C}">
                <a14:useLocalDpi xmlns:a14="http://schemas.microsoft.com/office/drawing/2010/main" val="0"/>
              </a:ext>
            </a:extLst>
          </a:blip>
          <a:srcRect t="97147" b="781"/>
          <a:stretch/>
        </p:blipFill>
        <p:spPr>
          <a:xfrm>
            <a:off x="0" y="6714699"/>
            <a:ext cx="9144000" cy="142181"/>
          </a:xfrm>
          <a:prstGeom prst="rect">
            <a:avLst/>
          </a:prstGeom>
        </p:spPr>
      </p:pic>
      <p:pic>
        <p:nvPicPr>
          <p:cNvPr id="11" name="Imagen 2" descr="interior1_1.jpg"/>
          <p:cNvPicPr>
            <a:picLocks noChangeAspect="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11435" r="78979" b="63900"/>
          <a:stretch/>
        </p:blipFill>
        <p:spPr>
          <a:xfrm>
            <a:off x="8086726" y="5959714"/>
            <a:ext cx="994410" cy="875081"/>
          </a:xfrm>
          <a:prstGeom prst="rect">
            <a:avLst/>
          </a:prstGeom>
        </p:spPr>
      </p:pic>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 TEXTO + 3 FOTOS_V2">
    <p:spTree>
      <p:nvGrpSpPr>
        <p:cNvPr id="1" name=""/>
        <p:cNvGrpSpPr/>
        <p:nvPr/>
      </p:nvGrpSpPr>
      <p:grpSpPr>
        <a:xfrm>
          <a:off x="0" y="0"/>
          <a:ext cx="0" cy="0"/>
          <a:chOff x="0" y="0"/>
          <a:chExt cx="0" cy="0"/>
        </a:xfrm>
      </p:grpSpPr>
      <p:sp>
        <p:nvSpPr>
          <p:cNvPr id="8" name="2 Marcador de contenido"/>
          <p:cNvSpPr>
            <a:spLocks noGrp="1"/>
          </p:cNvSpPr>
          <p:nvPr>
            <p:ph idx="12" hasCustomPrompt="1"/>
          </p:nvPr>
        </p:nvSpPr>
        <p:spPr>
          <a:xfrm>
            <a:off x="3088957" y="3571877"/>
            <a:ext cx="2523489" cy="2881311"/>
          </a:xfrm>
        </p:spPr>
        <p:txBody>
          <a:bodyPr>
            <a:noAutofit/>
          </a:bodyPr>
          <a:lstStyle>
            <a:lvl1pPr>
              <a:buNone/>
              <a:defRPr lang="es-ES_tradnl" dirty="0"/>
            </a:lvl1pPr>
          </a:lstStyle>
          <a:p>
            <a:r>
              <a:rPr lang="es-ES" dirty="0" err="1"/>
              <a:t>Img</a:t>
            </a:r>
            <a:r>
              <a:rPr lang="es-ES" dirty="0"/>
              <a:t>. optimizada 7 x 8 cm. </a:t>
            </a:r>
            <a:endParaRPr lang="es-ES_tradnl" dirty="0"/>
          </a:p>
        </p:txBody>
      </p:sp>
      <p:sp>
        <p:nvSpPr>
          <p:cNvPr id="9" name="2 Marcador de contenido"/>
          <p:cNvSpPr>
            <a:spLocks noGrp="1"/>
          </p:cNvSpPr>
          <p:nvPr>
            <p:ph idx="13" hasCustomPrompt="1"/>
          </p:nvPr>
        </p:nvSpPr>
        <p:spPr>
          <a:xfrm>
            <a:off x="205423" y="3571876"/>
            <a:ext cx="2523489" cy="2881311"/>
          </a:xfrm>
        </p:spPr>
        <p:txBody>
          <a:bodyPr>
            <a:noAutofit/>
          </a:bodyPr>
          <a:lstStyle>
            <a:lvl1pPr>
              <a:buNone/>
              <a:defRPr lang="es-ES_tradnl" dirty="0"/>
            </a:lvl1pPr>
          </a:lstStyle>
          <a:p>
            <a:r>
              <a:rPr lang="es-ES" dirty="0" err="1"/>
              <a:t>Img</a:t>
            </a:r>
            <a:r>
              <a:rPr lang="es-ES" dirty="0"/>
              <a:t>. optimizada 7 x 8 cm. </a:t>
            </a:r>
            <a:endParaRPr lang="es-ES_tradnl" dirty="0"/>
          </a:p>
        </p:txBody>
      </p:sp>
      <p:sp>
        <p:nvSpPr>
          <p:cNvPr id="11" name="8 Título"/>
          <p:cNvSpPr>
            <a:spLocks noGrp="1"/>
          </p:cNvSpPr>
          <p:nvPr>
            <p:ph type="title" hasCustomPrompt="1"/>
          </p:nvPr>
        </p:nvSpPr>
        <p:spPr>
          <a:xfrm>
            <a:off x="265747" y="333981"/>
            <a:ext cx="5386388" cy="470882"/>
          </a:xfrm>
        </p:spPr>
        <p:txBody>
          <a:bodyPr anchor="t">
            <a:normAutofit/>
          </a:bodyPr>
          <a:lstStyle>
            <a:lvl1pPr algn="l">
              <a:defRPr sz="2400" b="1" baseline="0"/>
            </a:lvl1pPr>
          </a:lstStyle>
          <a:p>
            <a:r>
              <a:rPr lang="es-ES" dirty="0"/>
              <a:t>Título </a:t>
            </a:r>
            <a:endParaRPr lang="es-ES_tradnl" dirty="0"/>
          </a:p>
        </p:txBody>
      </p:sp>
      <p:sp>
        <p:nvSpPr>
          <p:cNvPr id="14" name="8 Marcador de texto"/>
          <p:cNvSpPr>
            <a:spLocks noGrp="1"/>
          </p:cNvSpPr>
          <p:nvPr>
            <p:ph type="body" sz="quarter" idx="10" hasCustomPrompt="1"/>
          </p:nvPr>
        </p:nvSpPr>
        <p:spPr>
          <a:xfrm>
            <a:off x="251460" y="1039793"/>
            <a:ext cx="5400675" cy="2389207"/>
          </a:xfrm>
        </p:spPr>
        <p:txBody>
          <a:bodyPr>
            <a:noAutofit/>
          </a:bodyPr>
          <a:lstStyle>
            <a:lvl1pPr marL="265113" marR="0" indent="-265113" algn="l" defTabSz="914400" rtl="0" eaLnBrk="1" fontAlgn="auto" latinLnBrk="0" hangingPunct="1">
              <a:lnSpc>
                <a:spcPct val="100000"/>
              </a:lnSpc>
              <a:spcBef>
                <a:spcPct val="20000"/>
              </a:spcBef>
              <a:spcAft>
                <a:spcPts val="0"/>
              </a:spcAft>
              <a:buClr>
                <a:srgbClr val="F27400"/>
              </a:buClr>
              <a:buSzPct val="115000"/>
              <a:buFont typeface="Arial" pitchFamily="34" charset="0"/>
              <a:buChar char="•"/>
              <a:tabLst/>
              <a:defRPr sz="1900" b="0" baseline="0"/>
            </a:lvl1pPr>
            <a:lvl2pPr marL="630238" indent="-273050">
              <a:defRPr sz="1600" baseline="0"/>
            </a:lvl2pPr>
            <a:lvl3pPr marL="987425" indent="-182563">
              <a:defRPr sz="1600" baseline="0"/>
            </a:lvl3pPr>
            <a:lvl4pPr marL="1344613" indent="-182563">
              <a:defRPr sz="1600" baseline="0"/>
            </a:lvl4pPr>
          </a:lstStyle>
          <a:p>
            <a:pPr lvl="0"/>
            <a:r>
              <a:rPr lang="es-ES" dirty="0"/>
              <a:t>Insertar texto</a:t>
            </a:r>
          </a:p>
          <a:p>
            <a:pPr lvl="1"/>
            <a:r>
              <a:rPr lang="es-ES" dirty="0"/>
              <a:t>Insertar texto</a:t>
            </a:r>
          </a:p>
          <a:p>
            <a:pPr lvl="2"/>
            <a:r>
              <a:rPr lang="es-ES" dirty="0"/>
              <a:t>Insertar texto</a:t>
            </a:r>
          </a:p>
          <a:p>
            <a:pPr lvl="3"/>
            <a:r>
              <a:rPr lang="es-ES" dirty="0"/>
              <a:t>Insertar texto</a:t>
            </a:r>
          </a:p>
          <a:p>
            <a:pPr marL="342900" marR="0" lvl="0" indent="-342900" algn="l" defTabSz="914400" rtl="0" eaLnBrk="1" fontAlgn="auto" latinLnBrk="0" hangingPunct="1">
              <a:lnSpc>
                <a:spcPct val="100000"/>
              </a:lnSpc>
              <a:spcBef>
                <a:spcPct val="20000"/>
              </a:spcBef>
              <a:spcAft>
                <a:spcPts val="0"/>
              </a:spcAft>
              <a:buClr>
                <a:srgbClr val="F27400"/>
              </a:buClr>
              <a:buSzPct val="100000"/>
              <a:buFont typeface="Arial" pitchFamily="34" charset="0"/>
              <a:buChar char="•"/>
              <a:tabLst/>
              <a:defRPr/>
            </a:pPr>
            <a:endParaRPr lang="es-ES" dirty="0"/>
          </a:p>
          <a:p>
            <a:pPr lvl="0"/>
            <a:endParaRPr lang="es-ES" dirty="0"/>
          </a:p>
          <a:p>
            <a:pPr lvl="0"/>
            <a:endParaRPr lang="es-ES" dirty="0"/>
          </a:p>
        </p:txBody>
      </p:sp>
      <p:pic>
        <p:nvPicPr>
          <p:cNvPr id="15" name="Imagen 2" descr="interior2.jpg"/>
          <p:cNvPicPr>
            <a:picLocks noChangeAspect="1"/>
          </p:cNvPicPr>
          <p:nvPr userDrawn="1"/>
        </p:nvPicPr>
        <p:blipFill rotWithShape="1">
          <a:blip r:embed="rId2" cstate="print">
            <a:extLst>
              <a:ext uri="{28A0092B-C50C-407E-A947-70E740481C1C}">
                <a14:useLocalDpi xmlns:a14="http://schemas.microsoft.com/office/drawing/2010/main" val="0"/>
              </a:ext>
            </a:extLst>
          </a:blip>
          <a:srcRect t="97147" b="781"/>
          <a:stretch/>
        </p:blipFill>
        <p:spPr>
          <a:xfrm>
            <a:off x="0" y="6714699"/>
            <a:ext cx="9144000" cy="142181"/>
          </a:xfrm>
          <a:prstGeom prst="rect">
            <a:avLst/>
          </a:prstGeom>
        </p:spPr>
      </p:pic>
      <p:pic>
        <p:nvPicPr>
          <p:cNvPr id="10" name="Imagen 2" descr="interior1_1.jpg"/>
          <p:cNvPicPr>
            <a:picLocks noChangeAspect="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11435" r="78979" b="63900"/>
          <a:stretch/>
        </p:blipFill>
        <p:spPr>
          <a:xfrm>
            <a:off x="8086726" y="5959714"/>
            <a:ext cx="994410" cy="875081"/>
          </a:xfrm>
          <a:prstGeom prst="rect">
            <a:avLst/>
          </a:prstGeom>
        </p:spPr>
      </p:pic>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 TEXTO + 2 FOTOS_V2">
    <p:spTree>
      <p:nvGrpSpPr>
        <p:cNvPr id="1" name=""/>
        <p:cNvGrpSpPr/>
        <p:nvPr/>
      </p:nvGrpSpPr>
      <p:grpSpPr>
        <a:xfrm>
          <a:off x="0" y="0"/>
          <a:ext cx="0" cy="0"/>
          <a:chOff x="0" y="0"/>
          <a:chExt cx="0" cy="0"/>
        </a:xfrm>
      </p:grpSpPr>
      <p:sp>
        <p:nvSpPr>
          <p:cNvPr id="13" name="2 Marcador de contenido"/>
          <p:cNvSpPr>
            <a:spLocks noGrp="1"/>
          </p:cNvSpPr>
          <p:nvPr userDrawn="1">
            <p:ph idx="1" hasCustomPrompt="1"/>
          </p:nvPr>
        </p:nvSpPr>
        <p:spPr>
          <a:xfrm>
            <a:off x="3131820" y="4040079"/>
            <a:ext cx="4093526" cy="2520315"/>
          </a:xfrm>
        </p:spPr>
        <p:txBody>
          <a:bodyPr>
            <a:noAutofit/>
          </a:bodyPr>
          <a:lstStyle>
            <a:lvl1pPr>
              <a:buNone/>
              <a:defRPr lang="es-ES_tradnl" dirty="0"/>
            </a:lvl1pPr>
          </a:lstStyle>
          <a:p>
            <a:r>
              <a:rPr lang="es-ES" dirty="0" err="1"/>
              <a:t>Img</a:t>
            </a:r>
            <a:r>
              <a:rPr lang="es-ES" dirty="0"/>
              <a:t>. Optimizada 11 x 8 cm. </a:t>
            </a:r>
            <a:endParaRPr lang="es-ES_tradnl" dirty="0"/>
          </a:p>
        </p:txBody>
      </p:sp>
      <p:sp>
        <p:nvSpPr>
          <p:cNvPr id="9" name="8 Título"/>
          <p:cNvSpPr>
            <a:spLocks noGrp="1"/>
          </p:cNvSpPr>
          <p:nvPr>
            <p:ph type="title" hasCustomPrompt="1"/>
          </p:nvPr>
        </p:nvSpPr>
        <p:spPr>
          <a:xfrm>
            <a:off x="265747" y="333981"/>
            <a:ext cx="5386388" cy="470882"/>
          </a:xfrm>
        </p:spPr>
        <p:txBody>
          <a:bodyPr anchor="t">
            <a:normAutofit/>
          </a:bodyPr>
          <a:lstStyle>
            <a:lvl1pPr algn="l">
              <a:defRPr sz="2400" b="1" baseline="0"/>
            </a:lvl1pPr>
          </a:lstStyle>
          <a:p>
            <a:r>
              <a:rPr lang="es-ES" dirty="0"/>
              <a:t>Título </a:t>
            </a:r>
            <a:endParaRPr lang="es-ES_tradnl" dirty="0"/>
          </a:p>
        </p:txBody>
      </p:sp>
      <p:sp>
        <p:nvSpPr>
          <p:cNvPr id="11" name="8 Marcador de texto"/>
          <p:cNvSpPr>
            <a:spLocks noGrp="1"/>
          </p:cNvSpPr>
          <p:nvPr>
            <p:ph type="body" sz="quarter" idx="10" hasCustomPrompt="1"/>
          </p:nvPr>
        </p:nvSpPr>
        <p:spPr>
          <a:xfrm>
            <a:off x="251460" y="1039793"/>
            <a:ext cx="5400675" cy="2749252"/>
          </a:xfrm>
        </p:spPr>
        <p:txBody>
          <a:bodyPr>
            <a:noAutofit/>
          </a:bodyPr>
          <a:lstStyle>
            <a:lvl1pPr marL="265113" marR="0" indent="-265113" algn="l" defTabSz="914400" rtl="0" eaLnBrk="1" fontAlgn="auto" latinLnBrk="0" hangingPunct="1">
              <a:lnSpc>
                <a:spcPct val="100000"/>
              </a:lnSpc>
              <a:spcBef>
                <a:spcPct val="20000"/>
              </a:spcBef>
              <a:spcAft>
                <a:spcPts val="0"/>
              </a:spcAft>
              <a:buClr>
                <a:srgbClr val="F27400"/>
              </a:buClr>
              <a:buSzPct val="115000"/>
              <a:buFont typeface="Arial" pitchFamily="34" charset="0"/>
              <a:buChar char="•"/>
              <a:tabLst/>
              <a:defRPr sz="1900" b="0" baseline="0"/>
            </a:lvl1pPr>
            <a:lvl2pPr marL="630238" indent="-273050">
              <a:defRPr sz="1600" baseline="0"/>
            </a:lvl2pPr>
            <a:lvl3pPr marL="987425" indent="-182563">
              <a:defRPr sz="1600" baseline="0"/>
            </a:lvl3pPr>
            <a:lvl4pPr marL="1344613" indent="-182563">
              <a:defRPr sz="1600" baseline="0"/>
            </a:lvl4pPr>
          </a:lstStyle>
          <a:p>
            <a:pPr lvl="0"/>
            <a:r>
              <a:rPr lang="es-ES" dirty="0"/>
              <a:t>Insertar texto</a:t>
            </a:r>
          </a:p>
          <a:p>
            <a:pPr lvl="1"/>
            <a:r>
              <a:rPr lang="es-ES" dirty="0"/>
              <a:t>Insertar texto</a:t>
            </a:r>
          </a:p>
          <a:p>
            <a:pPr lvl="2"/>
            <a:r>
              <a:rPr lang="es-ES" dirty="0"/>
              <a:t>Insertar texto</a:t>
            </a:r>
          </a:p>
          <a:p>
            <a:pPr lvl="3"/>
            <a:r>
              <a:rPr lang="es-ES" dirty="0"/>
              <a:t>Insertar texto</a:t>
            </a:r>
          </a:p>
          <a:p>
            <a:pPr marL="342900" marR="0" lvl="0" indent="-342900" algn="l" defTabSz="914400" rtl="0" eaLnBrk="1" fontAlgn="auto" latinLnBrk="0" hangingPunct="1">
              <a:lnSpc>
                <a:spcPct val="100000"/>
              </a:lnSpc>
              <a:spcBef>
                <a:spcPct val="20000"/>
              </a:spcBef>
              <a:spcAft>
                <a:spcPts val="0"/>
              </a:spcAft>
              <a:buClr>
                <a:srgbClr val="F27400"/>
              </a:buClr>
              <a:buSzPct val="100000"/>
              <a:buFont typeface="Arial" pitchFamily="34" charset="0"/>
              <a:buChar char="•"/>
              <a:tabLst/>
              <a:defRPr/>
            </a:pPr>
            <a:endParaRPr lang="es-ES" dirty="0"/>
          </a:p>
          <a:p>
            <a:pPr lvl="0"/>
            <a:endParaRPr lang="es-ES" dirty="0"/>
          </a:p>
          <a:p>
            <a:pPr lvl="0"/>
            <a:endParaRPr lang="es-ES" dirty="0"/>
          </a:p>
        </p:txBody>
      </p:sp>
      <p:pic>
        <p:nvPicPr>
          <p:cNvPr id="12" name="Imagen 2" descr="interior2.jpg"/>
          <p:cNvPicPr>
            <a:picLocks noChangeAspect="1"/>
          </p:cNvPicPr>
          <p:nvPr userDrawn="1"/>
        </p:nvPicPr>
        <p:blipFill rotWithShape="1">
          <a:blip r:embed="rId2" cstate="print">
            <a:extLst>
              <a:ext uri="{28A0092B-C50C-407E-A947-70E740481C1C}">
                <a14:useLocalDpi xmlns:a14="http://schemas.microsoft.com/office/drawing/2010/main" val="0"/>
              </a:ext>
            </a:extLst>
          </a:blip>
          <a:srcRect t="97147" b="781"/>
          <a:stretch/>
        </p:blipFill>
        <p:spPr>
          <a:xfrm>
            <a:off x="0" y="6714699"/>
            <a:ext cx="9144000" cy="142181"/>
          </a:xfrm>
          <a:prstGeom prst="rect">
            <a:avLst/>
          </a:prstGeom>
        </p:spPr>
      </p:pic>
      <p:pic>
        <p:nvPicPr>
          <p:cNvPr id="7" name="Imagen 2" descr="interior1_1.jpg"/>
          <p:cNvPicPr>
            <a:picLocks noChangeAspect="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11435" r="78979" b="63900"/>
          <a:stretch/>
        </p:blipFill>
        <p:spPr>
          <a:xfrm>
            <a:off x="8086726" y="5959714"/>
            <a:ext cx="994410" cy="875081"/>
          </a:xfrm>
          <a:prstGeom prst="rect">
            <a:avLst/>
          </a:prstGeom>
        </p:spPr>
      </p:pic>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CLUSIONES FINALES">
    <p:spTree>
      <p:nvGrpSpPr>
        <p:cNvPr id="1" name=""/>
        <p:cNvGrpSpPr/>
        <p:nvPr/>
      </p:nvGrpSpPr>
      <p:grpSpPr>
        <a:xfrm>
          <a:off x="0" y="0"/>
          <a:ext cx="0" cy="0"/>
          <a:chOff x="0" y="0"/>
          <a:chExt cx="0" cy="0"/>
        </a:xfrm>
      </p:grpSpPr>
      <p:sp>
        <p:nvSpPr>
          <p:cNvPr id="7" name="6 CuadroTexto"/>
          <p:cNvSpPr txBox="1"/>
          <p:nvPr userDrawn="1"/>
        </p:nvSpPr>
        <p:spPr>
          <a:xfrm>
            <a:off x="611505" y="1268730"/>
            <a:ext cx="4571365" cy="369332"/>
          </a:xfrm>
          <a:prstGeom prst="rect">
            <a:avLst/>
          </a:prstGeom>
          <a:noFill/>
        </p:spPr>
        <p:txBody>
          <a:bodyPr wrap="square" rtlCol="0">
            <a:spAutoFit/>
          </a:bodyPr>
          <a:lstStyle/>
          <a:p>
            <a:r>
              <a:rPr lang="es-ES" sz="1800" b="1" dirty="0">
                <a:solidFill>
                  <a:srgbClr val="0A0032"/>
                </a:solidFill>
                <a:latin typeface="+mj-lt"/>
              </a:rPr>
              <a:t>CONCLUSIÓN FINAL</a:t>
            </a:r>
            <a:endParaRPr lang="es-ES_tradnl" sz="1800" b="1" dirty="0">
              <a:solidFill>
                <a:srgbClr val="0A0032"/>
              </a:solidFill>
              <a:latin typeface="+mj-lt"/>
            </a:endParaRPr>
          </a:p>
        </p:txBody>
      </p:sp>
      <p:sp>
        <p:nvSpPr>
          <p:cNvPr id="6" name="8 Título"/>
          <p:cNvSpPr>
            <a:spLocks noGrp="1"/>
          </p:cNvSpPr>
          <p:nvPr>
            <p:ph type="title" hasCustomPrompt="1"/>
          </p:nvPr>
        </p:nvSpPr>
        <p:spPr>
          <a:xfrm>
            <a:off x="611505" y="459309"/>
            <a:ext cx="7814945" cy="337842"/>
          </a:xfrm>
        </p:spPr>
        <p:txBody>
          <a:bodyPr anchor="t">
            <a:noAutofit/>
          </a:bodyPr>
          <a:lstStyle>
            <a:lvl1pPr algn="l">
              <a:defRPr sz="2400" b="1">
                <a:solidFill>
                  <a:schemeClr val="tx1"/>
                </a:solidFill>
              </a:defRPr>
            </a:lvl1pPr>
          </a:lstStyle>
          <a:p>
            <a:r>
              <a:rPr lang="es-ES" dirty="0"/>
              <a:t>TÍTULO DEL DOSIER —Opcional—</a:t>
            </a:r>
            <a:endParaRPr lang="es-ES_tradnl" dirty="0"/>
          </a:p>
        </p:txBody>
      </p:sp>
      <p:sp>
        <p:nvSpPr>
          <p:cNvPr id="10" name="8 Marcador de texto"/>
          <p:cNvSpPr>
            <a:spLocks noGrp="1"/>
          </p:cNvSpPr>
          <p:nvPr>
            <p:ph type="body" sz="quarter" idx="10" hasCustomPrompt="1"/>
          </p:nvPr>
        </p:nvSpPr>
        <p:spPr>
          <a:xfrm>
            <a:off x="611505" y="1988820"/>
            <a:ext cx="6372225" cy="2880360"/>
          </a:xfrm>
        </p:spPr>
        <p:txBody>
          <a:bodyPr>
            <a:noAutofit/>
          </a:bodyPr>
          <a:lstStyle>
            <a:lvl1pPr marL="268288" marR="0" indent="-268288" algn="l" defTabSz="914400" rtl="0" eaLnBrk="1" fontAlgn="auto" latinLnBrk="0" hangingPunct="1">
              <a:lnSpc>
                <a:spcPct val="100000"/>
              </a:lnSpc>
              <a:spcBef>
                <a:spcPct val="20000"/>
              </a:spcBef>
              <a:spcAft>
                <a:spcPts val="0"/>
              </a:spcAft>
              <a:buClr>
                <a:srgbClr val="F27400"/>
              </a:buClr>
              <a:buSzPct val="100000"/>
              <a:buFont typeface="Arial" pitchFamily="34" charset="0"/>
              <a:buChar char="•"/>
              <a:tabLst/>
              <a:defRPr sz="1600" b="1" baseline="0"/>
            </a:lvl1pPr>
            <a:lvl2pPr>
              <a:defRPr sz="2200"/>
            </a:lvl2pPr>
            <a:lvl3pPr>
              <a:defRPr sz="2000"/>
            </a:lvl3pPr>
            <a:lvl4pPr>
              <a:defRPr/>
            </a:lvl4pPr>
          </a:lstStyle>
          <a:p>
            <a:pPr lvl="0"/>
            <a:r>
              <a:rPr lang="es-ES" dirty="0"/>
              <a:t>Conclusión 1</a:t>
            </a:r>
          </a:p>
          <a:p>
            <a:pPr lvl="0"/>
            <a:r>
              <a:rPr lang="es-ES" dirty="0"/>
              <a:t>Conclusión 2 </a:t>
            </a:r>
          </a:p>
          <a:p>
            <a:pPr lvl="0"/>
            <a:r>
              <a:rPr lang="es-ES" dirty="0"/>
              <a:t>Conclusión 3</a:t>
            </a:r>
          </a:p>
          <a:p>
            <a:pPr lvl="0"/>
            <a:r>
              <a:rPr lang="es-ES" dirty="0"/>
              <a:t>Conclusión 4</a:t>
            </a:r>
          </a:p>
          <a:p>
            <a:pPr lvl="0"/>
            <a:endParaRPr lang="es-ES" dirty="0"/>
          </a:p>
          <a:p>
            <a:pPr lvl="0"/>
            <a:endParaRPr lang="es-ES" dirty="0"/>
          </a:p>
          <a:p>
            <a:pPr lvl="0"/>
            <a:endParaRPr lang="es-ES" dirty="0"/>
          </a:p>
        </p:txBody>
      </p:sp>
      <p:sp>
        <p:nvSpPr>
          <p:cNvPr id="8" name="2 Subtítulo"/>
          <p:cNvSpPr txBox="1">
            <a:spLocks/>
          </p:cNvSpPr>
          <p:nvPr userDrawn="1"/>
        </p:nvSpPr>
        <p:spPr>
          <a:xfrm>
            <a:off x="611505" y="889523"/>
            <a:ext cx="7814945" cy="296250"/>
          </a:xfrm>
          <a:prstGeom prst="rect">
            <a:avLst/>
          </a:prstGeom>
        </p:spPr>
        <p:txBody>
          <a:bodyPr vert="horz" lIns="91440" tIns="45720" rIns="91440" bIns="45720" rtlCol="0">
            <a:noAutofit/>
          </a:bodyPr>
          <a:lstStyle>
            <a:lvl1pPr marL="0" indent="0" algn="l" defTabSz="914400" rtl="0" eaLnBrk="1" latinLnBrk="0" hangingPunct="1">
              <a:spcBef>
                <a:spcPct val="20000"/>
              </a:spcBef>
              <a:buClr>
                <a:srgbClr val="F27400"/>
              </a:buClr>
              <a:buSzPct val="100000"/>
              <a:buFont typeface="Arial" pitchFamily="34" charset="0"/>
              <a:buNone/>
              <a:defRPr sz="17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rgbClr val="F27400"/>
              </a:buClr>
              <a:buFont typeface="Arial" pitchFamily="34" charset="0"/>
              <a:buNone/>
              <a:defRPr sz="14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rgbClr val="F27400"/>
              </a:buClr>
              <a:buFont typeface="Arial" pitchFamily="34" charset="0"/>
              <a:buNone/>
              <a:defRPr sz="14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rgbClr val="F27400"/>
              </a:buClr>
              <a:buFont typeface="Arial" pitchFamily="34" charset="0"/>
              <a:buNone/>
              <a:defRPr sz="1400" kern="1200" baseline="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s-ES" dirty="0"/>
              <a:t>Subtítulo. —Opcional— </a:t>
            </a:r>
            <a:endParaRPr lang="es-ES_tradnl" dirty="0"/>
          </a:p>
        </p:txBody>
      </p:sp>
      <p:pic>
        <p:nvPicPr>
          <p:cNvPr id="13" name="Imagen 2" descr="interior2.jpg"/>
          <p:cNvPicPr>
            <a:picLocks noChangeAspect="1"/>
          </p:cNvPicPr>
          <p:nvPr userDrawn="1"/>
        </p:nvPicPr>
        <p:blipFill rotWithShape="1">
          <a:blip r:embed="rId2" cstate="print">
            <a:extLst>
              <a:ext uri="{28A0092B-C50C-407E-A947-70E740481C1C}">
                <a14:useLocalDpi xmlns:a14="http://schemas.microsoft.com/office/drawing/2010/main" val="0"/>
              </a:ext>
            </a:extLst>
          </a:blip>
          <a:srcRect t="97147" b="781"/>
          <a:stretch/>
        </p:blipFill>
        <p:spPr>
          <a:xfrm>
            <a:off x="0" y="6714699"/>
            <a:ext cx="9144000" cy="142181"/>
          </a:xfrm>
          <a:prstGeom prst="rect">
            <a:avLst/>
          </a:prstGeom>
        </p:spPr>
      </p:pic>
      <p:pic>
        <p:nvPicPr>
          <p:cNvPr id="9" name="Imagen 2" descr="interior1_1.jpg"/>
          <p:cNvPicPr>
            <a:picLocks noChangeAspect="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11435" r="78979" b="63900"/>
          <a:stretch/>
        </p:blipFill>
        <p:spPr>
          <a:xfrm>
            <a:off x="8086726" y="5959714"/>
            <a:ext cx="994410" cy="875081"/>
          </a:xfrm>
          <a:prstGeom prst="rect">
            <a:avLst/>
          </a:prstGeom>
        </p:spPr>
      </p:pic>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IERRE PRESENTACION EDITABLE">
    <p:spTree>
      <p:nvGrpSpPr>
        <p:cNvPr id="1" name=""/>
        <p:cNvGrpSpPr/>
        <p:nvPr/>
      </p:nvGrpSpPr>
      <p:grpSpPr>
        <a:xfrm>
          <a:off x="0" y="0"/>
          <a:ext cx="0" cy="0"/>
          <a:chOff x="0" y="0"/>
          <a:chExt cx="0" cy="0"/>
        </a:xfrm>
      </p:grpSpPr>
      <p:sp>
        <p:nvSpPr>
          <p:cNvPr id="5" name="4 CuadroTexto"/>
          <p:cNvSpPr txBox="1"/>
          <p:nvPr userDrawn="1"/>
        </p:nvSpPr>
        <p:spPr>
          <a:xfrm>
            <a:off x="2432080" y="1268730"/>
            <a:ext cx="3502288" cy="3939540"/>
          </a:xfrm>
          <a:prstGeom prst="rect">
            <a:avLst/>
          </a:prstGeom>
          <a:noFill/>
        </p:spPr>
        <p:txBody>
          <a:bodyPr wrap="square" rtlCol="0">
            <a:spAutoFit/>
          </a:bodyPr>
          <a:ls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1400" b="1" dirty="0"/>
              <a:t>ESPAÑA</a:t>
            </a:r>
          </a:p>
          <a:p>
            <a:r>
              <a:rPr lang="es-ES" sz="1200" dirty="0"/>
              <a:t>C. </a:t>
            </a:r>
            <a:r>
              <a:rPr lang="ca-ES" sz="1200" noProof="0" dirty="0"/>
              <a:t>Veneçuela</a:t>
            </a:r>
            <a:r>
              <a:rPr lang="es-ES" sz="1200" dirty="0"/>
              <a:t>, 103, 2ª planta</a:t>
            </a:r>
          </a:p>
          <a:p>
            <a:r>
              <a:rPr lang="es-ES" sz="1200" dirty="0"/>
              <a:t>08019 Barcelona</a:t>
            </a:r>
          </a:p>
          <a:p>
            <a:r>
              <a:rPr lang="es-ES" sz="1200" dirty="0"/>
              <a:t>Tel.:</a:t>
            </a:r>
            <a:r>
              <a:rPr lang="es-ES" sz="1200" baseline="0" dirty="0"/>
              <a:t> </a:t>
            </a:r>
            <a:r>
              <a:rPr lang="es-ES" sz="1200" dirty="0"/>
              <a:t>+34 93 583 05 00</a:t>
            </a:r>
          </a:p>
          <a:p>
            <a:endParaRPr lang="es-ES" sz="1200" dirty="0"/>
          </a:p>
          <a:p>
            <a:r>
              <a:rPr lang="es-ES" sz="1200" dirty="0"/>
              <a:t>Paseo de la Castellana 40, 8ª Planta</a:t>
            </a:r>
          </a:p>
          <a:p>
            <a:r>
              <a:rPr lang="es-ES" sz="1200" dirty="0"/>
              <a:t>28046 Madrid</a:t>
            </a:r>
          </a:p>
          <a:p>
            <a:r>
              <a:rPr lang="es-ES" sz="1200" dirty="0"/>
              <a:t>Tel.: +34 620634729</a:t>
            </a:r>
          </a:p>
          <a:p>
            <a:endParaRPr lang="es-ES" sz="1400" dirty="0"/>
          </a:p>
          <a:p>
            <a:r>
              <a:rPr lang="es-ES" sz="1400" b="1" dirty="0"/>
              <a:t>CHILE</a:t>
            </a:r>
          </a:p>
          <a:p>
            <a:r>
              <a:rPr lang="es-ES" sz="1200" dirty="0"/>
              <a:t>Avda. Nueva Tajamar, 481</a:t>
            </a:r>
          </a:p>
          <a:p>
            <a:r>
              <a:rPr lang="es-ES" sz="1200" dirty="0"/>
              <a:t>WTC – Torre Sur – Of 1005</a:t>
            </a:r>
          </a:p>
          <a:p>
            <a:r>
              <a:rPr lang="es-ES" sz="1200" dirty="0"/>
              <a:t>Las Condes, Santiago</a:t>
            </a:r>
          </a:p>
          <a:p>
            <a:r>
              <a:rPr lang="es-ES" sz="1200" dirty="0"/>
              <a:t>Tel.: +562 2 7991630 </a:t>
            </a:r>
          </a:p>
          <a:p>
            <a:endParaRPr lang="es-ES" sz="1400" dirty="0"/>
          </a:p>
          <a:p>
            <a:r>
              <a:rPr lang="es-ES" sz="1400" b="1" dirty="0"/>
              <a:t>PERÚ</a:t>
            </a:r>
          </a:p>
          <a:p>
            <a:r>
              <a:rPr lang="it-IT" sz="1200" dirty="0"/>
              <a:t>Jr. Pietro Torrigiano 396</a:t>
            </a:r>
          </a:p>
          <a:p>
            <a:r>
              <a:rPr lang="it-IT" sz="1200" dirty="0"/>
              <a:t>San Borja, Lima 41</a:t>
            </a:r>
          </a:p>
          <a:p>
            <a:r>
              <a:rPr lang="es-ES" sz="1200" dirty="0"/>
              <a:t>Tel.:  +51 1 592 1275</a:t>
            </a:r>
          </a:p>
          <a:p>
            <a:endParaRPr lang="es-ES" sz="1200" dirty="0"/>
          </a:p>
        </p:txBody>
      </p:sp>
      <p:cxnSp>
        <p:nvCxnSpPr>
          <p:cNvPr id="4" name="3 Conector recto"/>
          <p:cNvCxnSpPr/>
          <p:nvPr userDrawn="1"/>
        </p:nvCxnSpPr>
        <p:spPr>
          <a:xfrm>
            <a:off x="2072035" y="548640"/>
            <a:ext cx="0" cy="576072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1" name="10 CuadroTexto"/>
          <p:cNvSpPr txBox="1"/>
          <p:nvPr userDrawn="1"/>
        </p:nvSpPr>
        <p:spPr>
          <a:xfrm>
            <a:off x="2432093" y="6119440"/>
            <a:ext cx="2139907" cy="276999"/>
          </a:xfrm>
          <a:prstGeom prst="rect">
            <a:avLst/>
          </a:prstGeom>
          <a:noFill/>
        </p:spPr>
        <p:txBody>
          <a:bodyPr wrap="square" rtlCol="0">
            <a:spAutoFit/>
          </a:bodyPr>
          <a:lstStyle/>
          <a:p>
            <a:r>
              <a:rPr lang="es-ES" sz="1200" b="1" i="1" baseline="0" dirty="0">
                <a:solidFill>
                  <a:schemeClr val="accent1"/>
                </a:solidFill>
              </a:rPr>
              <a:t>http://www.amphos21.com  </a:t>
            </a:r>
            <a:endParaRPr lang="es-ES" sz="1200" b="1" i="1" dirty="0">
              <a:solidFill>
                <a:schemeClr val="accent1"/>
              </a:solidFill>
            </a:endParaRPr>
          </a:p>
        </p:txBody>
      </p:sp>
      <p:grpSp>
        <p:nvGrpSpPr>
          <p:cNvPr id="12" name="11 Grupo"/>
          <p:cNvGrpSpPr/>
          <p:nvPr userDrawn="1"/>
        </p:nvGrpSpPr>
        <p:grpSpPr>
          <a:xfrm>
            <a:off x="7452360" y="1268730"/>
            <a:ext cx="426342" cy="2727229"/>
            <a:chOff x="8005352" y="957896"/>
            <a:chExt cx="471927" cy="2831149"/>
          </a:xfrm>
        </p:grpSpPr>
        <p:pic>
          <p:nvPicPr>
            <p:cNvPr id="14" name="13 Imag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07995" y="957896"/>
              <a:ext cx="467197" cy="927929"/>
            </a:xfrm>
            <a:prstGeom prst="rect">
              <a:avLst/>
            </a:prstGeom>
          </p:spPr>
        </p:pic>
        <p:pic>
          <p:nvPicPr>
            <p:cNvPr id="15" name="14 Imagen"/>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5352" y="2038030"/>
              <a:ext cx="471927" cy="927930"/>
            </a:xfrm>
            <a:prstGeom prst="rect">
              <a:avLst/>
            </a:prstGeom>
          </p:spPr>
        </p:pic>
        <p:pic>
          <p:nvPicPr>
            <p:cNvPr id="16" name="15 Imagen"/>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35974" y="3091240"/>
              <a:ext cx="417098" cy="697805"/>
            </a:xfrm>
            <a:prstGeom prst="rect">
              <a:avLst/>
            </a:prstGeom>
          </p:spPr>
        </p:pic>
      </p:grpSp>
      <p:pic>
        <p:nvPicPr>
          <p:cNvPr id="17" name="3 Imagen">
            <a:extLst>
              <a:ext uri="{FF2B5EF4-FFF2-40B4-BE49-F238E27FC236}">
                <a16:creationId xmlns:a16="http://schemas.microsoft.com/office/drawing/2014/main" id="{FB113717-03A9-413B-9FFF-5B67333E6326}"/>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37777" t="6929" r="38706" b="6669"/>
          <a:stretch/>
        </p:blipFill>
        <p:spPr>
          <a:xfrm>
            <a:off x="738191" y="977031"/>
            <a:ext cx="1023914" cy="5323562"/>
          </a:xfrm>
          <a:prstGeom prst="rect">
            <a:avLst/>
          </a:prstGeom>
        </p:spPr>
      </p:pic>
      <p:pic>
        <p:nvPicPr>
          <p:cNvPr id="18" name="8 Imagen">
            <a:extLst>
              <a:ext uri="{FF2B5EF4-FFF2-40B4-BE49-F238E27FC236}">
                <a16:creationId xmlns:a16="http://schemas.microsoft.com/office/drawing/2014/main" id="{2463FFA8-81F8-4E80-9327-E8F83CAEE5F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477939" y="461561"/>
            <a:ext cx="2454106" cy="745266"/>
          </a:xfrm>
          <a:prstGeom prst="rect">
            <a:avLst/>
          </a:prstGeom>
        </p:spPr>
      </p:pic>
      <p:pic>
        <p:nvPicPr>
          <p:cNvPr id="3" name="Imagen 2">
            <a:extLst>
              <a:ext uri="{FF2B5EF4-FFF2-40B4-BE49-F238E27FC236}">
                <a16:creationId xmlns:a16="http://schemas.microsoft.com/office/drawing/2014/main" id="{53F50F7A-4B6A-4413-A223-6E03E18187F2}"/>
              </a:ext>
            </a:extLst>
          </p:cNvPr>
          <p:cNvPicPr>
            <a:picLocks noChangeAspect="1"/>
          </p:cNvPicPr>
          <p:nvPr userDrawn="1"/>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216388" y="4740783"/>
            <a:ext cx="2527271" cy="1696974"/>
          </a:xfrm>
          <a:prstGeom prst="rect">
            <a:avLst/>
          </a:prstGeom>
        </p:spPr>
      </p:pic>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s-ES" dirty="0"/>
              <a:t>HAGA CLIC PARA MODIFICAR EL ESTILO DE TÍTULO DEL PATRÓN</a:t>
            </a:r>
            <a:endParaRPr lang="es-ES_tradnl" dirty="0"/>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endParaRPr lang="es-ES" dirty="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3322A3-B98A-4445-83C4-B060D02FE567}" type="datetimeFigureOut">
              <a:rPr lang="es-ES_tradnl" smtClean="0"/>
              <a:pPr/>
              <a:t>4/5/20</a:t>
            </a:fld>
            <a:endParaRPr lang="es-ES_tradnl"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56926B-25C9-48D1-A6EF-C0729322D219}" type="slidenum">
              <a:rPr lang="es-ES_tradnl" smtClean="0"/>
              <a:pPr/>
              <a:t>‹Nº›</a:t>
            </a:fld>
            <a:endParaRPr lang="es-ES_tradnl" dirty="0"/>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85" r:id="rId3"/>
    <p:sldLayoutId id="2147483678" r:id="rId4"/>
    <p:sldLayoutId id="2147483680" r:id="rId5"/>
    <p:sldLayoutId id="2147483683" r:id="rId6"/>
    <p:sldLayoutId id="2147483682" r:id="rId7"/>
    <p:sldLayoutId id="2147483669" r:id="rId8"/>
    <p:sldLayoutId id="2147483684" r:id="rId9"/>
  </p:sldLayoutIdLst>
  <p:transition>
    <p:fade/>
  </p:transition>
  <p:txStyles>
    <p:titleStyle>
      <a:lvl1pPr algn="ctr" defTabSz="914400" rtl="0" eaLnBrk="1" latinLnBrk="0" hangingPunct="1">
        <a:spcBef>
          <a:spcPct val="0"/>
        </a:spcBef>
        <a:buNone/>
        <a:defRPr sz="4000" b="1" kern="1200" baseline="0">
          <a:solidFill>
            <a:srgbClr val="0A0032"/>
          </a:solidFill>
          <a:latin typeface="+mj-lt"/>
          <a:ea typeface="+mj-ea"/>
          <a:cs typeface="+mj-cs"/>
        </a:defRPr>
      </a:lvl1pPr>
    </p:titleStyle>
    <p:bodyStyle>
      <a:lvl1pPr marL="457200" indent="-457200" algn="l" defTabSz="914400" rtl="0" eaLnBrk="1" latinLnBrk="0" hangingPunct="1">
        <a:spcBef>
          <a:spcPct val="20000"/>
        </a:spcBef>
        <a:buClr>
          <a:srgbClr val="F27400"/>
        </a:buClr>
        <a:buSzPct val="100000"/>
        <a:buFont typeface="Arial" pitchFamily="34" charset="0"/>
        <a:buChar char="•"/>
        <a:defRPr sz="1600" kern="1200">
          <a:solidFill>
            <a:srgbClr val="0A0032"/>
          </a:solidFill>
          <a:latin typeface="+mn-lt"/>
          <a:ea typeface="+mn-ea"/>
          <a:cs typeface="+mn-cs"/>
        </a:defRPr>
      </a:lvl1pPr>
      <a:lvl2pPr marL="742950" indent="-285750" algn="l" defTabSz="914400" rtl="0" eaLnBrk="1" latinLnBrk="0" hangingPunct="1">
        <a:spcBef>
          <a:spcPct val="20000"/>
        </a:spcBef>
        <a:buClr>
          <a:srgbClr val="F27400"/>
        </a:buClr>
        <a:buFont typeface="Arial" pitchFamily="34" charset="0"/>
        <a:buChar char="–"/>
        <a:defRPr sz="1400" kern="1200">
          <a:solidFill>
            <a:srgbClr val="0A0032"/>
          </a:solidFill>
          <a:latin typeface="+mn-lt"/>
          <a:ea typeface="+mn-ea"/>
          <a:cs typeface="+mn-cs"/>
        </a:defRPr>
      </a:lvl2pPr>
      <a:lvl3pPr marL="1143000" indent="-228600" algn="l" defTabSz="914400" rtl="0" eaLnBrk="1" latinLnBrk="0" hangingPunct="1">
        <a:spcBef>
          <a:spcPct val="20000"/>
        </a:spcBef>
        <a:buClr>
          <a:srgbClr val="F27400"/>
        </a:buClr>
        <a:buFont typeface="Arial" pitchFamily="34" charset="0"/>
        <a:buChar char="•"/>
        <a:defRPr sz="1400" kern="1200">
          <a:solidFill>
            <a:srgbClr val="0A0032"/>
          </a:solidFill>
          <a:latin typeface="+mn-lt"/>
          <a:ea typeface="+mn-ea"/>
          <a:cs typeface="+mn-cs"/>
        </a:defRPr>
      </a:lvl3pPr>
      <a:lvl4pPr marL="1600200" indent="-228600" algn="l" defTabSz="914400" rtl="0" eaLnBrk="1" latinLnBrk="0" hangingPunct="1">
        <a:spcBef>
          <a:spcPct val="20000"/>
        </a:spcBef>
        <a:buClr>
          <a:srgbClr val="F27400"/>
        </a:buClr>
        <a:buFont typeface="Arial" pitchFamily="34" charset="0"/>
        <a:buChar char="–"/>
        <a:defRPr sz="1400" kern="1200" baseline="0">
          <a:solidFill>
            <a:srgbClr val="0A0032"/>
          </a:solidFill>
          <a:latin typeface="+mn-lt"/>
          <a:ea typeface="+mn-ea"/>
          <a:cs typeface="+mn-cs"/>
        </a:defRPr>
      </a:lvl4pPr>
      <a:lvl5pPr marL="2057400" indent="-228600" algn="l" defTabSz="914400" rtl="0" eaLnBrk="1" latinLnBrk="0" hangingPunct="1">
        <a:spcBef>
          <a:spcPct val="20000"/>
        </a:spcBef>
        <a:buFont typeface="Arial" pitchFamily="34" charset="0"/>
        <a:buNone/>
        <a:defRPr sz="1400" kern="1200">
          <a:solidFill>
            <a:srgbClr val="0A0032"/>
          </a:solidFill>
          <a:latin typeface="+mn-lt"/>
          <a:ea typeface="+mn-ea"/>
          <a:cs typeface="+mn-cs"/>
        </a:defRPr>
      </a:lvl5pPr>
      <a:lvl6pPr marL="2514600" indent="-22860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Título">
            <a:extLst>
              <a:ext uri="{FF2B5EF4-FFF2-40B4-BE49-F238E27FC236}">
                <a16:creationId xmlns:a16="http://schemas.microsoft.com/office/drawing/2014/main" id="{3E80F584-8FC7-034B-8076-7A55ABD47CE8}"/>
              </a:ext>
            </a:extLst>
          </p:cNvPr>
          <p:cNvSpPr txBox="1">
            <a:spLocks/>
          </p:cNvSpPr>
          <p:nvPr/>
        </p:nvSpPr>
        <p:spPr>
          <a:xfrm>
            <a:off x="611504" y="3098522"/>
            <a:ext cx="7814945" cy="1769789"/>
          </a:xfrm>
          <a:prstGeom prst="rect">
            <a:avLst/>
          </a:prstGeom>
        </p:spPr>
        <p:txBody>
          <a:bodyPr vert="horz" lIns="91440" tIns="45720" rIns="91440" bIns="45720" rtlCol="0" anchor="t">
            <a:noAutofit/>
          </a:bodyPr>
          <a:lstStyle>
            <a:lvl1pPr algn="l" defTabSz="914400" rtl="0" eaLnBrk="1" latinLnBrk="0" hangingPunct="1">
              <a:spcBef>
                <a:spcPct val="0"/>
              </a:spcBef>
              <a:buNone/>
              <a:defRPr sz="4000" b="1" kern="1200" baseline="0">
                <a:solidFill>
                  <a:srgbClr val="0A0032"/>
                </a:solidFill>
                <a:latin typeface="+mj-lt"/>
                <a:ea typeface="+mj-ea"/>
                <a:cs typeface="+mj-cs"/>
              </a:defRPr>
            </a:lvl1pPr>
          </a:lstStyle>
          <a:p>
            <a:r>
              <a:rPr lang="en-GB" dirty="0"/>
              <a:t>The impact of </a:t>
            </a:r>
            <a:r>
              <a:rPr lang="en-GB" dirty="0" err="1"/>
              <a:t>Ghislain</a:t>
            </a:r>
            <a:r>
              <a:rPr lang="en-GB" dirty="0"/>
              <a:t> de </a:t>
            </a:r>
            <a:r>
              <a:rPr lang="en-GB" dirty="0" err="1"/>
              <a:t>Marsily</a:t>
            </a:r>
            <a:r>
              <a:rPr lang="en-GB" dirty="0"/>
              <a:t> in nuclear waste management</a:t>
            </a:r>
            <a:endParaRPr lang="es-ES" dirty="0"/>
          </a:p>
        </p:txBody>
      </p:sp>
      <p:sp>
        <p:nvSpPr>
          <p:cNvPr id="5" name="1 Subtítulo">
            <a:extLst>
              <a:ext uri="{FF2B5EF4-FFF2-40B4-BE49-F238E27FC236}">
                <a16:creationId xmlns:a16="http://schemas.microsoft.com/office/drawing/2014/main" id="{A27077D7-5299-E749-880E-2AFBB15408C3}"/>
              </a:ext>
            </a:extLst>
          </p:cNvPr>
          <p:cNvSpPr>
            <a:spLocks noGrp="1"/>
          </p:cNvSpPr>
          <p:nvPr>
            <p:ph type="subTitle" idx="1"/>
          </p:nvPr>
        </p:nvSpPr>
        <p:spPr>
          <a:xfrm>
            <a:off x="611505" y="4653136"/>
            <a:ext cx="7814945" cy="565918"/>
          </a:xfrm>
        </p:spPr>
        <p:txBody>
          <a:bodyPr/>
          <a:lstStyle/>
          <a:p>
            <a:r>
              <a:rPr lang="en-GB" sz="2000" b="1" dirty="0">
                <a:latin typeface="Arial" panose="020B0604020202020204" pitchFamily="34" charset="0"/>
                <a:cs typeface="Arial" panose="020B0604020202020204" pitchFamily="34" charset="0"/>
              </a:rPr>
              <a:t>Jordi Bruno and Salvador </a:t>
            </a:r>
            <a:r>
              <a:rPr lang="en-GB" sz="2000" b="1" dirty="0" err="1">
                <a:latin typeface="Arial" panose="020B0604020202020204" pitchFamily="34" charset="0"/>
                <a:cs typeface="Arial" panose="020B0604020202020204" pitchFamily="34" charset="0"/>
              </a:rPr>
              <a:t>Jordana</a:t>
            </a:r>
            <a:endParaRPr lang="es-E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481875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369">
            <a:extLst>
              <a:ext uri="{FF2B5EF4-FFF2-40B4-BE49-F238E27FC236}">
                <a16:creationId xmlns:a16="http://schemas.microsoft.com/office/drawing/2014/main" id="{3B3F03D9-B06F-8341-8198-83758E50ABA1}"/>
              </a:ext>
            </a:extLst>
          </p:cNvPr>
          <p:cNvSpPr>
            <a:spLocks noGrp="1"/>
          </p:cNvSpPr>
          <p:nvPr>
            <p:ph type="title"/>
          </p:nvPr>
        </p:nvSpPr>
        <p:spPr>
          <a:xfrm>
            <a:off x="251519" y="116631"/>
            <a:ext cx="8064898" cy="792054"/>
          </a:xfrm>
          <a:prstGeom prst="rect">
            <a:avLst/>
          </a:prstGeom>
        </p:spPr>
        <p:txBody>
          <a:bodyPr>
            <a:normAutofit/>
          </a:bodyPr>
          <a:lstStyle>
            <a:lvl1pPr algn="l">
              <a:defRPr sz="4000" b="1">
                <a:solidFill>
                  <a:srgbClr val="4BACC6"/>
                </a:solidFill>
              </a:defRPr>
            </a:lvl1pPr>
          </a:lstStyle>
          <a:p>
            <a:pPr lvl="0">
              <a:defRPr sz="1800" b="0">
                <a:solidFill>
                  <a:srgbClr val="000000"/>
                </a:solidFill>
              </a:defRPr>
            </a:pPr>
            <a:r>
              <a:rPr lang="es-ES" sz="3600" b="1" dirty="0">
                <a:solidFill>
                  <a:srgbClr val="009999"/>
                </a:solidFill>
                <a:latin typeface="Arial" panose="020B0604020202020204" pitchFamily="34" charset="0"/>
                <a:cs typeface="Arial" panose="020B0604020202020204" pitchFamily="34" charset="0"/>
              </a:rPr>
              <a:t>A personal note</a:t>
            </a:r>
            <a:endParaRPr sz="3600" b="1" dirty="0">
              <a:solidFill>
                <a:srgbClr val="009999"/>
              </a:solidFill>
              <a:latin typeface="Arial" panose="020B0604020202020204" pitchFamily="34" charset="0"/>
              <a:cs typeface="Arial" panose="020B0604020202020204" pitchFamily="34" charset="0"/>
            </a:endParaRPr>
          </a:p>
        </p:txBody>
      </p:sp>
      <p:sp>
        <p:nvSpPr>
          <p:cNvPr id="7" name="Marcador de texto 1">
            <a:extLst>
              <a:ext uri="{FF2B5EF4-FFF2-40B4-BE49-F238E27FC236}">
                <a16:creationId xmlns:a16="http://schemas.microsoft.com/office/drawing/2014/main" id="{30E9FABF-C323-5742-AF7C-CE23F8FF2797}"/>
              </a:ext>
            </a:extLst>
          </p:cNvPr>
          <p:cNvSpPr>
            <a:spLocks noGrp="1"/>
          </p:cNvSpPr>
          <p:nvPr>
            <p:ph type="body" sz="quarter" idx="10"/>
          </p:nvPr>
        </p:nvSpPr>
        <p:spPr>
          <a:xfrm>
            <a:off x="683518" y="1268730"/>
            <a:ext cx="7200900" cy="5040630"/>
          </a:xfrm>
        </p:spPr>
        <p:txBody>
          <a:bodyPr>
            <a:normAutofit/>
          </a:bodyPr>
          <a:lstStyle/>
          <a:p>
            <a:pPr>
              <a:spcBef>
                <a:spcPts val="1608"/>
              </a:spcBef>
              <a:spcAft>
                <a:spcPts val="1200"/>
              </a:spcAft>
            </a:pPr>
            <a:r>
              <a:rPr lang="en-GB" b="0" dirty="0">
                <a:latin typeface="Arial" panose="020B0604020202020204" pitchFamily="34" charset="0"/>
                <a:cs typeface="Arial" panose="020B0604020202020204" pitchFamily="34" charset="0"/>
              </a:rPr>
              <a:t>JB met </a:t>
            </a:r>
            <a:r>
              <a:rPr lang="en-GB" b="0" dirty="0" err="1">
                <a:latin typeface="Arial" panose="020B0604020202020204" pitchFamily="34" charset="0"/>
                <a:cs typeface="Arial" panose="020B0604020202020204" pitchFamily="34" charset="0"/>
              </a:rPr>
              <a:t>Ghislain</a:t>
            </a:r>
            <a:r>
              <a:rPr lang="en-GB" b="0" dirty="0">
                <a:latin typeface="Arial" panose="020B0604020202020204" pitchFamily="34" charset="0"/>
                <a:cs typeface="Arial" panose="020B0604020202020204" pitchFamily="34" charset="0"/>
              </a:rPr>
              <a:t> de </a:t>
            </a:r>
            <a:r>
              <a:rPr lang="en-GB" b="0" dirty="0" err="1">
                <a:latin typeface="Arial" panose="020B0604020202020204" pitchFamily="34" charset="0"/>
                <a:cs typeface="Arial" panose="020B0604020202020204" pitchFamily="34" charset="0"/>
              </a:rPr>
              <a:t>Marsily</a:t>
            </a:r>
            <a:r>
              <a:rPr lang="en-GB" b="0" dirty="0">
                <a:latin typeface="Arial" panose="020B0604020202020204" pitchFamily="34" charset="0"/>
                <a:cs typeface="Arial" panose="020B0604020202020204" pitchFamily="34" charset="0"/>
              </a:rPr>
              <a:t> very early in his career, around the mid 80’s</a:t>
            </a:r>
          </a:p>
          <a:p>
            <a:pPr lvl="1">
              <a:spcBef>
                <a:spcPts val="1608"/>
              </a:spcBef>
              <a:spcAft>
                <a:spcPts val="1200"/>
              </a:spcAft>
            </a:pPr>
            <a:r>
              <a:rPr lang="en-GB" dirty="0">
                <a:latin typeface="Arial" panose="020B0604020202020204" pitchFamily="34" charset="0"/>
                <a:cs typeface="Arial" panose="020B0604020202020204" pitchFamily="34" charset="0"/>
              </a:rPr>
              <a:t>As a young researcher immediately got attracted by the combination of rigour and sympathy that emanated from </a:t>
            </a:r>
            <a:r>
              <a:rPr lang="en-GB" dirty="0" err="1">
                <a:latin typeface="Arial" panose="020B0604020202020204" pitchFamily="34" charset="0"/>
                <a:cs typeface="Arial" panose="020B0604020202020204" pitchFamily="34" charset="0"/>
              </a:rPr>
              <a:t>GdM</a:t>
            </a:r>
            <a:r>
              <a:rPr lang="en-GB" dirty="0">
                <a:latin typeface="Arial" panose="020B0604020202020204" pitchFamily="34" charset="0"/>
                <a:cs typeface="Arial" panose="020B0604020202020204" pitchFamily="34" charset="0"/>
              </a:rPr>
              <a:t> and although I never collaborated with him directly (but a lot through E. Ledoux) I always thought that he was one of this people that gives you the key concepts you need to know when dealing with a scientific or technological issue.</a:t>
            </a:r>
          </a:p>
          <a:p>
            <a:pPr lvl="1">
              <a:spcBef>
                <a:spcPts val="1608"/>
              </a:spcBef>
              <a:spcAft>
                <a:spcPts val="1200"/>
              </a:spcAft>
            </a:pPr>
            <a:r>
              <a:rPr lang="en-GB" b="0" dirty="0">
                <a:latin typeface="Arial" panose="020B0604020202020204" pitchFamily="34" charset="0"/>
                <a:cs typeface="Arial" panose="020B0604020202020204" pitchFamily="34" charset="0"/>
              </a:rPr>
              <a:t>The 1977 paper in Science is a basic compendium of what were at that point the key issues regarding radioactive waste management and introduced the key elements of what has become the French concept of geological disposal </a:t>
            </a:r>
            <a:r>
              <a:rPr lang="en-GB" dirty="0">
                <a:latin typeface="Arial" panose="020B0604020202020204" pitchFamily="34" charset="0"/>
                <a:cs typeface="Arial" panose="020B0604020202020204" pitchFamily="34" charset="0"/>
              </a:rPr>
              <a:t>of reprocessing waste.</a:t>
            </a:r>
            <a:endParaRPr lang="en-GB" b="0" dirty="0">
              <a:latin typeface="Arial" panose="020B0604020202020204" pitchFamily="34" charset="0"/>
              <a:cs typeface="Arial" panose="020B0604020202020204" pitchFamily="34" charset="0"/>
            </a:endParaRPr>
          </a:p>
          <a:p>
            <a:pPr>
              <a:spcBef>
                <a:spcPts val="1608"/>
              </a:spcBef>
              <a:spcAft>
                <a:spcPts val="1200"/>
              </a:spcAft>
            </a:pPr>
            <a:endParaRPr lang="en-GB"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676189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369">
            <a:extLst>
              <a:ext uri="{FF2B5EF4-FFF2-40B4-BE49-F238E27FC236}">
                <a16:creationId xmlns:a16="http://schemas.microsoft.com/office/drawing/2014/main" id="{3B3F03D9-B06F-8341-8198-83758E50ABA1}"/>
              </a:ext>
            </a:extLst>
          </p:cNvPr>
          <p:cNvSpPr>
            <a:spLocks noGrp="1"/>
          </p:cNvSpPr>
          <p:nvPr>
            <p:ph type="title"/>
          </p:nvPr>
        </p:nvSpPr>
        <p:spPr>
          <a:xfrm>
            <a:off x="251519" y="116631"/>
            <a:ext cx="8064898" cy="792054"/>
          </a:xfrm>
          <a:prstGeom prst="rect">
            <a:avLst/>
          </a:prstGeom>
        </p:spPr>
        <p:txBody>
          <a:bodyPr>
            <a:normAutofit/>
          </a:bodyPr>
          <a:lstStyle>
            <a:lvl1pPr algn="l">
              <a:defRPr sz="4000" b="1">
                <a:solidFill>
                  <a:srgbClr val="4BACC6"/>
                </a:solidFill>
              </a:defRPr>
            </a:lvl1pPr>
          </a:lstStyle>
          <a:p>
            <a:pPr lvl="0">
              <a:defRPr sz="1800" b="0">
                <a:solidFill>
                  <a:srgbClr val="000000"/>
                </a:solidFill>
              </a:defRPr>
            </a:pPr>
            <a:r>
              <a:rPr lang="es-ES" sz="3600" b="1" dirty="0">
                <a:solidFill>
                  <a:srgbClr val="009999"/>
                </a:solidFill>
                <a:latin typeface="Arial" panose="020B0604020202020204" pitchFamily="34" charset="0"/>
                <a:cs typeface="Arial" panose="020B0604020202020204" pitchFamily="34" charset="0"/>
              </a:rPr>
              <a:t>A personal note</a:t>
            </a:r>
            <a:endParaRPr sz="3600" b="1" dirty="0">
              <a:solidFill>
                <a:srgbClr val="009999"/>
              </a:solidFill>
              <a:latin typeface="Arial" panose="020B0604020202020204" pitchFamily="34" charset="0"/>
              <a:cs typeface="Arial" panose="020B0604020202020204" pitchFamily="34" charset="0"/>
            </a:endParaRPr>
          </a:p>
        </p:txBody>
      </p:sp>
      <p:sp>
        <p:nvSpPr>
          <p:cNvPr id="7" name="Marcador de texto 1">
            <a:extLst>
              <a:ext uri="{FF2B5EF4-FFF2-40B4-BE49-F238E27FC236}">
                <a16:creationId xmlns:a16="http://schemas.microsoft.com/office/drawing/2014/main" id="{30E9FABF-C323-5742-AF7C-CE23F8FF2797}"/>
              </a:ext>
            </a:extLst>
          </p:cNvPr>
          <p:cNvSpPr>
            <a:spLocks noGrp="1"/>
          </p:cNvSpPr>
          <p:nvPr>
            <p:ph type="body" sz="quarter" idx="10"/>
          </p:nvPr>
        </p:nvSpPr>
        <p:spPr>
          <a:xfrm>
            <a:off x="251460" y="908685"/>
            <a:ext cx="5400674" cy="5040630"/>
          </a:xfrm>
        </p:spPr>
        <p:txBody>
          <a:bodyPr>
            <a:normAutofit/>
          </a:bodyPr>
          <a:lstStyle/>
          <a:p>
            <a:pPr>
              <a:spcBef>
                <a:spcPts val="1608"/>
              </a:spcBef>
              <a:spcAft>
                <a:spcPts val="1200"/>
              </a:spcAft>
            </a:pPr>
            <a:r>
              <a:rPr lang="en-GB" b="0" dirty="0">
                <a:latin typeface="Arial" panose="020B0604020202020204" pitchFamily="34" charset="0"/>
                <a:cs typeface="Arial" panose="020B0604020202020204" pitchFamily="34" charset="0"/>
              </a:rPr>
              <a:t>As a student, Salvador Jordana met </a:t>
            </a:r>
            <a:r>
              <a:rPr lang="en-GB" b="0" dirty="0" err="1">
                <a:latin typeface="Arial" panose="020B0604020202020204" pitchFamily="34" charset="0"/>
                <a:cs typeface="Arial" panose="020B0604020202020204" pitchFamily="34" charset="0"/>
              </a:rPr>
              <a:t>Ghislain</a:t>
            </a:r>
            <a:r>
              <a:rPr lang="en-GB" b="0" dirty="0">
                <a:latin typeface="Arial" panose="020B0604020202020204" pitchFamily="34" charset="0"/>
                <a:cs typeface="Arial" panose="020B0604020202020204" pitchFamily="34" charset="0"/>
              </a:rPr>
              <a:t> de </a:t>
            </a:r>
            <a:r>
              <a:rPr lang="en-GB" b="0" dirty="0" err="1">
                <a:latin typeface="Arial" panose="020B0604020202020204" pitchFamily="34" charset="0"/>
                <a:cs typeface="Arial" panose="020B0604020202020204" pitchFamily="34" charset="0"/>
              </a:rPr>
              <a:t>Marsily</a:t>
            </a:r>
            <a:r>
              <a:rPr lang="en-GB" b="0" dirty="0">
                <a:latin typeface="Arial" panose="020B0604020202020204" pitchFamily="34" charset="0"/>
                <a:cs typeface="Arial" panose="020B0604020202020204" pitchFamily="34" charset="0"/>
              </a:rPr>
              <a:t> during the 1991’s edition of the </a:t>
            </a:r>
            <a:r>
              <a:rPr lang="en-GB" b="0" i="1" dirty="0">
                <a:latin typeface="Arial" panose="020B0604020202020204" pitchFamily="34" charset="0"/>
                <a:cs typeface="Arial" panose="020B0604020202020204" pitchFamily="34" charset="0"/>
              </a:rPr>
              <a:t>DEA National </a:t>
            </a:r>
            <a:r>
              <a:rPr lang="en-GB" b="0" i="1" dirty="0" err="1">
                <a:latin typeface="Arial" panose="020B0604020202020204" pitchFamily="34" charset="0"/>
                <a:cs typeface="Arial" panose="020B0604020202020204" pitchFamily="34" charset="0"/>
              </a:rPr>
              <a:t>d’Hydrologie</a:t>
            </a:r>
            <a:r>
              <a:rPr lang="en-GB" b="0" i="1" dirty="0">
                <a:latin typeface="Arial" panose="020B0604020202020204" pitchFamily="34" charset="0"/>
                <a:cs typeface="Arial" panose="020B0604020202020204" pitchFamily="34" charset="0"/>
              </a:rPr>
              <a:t> </a:t>
            </a:r>
            <a:r>
              <a:rPr lang="en-GB" b="0" dirty="0">
                <a:latin typeface="Arial" panose="020B0604020202020204" pitchFamily="34" charset="0"/>
                <a:cs typeface="Arial" panose="020B0604020202020204" pitchFamily="34" charset="0"/>
              </a:rPr>
              <a:t>held at the </a:t>
            </a:r>
            <a:r>
              <a:rPr lang="en-GB" b="0" dirty="0" err="1">
                <a:latin typeface="Arial" panose="020B0604020202020204" pitchFamily="34" charset="0"/>
                <a:cs typeface="Arial" panose="020B0604020202020204" pitchFamily="34" charset="0"/>
              </a:rPr>
              <a:t>Université</a:t>
            </a:r>
            <a:r>
              <a:rPr lang="en-GB" b="0" dirty="0">
                <a:latin typeface="Arial" panose="020B0604020202020204" pitchFamily="34" charset="0"/>
                <a:cs typeface="Arial" panose="020B0604020202020204" pitchFamily="34" charset="0"/>
              </a:rPr>
              <a:t> P. et M. Curie and at the École de Mines de Paris.</a:t>
            </a:r>
          </a:p>
          <a:p>
            <a:pPr lvl="1">
              <a:spcBef>
                <a:spcPts val="1608"/>
              </a:spcBef>
              <a:spcAft>
                <a:spcPts val="1200"/>
              </a:spcAft>
              <a:tabLst>
                <a:tab pos="5203825" algn="l"/>
              </a:tabLst>
            </a:pPr>
            <a:r>
              <a:rPr lang="en-US" dirty="0">
                <a:latin typeface="Arial" panose="020B0604020202020204" pitchFamily="34" charset="0"/>
                <a:cs typeface="Arial" panose="020B0604020202020204" pitchFamily="34" charset="0"/>
              </a:rPr>
              <a:t>Despite the fact that other students and people who knew him had already told me, I was captivated by his level and ability to teach, his closeness, and the ability to listen, help and bring out the best in people, while still being demanding, rigorous and very respectful.</a:t>
            </a:r>
          </a:p>
          <a:p>
            <a:pPr lvl="1">
              <a:spcBef>
                <a:spcPts val="1608"/>
              </a:spcBef>
              <a:spcAft>
                <a:spcPts val="1200"/>
              </a:spcAft>
              <a:tabLst>
                <a:tab pos="5203825" algn="l"/>
              </a:tabLst>
            </a:pPr>
            <a:r>
              <a:rPr lang="en-US" dirty="0">
                <a:latin typeface="Arial" panose="020B0604020202020204" pitchFamily="34" charset="0"/>
                <a:cs typeface="Arial" panose="020B0604020202020204" pitchFamily="34" charset="0"/>
              </a:rPr>
              <a:t>Thanks to </a:t>
            </a:r>
            <a:r>
              <a:rPr lang="en-US" dirty="0" err="1">
                <a:latin typeface="Arial" panose="020B0604020202020204" pitchFamily="34" charset="0"/>
                <a:cs typeface="Arial" panose="020B0604020202020204" pitchFamily="34" charset="0"/>
              </a:rPr>
              <a:t>GdM</a:t>
            </a:r>
            <a:r>
              <a:rPr lang="en-US" dirty="0">
                <a:latin typeface="Arial" panose="020B0604020202020204" pitchFamily="34" charset="0"/>
                <a:cs typeface="Arial" panose="020B0604020202020204" pitchFamily="34" charset="0"/>
              </a:rPr>
              <a:t> and my colleagues from the DIREN of Orléans I definitely took the path of hydrogeology.</a:t>
            </a:r>
          </a:p>
          <a:p>
            <a:pPr lvl="1">
              <a:spcBef>
                <a:spcPts val="1608"/>
              </a:spcBef>
              <a:spcAft>
                <a:spcPts val="1200"/>
              </a:spcAft>
              <a:tabLst>
                <a:tab pos="5203825" algn="l"/>
              </a:tabLst>
            </a:pPr>
            <a:r>
              <a:rPr lang="en-US" dirty="0" err="1">
                <a:latin typeface="Arial" panose="020B0604020202020204" pitchFamily="34" charset="0"/>
                <a:cs typeface="Arial" panose="020B0604020202020204" pitchFamily="34" charset="0"/>
              </a:rPr>
              <a:t>GdM</a:t>
            </a:r>
            <a:r>
              <a:rPr lang="en-US" dirty="0">
                <a:latin typeface="Arial" panose="020B0604020202020204" pitchFamily="34" charset="0"/>
                <a:cs typeface="Arial" panose="020B0604020202020204" pitchFamily="34" charset="0"/>
              </a:rPr>
              <a:t> gave me the opportunity of a one-year stay at the University of Québec, and later it allowed me to meet Jordi Bruno.</a:t>
            </a:r>
            <a:endParaRPr lang="en-GB" b="0" dirty="0">
              <a:latin typeface="Arial" panose="020B0604020202020204" pitchFamily="34" charset="0"/>
              <a:cs typeface="Arial" panose="020B0604020202020204" pitchFamily="34" charset="0"/>
            </a:endParaRPr>
          </a:p>
          <a:p>
            <a:pPr>
              <a:spcBef>
                <a:spcPts val="1608"/>
              </a:spcBef>
              <a:spcAft>
                <a:spcPts val="1200"/>
              </a:spcAft>
            </a:pPr>
            <a:endParaRPr lang="en-GB" b="0" dirty="0">
              <a:latin typeface="Arial" panose="020B0604020202020204" pitchFamily="34" charset="0"/>
              <a:cs typeface="Arial" panose="020B0604020202020204" pitchFamily="34" charset="0"/>
            </a:endParaRPr>
          </a:p>
          <a:p>
            <a:pPr>
              <a:spcBef>
                <a:spcPts val="1608"/>
              </a:spcBef>
              <a:spcAft>
                <a:spcPts val="1200"/>
              </a:spcAft>
            </a:pPr>
            <a:endParaRPr lang="en-GB" b="0" dirty="0">
              <a:latin typeface="Arial" panose="020B0604020202020204" pitchFamily="34" charset="0"/>
              <a:cs typeface="Arial" panose="020B0604020202020204" pitchFamily="34" charset="0"/>
            </a:endParaRPr>
          </a:p>
        </p:txBody>
      </p:sp>
      <p:pic>
        <p:nvPicPr>
          <p:cNvPr id="3" name="Imagen 2">
            <a:extLst>
              <a:ext uri="{FF2B5EF4-FFF2-40B4-BE49-F238E27FC236}">
                <a16:creationId xmlns:a16="http://schemas.microsoft.com/office/drawing/2014/main" id="{CFFD75C9-EBC4-4335-BD74-A4341CBD835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6160" t="5703" r="-1"/>
          <a:stretch/>
        </p:blipFill>
        <p:spPr>
          <a:xfrm rot="5400000">
            <a:off x="5335757" y="1225063"/>
            <a:ext cx="4044140" cy="3411385"/>
          </a:xfrm>
          <a:prstGeom prst="rect">
            <a:avLst/>
          </a:prstGeom>
        </p:spPr>
      </p:pic>
    </p:spTree>
    <p:extLst>
      <p:ext uri="{BB962C8B-B14F-4D97-AF65-F5344CB8AC3E}">
        <p14:creationId xmlns:p14="http://schemas.microsoft.com/office/powerpoint/2010/main" val="312043801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369">
            <a:extLst>
              <a:ext uri="{FF2B5EF4-FFF2-40B4-BE49-F238E27FC236}">
                <a16:creationId xmlns:a16="http://schemas.microsoft.com/office/drawing/2014/main" id="{3B3F03D9-B06F-8341-8198-83758E50ABA1}"/>
              </a:ext>
            </a:extLst>
          </p:cNvPr>
          <p:cNvSpPr>
            <a:spLocks noGrp="1"/>
          </p:cNvSpPr>
          <p:nvPr>
            <p:ph type="title"/>
          </p:nvPr>
        </p:nvSpPr>
        <p:spPr>
          <a:xfrm>
            <a:off x="251519" y="116630"/>
            <a:ext cx="7920931" cy="1152099"/>
          </a:xfrm>
          <a:prstGeom prst="rect">
            <a:avLst/>
          </a:prstGeom>
        </p:spPr>
        <p:txBody>
          <a:bodyPr>
            <a:normAutofit fontScale="90000"/>
          </a:bodyPr>
          <a:lstStyle>
            <a:lvl1pPr algn="l">
              <a:defRPr sz="4000" b="1">
                <a:solidFill>
                  <a:srgbClr val="4BACC6"/>
                </a:solidFill>
              </a:defRPr>
            </a:lvl1pPr>
          </a:lstStyle>
          <a:p>
            <a:pPr lvl="0">
              <a:defRPr sz="1800" b="0">
                <a:solidFill>
                  <a:srgbClr val="000000"/>
                </a:solidFill>
              </a:defRPr>
            </a:pPr>
            <a:r>
              <a:rPr lang="es-ES" sz="3600" b="1" dirty="0" err="1">
                <a:solidFill>
                  <a:srgbClr val="009999"/>
                </a:solidFill>
                <a:latin typeface="Arial" panose="020B0604020202020204" pitchFamily="34" charset="0"/>
                <a:cs typeface="Arial" panose="020B0604020202020204" pitchFamily="34" charset="0"/>
              </a:rPr>
              <a:t>From</a:t>
            </a:r>
            <a:r>
              <a:rPr lang="es-ES" sz="3600" b="1" dirty="0">
                <a:solidFill>
                  <a:srgbClr val="009999"/>
                </a:solidFill>
                <a:latin typeface="Arial" panose="020B0604020202020204" pitchFamily="34" charset="0"/>
                <a:cs typeface="Arial" panose="020B0604020202020204" pitchFamily="34" charset="0"/>
              </a:rPr>
              <a:t> </a:t>
            </a:r>
            <a:r>
              <a:rPr lang="es-ES" sz="3600" b="1" dirty="0" err="1">
                <a:solidFill>
                  <a:srgbClr val="009999"/>
                </a:solidFill>
                <a:latin typeface="Arial" panose="020B0604020202020204" pitchFamily="34" charset="0"/>
                <a:cs typeface="Arial" panose="020B0604020202020204" pitchFamily="34" charset="0"/>
              </a:rPr>
              <a:t>Quantitative</a:t>
            </a:r>
            <a:r>
              <a:rPr lang="es-ES" sz="3600" b="1" dirty="0">
                <a:solidFill>
                  <a:srgbClr val="009999"/>
                </a:solidFill>
                <a:latin typeface="Arial" panose="020B0604020202020204" pitchFamily="34" charset="0"/>
                <a:cs typeface="Arial" panose="020B0604020202020204" pitchFamily="34" charset="0"/>
              </a:rPr>
              <a:t> </a:t>
            </a:r>
            <a:r>
              <a:rPr lang="es-ES" sz="3600" b="1" dirty="0" err="1">
                <a:solidFill>
                  <a:srgbClr val="009999"/>
                </a:solidFill>
                <a:latin typeface="Arial" panose="020B0604020202020204" pitchFamily="34" charset="0"/>
                <a:cs typeface="Arial" panose="020B0604020202020204" pitchFamily="34" charset="0"/>
              </a:rPr>
              <a:t>Hydrogeology</a:t>
            </a:r>
            <a:r>
              <a:rPr lang="es-ES" sz="3600" b="1" dirty="0">
                <a:solidFill>
                  <a:srgbClr val="009999"/>
                </a:solidFill>
                <a:latin typeface="Arial" panose="020B0604020202020204" pitchFamily="34" charset="0"/>
                <a:cs typeface="Arial" panose="020B0604020202020204" pitchFamily="34" charset="0"/>
              </a:rPr>
              <a:t> to Nuclear </a:t>
            </a:r>
            <a:r>
              <a:rPr lang="es-ES" sz="3600" b="1" dirty="0" err="1">
                <a:solidFill>
                  <a:srgbClr val="009999"/>
                </a:solidFill>
                <a:latin typeface="Arial" panose="020B0604020202020204" pitchFamily="34" charset="0"/>
                <a:cs typeface="Arial" panose="020B0604020202020204" pitchFamily="34" charset="0"/>
              </a:rPr>
              <a:t>Waste</a:t>
            </a:r>
            <a:r>
              <a:rPr lang="es-ES" sz="3600" b="1" dirty="0">
                <a:solidFill>
                  <a:srgbClr val="009999"/>
                </a:solidFill>
                <a:latin typeface="Arial" panose="020B0604020202020204" pitchFamily="34" charset="0"/>
                <a:cs typeface="Arial" panose="020B0604020202020204" pitchFamily="34" charset="0"/>
              </a:rPr>
              <a:t> Management</a:t>
            </a:r>
            <a:endParaRPr sz="3600" b="1" dirty="0">
              <a:solidFill>
                <a:srgbClr val="009999"/>
              </a:solidFill>
              <a:latin typeface="Arial" panose="020B0604020202020204" pitchFamily="34" charset="0"/>
              <a:cs typeface="Arial" panose="020B0604020202020204" pitchFamily="34" charset="0"/>
            </a:endParaRPr>
          </a:p>
        </p:txBody>
      </p:sp>
      <p:sp>
        <p:nvSpPr>
          <p:cNvPr id="7" name="Marcador de texto 1">
            <a:extLst>
              <a:ext uri="{FF2B5EF4-FFF2-40B4-BE49-F238E27FC236}">
                <a16:creationId xmlns:a16="http://schemas.microsoft.com/office/drawing/2014/main" id="{30E9FABF-C323-5742-AF7C-CE23F8FF2797}"/>
              </a:ext>
            </a:extLst>
          </p:cNvPr>
          <p:cNvSpPr>
            <a:spLocks noGrp="1"/>
          </p:cNvSpPr>
          <p:nvPr>
            <p:ph type="body" sz="quarter" idx="10"/>
          </p:nvPr>
        </p:nvSpPr>
        <p:spPr>
          <a:xfrm>
            <a:off x="683518" y="1268730"/>
            <a:ext cx="7200900" cy="5040630"/>
          </a:xfrm>
        </p:spPr>
        <p:txBody>
          <a:bodyPr>
            <a:normAutofit/>
          </a:bodyPr>
          <a:lstStyle/>
          <a:p>
            <a:pPr marL="0" indent="0">
              <a:spcBef>
                <a:spcPts val="1608"/>
              </a:spcBef>
              <a:spcAft>
                <a:spcPts val="1200"/>
              </a:spcAft>
              <a:buNone/>
            </a:pPr>
            <a:r>
              <a:rPr lang="es-ES" b="0" dirty="0">
                <a:latin typeface="Arial" panose="020B0604020202020204" pitchFamily="34" charset="0"/>
                <a:cs typeface="Arial" panose="020B0604020202020204" pitchFamily="34" charset="0"/>
              </a:rPr>
              <a:t>In 1977 </a:t>
            </a:r>
            <a:r>
              <a:rPr lang="es-ES" b="0" dirty="0" err="1">
                <a:latin typeface="Arial" panose="020B0604020202020204" pitchFamily="34" charset="0"/>
                <a:cs typeface="Arial" panose="020B0604020202020204" pitchFamily="34" charset="0"/>
              </a:rPr>
              <a:t>GdM</a:t>
            </a:r>
            <a:r>
              <a:rPr lang="es-ES" b="0" dirty="0">
                <a:latin typeface="Arial" panose="020B0604020202020204" pitchFamily="34" charset="0"/>
                <a:cs typeface="Arial" panose="020B0604020202020204" pitchFamily="34" charset="0"/>
              </a:rPr>
              <a:t> </a:t>
            </a:r>
            <a:r>
              <a:rPr lang="es-ES" b="0" dirty="0" err="1">
                <a:latin typeface="Arial" panose="020B0604020202020204" pitchFamily="34" charset="0"/>
                <a:cs typeface="Arial" panose="020B0604020202020204" pitchFamily="34" charset="0"/>
              </a:rPr>
              <a:t>published</a:t>
            </a:r>
            <a:r>
              <a:rPr lang="es-ES" b="0" dirty="0">
                <a:latin typeface="Arial" panose="020B0604020202020204" pitchFamily="34" charset="0"/>
                <a:cs typeface="Arial" panose="020B0604020202020204" pitchFamily="34" charset="0"/>
              </a:rPr>
              <a:t> a seminal </a:t>
            </a:r>
            <a:r>
              <a:rPr lang="es-ES" b="0" dirty="0" err="1">
                <a:latin typeface="Arial" panose="020B0604020202020204" pitchFamily="34" charset="0"/>
                <a:cs typeface="Arial" panose="020B0604020202020204" pitchFamily="34" charset="0"/>
              </a:rPr>
              <a:t>paper</a:t>
            </a:r>
            <a:r>
              <a:rPr lang="es-ES" b="0" dirty="0">
                <a:latin typeface="Arial" panose="020B0604020202020204" pitchFamily="34" charset="0"/>
                <a:cs typeface="Arial" panose="020B0604020202020204" pitchFamily="34" charset="0"/>
              </a:rPr>
              <a:t> in </a:t>
            </a:r>
            <a:r>
              <a:rPr lang="es-ES" b="0" dirty="0" err="1">
                <a:latin typeface="Arial" panose="020B0604020202020204" pitchFamily="34" charset="0"/>
                <a:cs typeface="Arial" panose="020B0604020202020204" pitchFamily="34" charset="0"/>
              </a:rPr>
              <a:t>Science</a:t>
            </a:r>
            <a:r>
              <a:rPr lang="es-ES" b="0" dirty="0">
                <a:latin typeface="Arial" panose="020B0604020202020204" pitchFamily="34" charset="0"/>
                <a:cs typeface="Arial" panose="020B0604020202020204" pitchFamily="34" charset="0"/>
              </a:rPr>
              <a:t> </a:t>
            </a:r>
            <a:r>
              <a:rPr lang="es-ES" b="0" dirty="0" err="1">
                <a:latin typeface="Arial" panose="020B0604020202020204" pitchFamily="34" charset="0"/>
                <a:cs typeface="Arial" panose="020B0604020202020204" pitchFamily="34" charset="0"/>
              </a:rPr>
              <a:t>which</a:t>
            </a:r>
            <a:r>
              <a:rPr lang="es-ES" b="0" dirty="0">
                <a:latin typeface="Arial" panose="020B0604020202020204" pitchFamily="34" charset="0"/>
                <a:cs typeface="Arial" panose="020B0604020202020204" pitchFamily="34" charset="0"/>
              </a:rPr>
              <a:t> </a:t>
            </a:r>
            <a:r>
              <a:rPr lang="es-ES" b="0" dirty="0" err="1">
                <a:latin typeface="Arial" panose="020B0604020202020204" pitchFamily="34" charset="0"/>
                <a:cs typeface="Arial" panose="020B0604020202020204" pitchFamily="34" charset="0"/>
              </a:rPr>
              <a:t>had</a:t>
            </a:r>
            <a:r>
              <a:rPr lang="es-ES" b="0" dirty="0">
                <a:latin typeface="Arial" panose="020B0604020202020204" pitchFamily="34" charset="0"/>
                <a:cs typeface="Arial" panose="020B0604020202020204" pitchFamily="34" charset="0"/>
              </a:rPr>
              <a:t> a </a:t>
            </a:r>
            <a:r>
              <a:rPr lang="es-ES" b="0" dirty="0" err="1">
                <a:latin typeface="Arial" panose="020B0604020202020204" pitchFamily="34" charset="0"/>
                <a:cs typeface="Arial" panose="020B0604020202020204" pitchFamily="34" charset="0"/>
              </a:rPr>
              <a:t>strong</a:t>
            </a:r>
            <a:r>
              <a:rPr lang="es-ES" b="0" dirty="0">
                <a:latin typeface="Arial" panose="020B0604020202020204" pitchFamily="34" charset="0"/>
                <a:cs typeface="Arial" panose="020B0604020202020204" pitchFamily="34" charset="0"/>
              </a:rPr>
              <a:t> </a:t>
            </a:r>
            <a:r>
              <a:rPr lang="es-ES" b="0" dirty="0" err="1">
                <a:latin typeface="Arial" panose="020B0604020202020204" pitchFamily="34" charset="0"/>
                <a:cs typeface="Arial" panose="020B0604020202020204" pitchFamily="34" charset="0"/>
              </a:rPr>
              <a:t>influence</a:t>
            </a:r>
            <a:r>
              <a:rPr lang="es-ES" b="0" dirty="0">
                <a:latin typeface="Arial" panose="020B0604020202020204" pitchFamily="34" charset="0"/>
                <a:cs typeface="Arial" panose="020B0604020202020204" pitchFamily="34" charset="0"/>
              </a:rPr>
              <a:t> </a:t>
            </a:r>
            <a:r>
              <a:rPr lang="es-ES" b="0" dirty="0" err="1">
                <a:latin typeface="Arial" panose="020B0604020202020204" pitchFamily="34" charset="0"/>
                <a:cs typeface="Arial" panose="020B0604020202020204" pitchFamily="34" charset="0"/>
              </a:rPr>
              <a:t>on</a:t>
            </a:r>
            <a:r>
              <a:rPr lang="es-ES" b="0" dirty="0">
                <a:latin typeface="Arial" panose="020B0604020202020204" pitchFamily="34" charset="0"/>
                <a:cs typeface="Arial" panose="020B0604020202020204" pitchFamily="34" charset="0"/>
              </a:rPr>
              <a:t> </a:t>
            </a:r>
            <a:r>
              <a:rPr lang="es-ES" b="0" dirty="0" err="1">
                <a:latin typeface="Arial" panose="020B0604020202020204" pitchFamily="34" charset="0"/>
                <a:cs typeface="Arial" panose="020B0604020202020204" pitchFamily="34" charset="0"/>
              </a:rPr>
              <a:t>the</a:t>
            </a:r>
            <a:r>
              <a:rPr lang="es-ES" b="0" dirty="0">
                <a:latin typeface="Arial" panose="020B0604020202020204" pitchFamily="34" charset="0"/>
                <a:cs typeface="Arial" panose="020B0604020202020204" pitchFamily="34" charset="0"/>
              </a:rPr>
              <a:t> </a:t>
            </a:r>
            <a:r>
              <a:rPr lang="es-ES" b="0" dirty="0" err="1">
                <a:latin typeface="Arial" panose="020B0604020202020204" pitchFamily="34" charset="0"/>
                <a:cs typeface="Arial" panose="020B0604020202020204" pitchFamily="34" charset="0"/>
              </a:rPr>
              <a:t>development</a:t>
            </a:r>
            <a:r>
              <a:rPr lang="es-ES" b="0" dirty="0">
                <a:latin typeface="Arial" panose="020B0604020202020204" pitchFamily="34" charset="0"/>
                <a:cs typeface="Arial" panose="020B0604020202020204" pitchFamily="34" charset="0"/>
              </a:rPr>
              <a:t> of nuclear </a:t>
            </a:r>
            <a:r>
              <a:rPr lang="es-ES" b="0" dirty="0" err="1">
                <a:latin typeface="Arial" panose="020B0604020202020204" pitchFamily="34" charset="0"/>
                <a:cs typeface="Arial" panose="020B0604020202020204" pitchFamily="34" charset="0"/>
              </a:rPr>
              <a:t>waste</a:t>
            </a:r>
            <a:r>
              <a:rPr lang="es-ES" b="0" dirty="0">
                <a:latin typeface="Arial" panose="020B0604020202020204" pitchFamily="34" charset="0"/>
                <a:cs typeface="Arial" panose="020B0604020202020204" pitchFamily="34" charset="0"/>
              </a:rPr>
              <a:t> </a:t>
            </a:r>
            <a:r>
              <a:rPr lang="es-ES" b="0" dirty="0" err="1">
                <a:latin typeface="Arial" panose="020B0604020202020204" pitchFamily="34" charset="0"/>
                <a:cs typeface="Arial" panose="020B0604020202020204" pitchFamily="34" charset="0"/>
              </a:rPr>
              <a:t>management</a:t>
            </a:r>
            <a:r>
              <a:rPr lang="es-ES" b="0" dirty="0">
                <a:latin typeface="Arial" panose="020B0604020202020204" pitchFamily="34" charset="0"/>
                <a:cs typeface="Arial" panose="020B0604020202020204" pitchFamily="34" charset="0"/>
              </a:rPr>
              <a:t> </a:t>
            </a:r>
            <a:r>
              <a:rPr lang="es-ES" b="0" dirty="0" err="1">
                <a:latin typeface="Arial" panose="020B0604020202020204" pitchFamily="34" charset="0"/>
                <a:cs typeface="Arial" panose="020B0604020202020204" pitchFamily="34" charset="0"/>
              </a:rPr>
              <a:t>concepts</a:t>
            </a:r>
            <a:r>
              <a:rPr lang="es-ES" b="0" dirty="0">
                <a:latin typeface="Arial" panose="020B0604020202020204" pitchFamily="34" charset="0"/>
                <a:cs typeface="Arial" panose="020B0604020202020204" pitchFamily="34" charset="0"/>
              </a:rPr>
              <a:t>, </a:t>
            </a:r>
            <a:r>
              <a:rPr lang="es-ES" b="0" dirty="0" err="1">
                <a:latin typeface="Arial" panose="020B0604020202020204" pitchFamily="34" charset="0"/>
                <a:cs typeface="Arial" panose="020B0604020202020204" pitchFamily="34" charset="0"/>
              </a:rPr>
              <a:t>particularly</a:t>
            </a:r>
            <a:r>
              <a:rPr lang="es-ES" b="0" dirty="0">
                <a:latin typeface="Arial" panose="020B0604020202020204" pitchFamily="34" charset="0"/>
                <a:cs typeface="Arial" panose="020B0604020202020204" pitchFamily="34" charset="0"/>
              </a:rPr>
              <a:t> in France.</a:t>
            </a:r>
          </a:p>
          <a:p>
            <a:pPr>
              <a:spcBef>
                <a:spcPts val="1608"/>
              </a:spcBef>
              <a:spcAft>
                <a:spcPts val="1200"/>
              </a:spcAft>
            </a:pPr>
            <a:endParaRPr lang="es-ES" b="0" dirty="0">
              <a:latin typeface="Arial" panose="020B0604020202020204" pitchFamily="34" charset="0"/>
              <a:cs typeface="Arial" panose="020B0604020202020204" pitchFamily="34" charset="0"/>
            </a:endParaRPr>
          </a:p>
          <a:p>
            <a:pPr marL="0" indent="0">
              <a:spcBef>
                <a:spcPts val="1608"/>
              </a:spcBef>
              <a:spcAft>
                <a:spcPts val="1200"/>
              </a:spcAft>
              <a:buNone/>
            </a:pPr>
            <a:endParaRPr lang="es-ES" b="0" dirty="0">
              <a:latin typeface="Arial" panose="020B0604020202020204" pitchFamily="34" charset="0"/>
              <a:cs typeface="Arial" panose="020B0604020202020204" pitchFamily="34" charset="0"/>
            </a:endParaRPr>
          </a:p>
          <a:p>
            <a:pPr>
              <a:spcBef>
                <a:spcPts val="1608"/>
              </a:spcBef>
              <a:spcAft>
                <a:spcPts val="1200"/>
              </a:spcAft>
            </a:pPr>
            <a:endParaRPr lang="es-ES" b="0" dirty="0">
              <a:latin typeface="Arial" panose="020B0604020202020204" pitchFamily="34" charset="0"/>
              <a:cs typeface="Arial" panose="020B0604020202020204" pitchFamily="34" charset="0"/>
            </a:endParaRPr>
          </a:p>
          <a:p>
            <a:pPr>
              <a:spcBef>
                <a:spcPts val="1608"/>
              </a:spcBef>
              <a:spcAft>
                <a:spcPts val="1200"/>
              </a:spcAft>
            </a:pPr>
            <a:endParaRPr lang="en-GB" b="0" dirty="0">
              <a:latin typeface="Arial" panose="020B0604020202020204" pitchFamily="34" charset="0"/>
              <a:cs typeface="Arial" panose="020B0604020202020204" pitchFamily="34" charset="0"/>
            </a:endParaRPr>
          </a:p>
        </p:txBody>
      </p:sp>
      <p:pic>
        <p:nvPicPr>
          <p:cNvPr id="3" name="Imagen 2">
            <a:extLst>
              <a:ext uri="{FF2B5EF4-FFF2-40B4-BE49-F238E27FC236}">
                <a16:creationId xmlns:a16="http://schemas.microsoft.com/office/drawing/2014/main" id="{8A58A755-A325-BB4B-86B8-C3726018744B}"/>
              </a:ext>
            </a:extLst>
          </p:cNvPr>
          <p:cNvPicPr>
            <a:picLocks noChangeAspect="1"/>
          </p:cNvPicPr>
          <p:nvPr/>
        </p:nvPicPr>
        <p:blipFill>
          <a:blip r:embed="rId2"/>
          <a:stretch>
            <a:fillRect/>
          </a:stretch>
        </p:blipFill>
        <p:spPr>
          <a:xfrm>
            <a:off x="1691640" y="2321786"/>
            <a:ext cx="5760720" cy="2214428"/>
          </a:xfrm>
          <a:prstGeom prst="rect">
            <a:avLst/>
          </a:prstGeom>
        </p:spPr>
      </p:pic>
      <p:pic>
        <p:nvPicPr>
          <p:cNvPr id="4" name="Imagen 3">
            <a:extLst>
              <a:ext uri="{FF2B5EF4-FFF2-40B4-BE49-F238E27FC236}">
                <a16:creationId xmlns:a16="http://schemas.microsoft.com/office/drawing/2014/main" id="{691082A2-A9C7-6148-8A29-B51D7B8FDDE0}"/>
              </a:ext>
            </a:extLst>
          </p:cNvPr>
          <p:cNvPicPr>
            <a:picLocks noChangeAspect="1"/>
          </p:cNvPicPr>
          <p:nvPr/>
        </p:nvPicPr>
        <p:blipFill>
          <a:blip r:embed="rId3"/>
          <a:stretch>
            <a:fillRect/>
          </a:stretch>
        </p:blipFill>
        <p:spPr>
          <a:xfrm>
            <a:off x="1598816" y="4675604"/>
            <a:ext cx="6121400" cy="330200"/>
          </a:xfrm>
          <a:prstGeom prst="rect">
            <a:avLst/>
          </a:prstGeom>
        </p:spPr>
      </p:pic>
    </p:spTree>
    <p:extLst>
      <p:ext uri="{BB962C8B-B14F-4D97-AF65-F5344CB8AC3E}">
        <p14:creationId xmlns:p14="http://schemas.microsoft.com/office/powerpoint/2010/main" val="172634578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6165AE23-C374-5D43-8560-C822825100E9}"/>
              </a:ext>
            </a:extLst>
          </p:cNvPr>
          <p:cNvSpPr>
            <a:spLocks noGrp="1"/>
          </p:cNvSpPr>
          <p:nvPr>
            <p:ph type="body" sz="quarter" idx="10"/>
          </p:nvPr>
        </p:nvSpPr>
        <p:spPr>
          <a:xfrm>
            <a:off x="611505" y="1268730"/>
            <a:ext cx="6120765" cy="3600450"/>
          </a:xfrm>
        </p:spPr>
        <p:txBody>
          <a:bodyPr/>
          <a:lstStyle/>
          <a:p>
            <a:r>
              <a:rPr lang="en-GB" dirty="0"/>
              <a:t>In that paper a number of key concepts were introduced:</a:t>
            </a:r>
          </a:p>
          <a:p>
            <a:pPr lvl="1"/>
            <a:r>
              <a:rPr lang="en-GB" dirty="0"/>
              <a:t>Vitrification of reprocessing waste</a:t>
            </a:r>
          </a:p>
          <a:p>
            <a:pPr lvl="1"/>
            <a:r>
              <a:rPr lang="en-GB" dirty="0"/>
              <a:t>Alternatives for nuclear waste management were presented by finally deep geological disposal recommended</a:t>
            </a:r>
          </a:p>
          <a:p>
            <a:pPr lvl="1"/>
            <a:r>
              <a:rPr lang="en-GB" dirty="0"/>
              <a:t>The comparison between radionuclide decay half-lives and geological times</a:t>
            </a:r>
          </a:p>
          <a:p>
            <a:pPr lvl="1"/>
            <a:r>
              <a:rPr lang="en-GB" dirty="0"/>
              <a:t>The authors discussed the lifetime of the three main barriers:</a:t>
            </a:r>
          </a:p>
          <a:p>
            <a:pPr lvl="2"/>
            <a:r>
              <a:rPr lang="en-GB" dirty="0"/>
              <a:t>The waste barrier</a:t>
            </a:r>
          </a:p>
          <a:p>
            <a:pPr lvl="2"/>
            <a:r>
              <a:rPr lang="en-GB" dirty="0"/>
              <a:t>The steel container</a:t>
            </a:r>
          </a:p>
          <a:p>
            <a:pPr lvl="2"/>
            <a:r>
              <a:rPr lang="en-GB" dirty="0"/>
              <a:t>The geological barrier</a:t>
            </a:r>
          </a:p>
          <a:p>
            <a:pPr lvl="1"/>
            <a:r>
              <a:rPr lang="en-GB" dirty="0"/>
              <a:t>Incidentally, they indicated that the lifetime expectancy of the steel container was relatively short, hundreds of years and therefore it should not be considered</a:t>
            </a:r>
          </a:p>
        </p:txBody>
      </p:sp>
      <p:sp>
        <p:nvSpPr>
          <p:cNvPr id="3" name="Título 2">
            <a:extLst>
              <a:ext uri="{FF2B5EF4-FFF2-40B4-BE49-F238E27FC236}">
                <a16:creationId xmlns:a16="http://schemas.microsoft.com/office/drawing/2014/main" id="{D744B61F-B180-4444-A9B7-FA2EC8CEA367}"/>
              </a:ext>
            </a:extLst>
          </p:cNvPr>
          <p:cNvSpPr>
            <a:spLocks noGrp="1"/>
          </p:cNvSpPr>
          <p:nvPr>
            <p:ph type="title"/>
          </p:nvPr>
        </p:nvSpPr>
        <p:spPr>
          <a:xfrm>
            <a:off x="625793" y="333980"/>
            <a:ext cx="7186612" cy="934749"/>
          </a:xfrm>
        </p:spPr>
        <p:txBody>
          <a:bodyPr>
            <a:normAutofit/>
          </a:bodyPr>
          <a:lstStyle/>
          <a:p>
            <a:r>
              <a:rPr lang="es-ES" dirty="0" err="1">
                <a:solidFill>
                  <a:srgbClr val="009999"/>
                </a:solidFill>
                <a:latin typeface="Arial" panose="020B0604020202020204" pitchFamily="34" charset="0"/>
                <a:cs typeface="Arial" panose="020B0604020202020204" pitchFamily="34" charset="0"/>
              </a:rPr>
              <a:t>From</a:t>
            </a:r>
            <a:r>
              <a:rPr lang="es-ES" dirty="0">
                <a:solidFill>
                  <a:srgbClr val="009999"/>
                </a:solidFill>
                <a:latin typeface="Arial" panose="020B0604020202020204" pitchFamily="34" charset="0"/>
                <a:cs typeface="Arial" panose="020B0604020202020204" pitchFamily="34" charset="0"/>
              </a:rPr>
              <a:t> </a:t>
            </a:r>
            <a:r>
              <a:rPr lang="es-ES" dirty="0" err="1">
                <a:solidFill>
                  <a:srgbClr val="009999"/>
                </a:solidFill>
                <a:latin typeface="Arial" panose="020B0604020202020204" pitchFamily="34" charset="0"/>
                <a:cs typeface="Arial" panose="020B0604020202020204" pitchFamily="34" charset="0"/>
              </a:rPr>
              <a:t>Quantitative</a:t>
            </a:r>
            <a:r>
              <a:rPr lang="es-ES" dirty="0">
                <a:solidFill>
                  <a:srgbClr val="009999"/>
                </a:solidFill>
                <a:latin typeface="Arial" panose="020B0604020202020204" pitchFamily="34" charset="0"/>
                <a:cs typeface="Arial" panose="020B0604020202020204" pitchFamily="34" charset="0"/>
              </a:rPr>
              <a:t> </a:t>
            </a:r>
            <a:r>
              <a:rPr lang="es-ES" dirty="0" err="1">
                <a:solidFill>
                  <a:srgbClr val="009999"/>
                </a:solidFill>
                <a:latin typeface="Arial" panose="020B0604020202020204" pitchFamily="34" charset="0"/>
                <a:cs typeface="Arial" panose="020B0604020202020204" pitchFamily="34" charset="0"/>
              </a:rPr>
              <a:t>Hydrogeology</a:t>
            </a:r>
            <a:r>
              <a:rPr lang="es-ES" dirty="0">
                <a:solidFill>
                  <a:srgbClr val="009999"/>
                </a:solidFill>
                <a:latin typeface="Arial" panose="020B0604020202020204" pitchFamily="34" charset="0"/>
                <a:cs typeface="Arial" panose="020B0604020202020204" pitchFamily="34" charset="0"/>
              </a:rPr>
              <a:t> to Nuclear </a:t>
            </a:r>
            <a:r>
              <a:rPr lang="es-ES" dirty="0" err="1">
                <a:solidFill>
                  <a:srgbClr val="009999"/>
                </a:solidFill>
                <a:latin typeface="Arial" panose="020B0604020202020204" pitchFamily="34" charset="0"/>
                <a:cs typeface="Arial" panose="020B0604020202020204" pitchFamily="34" charset="0"/>
              </a:rPr>
              <a:t>Waste</a:t>
            </a:r>
            <a:r>
              <a:rPr lang="es-ES" dirty="0">
                <a:solidFill>
                  <a:srgbClr val="009999"/>
                </a:solidFill>
                <a:latin typeface="Arial" panose="020B0604020202020204" pitchFamily="34" charset="0"/>
                <a:cs typeface="Arial" panose="020B0604020202020204" pitchFamily="34" charset="0"/>
              </a:rPr>
              <a:t> Management</a:t>
            </a:r>
            <a:endParaRPr lang="en-GB" dirty="0"/>
          </a:p>
        </p:txBody>
      </p:sp>
    </p:spTree>
    <p:extLst>
      <p:ext uri="{BB962C8B-B14F-4D97-AF65-F5344CB8AC3E}">
        <p14:creationId xmlns:p14="http://schemas.microsoft.com/office/powerpoint/2010/main" val="49590190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6165AE23-C374-5D43-8560-C822825100E9}"/>
              </a:ext>
            </a:extLst>
          </p:cNvPr>
          <p:cNvSpPr>
            <a:spLocks noGrp="1"/>
          </p:cNvSpPr>
          <p:nvPr>
            <p:ph type="body" sz="quarter" idx="10"/>
          </p:nvPr>
        </p:nvSpPr>
        <p:spPr>
          <a:xfrm>
            <a:off x="611505" y="1268730"/>
            <a:ext cx="6120765" cy="3600450"/>
          </a:xfrm>
        </p:spPr>
        <p:txBody>
          <a:bodyPr/>
          <a:lstStyle/>
          <a:p>
            <a:r>
              <a:rPr lang="en-GB" dirty="0"/>
              <a:t>In that paper a number of key concepts were introduced:</a:t>
            </a:r>
          </a:p>
          <a:p>
            <a:pPr lvl="1"/>
            <a:r>
              <a:rPr lang="en-GB" dirty="0"/>
              <a:t>Concerning the role of the glass matrix, they already pointed out some of the key mechanisms for radionuclide migration inside:</a:t>
            </a:r>
          </a:p>
          <a:p>
            <a:pPr lvl="2"/>
            <a:r>
              <a:rPr lang="en-GB" dirty="0" err="1"/>
              <a:t>Fickian</a:t>
            </a:r>
            <a:r>
              <a:rPr lang="en-GB" dirty="0"/>
              <a:t> diffusion</a:t>
            </a:r>
          </a:p>
          <a:p>
            <a:pPr lvl="2"/>
            <a:r>
              <a:rPr lang="en-GB" dirty="0" err="1"/>
              <a:t>Soret</a:t>
            </a:r>
            <a:r>
              <a:rPr lang="en-GB" dirty="0"/>
              <a:t> effect</a:t>
            </a:r>
          </a:p>
          <a:p>
            <a:pPr lvl="1"/>
            <a:r>
              <a:rPr lang="en-GB" dirty="0"/>
              <a:t>The authors also discussed what we know would define as the safety functions of the rock</a:t>
            </a:r>
          </a:p>
          <a:p>
            <a:pPr lvl="2"/>
            <a:r>
              <a:rPr lang="en-GB" dirty="0"/>
              <a:t>Total confinement</a:t>
            </a:r>
          </a:p>
          <a:p>
            <a:pPr lvl="2"/>
            <a:r>
              <a:rPr lang="en-GB" dirty="0"/>
              <a:t>Confinement beyond the decay time of most radionuclides</a:t>
            </a:r>
          </a:p>
          <a:p>
            <a:pPr lvl="2"/>
            <a:r>
              <a:rPr lang="en-GB" dirty="0"/>
              <a:t>Retardation by the rock so that radionuclides reach the biosphere at a safe rate </a:t>
            </a:r>
          </a:p>
          <a:p>
            <a:pPr lvl="1"/>
            <a:r>
              <a:rPr lang="en-GB" b="1" dirty="0"/>
              <a:t>They introduced the concept of waste retrievability</a:t>
            </a:r>
          </a:p>
        </p:txBody>
      </p:sp>
      <p:sp>
        <p:nvSpPr>
          <p:cNvPr id="3" name="Título 2">
            <a:extLst>
              <a:ext uri="{FF2B5EF4-FFF2-40B4-BE49-F238E27FC236}">
                <a16:creationId xmlns:a16="http://schemas.microsoft.com/office/drawing/2014/main" id="{D744B61F-B180-4444-A9B7-FA2EC8CEA367}"/>
              </a:ext>
            </a:extLst>
          </p:cNvPr>
          <p:cNvSpPr>
            <a:spLocks noGrp="1"/>
          </p:cNvSpPr>
          <p:nvPr>
            <p:ph type="title"/>
          </p:nvPr>
        </p:nvSpPr>
        <p:spPr>
          <a:xfrm>
            <a:off x="625793" y="333980"/>
            <a:ext cx="7186612" cy="934749"/>
          </a:xfrm>
        </p:spPr>
        <p:txBody>
          <a:bodyPr>
            <a:normAutofit/>
          </a:bodyPr>
          <a:lstStyle/>
          <a:p>
            <a:r>
              <a:rPr lang="es-ES" dirty="0" err="1">
                <a:solidFill>
                  <a:srgbClr val="009999"/>
                </a:solidFill>
                <a:latin typeface="Arial" panose="020B0604020202020204" pitchFamily="34" charset="0"/>
                <a:cs typeface="Arial" panose="020B0604020202020204" pitchFamily="34" charset="0"/>
              </a:rPr>
              <a:t>From</a:t>
            </a:r>
            <a:r>
              <a:rPr lang="es-ES" dirty="0">
                <a:solidFill>
                  <a:srgbClr val="009999"/>
                </a:solidFill>
                <a:latin typeface="Arial" panose="020B0604020202020204" pitchFamily="34" charset="0"/>
                <a:cs typeface="Arial" panose="020B0604020202020204" pitchFamily="34" charset="0"/>
              </a:rPr>
              <a:t> </a:t>
            </a:r>
            <a:r>
              <a:rPr lang="es-ES" dirty="0" err="1">
                <a:solidFill>
                  <a:srgbClr val="009999"/>
                </a:solidFill>
                <a:latin typeface="Arial" panose="020B0604020202020204" pitchFamily="34" charset="0"/>
                <a:cs typeface="Arial" panose="020B0604020202020204" pitchFamily="34" charset="0"/>
              </a:rPr>
              <a:t>Quantitative</a:t>
            </a:r>
            <a:r>
              <a:rPr lang="es-ES" dirty="0">
                <a:solidFill>
                  <a:srgbClr val="009999"/>
                </a:solidFill>
                <a:latin typeface="Arial" panose="020B0604020202020204" pitchFamily="34" charset="0"/>
                <a:cs typeface="Arial" panose="020B0604020202020204" pitchFamily="34" charset="0"/>
              </a:rPr>
              <a:t> </a:t>
            </a:r>
            <a:r>
              <a:rPr lang="es-ES" dirty="0" err="1">
                <a:solidFill>
                  <a:srgbClr val="009999"/>
                </a:solidFill>
                <a:latin typeface="Arial" panose="020B0604020202020204" pitchFamily="34" charset="0"/>
                <a:cs typeface="Arial" panose="020B0604020202020204" pitchFamily="34" charset="0"/>
              </a:rPr>
              <a:t>Hydrogeology</a:t>
            </a:r>
            <a:r>
              <a:rPr lang="es-ES" dirty="0">
                <a:solidFill>
                  <a:srgbClr val="009999"/>
                </a:solidFill>
                <a:latin typeface="Arial" panose="020B0604020202020204" pitchFamily="34" charset="0"/>
                <a:cs typeface="Arial" panose="020B0604020202020204" pitchFamily="34" charset="0"/>
              </a:rPr>
              <a:t> to Nuclear </a:t>
            </a:r>
            <a:r>
              <a:rPr lang="es-ES" dirty="0" err="1">
                <a:solidFill>
                  <a:srgbClr val="009999"/>
                </a:solidFill>
                <a:latin typeface="Arial" panose="020B0604020202020204" pitchFamily="34" charset="0"/>
                <a:cs typeface="Arial" panose="020B0604020202020204" pitchFamily="34" charset="0"/>
              </a:rPr>
              <a:t>Waste</a:t>
            </a:r>
            <a:r>
              <a:rPr lang="es-ES" dirty="0">
                <a:solidFill>
                  <a:srgbClr val="009999"/>
                </a:solidFill>
                <a:latin typeface="Arial" panose="020B0604020202020204" pitchFamily="34" charset="0"/>
                <a:cs typeface="Arial" panose="020B0604020202020204" pitchFamily="34" charset="0"/>
              </a:rPr>
              <a:t> Management</a:t>
            </a:r>
            <a:endParaRPr lang="en-GB" dirty="0"/>
          </a:p>
        </p:txBody>
      </p:sp>
    </p:spTree>
    <p:extLst>
      <p:ext uri="{BB962C8B-B14F-4D97-AF65-F5344CB8AC3E}">
        <p14:creationId xmlns:p14="http://schemas.microsoft.com/office/powerpoint/2010/main" val="318608912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6165AE23-C374-5D43-8560-C822825100E9}"/>
              </a:ext>
            </a:extLst>
          </p:cNvPr>
          <p:cNvSpPr>
            <a:spLocks noGrp="1"/>
          </p:cNvSpPr>
          <p:nvPr>
            <p:ph type="body" sz="quarter" idx="10"/>
          </p:nvPr>
        </p:nvSpPr>
        <p:spPr>
          <a:xfrm>
            <a:off x="611505" y="1268730"/>
            <a:ext cx="6120765" cy="3600450"/>
          </a:xfrm>
        </p:spPr>
        <p:txBody>
          <a:bodyPr/>
          <a:lstStyle/>
          <a:p>
            <a:r>
              <a:rPr lang="en-GB" b="0" dirty="0"/>
              <a:t>The authors also discussed probabilistic vs deterministic safety assessments and they dismissed the idea of random geological events (like faulting)</a:t>
            </a:r>
          </a:p>
          <a:p>
            <a:r>
              <a:rPr lang="en-GB" b="0" dirty="0"/>
              <a:t>Introduction of groundwater movement as the key process in radionuclide migration</a:t>
            </a:r>
          </a:p>
          <a:p>
            <a:r>
              <a:rPr lang="en-GB" b="0" dirty="0"/>
              <a:t>They introduced sorption as the main retardation process</a:t>
            </a:r>
          </a:p>
          <a:p>
            <a:r>
              <a:rPr lang="en-GB" b="0" dirty="0"/>
              <a:t>and clay as the preferred geology from groundwater movement point of view.</a:t>
            </a:r>
          </a:p>
          <a:p>
            <a:r>
              <a:rPr lang="en-GB" b="0" dirty="0"/>
              <a:t>They introduced the </a:t>
            </a:r>
            <a:r>
              <a:rPr lang="en-GB" b="0" dirty="0" err="1"/>
              <a:t>Oklo</a:t>
            </a:r>
            <a:r>
              <a:rPr lang="en-GB" b="0" dirty="0"/>
              <a:t> phenomenon and pointed out the difficulty of establishing the boundary conditions some 2000 million years ago!</a:t>
            </a:r>
          </a:p>
        </p:txBody>
      </p:sp>
      <p:sp>
        <p:nvSpPr>
          <p:cNvPr id="3" name="Título 2">
            <a:extLst>
              <a:ext uri="{FF2B5EF4-FFF2-40B4-BE49-F238E27FC236}">
                <a16:creationId xmlns:a16="http://schemas.microsoft.com/office/drawing/2014/main" id="{D744B61F-B180-4444-A9B7-FA2EC8CEA367}"/>
              </a:ext>
            </a:extLst>
          </p:cNvPr>
          <p:cNvSpPr>
            <a:spLocks noGrp="1"/>
          </p:cNvSpPr>
          <p:nvPr>
            <p:ph type="title"/>
          </p:nvPr>
        </p:nvSpPr>
        <p:spPr>
          <a:xfrm>
            <a:off x="625793" y="333980"/>
            <a:ext cx="7186612" cy="934749"/>
          </a:xfrm>
        </p:spPr>
        <p:txBody>
          <a:bodyPr>
            <a:normAutofit/>
          </a:bodyPr>
          <a:lstStyle/>
          <a:p>
            <a:r>
              <a:rPr lang="es-ES" dirty="0" err="1">
                <a:solidFill>
                  <a:srgbClr val="009999"/>
                </a:solidFill>
                <a:latin typeface="Arial" panose="020B0604020202020204" pitchFamily="34" charset="0"/>
                <a:cs typeface="Arial" panose="020B0604020202020204" pitchFamily="34" charset="0"/>
              </a:rPr>
              <a:t>From</a:t>
            </a:r>
            <a:r>
              <a:rPr lang="es-ES" dirty="0">
                <a:solidFill>
                  <a:srgbClr val="009999"/>
                </a:solidFill>
                <a:latin typeface="Arial" panose="020B0604020202020204" pitchFamily="34" charset="0"/>
                <a:cs typeface="Arial" panose="020B0604020202020204" pitchFamily="34" charset="0"/>
              </a:rPr>
              <a:t> </a:t>
            </a:r>
            <a:r>
              <a:rPr lang="es-ES" dirty="0" err="1">
                <a:solidFill>
                  <a:srgbClr val="009999"/>
                </a:solidFill>
                <a:latin typeface="Arial" panose="020B0604020202020204" pitchFamily="34" charset="0"/>
                <a:cs typeface="Arial" panose="020B0604020202020204" pitchFamily="34" charset="0"/>
              </a:rPr>
              <a:t>Quantitative</a:t>
            </a:r>
            <a:r>
              <a:rPr lang="es-ES" dirty="0">
                <a:solidFill>
                  <a:srgbClr val="009999"/>
                </a:solidFill>
                <a:latin typeface="Arial" panose="020B0604020202020204" pitchFamily="34" charset="0"/>
                <a:cs typeface="Arial" panose="020B0604020202020204" pitchFamily="34" charset="0"/>
              </a:rPr>
              <a:t> </a:t>
            </a:r>
            <a:r>
              <a:rPr lang="es-ES" dirty="0" err="1">
                <a:solidFill>
                  <a:srgbClr val="009999"/>
                </a:solidFill>
                <a:latin typeface="Arial" panose="020B0604020202020204" pitchFamily="34" charset="0"/>
                <a:cs typeface="Arial" panose="020B0604020202020204" pitchFamily="34" charset="0"/>
              </a:rPr>
              <a:t>Hydrogeology</a:t>
            </a:r>
            <a:r>
              <a:rPr lang="es-ES" dirty="0">
                <a:solidFill>
                  <a:srgbClr val="009999"/>
                </a:solidFill>
                <a:latin typeface="Arial" panose="020B0604020202020204" pitchFamily="34" charset="0"/>
                <a:cs typeface="Arial" panose="020B0604020202020204" pitchFamily="34" charset="0"/>
              </a:rPr>
              <a:t> to Nuclear </a:t>
            </a:r>
            <a:r>
              <a:rPr lang="es-ES" dirty="0" err="1">
                <a:solidFill>
                  <a:srgbClr val="009999"/>
                </a:solidFill>
                <a:latin typeface="Arial" panose="020B0604020202020204" pitchFamily="34" charset="0"/>
                <a:cs typeface="Arial" panose="020B0604020202020204" pitchFamily="34" charset="0"/>
              </a:rPr>
              <a:t>Waste</a:t>
            </a:r>
            <a:r>
              <a:rPr lang="es-ES" dirty="0">
                <a:solidFill>
                  <a:srgbClr val="009999"/>
                </a:solidFill>
                <a:latin typeface="Arial" panose="020B0604020202020204" pitchFamily="34" charset="0"/>
                <a:cs typeface="Arial" panose="020B0604020202020204" pitchFamily="34" charset="0"/>
              </a:rPr>
              <a:t> Management</a:t>
            </a:r>
            <a:endParaRPr lang="en-GB" dirty="0"/>
          </a:p>
        </p:txBody>
      </p:sp>
    </p:spTree>
    <p:extLst>
      <p:ext uri="{BB962C8B-B14F-4D97-AF65-F5344CB8AC3E}">
        <p14:creationId xmlns:p14="http://schemas.microsoft.com/office/powerpoint/2010/main" val="57919943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6165AE23-C374-5D43-8560-C822825100E9}"/>
              </a:ext>
            </a:extLst>
          </p:cNvPr>
          <p:cNvSpPr>
            <a:spLocks noGrp="1"/>
          </p:cNvSpPr>
          <p:nvPr>
            <p:ph type="body" sz="quarter" idx="10"/>
          </p:nvPr>
        </p:nvSpPr>
        <p:spPr>
          <a:xfrm>
            <a:off x="611505" y="1268730"/>
            <a:ext cx="6120765" cy="3600450"/>
          </a:xfrm>
        </p:spPr>
        <p:txBody>
          <a:bodyPr/>
          <a:lstStyle/>
          <a:p>
            <a:r>
              <a:rPr lang="en-GB" b="0" dirty="0"/>
              <a:t>In conclusion, in that seminal paper </a:t>
            </a:r>
            <a:r>
              <a:rPr lang="en-GB" b="0" dirty="0" err="1"/>
              <a:t>GdM</a:t>
            </a:r>
            <a:r>
              <a:rPr lang="en-GB" b="0" dirty="0"/>
              <a:t> and colleagues brought about some of the key concepts we have been walking through in the last 40 years.</a:t>
            </a:r>
          </a:p>
          <a:p>
            <a:endParaRPr lang="en-GB" b="0" dirty="0"/>
          </a:p>
        </p:txBody>
      </p:sp>
      <p:sp>
        <p:nvSpPr>
          <p:cNvPr id="3" name="Título 2">
            <a:extLst>
              <a:ext uri="{FF2B5EF4-FFF2-40B4-BE49-F238E27FC236}">
                <a16:creationId xmlns:a16="http://schemas.microsoft.com/office/drawing/2014/main" id="{D744B61F-B180-4444-A9B7-FA2EC8CEA367}"/>
              </a:ext>
            </a:extLst>
          </p:cNvPr>
          <p:cNvSpPr>
            <a:spLocks noGrp="1"/>
          </p:cNvSpPr>
          <p:nvPr>
            <p:ph type="title"/>
          </p:nvPr>
        </p:nvSpPr>
        <p:spPr>
          <a:xfrm>
            <a:off x="625793" y="333980"/>
            <a:ext cx="7186612" cy="934749"/>
          </a:xfrm>
        </p:spPr>
        <p:txBody>
          <a:bodyPr>
            <a:normAutofit/>
          </a:bodyPr>
          <a:lstStyle/>
          <a:p>
            <a:r>
              <a:rPr lang="es-ES" dirty="0" err="1">
                <a:solidFill>
                  <a:srgbClr val="009999"/>
                </a:solidFill>
                <a:latin typeface="Arial" panose="020B0604020202020204" pitchFamily="34" charset="0"/>
                <a:cs typeface="Arial" panose="020B0604020202020204" pitchFamily="34" charset="0"/>
              </a:rPr>
              <a:t>From</a:t>
            </a:r>
            <a:r>
              <a:rPr lang="es-ES" dirty="0">
                <a:solidFill>
                  <a:srgbClr val="009999"/>
                </a:solidFill>
                <a:latin typeface="Arial" panose="020B0604020202020204" pitchFamily="34" charset="0"/>
                <a:cs typeface="Arial" panose="020B0604020202020204" pitchFamily="34" charset="0"/>
              </a:rPr>
              <a:t> </a:t>
            </a:r>
            <a:r>
              <a:rPr lang="es-ES" dirty="0" err="1">
                <a:solidFill>
                  <a:srgbClr val="009999"/>
                </a:solidFill>
                <a:latin typeface="Arial" panose="020B0604020202020204" pitchFamily="34" charset="0"/>
                <a:cs typeface="Arial" panose="020B0604020202020204" pitchFamily="34" charset="0"/>
              </a:rPr>
              <a:t>Quantitative</a:t>
            </a:r>
            <a:r>
              <a:rPr lang="es-ES" dirty="0">
                <a:solidFill>
                  <a:srgbClr val="009999"/>
                </a:solidFill>
                <a:latin typeface="Arial" panose="020B0604020202020204" pitchFamily="34" charset="0"/>
                <a:cs typeface="Arial" panose="020B0604020202020204" pitchFamily="34" charset="0"/>
              </a:rPr>
              <a:t> </a:t>
            </a:r>
            <a:r>
              <a:rPr lang="es-ES" dirty="0" err="1">
                <a:solidFill>
                  <a:srgbClr val="009999"/>
                </a:solidFill>
                <a:latin typeface="Arial" panose="020B0604020202020204" pitchFamily="34" charset="0"/>
                <a:cs typeface="Arial" panose="020B0604020202020204" pitchFamily="34" charset="0"/>
              </a:rPr>
              <a:t>Hydrogeology</a:t>
            </a:r>
            <a:r>
              <a:rPr lang="es-ES" dirty="0">
                <a:solidFill>
                  <a:srgbClr val="009999"/>
                </a:solidFill>
                <a:latin typeface="Arial" panose="020B0604020202020204" pitchFamily="34" charset="0"/>
                <a:cs typeface="Arial" panose="020B0604020202020204" pitchFamily="34" charset="0"/>
              </a:rPr>
              <a:t> to Nuclear </a:t>
            </a:r>
            <a:r>
              <a:rPr lang="es-ES" dirty="0" err="1">
                <a:solidFill>
                  <a:srgbClr val="009999"/>
                </a:solidFill>
                <a:latin typeface="Arial" panose="020B0604020202020204" pitchFamily="34" charset="0"/>
                <a:cs typeface="Arial" panose="020B0604020202020204" pitchFamily="34" charset="0"/>
              </a:rPr>
              <a:t>Waste</a:t>
            </a:r>
            <a:r>
              <a:rPr lang="es-ES" dirty="0">
                <a:solidFill>
                  <a:srgbClr val="009999"/>
                </a:solidFill>
                <a:latin typeface="Arial" panose="020B0604020202020204" pitchFamily="34" charset="0"/>
                <a:cs typeface="Arial" panose="020B0604020202020204" pitchFamily="34" charset="0"/>
              </a:rPr>
              <a:t> Management</a:t>
            </a:r>
            <a:endParaRPr lang="en-GB" dirty="0"/>
          </a:p>
        </p:txBody>
      </p:sp>
    </p:spTree>
    <p:extLst>
      <p:ext uri="{BB962C8B-B14F-4D97-AF65-F5344CB8AC3E}">
        <p14:creationId xmlns:p14="http://schemas.microsoft.com/office/powerpoint/2010/main" val="391897531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801524"/>
      </p:ext>
    </p:extLst>
  </p:cSld>
  <p:clrMapOvr>
    <a:masterClrMapping/>
  </p:clrMapOvr>
  <p:transition>
    <p:fade/>
  </p:transition>
</p:sld>
</file>

<file path=ppt/theme/theme1.xml><?xml version="1.0" encoding="utf-8"?>
<a:theme xmlns:a="http://schemas.openxmlformats.org/drawingml/2006/main" name="Presentacion A21_03">
  <a:themeElements>
    <a:clrScheme name="Colores A21-V2">
      <a:dk1>
        <a:srgbClr val="0A0032"/>
      </a:dk1>
      <a:lt1>
        <a:sysClr val="window" lastClr="FFFFFF"/>
      </a:lt1>
      <a:dk2>
        <a:srgbClr val="0A0032"/>
      </a:dk2>
      <a:lt2>
        <a:srgbClr val="E3DED1"/>
      </a:lt2>
      <a:accent1>
        <a:srgbClr val="F27400"/>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Presentacion A21_03</Template>
  <TotalTime>7453</TotalTime>
  <Words>610</Words>
  <Application>Microsoft Macintosh PowerPoint</Application>
  <PresentationFormat>Presentación en pantalla (4:3)</PresentationFormat>
  <Paragraphs>43</Paragraphs>
  <Slides>9</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9</vt:i4>
      </vt:variant>
    </vt:vector>
  </HeadingPairs>
  <TitlesOfParts>
    <vt:vector size="12" baseType="lpstr">
      <vt:lpstr>Arial</vt:lpstr>
      <vt:lpstr>Calibri</vt:lpstr>
      <vt:lpstr>Presentacion A21_03</vt:lpstr>
      <vt:lpstr>Presentación de PowerPoint</vt:lpstr>
      <vt:lpstr>A personal note</vt:lpstr>
      <vt:lpstr>A personal note</vt:lpstr>
      <vt:lpstr>From Quantitative Hydrogeology to Nuclear Waste Management</vt:lpstr>
      <vt:lpstr>From Quantitative Hydrogeology to Nuclear Waste Management</vt:lpstr>
      <vt:lpstr>From Quantitative Hydrogeology to Nuclear Waste Management</vt:lpstr>
      <vt:lpstr>From Quantitative Hydrogeology to Nuclear Waste Management</vt:lpstr>
      <vt:lpstr>From Quantitative Hydrogeology to Nuclear Waste Management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david portatil</dc:creator>
  <cp:lastModifiedBy>Jordi Bruno</cp:lastModifiedBy>
  <cp:revision>214</cp:revision>
  <dcterms:created xsi:type="dcterms:W3CDTF">2011-04-08T07:36:51Z</dcterms:created>
  <dcterms:modified xsi:type="dcterms:W3CDTF">2020-05-04T06:05:52Z</dcterms:modified>
</cp:coreProperties>
</file>